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handoutMasters/handoutMaster1.xml" ContentType="application/vnd.openxmlformats-officedocument.presentationml.handoutMaster+xml"/>
  <Override PartName="/ppt/media/image10.svg" ContentType="image/svg+xml"/>
  <Override PartName="/ppt/media/image12.svg" ContentType="image/svg+xml"/>
  <Override PartName="/ppt/media/image14.svg" ContentType="image/svg+xml"/>
  <Override PartName="/ppt/media/image16.svg" ContentType="image/svg+xml"/>
  <Override PartName="/ppt/media/image33.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handoutMasterIdLst>
    <p:handoutMasterId r:id="rId95"/>
  </p:handoutMasterIdLst>
  <p:sldIdLst>
    <p:sldId id="941" r:id="rId3"/>
    <p:sldId id="256" r:id="rId4"/>
    <p:sldId id="265" r:id="rId6"/>
    <p:sldId id="267" r:id="rId7"/>
    <p:sldId id="270" r:id="rId8"/>
    <p:sldId id="277" r:id="rId9"/>
    <p:sldId id="531" r:id="rId10"/>
    <p:sldId id="532" r:id="rId11"/>
    <p:sldId id="279" r:id="rId12"/>
    <p:sldId id="280" r:id="rId13"/>
    <p:sldId id="281" r:id="rId14"/>
    <p:sldId id="282" r:id="rId15"/>
    <p:sldId id="294" r:id="rId16"/>
    <p:sldId id="284" r:id="rId17"/>
    <p:sldId id="285" r:id="rId18"/>
    <p:sldId id="286" r:id="rId19"/>
    <p:sldId id="287" r:id="rId20"/>
    <p:sldId id="288" r:id="rId21"/>
    <p:sldId id="295" r:id="rId22"/>
    <p:sldId id="290" r:id="rId23"/>
    <p:sldId id="291" r:id="rId24"/>
    <p:sldId id="293" r:id="rId25"/>
    <p:sldId id="307" r:id="rId26"/>
    <p:sldId id="534" r:id="rId27"/>
    <p:sldId id="308" r:id="rId28"/>
    <p:sldId id="309" r:id="rId29"/>
    <p:sldId id="320" r:id="rId30"/>
    <p:sldId id="535" r:id="rId31"/>
    <p:sldId id="313" r:id="rId32"/>
    <p:sldId id="533" r:id="rId33"/>
    <p:sldId id="314" r:id="rId34"/>
    <p:sldId id="317" r:id="rId35"/>
    <p:sldId id="784" r:id="rId36"/>
    <p:sldId id="536" r:id="rId37"/>
    <p:sldId id="310" r:id="rId38"/>
    <p:sldId id="316" r:id="rId39"/>
    <p:sldId id="864" r:id="rId40"/>
    <p:sldId id="321" r:id="rId41"/>
    <p:sldId id="322" r:id="rId42"/>
    <p:sldId id="323" r:id="rId43"/>
    <p:sldId id="334" r:id="rId44"/>
    <p:sldId id="335" r:id="rId45"/>
    <p:sldId id="336" r:id="rId46"/>
    <p:sldId id="327" r:id="rId47"/>
    <p:sldId id="337" r:id="rId48"/>
    <p:sldId id="329" r:id="rId49"/>
    <p:sldId id="330" r:id="rId50"/>
    <p:sldId id="338" r:id="rId51"/>
    <p:sldId id="332" r:id="rId52"/>
    <p:sldId id="333" r:id="rId53"/>
    <p:sldId id="866" r:id="rId54"/>
    <p:sldId id="339" r:id="rId55"/>
    <p:sldId id="341" r:id="rId56"/>
    <p:sldId id="342" r:id="rId57"/>
    <p:sldId id="347" r:id="rId58"/>
    <p:sldId id="537" r:id="rId59"/>
    <p:sldId id="348" r:id="rId60"/>
    <p:sldId id="539" r:id="rId61"/>
    <p:sldId id="351" r:id="rId62"/>
    <p:sldId id="352" r:id="rId63"/>
    <p:sldId id="541" r:id="rId64"/>
    <p:sldId id="354" r:id="rId65"/>
    <p:sldId id="355" r:id="rId66"/>
    <p:sldId id="401" r:id="rId67"/>
    <p:sldId id="402" r:id="rId68"/>
    <p:sldId id="369" r:id="rId69"/>
    <p:sldId id="370" r:id="rId70"/>
    <p:sldId id="497" r:id="rId71"/>
    <p:sldId id="711" r:id="rId72"/>
    <p:sldId id="409" r:id="rId73"/>
    <p:sldId id="411" r:id="rId74"/>
    <p:sldId id="634" r:id="rId75"/>
    <p:sldId id="413" r:id="rId76"/>
    <p:sldId id="415" r:id="rId77"/>
    <p:sldId id="713" r:id="rId78"/>
    <p:sldId id="785" r:id="rId79"/>
    <p:sldId id="942" r:id="rId80"/>
    <p:sldId id="418" r:id="rId81"/>
    <p:sldId id="716" r:id="rId82"/>
    <p:sldId id="717" r:id="rId83"/>
    <p:sldId id="425" r:id="rId84"/>
    <p:sldId id="939" r:id="rId85"/>
    <p:sldId id="940" r:id="rId86"/>
    <p:sldId id="720" r:id="rId87"/>
    <p:sldId id="426" r:id="rId88"/>
    <p:sldId id="754" r:id="rId89"/>
    <p:sldId id="752" r:id="rId90"/>
    <p:sldId id="945" r:id="rId91"/>
    <p:sldId id="948" r:id="rId92"/>
    <p:sldId id="949" r:id="rId93"/>
    <p:sldId id="386" r:id="rId94"/>
  </p:sldIdLst>
  <p:sldSz cx="12192000" cy="6858000"/>
  <p:notesSz cx="7103745" cy="10234295"/>
  <p:custDataLst>
    <p:tags r:id="rId10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98" userDrawn="1">
          <p15:clr>
            <a:srgbClr val="A4A3A4"/>
          </p15:clr>
        </p15:guide>
        <p15:guide id="2" pos="391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1" clrIdx="0"/>
  <p:cmAuthor id="2" name="作者" initials="A" lastIdx="0" clrIdx="1"/>
  <p:cmAuthor id="3" name="fafa" initials="f" lastIdx="2" clrIdx="1"/>
  <p:cmAuthor id="4" name="王习习" initials="王" lastIdx="2" clrIdx="0"/>
  <p:cmAuthor id="5" name="SDWM" initials="S" lastIdx="10" clrIdx="1"/>
  <p:cmAuthor id="0" name="User" initials="U" lastIdx="3"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20000"/>
    <a:srgbClr val="800000"/>
    <a:srgbClr val="680000"/>
    <a:srgbClr val="B2B2B2"/>
    <a:srgbClr val="202020"/>
    <a:srgbClr val="323232"/>
    <a:srgbClr val="CC3300"/>
    <a:srgbClr val="CC0000"/>
    <a:srgbClr val="FF330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A111915-BE36-4E01-A7E5-04B1672EAD32}" styleName="浅色样式 2 - 强调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86374"/>
  </p:normalViewPr>
  <p:slideViewPr>
    <p:cSldViewPr snapToGrid="0" showGuides="1">
      <p:cViewPr varScale="1">
        <p:scale>
          <a:sx n="57" d="100"/>
          <a:sy n="57" d="100"/>
        </p:scale>
        <p:origin x="1076" y="36"/>
      </p:cViewPr>
      <p:guideLst>
        <p:guide orient="horz" pos="2298"/>
        <p:guide pos="3914"/>
      </p:guideLst>
    </p:cSldViewPr>
  </p:slideViewPr>
  <p:outlineViewPr>
    <p:cViewPr>
      <p:scale>
        <a:sx n="33" d="100"/>
        <a:sy n="33" d="100"/>
      </p:scale>
      <p:origin x="0" y="0"/>
    </p:cViewPr>
  </p:outlineViewPr>
  <p:notesTextViewPr>
    <p:cViewPr>
      <p:scale>
        <a:sx n="3" d="2"/>
        <a:sy n="3" d="2"/>
      </p:scale>
      <p:origin x="0" y="0"/>
    </p:cViewPr>
  </p:notesTextViewPr>
  <p:gridSpacing cx="72000" cy="72000"/>
</p:viewPr>
</file>

<file path=ppt/_rels/presentation.xml.rels><?xml version="1.0" encoding="UTF-8" standalone="yes"?>
<Relationships xmlns="http://schemas.openxmlformats.org/package/2006/relationships"><Relationship Id="rId99" Type="http://schemas.openxmlformats.org/officeDocument/2006/relationships/commentAuthors" Target="commentAuthors.xml"/><Relationship Id="rId98" Type="http://schemas.openxmlformats.org/officeDocument/2006/relationships/tableStyles" Target="tableStyles.xml"/><Relationship Id="rId97" Type="http://schemas.openxmlformats.org/officeDocument/2006/relationships/viewProps" Target="viewProps.xml"/><Relationship Id="rId96" Type="http://schemas.openxmlformats.org/officeDocument/2006/relationships/presProps" Target="presProps.xml"/><Relationship Id="rId95" Type="http://schemas.openxmlformats.org/officeDocument/2006/relationships/handoutMaster" Target="handoutMasters/handoutMaster1.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6.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notesMaster" Target="notesMasters/notesMaster1.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0" Type="http://schemas.openxmlformats.org/officeDocument/2006/relationships/tags" Target="tags/tag560.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colorful2#4">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9603C6FF-4D24-4144-87C8-89D3263FFAF2}" type="doc">
      <dgm:prSet loTypeId="urn:microsoft.com/office/officeart/2005/8/layout/cycle8#1" loCatId="" qsTypeId="urn:microsoft.com/office/officeart/2005/8/quickstyle/simple1#3" qsCatId="simple" csTypeId="urn:microsoft.com/office/officeart/2005/8/colors/colorful2#4" csCatId="colorful" phldr="1"/>
      <dgm:spPr/>
      <dgm:t>
        <a:bodyPr/>
        <a:lstStyle/>
        <a:p>
          <a:endParaRPr lang="zh-CN" altLang="en-US"/>
        </a:p>
      </dgm:t>
    </dgm:pt>
    <dgm:pt modelId="{7A3B9B52-96B9-6C4A-8215-9A77E20E008D}">
      <dgm:prSet phldrT="[文本]"/>
      <dgm:spPr/>
      <dgm:t>
        <a:bodyPr/>
        <a:lstStyle/>
        <a:p>
          <a:r>
            <a:rPr lang="zh-CN" altLang="en-US" b="0" i="0" dirty="0">
              <a:latin typeface="Lantinghei SC Extralight" panose="02000000000000000000" pitchFamily="2" charset="-122"/>
              <a:ea typeface="Lantinghei SC Extralight" panose="02000000000000000000" pitchFamily="2" charset="-122"/>
            </a:rPr>
            <a:t>艺术</a:t>
          </a:r>
        </a:p>
      </dgm:t>
    </dgm:pt>
    <dgm:pt modelId="{951AD097-4C8F-774A-BAE9-8A58D6D12154}" cxnId="{7E3EF3D5-1766-1D40-BBA7-5184ACE35524}" type="parTrans">
      <dgm:prSet/>
      <dgm:spPr/>
      <dgm:t>
        <a:bodyPr/>
        <a:lstStyle/>
        <a:p>
          <a:endParaRPr lang="zh-CN" altLang="en-US"/>
        </a:p>
      </dgm:t>
    </dgm:pt>
    <dgm:pt modelId="{950232CC-F94B-214F-B3A8-B34D4E9075D7}" cxnId="{7E3EF3D5-1766-1D40-BBA7-5184ACE35524}" type="sibTrans">
      <dgm:prSet/>
      <dgm:spPr/>
      <dgm:t>
        <a:bodyPr/>
        <a:lstStyle/>
        <a:p>
          <a:endParaRPr lang="zh-CN" altLang="en-US"/>
        </a:p>
      </dgm:t>
    </dgm:pt>
    <dgm:pt modelId="{C48F2677-9FF4-DD4D-967E-63A35C6DE158}">
      <dgm:prSet phldrT="[文本]"/>
      <dgm:spPr/>
      <dgm:t>
        <a:bodyPr/>
        <a:lstStyle/>
        <a:p>
          <a:r>
            <a:rPr lang="zh-CN" altLang="en-US" b="0" i="0" dirty="0">
              <a:latin typeface="Lantinghei SC Extralight" panose="02000000000000000000" pitchFamily="2" charset="-122"/>
              <a:ea typeface="Lantinghei SC Extralight" panose="02000000000000000000" pitchFamily="2" charset="-122"/>
            </a:rPr>
            <a:t>健康</a:t>
          </a:r>
        </a:p>
      </dgm:t>
    </dgm:pt>
    <dgm:pt modelId="{97B8683A-ADAD-F14A-8529-28A9E89F8E49}" cxnId="{C03A57D0-FFFB-3E49-A392-0BC582B3D8F6}" type="parTrans">
      <dgm:prSet/>
      <dgm:spPr/>
      <dgm:t>
        <a:bodyPr/>
        <a:lstStyle/>
        <a:p>
          <a:endParaRPr lang="zh-CN" altLang="en-US"/>
        </a:p>
      </dgm:t>
    </dgm:pt>
    <dgm:pt modelId="{70ECB474-25D6-334E-80B9-A239962C8264}" cxnId="{C03A57D0-FFFB-3E49-A392-0BC582B3D8F6}" type="sibTrans">
      <dgm:prSet/>
      <dgm:spPr/>
      <dgm:t>
        <a:bodyPr/>
        <a:lstStyle/>
        <a:p>
          <a:endParaRPr lang="zh-CN" altLang="en-US"/>
        </a:p>
      </dgm:t>
    </dgm:pt>
    <dgm:pt modelId="{A7E41642-AD7C-6D4F-A1AF-3AEC8DEB2127}">
      <dgm:prSet phldrT="[文本]"/>
      <dgm:spPr/>
      <dgm:t>
        <a:bodyPr/>
        <a:lstStyle/>
        <a:p>
          <a:r>
            <a:rPr lang="zh-CN" altLang="en-US" b="0" i="0" dirty="0">
              <a:latin typeface="Lantinghei SC Extralight" panose="02000000000000000000" pitchFamily="2" charset="-122"/>
              <a:ea typeface="Lantinghei SC Extralight" panose="02000000000000000000" pitchFamily="2" charset="-122"/>
            </a:rPr>
            <a:t>社会</a:t>
          </a:r>
        </a:p>
      </dgm:t>
    </dgm:pt>
    <dgm:pt modelId="{9397A7D4-85D3-F74A-9E12-AC1C545B1EE3}" cxnId="{B0E216A1-1445-4840-9067-7A25BF3815C4}" type="parTrans">
      <dgm:prSet/>
      <dgm:spPr/>
      <dgm:t>
        <a:bodyPr/>
        <a:lstStyle/>
        <a:p>
          <a:endParaRPr lang="zh-CN" altLang="en-US"/>
        </a:p>
      </dgm:t>
    </dgm:pt>
    <dgm:pt modelId="{2591E79F-FC0E-E648-9EB9-18C16F664754}" cxnId="{B0E216A1-1445-4840-9067-7A25BF3815C4}" type="sibTrans">
      <dgm:prSet/>
      <dgm:spPr/>
      <dgm:t>
        <a:bodyPr/>
        <a:lstStyle/>
        <a:p>
          <a:endParaRPr lang="zh-CN" altLang="en-US"/>
        </a:p>
      </dgm:t>
    </dgm:pt>
    <dgm:pt modelId="{82B3C185-AA6F-4E42-8D02-4EA496339169}">
      <dgm:prSet phldrT="[文本]"/>
      <dgm:spPr/>
      <dgm:t>
        <a:bodyPr/>
        <a:lstStyle/>
        <a:p>
          <a:r>
            <a:rPr lang="zh-CN" altLang="en-US" b="0" i="0" dirty="0">
              <a:latin typeface="Lantinghei SC Extralight" panose="02000000000000000000" pitchFamily="2" charset="-122"/>
              <a:ea typeface="Lantinghei SC Extralight" panose="02000000000000000000" pitchFamily="2" charset="-122"/>
            </a:rPr>
            <a:t>语言</a:t>
          </a:r>
        </a:p>
      </dgm:t>
    </dgm:pt>
    <dgm:pt modelId="{36452C43-7EA9-7B40-88C0-76DAFC75E1E9}" cxnId="{EF71D7C9-6316-934D-958C-6DE69AB0316C}" type="parTrans">
      <dgm:prSet/>
      <dgm:spPr/>
      <dgm:t>
        <a:bodyPr/>
        <a:lstStyle/>
        <a:p>
          <a:endParaRPr lang="zh-CN" altLang="en-US"/>
        </a:p>
      </dgm:t>
    </dgm:pt>
    <dgm:pt modelId="{E79E7C93-823B-F940-A6AA-F8ACE6633637}" cxnId="{EF71D7C9-6316-934D-958C-6DE69AB0316C}" type="sibTrans">
      <dgm:prSet/>
      <dgm:spPr/>
      <dgm:t>
        <a:bodyPr/>
        <a:lstStyle/>
        <a:p>
          <a:endParaRPr lang="zh-CN" altLang="en-US"/>
        </a:p>
      </dgm:t>
    </dgm:pt>
    <dgm:pt modelId="{D8858F42-31D6-4048-B556-D646101A325A}">
      <dgm:prSet phldrT="[文本]"/>
      <dgm:spPr/>
      <dgm:t>
        <a:bodyPr/>
        <a:lstStyle/>
        <a:p>
          <a:r>
            <a:rPr lang="zh-CN" altLang="en-US" b="0" i="0" dirty="0">
              <a:latin typeface="Lantinghei SC Extralight" panose="02000000000000000000" pitchFamily="2" charset="-122"/>
              <a:ea typeface="Lantinghei SC Extralight" panose="02000000000000000000" pitchFamily="2" charset="-122"/>
            </a:rPr>
            <a:t>科学</a:t>
          </a:r>
        </a:p>
      </dgm:t>
    </dgm:pt>
    <dgm:pt modelId="{D15BA092-993A-DE46-93A1-714FD960FCB6}" cxnId="{78DC5B54-FBE7-5F47-9CB3-654602DE29D5}" type="parTrans">
      <dgm:prSet/>
      <dgm:spPr/>
      <dgm:t>
        <a:bodyPr/>
        <a:lstStyle/>
        <a:p>
          <a:endParaRPr lang="zh-CN" altLang="en-US"/>
        </a:p>
      </dgm:t>
    </dgm:pt>
    <dgm:pt modelId="{5C902723-D4CE-0E4D-9F8C-755C034E3D30}" cxnId="{78DC5B54-FBE7-5F47-9CB3-654602DE29D5}" type="sibTrans">
      <dgm:prSet/>
      <dgm:spPr/>
      <dgm:t>
        <a:bodyPr/>
        <a:lstStyle/>
        <a:p>
          <a:endParaRPr lang="zh-CN" altLang="en-US"/>
        </a:p>
      </dgm:t>
    </dgm:pt>
    <dgm:pt modelId="{5CF9567B-6193-3949-A513-4A1A249EE6CA}" type="pres">
      <dgm:prSet presAssocID="{9603C6FF-4D24-4144-87C8-89D3263FFAF2}" presName="compositeShape" presStyleCnt="0">
        <dgm:presLayoutVars>
          <dgm:chMax val="7"/>
          <dgm:dir/>
          <dgm:resizeHandles val="exact"/>
        </dgm:presLayoutVars>
      </dgm:prSet>
      <dgm:spPr/>
    </dgm:pt>
    <dgm:pt modelId="{0B1CBDAF-8D7A-344C-A4CA-C67DE74754E2}" type="pres">
      <dgm:prSet presAssocID="{9603C6FF-4D24-4144-87C8-89D3263FFAF2}" presName="wedge1" presStyleLbl="node1" presStyleIdx="0" presStyleCnt="5"/>
      <dgm:spPr/>
    </dgm:pt>
    <dgm:pt modelId="{0869DFD4-8F6C-BD47-9CB7-5E5589A14D6A}" type="pres">
      <dgm:prSet presAssocID="{9603C6FF-4D24-4144-87C8-89D3263FFAF2}" presName="dummy1a" presStyleCnt="0"/>
      <dgm:spPr/>
    </dgm:pt>
    <dgm:pt modelId="{AD70E8C0-0891-BC41-8BCB-FB7F1353CC5A}" type="pres">
      <dgm:prSet presAssocID="{9603C6FF-4D24-4144-87C8-89D3263FFAF2}" presName="dummy1b" presStyleCnt="0"/>
      <dgm:spPr/>
    </dgm:pt>
    <dgm:pt modelId="{6EA67BF2-E301-A341-9F86-16435BA683CA}" type="pres">
      <dgm:prSet presAssocID="{9603C6FF-4D24-4144-87C8-89D3263FFAF2}" presName="wedge1Tx" presStyleLbl="node1" presStyleIdx="0" presStyleCnt="5">
        <dgm:presLayoutVars>
          <dgm:chMax val="0"/>
          <dgm:chPref val="0"/>
          <dgm:bulletEnabled val="1"/>
        </dgm:presLayoutVars>
      </dgm:prSet>
      <dgm:spPr/>
    </dgm:pt>
    <dgm:pt modelId="{BFE89802-7C9C-7240-AEDE-1298DEAD7F15}" type="pres">
      <dgm:prSet presAssocID="{9603C6FF-4D24-4144-87C8-89D3263FFAF2}" presName="wedge2" presStyleLbl="node1" presStyleIdx="1" presStyleCnt="5"/>
      <dgm:spPr/>
    </dgm:pt>
    <dgm:pt modelId="{9F7BC7B7-0831-C849-A586-FDC8DD2E6E8B}" type="pres">
      <dgm:prSet presAssocID="{9603C6FF-4D24-4144-87C8-89D3263FFAF2}" presName="dummy2a" presStyleCnt="0"/>
      <dgm:spPr/>
    </dgm:pt>
    <dgm:pt modelId="{5EC048D5-080B-904E-A0BD-5EBC013A3318}" type="pres">
      <dgm:prSet presAssocID="{9603C6FF-4D24-4144-87C8-89D3263FFAF2}" presName="dummy2b" presStyleCnt="0"/>
      <dgm:spPr/>
    </dgm:pt>
    <dgm:pt modelId="{BDECF8F2-6B6F-E84D-A3E3-9515BEACEBEB}" type="pres">
      <dgm:prSet presAssocID="{9603C6FF-4D24-4144-87C8-89D3263FFAF2}" presName="wedge2Tx" presStyleLbl="node1" presStyleIdx="1" presStyleCnt="5">
        <dgm:presLayoutVars>
          <dgm:chMax val="0"/>
          <dgm:chPref val="0"/>
          <dgm:bulletEnabled val="1"/>
        </dgm:presLayoutVars>
      </dgm:prSet>
      <dgm:spPr/>
    </dgm:pt>
    <dgm:pt modelId="{161F7225-5BA7-8343-BAC7-9ADB261000AF}" type="pres">
      <dgm:prSet presAssocID="{9603C6FF-4D24-4144-87C8-89D3263FFAF2}" presName="wedge3" presStyleLbl="node1" presStyleIdx="2" presStyleCnt="5"/>
      <dgm:spPr/>
    </dgm:pt>
    <dgm:pt modelId="{8D746654-85EE-814A-B62C-74B54E9BE445}" type="pres">
      <dgm:prSet presAssocID="{9603C6FF-4D24-4144-87C8-89D3263FFAF2}" presName="dummy3a" presStyleCnt="0"/>
      <dgm:spPr/>
    </dgm:pt>
    <dgm:pt modelId="{285B0778-2CB3-DA44-9E4C-B97E0045474F}" type="pres">
      <dgm:prSet presAssocID="{9603C6FF-4D24-4144-87C8-89D3263FFAF2}" presName="dummy3b" presStyleCnt="0"/>
      <dgm:spPr/>
    </dgm:pt>
    <dgm:pt modelId="{D595DF64-CB0D-E84D-A020-822D5919C392}" type="pres">
      <dgm:prSet presAssocID="{9603C6FF-4D24-4144-87C8-89D3263FFAF2}" presName="wedge3Tx" presStyleLbl="node1" presStyleIdx="2" presStyleCnt="5">
        <dgm:presLayoutVars>
          <dgm:chMax val="0"/>
          <dgm:chPref val="0"/>
          <dgm:bulletEnabled val="1"/>
        </dgm:presLayoutVars>
      </dgm:prSet>
      <dgm:spPr/>
    </dgm:pt>
    <dgm:pt modelId="{17205464-BB2D-324F-B05E-CFF50B5C9A5E}" type="pres">
      <dgm:prSet presAssocID="{9603C6FF-4D24-4144-87C8-89D3263FFAF2}" presName="wedge4" presStyleLbl="node1" presStyleIdx="3" presStyleCnt="5"/>
      <dgm:spPr/>
    </dgm:pt>
    <dgm:pt modelId="{18ADE256-B33B-0A42-814D-B4C9A4EF1844}" type="pres">
      <dgm:prSet presAssocID="{9603C6FF-4D24-4144-87C8-89D3263FFAF2}" presName="dummy4a" presStyleCnt="0"/>
      <dgm:spPr/>
    </dgm:pt>
    <dgm:pt modelId="{BC056699-9847-654B-B679-E1CEB7871F66}" type="pres">
      <dgm:prSet presAssocID="{9603C6FF-4D24-4144-87C8-89D3263FFAF2}" presName="dummy4b" presStyleCnt="0"/>
      <dgm:spPr/>
    </dgm:pt>
    <dgm:pt modelId="{6FA4712F-DCB2-2249-89EC-79C5F7017F6D}" type="pres">
      <dgm:prSet presAssocID="{9603C6FF-4D24-4144-87C8-89D3263FFAF2}" presName="wedge4Tx" presStyleLbl="node1" presStyleIdx="3" presStyleCnt="5">
        <dgm:presLayoutVars>
          <dgm:chMax val="0"/>
          <dgm:chPref val="0"/>
          <dgm:bulletEnabled val="1"/>
        </dgm:presLayoutVars>
      </dgm:prSet>
      <dgm:spPr/>
    </dgm:pt>
    <dgm:pt modelId="{D0DA9BF7-0205-2C44-966F-43C51D3204A7}" type="pres">
      <dgm:prSet presAssocID="{9603C6FF-4D24-4144-87C8-89D3263FFAF2}" presName="wedge5" presStyleLbl="node1" presStyleIdx="4" presStyleCnt="5"/>
      <dgm:spPr/>
    </dgm:pt>
    <dgm:pt modelId="{2F1C6347-CD7C-8D49-B34F-D613FBECB5EC}" type="pres">
      <dgm:prSet presAssocID="{9603C6FF-4D24-4144-87C8-89D3263FFAF2}" presName="dummy5a" presStyleCnt="0"/>
      <dgm:spPr/>
    </dgm:pt>
    <dgm:pt modelId="{03175112-7CC2-0F4F-879B-04DD07114269}" type="pres">
      <dgm:prSet presAssocID="{9603C6FF-4D24-4144-87C8-89D3263FFAF2}" presName="dummy5b" presStyleCnt="0"/>
      <dgm:spPr/>
    </dgm:pt>
    <dgm:pt modelId="{6EFD6C8B-4EBD-5143-B44C-B9F1F1E52977}" type="pres">
      <dgm:prSet presAssocID="{9603C6FF-4D24-4144-87C8-89D3263FFAF2}" presName="wedge5Tx" presStyleLbl="node1" presStyleIdx="4" presStyleCnt="5">
        <dgm:presLayoutVars>
          <dgm:chMax val="0"/>
          <dgm:chPref val="0"/>
          <dgm:bulletEnabled val="1"/>
        </dgm:presLayoutVars>
      </dgm:prSet>
      <dgm:spPr/>
    </dgm:pt>
    <dgm:pt modelId="{0B151CA8-EB20-4D49-A2ED-0F2AF995B491}" type="pres">
      <dgm:prSet presAssocID="{2591E79F-FC0E-E648-9EB9-18C16F664754}" presName="arrowWedge1" presStyleLbl="fgSibTrans2D1" presStyleIdx="0" presStyleCnt="5"/>
      <dgm:spPr/>
    </dgm:pt>
    <dgm:pt modelId="{E29D20CE-5177-7E4D-8B89-B5DE7269510A}" type="pres">
      <dgm:prSet presAssocID="{E79E7C93-823B-F940-A6AA-F8ACE6633637}" presName="arrowWedge2" presStyleLbl="fgSibTrans2D1" presStyleIdx="1" presStyleCnt="5"/>
      <dgm:spPr/>
    </dgm:pt>
    <dgm:pt modelId="{0E94CE70-2707-1E4E-B9DE-19EFB4B0F342}" type="pres">
      <dgm:prSet presAssocID="{5C902723-D4CE-0E4D-9F8C-755C034E3D30}" presName="arrowWedge3" presStyleLbl="fgSibTrans2D1" presStyleIdx="2" presStyleCnt="5"/>
      <dgm:spPr/>
    </dgm:pt>
    <dgm:pt modelId="{A52E55F4-08CF-2B4D-A474-2B679F6E5D58}" type="pres">
      <dgm:prSet presAssocID="{950232CC-F94B-214F-B3A8-B34D4E9075D7}" presName="arrowWedge4" presStyleLbl="fgSibTrans2D1" presStyleIdx="3" presStyleCnt="5"/>
      <dgm:spPr/>
    </dgm:pt>
    <dgm:pt modelId="{A56A8BCF-1016-F047-9054-B2B241C38A84}" type="pres">
      <dgm:prSet presAssocID="{70ECB474-25D6-334E-80B9-A239962C8264}" presName="arrowWedge5" presStyleLbl="fgSibTrans2D1" presStyleIdx="4" presStyleCnt="5"/>
      <dgm:spPr/>
    </dgm:pt>
  </dgm:ptLst>
  <dgm:cxnLst>
    <dgm:cxn modelId="{54A44301-D6DB-664A-AC95-750412266395}" type="presOf" srcId="{7A3B9B52-96B9-6C4A-8215-9A77E20E008D}" destId="{17205464-BB2D-324F-B05E-CFF50B5C9A5E}" srcOrd="0" destOrd="0" presId="urn:microsoft.com/office/officeart/2005/8/layout/cycle8#1"/>
    <dgm:cxn modelId="{0F63382C-8DFA-7044-8111-A885E843B96E}" type="presOf" srcId="{82B3C185-AA6F-4E42-8D02-4EA496339169}" destId="{BFE89802-7C9C-7240-AEDE-1298DEAD7F15}" srcOrd="0" destOrd="0" presId="urn:microsoft.com/office/officeart/2005/8/layout/cycle8#1"/>
    <dgm:cxn modelId="{E57DBD32-FEDF-7B43-8B33-9863A595963D}" type="presOf" srcId="{C48F2677-9FF4-DD4D-967E-63A35C6DE158}" destId="{6EFD6C8B-4EBD-5143-B44C-B9F1F1E52977}" srcOrd="1" destOrd="0" presId="urn:microsoft.com/office/officeart/2005/8/layout/cycle8#1"/>
    <dgm:cxn modelId="{4A461439-0149-7443-ABE8-CD35A2CB32C6}" type="presOf" srcId="{D8858F42-31D6-4048-B556-D646101A325A}" destId="{D595DF64-CB0D-E84D-A020-822D5919C392}" srcOrd="1" destOrd="0" presId="urn:microsoft.com/office/officeart/2005/8/layout/cycle8#1"/>
    <dgm:cxn modelId="{09378D6F-2662-1A4A-92A9-31CD5D7C93D5}" type="presOf" srcId="{9603C6FF-4D24-4144-87C8-89D3263FFAF2}" destId="{5CF9567B-6193-3949-A513-4A1A249EE6CA}" srcOrd="0" destOrd="0" presId="urn:microsoft.com/office/officeart/2005/8/layout/cycle8#1"/>
    <dgm:cxn modelId="{328FB74F-BCC7-C548-9953-7D3291A78DF9}" type="presOf" srcId="{D8858F42-31D6-4048-B556-D646101A325A}" destId="{161F7225-5BA7-8343-BAC7-9ADB261000AF}" srcOrd="0" destOrd="0" presId="urn:microsoft.com/office/officeart/2005/8/layout/cycle8#1"/>
    <dgm:cxn modelId="{78DC5B54-FBE7-5F47-9CB3-654602DE29D5}" srcId="{9603C6FF-4D24-4144-87C8-89D3263FFAF2}" destId="{D8858F42-31D6-4048-B556-D646101A325A}" srcOrd="2" destOrd="0" parTransId="{D15BA092-993A-DE46-93A1-714FD960FCB6}" sibTransId="{5C902723-D4CE-0E4D-9F8C-755C034E3D30}"/>
    <dgm:cxn modelId="{69FDB178-6F13-CA4F-A3F2-0D956FD15B8C}" type="presOf" srcId="{82B3C185-AA6F-4E42-8D02-4EA496339169}" destId="{BDECF8F2-6B6F-E84D-A3E3-9515BEACEBEB}" srcOrd="1" destOrd="0" presId="urn:microsoft.com/office/officeart/2005/8/layout/cycle8#1"/>
    <dgm:cxn modelId="{49928A7A-7813-5445-BBBD-F2453C5E9E06}" type="presOf" srcId="{7A3B9B52-96B9-6C4A-8215-9A77E20E008D}" destId="{6FA4712F-DCB2-2249-89EC-79C5F7017F6D}" srcOrd="1" destOrd="0" presId="urn:microsoft.com/office/officeart/2005/8/layout/cycle8#1"/>
    <dgm:cxn modelId="{287D1F90-9AE9-1A4B-90BE-A6E059FCB156}" type="presOf" srcId="{A7E41642-AD7C-6D4F-A1AF-3AEC8DEB2127}" destId="{0B1CBDAF-8D7A-344C-A4CA-C67DE74754E2}" srcOrd="0" destOrd="0" presId="urn:microsoft.com/office/officeart/2005/8/layout/cycle8#1"/>
    <dgm:cxn modelId="{B0E216A1-1445-4840-9067-7A25BF3815C4}" srcId="{9603C6FF-4D24-4144-87C8-89D3263FFAF2}" destId="{A7E41642-AD7C-6D4F-A1AF-3AEC8DEB2127}" srcOrd="0" destOrd="0" parTransId="{9397A7D4-85D3-F74A-9E12-AC1C545B1EE3}" sibTransId="{2591E79F-FC0E-E648-9EB9-18C16F664754}"/>
    <dgm:cxn modelId="{EF71D7C9-6316-934D-958C-6DE69AB0316C}" srcId="{9603C6FF-4D24-4144-87C8-89D3263FFAF2}" destId="{82B3C185-AA6F-4E42-8D02-4EA496339169}" srcOrd="1" destOrd="0" parTransId="{36452C43-7EA9-7B40-88C0-76DAFC75E1E9}" sibTransId="{E79E7C93-823B-F940-A6AA-F8ACE6633637}"/>
    <dgm:cxn modelId="{C03A57D0-FFFB-3E49-A392-0BC582B3D8F6}" srcId="{9603C6FF-4D24-4144-87C8-89D3263FFAF2}" destId="{C48F2677-9FF4-DD4D-967E-63A35C6DE158}" srcOrd="4" destOrd="0" parTransId="{97B8683A-ADAD-F14A-8529-28A9E89F8E49}" sibTransId="{70ECB474-25D6-334E-80B9-A239962C8264}"/>
    <dgm:cxn modelId="{7E3EF3D5-1766-1D40-BBA7-5184ACE35524}" srcId="{9603C6FF-4D24-4144-87C8-89D3263FFAF2}" destId="{7A3B9B52-96B9-6C4A-8215-9A77E20E008D}" srcOrd="3" destOrd="0" parTransId="{951AD097-4C8F-774A-BAE9-8A58D6D12154}" sibTransId="{950232CC-F94B-214F-B3A8-B34D4E9075D7}"/>
    <dgm:cxn modelId="{BB2911D6-5FE7-3C44-9C70-7E5FD3FA4C51}" type="presOf" srcId="{A7E41642-AD7C-6D4F-A1AF-3AEC8DEB2127}" destId="{6EA67BF2-E301-A341-9F86-16435BA683CA}" srcOrd="1" destOrd="0" presId="urn:microsoft.com/office/officeart/2005/8/layout/cycle8#1"/>
    <dgm:cxn modelId="{2FF8FDE8-281F-244B-8440-C805756F69AA}" type="presOf" srcId="{C48F2677-9FF4-DD4D-967E-63A35C6DE158}" destId="{D0DA9BF7-0205-2C44-966F-43C51D3204A7}" srcOrd="0" destOrd="0" presId="urn:microsoft.com/office/officeart/2005/8/layout/cycle8#1"/>
    <dgm:cxn modelId="{910DDF84-8127-EA44-9CE6-4B7DE974A1D2}" type="presParOf" srcId="{5CF9567B-6193-3949-A513-4A1A249EE6CA}" destId="{0B1CBDAF-8D7A-344C-A4CA-C67DE74754E2}" srcOrd="0" destOrd="0" presId="urn:microsoft.com/office/officeart/2005/8/layout/cycle8#1"/>
    <dgm:cxn modelId="{E5563E7A-6734-AA46-BADF-765DFE0E1094}" type="presParOf" srcId="{5CF9567B-6193-3949-A513-4A1A249EE6CA}" destId="{0869DFD4-8F6C-BD47-9CB7-5E5589A14D6A}" srcOrd="1" destOrd="0" presId="urn:microsoft.com/office/officeart/2005/8/layout/cycle8#1"/>
    <dgm:cxn modelId="{92D68D71-40D4-9048-9E48-A2058496FDD4}" type="presParOf" srcId="{5CF9567B-6193-3949-A513-4A1A249EE6CA}" destId="{AD70E8C0-0891-BC41-8BCB-FB7F1353CC5A}" srcOrd="2" destOrd="0" presId="urn:microsoft.com/office/officeart/2005/8/layout/cycle8#1"/>
    <dgm:cxn modelId="{9A85EE0C-304F-1B4B-B514-2BAE724A1B8D}" type="presParOf" srcId="{5CF9567B-6193-3949-A513-4A1A249EE6CA}" destId="{6EA67BF2-E301-A341-9F86-16435BA683CA}" srcOrd="3" destOrd="0" presId="urn:microsoft.com/office/officeart/2005/8/layout/cycle8#1"/>
    <dgm:cxn modelId="{4F0BF394-C2EA-F443-A39F-F1A2853EC685}" type="presParOf" srcId="{5CF9567B-6193-3949-A513-4A1A249EE6CA}" destId="{BFE89802-7C9C-7240-AEDE-1298DEAD7F15}" srcOrd="4" destOrd="0" presId="urn:microsoft.com/office/officeart/2005/8/layout/cycle8#1"/>
    <dgm:cxn modelId="{A99CE5C3-2906-0B41-8329-4C8442F4F8B9}" type="presParOf" srcId="{5CF9567B-6193-3949-A513-4A1A249EE6CA}" destId="{9F7BC7B7-0831-C849-A586-FDC8DD2E6E8B}" srcOrd="5" destOrd="0" presId="urn:microsoft.com/office/officeart/2005/8/layout/cycle8#1"/>
    <dgm:cxn modelId="{44261233-3CE5-5F43-8C90-578C523FF976}" type="presParOf" srcId="{5CF9567B-6193-3949-A513-4A1A249EE6CA}" destId="{5EC048D5-080B-904E-A0BD-5EBC013A3318}" srcOrd="6" destOrd="0" presId="urn:microsoft.com/office/officeart/2005/8/layout/cycle8#1"/>
    <dgm:cxn modelId="{20C3E195-0E5B-8841-9D47-FB2DDEC0AAFA}" type="presParOf" srcId="{5CF9567B-6193-3949-A513-4A1A249EE6CA}" destId="{BDECF8F2-6B6F-E84D-A3E3-9515BEACEBEB}" srcOrd="7" destOrd="0" presId="urn:microsoft.com/office/officeart/2005/8/layout/cycle8#1"/>
    <dgm:cxn modelId="{490D6E4D-8DB4-0C42-93AC-6DD99673757F}" type="presParOf" srcId="{5CF9567B-6193-3949-A513-4A1A249EE6CA}" destId="{161F7225-5BA7-8343-BAC7-9ADB261000AF}" srcOrd="8" destOrd="0" presId="urn:microsoft.com/office/officeart/2005/8/layout/cycle8#1"/>
    <dgm:cxn modelId="{7B9E2486-8164-4249-9E1E-7F3569299272}" type="presParOf" srcId="{5CF9567B-6193-3949-A513-4A1A249EE6CA}" destId="{8D746654-85EE-814A-B62C-74B54E9BE445}" srcOrd="9" destOrd="0" presId="urn:microsoft.com/office/officeart/2005/8/layout/cycle8#1"/>
    <dgm:cxn modelId="{D3987C24-BF4A-E046-AD76-CC1AB1440B63}" type="presParOf" srcId="{5CF9567B-6193-3949-A513-4A1A249EE6CA}" destId="{285B0778-2CB3-DA44-9E4C-B97E0045474F}" srcOrd="10" destOrd="0" presId="urn:microsoft.com/office/officeart/2005/8/layout/cycle8#1"/>
    <dgm:cxn modelId="{585D2EBE-7839-4647-AA8F-2DBCA8AF9EB8}" type="presParOf" srcId="{5CF9567B-6193-3949-A513-4A1A249EE6CA}" destId="{D595DF64-CB0D-E84D-A020-822D5919C392}" srcOrd="11" destOrd="0" presId="urn:microsoft.com/office/officeart/2005/8/layout/cycle8#1"/>
    <dgm:cxn modelId="{CECB61F4-8116-CC41-9638-883C90ABCE53}" type="presParOf" srcId="{5CF9567B-6193-3949-A513-4A1A249EE6CA}" destId="{17205464-BB2D-324F-B05E-CFF50B5C9A5E}" srcOrd="12" destOrd="0" presId="urn:microsoft.com/office/officeart/2005/8/layout/cycle8#1"/>
    <dgm:cxn modelId="{9BC6A70D-A96A-A84C-B484-E48D13660648}" type="presParOf" srcId="{5CF9567B-6193-3949-A513-4A1A249EE6CA}" destId="{18ADE256-B33B-0A42-814D-B4C9A4EF1844}" srcOrd="13" destOrd="0" presId="urn:microsoft.com/office/officeart/2005/8/layout/cycle8#1"/>
    <dgm:cxn modelId="{29DA42F5-7A16-D64C-BE04-D7DB5B29DCEC}" type="presParOf" srcId="{5CF9567B-6193-3949-A513-4A1A249EE6CA}" destId="{BC056699-9847-654B-B679-E1CEB7871F66}" srcOrd="14" destOrd="0" presId="urn:microsoft.com/office/officeart/2005/8/layout/cycle8#1"/>
    <dgm:cxn modelId="{E3BE7FC5-3D49-594B-9AA2-23B723712C47}" type="presParOf" srcId="{5CF9567B-6193-3949-A513-4A1A249EE6CA}" destId="{6FA4712F-DCB2-2249-89EC-79C5F7017F6D}" srcOrd="15" destOrd="0" presId="urn:microsoft.com/office/officeart/2005/8/layout/cycle8#1"/>
    <dgm:cxn modelId="{3303237B-2BC2-774E-8061-54B8B1775379}" type="presParOf" srcId="{5CF9567B-6193-3949-A513-4A1A249EE6CA}" destId="{D0DA9BF7-0205-2C44-966F-43C51D3204A7}" srcOrd="16" destOrd="0" presId="urn:microsoft.com/office/officeart/2005/8/layout/cycle8#1"/>
    <dgm:cxn modelId="{AAB52685-1072-894C-8E4D-DBAA42208BF4}" type="presParOf" srcId="{5CF9567B-6193-3949-A513-4A1A249EE6CA}" destId="{2F1C6347-CD7C-8D49-B34F-D613FBECB5EC}" srcOrd="17" destOrd="0" presId="urn:microsoft.com/office/officeart/2005/8/layout/cycle8#1"/>
    <dgm:cxn modelId="{8166E167-353B-EA45-823B-E4A7062E5180}" type="presParOf" srcId="{5CF9567B-6193-3949-A513-4A1A249EE6CA}" destId="{03175112-7CC2-0F4F-879B-04DD07114269}" srcOrd="18" destOrd="0" presId="urn:microsoft.com/office/officeart/2005/8/layout/cycle8#1"/>
    <dgm:cxn modelId="{88AE2840-A2BA-C147-BAB8-6484B6FB768B}" type="presParOf" srcId="{5CF9567B-6193-3949-A513-4A1A249EE6CA}" destId="{6EFD6C8B-4EBD-5143-B44C-B9F1F1E52977}" srcOrd="19" destOrd="0" presId="urn:microsoft.com/office/officeart/2005/8/layout/cycle8#1"/>
    <dgm:cxn modelId="{FFBC1C04-FF7D-F040-B755-7DAA568FF22F}" type="presParOf" srcId="{5CF9567B-6193-3949-A513-4A1A249EE6CA}" destId="{0B151CA8-EB20-4D49-A2ED-0F2AF995B491}" srcOrd="20" destOrd="0" presId="urn:microsoft.com/office/officeart/2005/8/layout/cycle8#1"/>
    <dgm:cxn modelId="{94C56B16-CA16-2740-A311-69A2A336F04D}" type="presParOf" srcId="{5CF9567B-6193-3949-A513-4A1A249EE6CA}" destId="{E29D20CE-5177-7E4D-8B89-B5DE7269510A}" srcOrd="21" destOrd="0" presId="urn:microsoft.com/office/officeart/2005/8/layout/cycle8#1"/>
    <dgm:cxn modelId="{6AD6CB6B-CC06-3942-83EA-C68DC4788FBC}" type="presParOf" srcId="{5CF9567B-6193-3949-A513-4A1A249EE6CA}" destId="{0E94CE70-2707-1E4E-B9DE-19EFB4B0F342}" srcOrd="22" destOrd="0" presId="urn:microsoft.com/office/officeart/2005/8/layout/cycle8#1"/>
    <dgm:cxn modelId="{7912FBAC-5EF3-AA43-A1A1-3B8A7C6F085A}" type="presParOf" srcId="{5CF9567B-6193-3949-A513-4A1A249EE6CA}" destId="{A52E55F4-08CF-2B4D-A474-2B679F6E5D58}" srcOrd="23" destOrd="0" presId="urn:microsoft.com/office/officeart/2005/8/layout/cycle8#1"/>
    <dgm:cxn modelId="{915DAB3A-B613-C640-A9DB-C1DF96E32537}" type="presParOf" srcId="{5CF9567B-6193-3949-A513-4A1A249EE6CA}" destId="{A56A8BCF-1016-F047-9054-B2B241C38A84}" srcOrd="24" destOrd="0" presId="urn:microsoft.com/office/officeart/2005/8/layout/cycle8#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3735393" cy="3735393"/>
        <a:chOff x="0" y="0"/>
        <a:chExt cx="3735393" cy="3735393"/>
      </a:xfrm>
    </dsp:grpSpPr>
    <dsp:sp modelId="{0B1CBDAF-8D7A-344C-A4CA-C67DE74754E2}">
      <dsp:nvSpPr>
        <dsp:cNvPr id="3" name="饼形 2"/>
        <dsp:cNvSpPr/>
      </dsp:nvSpPr>
      <dsp:spPr bwMode="white">
        <a:xfrm>
          <a:off x="1781884" y="231221"/>
          <a:ext cx="3137730" cy="3137730"/>
        </a:xfrm>
        <a:prstGeom prst="pie">
          <a:avLst>
            <a:gd name="adj1" fmla="val 16200000"/>
            <a:gd name="adj2" fmla="val 20520000"/>
          </a:avLst>
        </a:prstGeom>
      </dsp:spPr>
      <dsp:style>
        <a:lnRef idx="2">
          <a:schemeClr val="lt1"/>
        </a:lnRef>
        <a:fillRef idx="1">
          <a:schemeClr val="accent2">
            <a:hueOff val="0"/>
            <a:satOff val="0"/>
            <a:lumOff val="0"/>
            <a:alpha val="100000"/>
          </a:schemeClr>
        </a:fillRef>
        <a:effectRef idx="0">
          <a:scrgbClr r="0" g="0" b="0"/>
        </a:effectRef>
        <a:fontRef idx="minor">
          <a:schemeClr val="lt1"/>
        </a:fontRef>
      </dsp:style>
      <dsp:txBody>
        <a:bodyPr lIns="40640" tIns="40640" rIns="40640" bIns="40640" anchor="ctr"/>
        <a:lstStyle>
          <a:lvl1pPr algn="ctr">
            <a:defRPr sz="3200"/>
          </a:lvl1pPr>
          <a:lvl2pPr marL="228600" indent="-228600" algn="ctr">
            <a:defRPr sz="2400"/>
          </a:lvl2pPr>
          <a:lvl3pPr marL="457200" indent="-228600" algn="ctr">
            <a:defRPr sz="2400"/>
          </a:lvl3pPr>
          <a:lvl4pPr marL="685800" indent="-228600" algn="ctr">
            <a:defRPr sz="2400"/>
          </a:lvl4pPr>
          <a:lvl5pPr marL="914400" indent="-228600" algn="ctr">
            <a:defRPr sz="2400"/>
          </a:lvl5pPr>
          <a:lvl6pPr marL="1143000" indent="-228600" algn="ctr">
            <a:defRPr sz="2400"/>
          </a:lvl6pPr>
          <a:lvl7pPr marL="1371600" indent="-228600" algn="ctr">
            <a:defRPr sz="2400"/>
          </a:lvl7pPr>
          <a:lvl8pPr marL="1600200" indent="-228600" algn="ctr">
            <a:defRPr sz="2400"/>
          </a:lvl8pPr>
          <a:lvl9pPr marL="1828800" indent="-228600" algn="ctr">
            <a:defRPr sz="2400"/>
          </a:lvl9pPr>
        </a:lstStyle>
        <a:p>
          <a:pPr lvl="0">
            <a:lnSpc>
              <a:spcPct val="100000"/>
            </a:lnSpc>
            <a:spcBef>
              <a:spcPct val="0"/>
            </a:spcBef>
            <a:spcAft>
              <a:spcPct val="35000"/>
            </a:spcAft>
          </a:pPr>
          <a:r>
            <a:rPr lang="zh-CN" altLang="en-US" b="0" i="0" dirty="0">
              <a:latin typeface="Lantinghei SC Extralight" panose="02000000000000000000" pitchFamily="2" charset="-122"/>
              <a:ea typeface="Lantinghei SC Extralight" panose="02000000000000000000" pitchFamily="2" charset="-122"/>
            </a:rPr>
            <a:t>社会</a:t>
          </a:r>
        </a:p>
      </dsp:txBody>
      <dsp:txXfrm>
        <a:off x="1781884" y="231221"/>
        <a:ext cx="3137730" cy="3137730"/>
      </dsp:txXfrm>
    </dsp:sp>
    <dsp:sp modelId="{BFE89802-7C9C-7240-AEDE-1298DEAD7F15}">
      <dsp:nvSpPr>
        <dsp:cNvPr id="4" name="饼形 3"/>
        <dsp:cNvSpPr/>
      </dsp:nvSpPr>
      <dsp:spPr bwMode="white">
        <a:xfrm>
          <a:off x="1808779" y="314894"/>
          <a:ext cx="3137730" cy="3137730"/>
        </a:xfrm>
        <a:prstGeom prst="pie">
          <a:avLst>
            <a:gd name="adj1" fmla="val 20520000"/>
            <a:gd name="adj2" fmla="val 3240000"/>
          </a:avLst>
        </a:prstGeom>
      </dsp:spPr>
      <dsp:style>
        <a:lnRef idx="2">
          <a:schemeClr val="lt1"/>
        </a:lnRef>
        <a:fillRef idx="1">
          <a:schemeClr val="accent2">
            <a:hueOff val="-375000"/>
            <a:satOff val="-20979"/>
            <a:lumOff val="2157"/>
            <a:alpha val="100000"/>
          </a:schemeClr>
        </a:fillRef>
        <a:effectRef idx="0">
          <a:scrgbClr r="0" g="0" b="0"/>
        </a:effectRef>
        <a:fontRef idx="minor">
          <a:schemeClr val="lt1"/>
        </a:fontRef>
      </dsp:style>
      <dsp:txBody>
        <a:bodyPr lIns="40640" tIns="40640" rIns="40640" bIns="40640" anchor="ctr"/>
        <a:lstStyle>
          <a:lvl1pPr algn="ctr">
            <a:defRPr sz="3200"/>
          </a:lvl1pPr>
          <a:lvl2pPr marL="228600" indent="-228600" algn="ctr">
            <a:defRPr sz="2400"/>
          </a:lvl2pPr>
          <a:lvl3pPr marL="457200" indent="-228600" algn="ctr">
            <a:defRPr sz="2400"/>
          </a:lvl3pPr>
          <a:lvl4pPr marL="685800" indent="-228600" algn="ctr">
            <a:defRPr sz="2400"/>
          </a:lvl4pPr>
          <a:lvl5pPr marL="914400" indent="-228600" algn="ctr">
            <a:defRPr sz="2400"/>
          </a:lvl5pPr>
          <a:lvl6pPr marL="1143000" indent="-228600" algn="ctr">
            <a:defRPr sz="2400"/>
          </a:lvl6pPr>
          <a:lvl7pPr marL="1371600" indent="-228600" algn="ctr">
            <a:defRPr sz="2400"/>
          </a:lvl7pPr>
          <a:lvl8pPr marL="1600200" indent="-228600" algn="ctr">
            <a:defRPr sz="2400"/>
          </a:lvl8pPr>
          <a:lvl9pPr marL="1828800" indent="-228600" algn="ctr">
            <a:defRPr sz="2400"/>
          </a:lvl9pPr>
        </a:lstStyle>
        <a:p>
          <a:pPr lvl="0">
            <a:lnSpc>
              <a:spcPct val="100000"/>
            </a:lnSpc>
            <a:spcBef>
              <a:spcPct val="0"/>
            </a:spcBef>
            <a:spcAft>
              <a:spcPct val="35000"/>
            </a:spcAft>
          </a:pPr>
          <a:r>
            <a:rPr lang="zh-CN" altLang="en-US" b="0" i="0" dirty="0">
              <a:latin typeface="Lantinghei SC Extralight" panose="02000000000000000000" pitchFamily="2" charset="-122"/>
              <a:ea typeface="Lantinghei SC Extralight" panose="02000000000000000000" pitchFamily="2" charset="-122"/>
            </a:rPr>
            <a:t>语言</a:t>
          </a:r>
        </a:p>
      </dsp:txBody>
      <dsp:txXfrm>
        <a:off x="1808779" y="314894"/>
        <a:ext cx="3137730" cy="3137730"/>
      </dsp:txXfrm>
    </dsp:sp>
    <dsp:sp modelId="{161F7225-5BA7-8343-BAC7-9ADB261000AF}">
      <dsp:nvSpPr>
        <dsp:cNvPr id="5" name="饼形 4"/>
        <dsp:cNvSpPr/>
      </dsp:nvSpPr>
      <dsp:spPr bwMode="white">
        <a:xfrm>
          <a:off x="1737806" y="366442"/>
          <a:ext cx="3137730" cy="3137730"/>
        </a:xfrm>
        <a:prstGeom prst="pie">
          <a:avLst>
            <a:gd name="adj1" fmla="val 3240000"/>
            <a:gd name="adj2" fmla="val 7560000"/>
          </a:avLst>
        </a:prstGeom>
      </dsp:spPr>
      <dsp:style>
        <a:lnRef idx="2">
          <a:schemeClr val="lt1"/>
        </a:lnRef>
        <a:fillRef idx="1">
          <a:schemeClr val="accent2">
            <a:hueOff val="-750000"/>
            <a:satOff val="-41960"/>
            <a:lumOff val="4314"/>
            <a:alpha val="100000"/>
          </a:schemeClr>
        </a:fillRef>
        <a:effectRef idx="0">
          <a:scrgbClr r="0" g="0" b="0"/>
        </a:effectRef>
        <a:fontRef idx="minor">
          <a:schemeClr val="lt1"/>
        </a:fontRef>
      </dsp:style>
      <dsp:txBody>
        <a:bodyPr lIns="40640" tIns="40640" rIns="40640" bIns="40640" anchor="ctr"/>
        <a:lstStyle>
          <a:lvl1pPr algn="ctr">
            <a:defRPr sz="3200"/>
          </a:lvl1pPr>
          <a:lvl2pPr marL="228600" indent="-228600" algn="ctr">
            <a:defRPr sz="2400"/>
          </a:lvl2pPr>
          <a:lvl3pPr marL="457200" indent="-228600" algn="ctr">
            <a:defRPr sz="2400"/>
          </a:lvl3pPr>
          <a:lvl4pPr marL="685800" indent="-228600" algn="ctr">
            <a:defRPr sz="2400"/>
          </a:lvl4pPr>
          <a:lvl5pPr marL="914400" indent="-228600" algn="ctr">
            <a:defRPr sz="2400"/>
          </a:lvl5pPr>
          <a:lvl6pPr marL="1143000" indent="-228600" algn="ctr">
            <a:defRPr sz="2400"/>
          </a:lvl6pPr>
          <a:lvl7pPr marL="1371600" indent="-228600" algn="ctr">
            <a:defRPr sz="2400"/>
          </a:lvl7pPr>
          <a:lvl8pPr marL="1600200" indent="-228600" algn="ctr">
            <a:defRPr sz="2400"/>
          </a:lvl8pPr>
          <a:lvl9pPr marL="1828800" indent="-228600" algn="ctr">
            <a:defRPr sz="2400"/>
          </a:lvl9pPr>
        </a:lstStyle>
        <a:p>
          <a:pPr lvl="0">
            <a:lnSpc>
              <a:spcPct val="100000"/>
            </a:lnSpc>
            <a:spcBef>
              <a:spcPct val="0"/>
            </a:spcBef>
            <a:spcAft>
              <a:spcPct val="35000"/>
            </a:spcAft>
          </a:pPr>
          <a:r>
            <a:rPr lang="zh-CN" altLang="en-US" b="0" i="0" dirty="0">
              <a:latin typeface="Lantinghei SC Extralight" panose="02000000000000000000" pitchFamily="2" charset="-122"/>
              <a:ea typeface="Lantinghei SC Extralight" panose="02000000000000000000" pitchFamily="2" charset="-122"/>
            </a:rPr>
            <a:t>科学</a:t>
          </a:r>
        </a:p>
      </dsp:txBody>
      <dsp:txXfrm>
        <a:off x="1737806" y="366442"/>
        <a:ext cx="3137730" cy="3137730"/>
      </dsp:txXfrm>
    </dsp:sp>
    <dsp:sp modelId="{17205464-BB2D-324F-B05E-CFF50B5C9A5E}">
      <dsp:nvSpPr>
        <dsp:cNvPr id="6" name="饼形 5"/>
        <dsp:cNvSpPr/>
      </dsp:nvSpPr>
      <dsp:spPr bwMode="white">
        <a:xfrm>
          <a:off x="1666834" y="314894"/>
          <a:ext cx="3137730" cy="3137730"/>
        </a:xfrm>
        <a:prstGeom prst="pie">
          <a:avLst>
            <a:gd name="adj1" fmla="val 7560000"/>
            <a:gd name="adj2" fmla="val 11880000"/>
          </a:avLst>
        </a:prstGeom>
      </dsp:spPr>
      <dsp:style>
        <a:lnRef idx="2">
          <a:schemeClr val="lt1"/>
        </a:lnRef>
        <a:fillRef idx="1">
          <a:schemeClr val="accent2">
            <a:hueOff val="-1125000"/>
            <a:satOff val="-62940"/>
            <a:lumOff val="6471"/>
            <a:alpha val="100000"/>
          </a:schemeClr>
        </a:fillRef>
        <a:effectRef idx="0">
          <a:scrgbClr r="0" g="0" b="0"/>
        </a:effectRef>
        <a:fontRef idx="minor">
          <a:schemeClr val="lt1"/>
        </a:fontRef>
      </dsp:style>
      <dsp:txBody>
        <a:bodyPr lIns="40640" tIns="40640" rIns="40640" bIns="40640" anchor="ctr"/>
        <a:lstStyle>
          <a:lvl1pPr algn="ctr">
            <a:defRPr sz="3200"/>
          </a:lvl1pPr>
          <a:lvl2pPr marL="228600" indent="-228600" algn="ctr">
            <a:defRPr sz="2400"/>
          </a:lvl2pPr>
          <a:lvl3pPr marL="457200" indent="-228600" algn="ctr">
            <a:defRPr sz="2400"/>
          </a:lvl3pPr>
          <a:lvl4pPr marL="685800" indent="-228600" algn="ctr">
            <a:defRPr sz="2400"/>
          </a:lvl4pPr>
          <a:lvl5pPr marL="914400" indent="-228600" algn="ctr">
            <a:defRPr sz="2400"/>
          </a:lvl5pPr>
          <a:lvl6pPr marL="1143000" indent="-228600" algn="ctr">
            <a:defRPr sz="2400"/>
          </a:lvl6pPr>
          <a:lvl7pPr marL="1371600" indent="-228600" algn="ctr">
            <a:defRPr sz="2400"/>
          </a:lvl7pPr>
          <a:lvl8pPr marL="1600200" indent="-228600" algn="ctr">
            <a:defRPr sz="2400"/>
          </a:lvl8pPr>
          <a:lvl9pPr marL="1828800" indent="-228600" algn="ctr">
            <a:defRPr sz="2400"/>
          </a:lvl9pPr>
        </a:lstStyle>
        <a:p>
          <a:pPr lvl="0">
            <a:lnSpc>
              <a:spcPct val="100000"/>
            </a:lnSpc>
            <a:spcBef>
              <a:spcPct val="0"/>
            </a:spcBef>
            <a:spcAft>
              <a:spcPct val="35000"/>
            </a:spcAft>
          </a:pPr>
          <a:r>
            <a:rPr lang="zh-CN" altLang="en-US" b="0" i="0" dirty="0">
              <a:latin typeface="Lantinghei SC Extralight" panose="02000000000000000000" pitchFamily="2" charset="-122"/>
              <a:ea typeface="Lantinghei SC Extralight" panose="02000000000000000000" pitchFamily="2" charset="-122"/>
            </a:rPr>
            <a:t>艺术</a:t>
          </a:r>
        </a:p>
      </dsp:txBody>
      <dsp:txXfrm>
        <a:off x="1666834" y="314894"/>
        <a:ext cx="3137730" cy="3137730"/>
      </dsp:txXfrm>
    </dsp:sp>
    <dsp:sp modelId="{D0DA9BF7-0205-2C44-966F-43C51D3204A7}">
      <dsp:nvSpPr>
        <dsp:cNvPr id="7" name="饼形 6"/>
        <dsp:cNvSpPr/>
      </dsp:nvSpPr>
      <dsp:spPr bwMode="white">
        <a:xfrm>
          <a:off x="1693729" y="231221"/>
          <a:ext cx="3137730" cy="3137730"/>
        </a:xfrm>
        <a:prstGeom prst="pie">
          <a:avLst>
            <a:gd name="adj1" fmla="val 11880000"/>
            <a:gd name="adj2" fmla="val 16200000"/>
          </a:avLst>
        </a:prstGeom>
      </dsp:spPr>
      <dsp:style>
        <a:lnRef idx="2">
          <a:schemeClr val="lt1"/>
        </a:lnRef>
        <a:fillRef idx="1">
          <a:schemeClr val="accent2">
            <a:hueOff val="-1500000"/>
            <a:satOff val="-83921"/>
            <a:lumOff val="8627"/>
            <a:alpha val="100000"/>
          </a:schemeClr>
        </a:fillRef>
        <a:effectRef idx="0">
          <a:scrgbClr r="0" g="0" b="0"/>
        </a:effectRef>
        <a:fontRef idx="minor">
          <a:schemeClr val="lt1"/>
        </a:fontRef>
      </dsp:style>
      <dsp:txBody>
        <a:bodyPr lIns="40640" tIns="40640" rIns="40640" bIns="40640" anchor="ctr"/>
        <a:lstStyle>
          <a:lvl1pPr algn="ctr">
            <a:defRPr sz="3200"/>
          </a:lvl1pPr>
          <a:lvl2pPr marL="228600" indent="-228600" algn="ctr">
            <a:defRPr sz="2400"/>
          </a:lvl2pPr>
          <a:lvl3pPr marL="457200" indent="-228600" algn="ctr">
            <a:defRPr sz="2400"/>
          </a:lvl3pPr>
          <a:lvl4pPr marL="685800" indent="-228600" algn="ctr">
            <a:defRPr sz="2400"/>
          </a:lvl4pPr>
          <a:lvl5pPr marL="914400" indent="-228600" algn="ctr">
            <a:defRPr sz="2400"/>
          </a:lvl5pPr>
          <a:lvl6pPr marL="1143000" indent="-228600" algn="ctr">
            <a:defRPr sz="2400"/>
          </a:lvl6pPr>
          <a:lvl7pPr marL="1371600" indent="-228600" algn="ctr">
            <a:defRPr sz="2400"/>
          </a:lvl7pPr>
          <a:lvl8pPr marL="1600200" indent="-228600" algn="ctr">
            <a:defRPr sz="2400"/>
          </a:lvl8pPr>
          <a:lvl9pPr marL="1828800" indent="-228600" algn="ctr">
            <a:defRPr sz="2400"/>
          </a:lvl9pPr>
        </a:lstStyle>
        <a:p>
          <a:pPr lvl="0">
            <a:lnSpc>
              <a:spcPct val="100000"/>
            </a:lnSpc>
            <a:spcBef>
              <a:spcPct val="0"/>
            </a:spcBef>
            <a:spcAft>
              <a:spcPct val="35000"/>
            </a:spcAft>
          </a:pPr>
          <a:r>
            <a:rPr lang="zh-CN" altLang="en-US" b="0" i="0" dirty="0">
              <a:latin typeface="Lantinghei SC Extralight" panose="02000000000000000000" pitchFamily="2" charset="-122"/>
              <a:ea typeface="Lantinghei SC Extralight" panose="02000000000000000000" pitchFamily="2" charset="-122"/>
            </a:rPr>
            <a:t>健康</a:t>
          </a:r>
        </a:p>
      </dsp:txBody>
      <dsp:txXfrm>
        <a:off x="1693729" y="231221"/>
        <a:ext cx="3137730" cy="3137730"/>
      </dsp:txXfrm>
    </dsp:sp>
    <dsp:sp modelId="{0B151CA8-EB20-4D49-A2ED-0F2AF995B491}">
      <dsp:nvSpPr>
        <dsp:cNvPr id="8" name="环形箭头 7"/>
        <dsp:cNvSpPr/>
      </dsp:nvSpPr>
      <dsp:spPr bwMode="white">
        <a:xfrm>
          <a:off x="1609161" y="58646"/>
          <a:ext cx="3482880" cy="3482880"/>
        </a:xfrm>
        <a:prstGeom prst="circularArrow">
          <a:avLst>
            <a:gd name="adj1" fmla="val 5000"/>
            <a:gd name="adj2" fmla="val 360000"/>
            <a:gd name="adj3" fmla="val 20159889"/>
            <a:gd name="adj4" fmla="val 16200323"/>
            <a:gd name="adj5" fmla="val 5500"/>
          </a:avLst>
        </a:prstGeom>
      </dsp:spPr>
      <dsp:style>
        <a:lnRef idx="0">
          <a:schemeClr val="lt1"/>
        </a:lnRef>
        <a:fillRef idx="1">
          <a:schemeClr val="accent2">
            <a:hueOff val="0"/>
            <a:satOff val="0"/>
            <a:lumOff val="0"/>
            <a:alpha val="100000"/>
          </a:schemeClr>
        </a:fillRef>
        <a:effectRef idx="0">
          <a:scrgbClr r="0" g="0" b="0"/>
        </a:effectRef>
        <a:fontRef idx="minor">
          <a:schemeClr val="lt1"/>
        </a:fontRef>
      </dsp:style>
      <dsp:txXfrm>
        <a:off x="1609161" y="58646"/>
        <a:ext cx="3482880" cy="3482880"/>
      </dsp:txXfrm>
    </dsp:sp>
    <dsp:sp modelId="{E29D20CE-5177-7E4D-8B89-B5DE7269510A}">
      <dsp:nvSpPr>
        <dsp:cNvPr id="9" name="环形箭头 8"/>
        <dsp:cNvSpPr/>
      </dsp:nvSpPr>
      <dsp:spPr bwMode="white">
        <a:xfrm>
          <a:off x="1636421" y="142291"/>
          <a:ext cx="3482880" cy="3482880"/>
        </a:xfrm>
        <a:prstGeom prst="circularArrow">
          <a:avLst>
            <a:gd name="adj1" fmla="val 5000"/>
            <a:gd name="adj2" fmla="val 360000"/>
            <a:gd name="adj3" fmla="val 2880281"/>
            <a:gd name="adj4" fmla="val 20519952"/>
            <a:gd name="adj5" fmla="val 5500"/>
          </a:avLst>
        </a:prstGeom>
      </dsp:spPr>
      <dsp:style>
        <a:lnRef idx="0">
          <a:schemeClr val="lt1"/>
        </a:lnRef>
        <a:fillRef idx="1">
          <a:schemeClr val="accent2">
            <a:hueOff val="-375000"/>
            <a:satOff val="-20979"/>
            <a:lumOff val="2157"/>
            <a:alpha val="100000"/>
          </a:schemeClr>
        </a:fillRef>
        <a:effectRef idx="0">
          <a:scrgbClr r="0" g="0" b="0"/>
        </a:effectRef>
        <a:fontRef idx="minor">
          <a:schemeClr val="lt1"/>
        </a:fontRef>
      </dsp:style>
      <dsp:txXfrm>
        <a:off x="1636421" y="142291"/>
        <a:ext cx="3482880" cy="3482880"/>
      </dsp:txXfrm>
    </dsp:sp>
    <dsp:sp modelId="{0E94CE70-2707-1E4E-B9DE-19EFB4B0F342}">
      <dsp:nvSpPr>
        <dsp:cNvPr id="10" name="环形箭头 9"/>
        <dsp:cNvSpPr/>
      </dsp:nvSpPr>
      <dsp:spPr bwMode="white">
        <a:xfrm>
          <a:off x="1565231" y="193997"/>
          <a:ext cx="3482880" cy="3482880"/>
        </a:xfrm>
        <a:prstGeom prst="circularArrow">
          <a:avLst>
            <a:gd name="adj1" fmla="val 5000"/>
            <a:gd name="adj2" fmla="val 360000"/>
            <a:gd name="adj3" fmla="val 7200305"/>
            <a:gd name="adj4" fmla="val 3239694"/>
            <a:gd name="adj5" fmla="val 5500"/>
          </a:avLst>
        </a:prstGeom>
      </dsp:spPr>
      <dsp:style>
        <a:lnRef idx="0">
          <a:schemeClr val="lt1"/>
        </a:lnRef>
        <a:fillRef idx="1">
          <a:schemeClr val="accent2">
            <a:hueOff val="-750000"/>
            <a:satOff val="-41960"/>
            <a:lumOff val="4314"/>
            <a:alpha val="100000"/>
          </a:schemeClr>
        </a:fillRef>
        <a:effectRef idx="0">
          <a:scrgbClr r="0" g="0" b="0"/>
        </a:effectRef>
        <a:fontRef idx="minor">
          <a:schemeClr val="lt1"/>
        </a:fontRef>
      </dsp:style>
      <dsp:txXfrm>
        <a:off x="1565231" y="193997"/>
        <a:ext cx="3482880" cy="3482880"/>
      </dsp:txXfrm>
    </dsp:sp>
    <dsp:sp modelId="{A52E55F4-08CF-2B4D-A474-2B679F6E5D58}">
      <dsp:nvSpPr>
        <dsp:cNvPr id="11" name="环形箭头 10"/>
        <dsp:cNvSpPr/>
      </dsp:nvSpPr>
      <dsp:spPr bwMode="white">
        <a:xfrm>
          <a:off x="1494042" y="142291"/>
          <a:ext cx="3482880" cy="3482880"/>
        </a:xfrm>
        <a:prstGeom prst="circularArrow">
          <a:avLst>
            <a:gd name="adj1" fmla="val 5000"/>
            <a:gd name="adj2" fmla="val 360000"/>
            <a:gd name="adj3" fmla="val 11520047"/>
            <a:gd name="adj4" fmla="val 7559718"/>
            <a:gd name="adj5" fmla="val 5500"/>
          </a:avLst>
        </a:prstGeom>
      </dsp:spPr>
      <dsp:style>
        <a:lnRef idx="0">
          <a:schemeClr val="lt1"/>
        </a:lnRef>
        <a:fillRef idx="1">
          <a:schemeClr val="accent2">
            <a:hueOff val="-1125000"/>
            <a:satOff val="-62940"/>
            <a:lumOff val="6471"/>
            <a:alpha val="100000"/>
          </a:schemeClr>
        </a:fillRef>
        <a:effectRef idx="0">
          <a:scrgbClr r="0" g="0" b="0"/>
        </a:effectRef>
        <a:fontRef idx="minor">
          <a:schemeClr val="lt1"/>
        </a:fontRef>
      </dsp:style>
      <dsp:txXfrm>
        <a:off x="1494042" y="142291"/>
        <a:ext cx="3482880" cy="3482880"/>
      </dsp:txXfrm>
    </dsp:sp>
    <dsp:sp modelId="{A56A8BCF-1016-F047-9054-B2B241C38A84}">
      <dsp:nvSpPr>
        <dsp:cNvPr id="12" name="环形箭头 11"/>
        <dsp:cNvSpPr/>
      </dsp:nvSpPr>
      <dsp:spPr bwMode="white">
        <a:xfrm>
          <a:off x="1521301" y="58646"/>
          <a:ext cx="3482880" cy="3482880"/>
        </a:xfrm>
        <a:prstGeom prst="circularArrow">
          <a:avLst>
            <a:gd name="adj1" fmla="val 5000"/>
            <a:gd name="adj2" fmla="val 360000"/>
            <a:gd name="adj3" fmla="val 15839676"/>
            <a:gd name="adj4" fmla="val 11880110"/>
            <a:gd name="adj5" fmla="val 5500"/>
          </a:avLst>
        </a:prstGeom>
      </dsp:spPr>
      <dsp:style>
        <a:lnRef idx="0">
          <a:schemeClr val="lt1"/>
        </a:lnRef>
        <a:fillRef idx="1">
          <a:schemeClr val="accent2">
            <a:hueOff val="-1500000"/>
            <a:satOff val="-83921"/>
            <a:lumOff val="8627"/>
            <a:alpha val="100000"/>
          </a:schemeClr>
        </a:fillRef>
        <a:effectRef idx="0">
          <a:scrgbClr r="0" g="0" b="0"/>
        </a:effectRef>
        <a:fontRef idx="minor">
          <a:schemeClr val="lt1"/>
        </a:fontRef>
      </dsp:style>
      <dsp:txXfrm>
        <a:off x="1521301" y="58646"/>
        <a:ext cx="3482880" cy="3482880"/>
      </dsp:txXfrm>
    </dsp:sp>
  </dsp:spTree>
</dsp:drawing>
</file>

<file path=ppt/diagrams/layout1.xml><?xml version="1.0" encoding="utf-8"?>
<dgm:layoutDef xmlns:dgm="http://schemas.openxmlformats.org/drawingml/2006/diagram" xmlns:a="http://schemas.openxmlformats.org/drawingml/2006/main" uniqueId="urn:microsoft.com/office/officeart/2005/8/layout/cycle8#1">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ar" val="1"/>
      <dgm:param type="vertAlign" val="mid"/>
      <dgm:param type="horzAlign" val="ctr"/>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srcNode" val="dummy1a"/>
                  <dgm:param type="dstNode" val="dummy1b"/>
                  <dgm:param type="begSty" val="arr"/>
                  <dgm:param type="endSty" val="noArr"/>
                  <dgm:param type="connRout" val="longCurve"/>
                  <dgm:param type="begPts" val="tL"/>
                  <dgm:param type="endPts" val="tR"/>
                </dgm:alg>
              </dgm:if>
              <dgm:else name="Name175">
                <dgm:alg type="conn">
                  <dgm:param type="srcNode" val="dummy1a"/>
                  <dgm:param type="dstNode" val="dummy1b"/>
                  <dgm:param type="begSty" val="noArr"/>
                  <dgm:param type="endSty" val="arr"/>
                  <dgm:param type="connRout" val="longCurve"/>
                  <dgm:param type="begPts" val="tL"/>
                  <dgm:param type="endPts" val="t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srcNode" val="dummy1a"/>
                  <dgm:param type="dstNode" val="dummy1b"/>
                  <dgm:param type="begSty" val="noArr"/>
                  <dgm:param type="endSty" val="arr"/>
                  <dgm:param type="connRout" val="curve"/>
                  <dgm:param type="begPts" val="tL"/>
                  <dgm:param type="endPts" val="tL"/>
                </dgm:alg>
              </dgm:if>
              <dgm:else name="Name180">
                <dgm:alg type="conn">
                  <dgm:param type="srcNode" val="dummy1a"/>
                  <dgm:param type="dstNode" val="dummy1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srcNode" val="dummy2a"/>
              <dgm:param type="dstNode" val="dummy2b"/>
              <dgm:param type="begSty" val="noArr"/>
              <dgm:param type="endSty" val="arr"/>
              <dgm:param type="connRout" val="curve"/>
              <dgm:param type="begPts" val="tL"/>
              <dgm:param type="endPts" val="tL"/>
            </dgm:alg>
          </dgm:if>
          <dgm:else name="Name185">
            <dgm:alg type="conn">
              <dgm:param type="srcNode" val="dummy2a"/>
              <dgm:param type="dstNode" val="dummy2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srcNode" val="dummy3a"/>
              <dgm:param type="dstNode" val="dummy3b"/>
              <dgm:param type="begSty" val="noArr"/>
              <dgm:param type="endSty" val="arr"/>
              <dgm:param type="connRout" val="curve"/>
              <dgm:param type="begPts" val="tL"/>
              <dgm:param type="endPts" val="tL"/>
            </dgm:alg>
          </dgm:if>
          <dgm:else name="Name189">
            <dgm:alg type="conn">
              <dgm:param type="srcNode" val="dummy3a"/>
              <dgm:param type="dstNode" val="dummy3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srcNode" val="dummy4a"/>
              <dgm:param type="dstNode" val="dummy4b"/>
              <dgm:param type="begSty" val="noArr"/>
              <dgm:param type="endSty" val="arr"/>
              <dgm:param type="connRout" val="curve"/>
              <dgm:param type="begPts" val="tL"/>
              <dgm:param type="endPts" val="tL"/>
            </dgm:alg>
          </dgm:if>
          <dgm:else name="Name193">
            <dgm:alg type="conn">
              <dgm:param type="srcNode" val="dummy4a"/>
              <dgm:param type="dstNode" val="dummy4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srcNode" val="dummy5a"/>
              <dgm:param type="dstNode" val="dummy5b"/>
              <dgm:param type="begSty" val="noArr"/>
              <dgm:param type="endSty" val="arr"/>
              <dgm:param type="connRout" val="curve"/>
              <dgm:param type="begPts" val="tL"/>
              <dgm:param type="endPts" val="tL"/>
            </dgm:alg>
          </dgm:if>
          <dgm:else name="Name197">
            <dgm:alg type="conn">
              <dgm:param type="srcNode" val="dummy5a"/>
              <dgm:param type="dstNode" val="dummy5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srcNode" val="dummy6a"/>
              <dgm:param type="dstNode" val="dummy6b"/>
              <dgm:param type="begSty" val="noArr"/>
              <dgm:param type="endSty" val="arr"/>
              <dgm:param type="connRout" val="curve"/>
              <dgm:param type="begPts" val="tL"/>
              <dgm:param type="endPts" val="tL"/>
            </dgm:alg>
          </dgm:if>
          <dgm:else name="Name201">
            <dgm:alg type="conn">
              <dgm:param type="srcNode" val="dummy6a"/>
              <dgm:param type="dstNode" val="dummy6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srcNode" val="dummy7a"/>
              <dgm:param type="dstNode" val="dummy7b"/>
              <dgm:param type="begSty" val="noArr"/>
              <dgm:param type="endSty" val="arr"/>
              <dgm:param type="connRout" val="curve"/>
              <dgm:param type="begPts" val="tL"/>
              <dgm:param type="endPts" val="tL"/>
            </dgm:alg>
          </dgm:if>
          <dgm:else name="Name205">
            <dgm:alg type="conn">
              <dgm:param type="srcNode" val="dummy7a"/>
              <dgm:param type="dstNode" val="dummy7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1.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2.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4.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86243B-A960-8240-8082-9DA3F90FEEF3}" type="slidenum">
              <a:rPr kumimoji="1" lang="zh-CN" altLang="en-US" smtClean="0"/>
            </a:fld>
            <a:endParaRPr kumimoji="1"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7AF97A6-9D6E-452E-961C-A248591CDFAF}"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第三条讲孩子进电梯的故事</a:t>
            </a:r>
            <a:endParaRPr kumimoji="1" lang="zh-CN" altLang="en-US" dirty="0"/>
          </a:p>
        </p:txBody>
      </p:sp>
      <p:sp>
        <p:nvSpPr>
          <p:cNvPr id="4" name="灯片编号占位符 3"/>
          <p:cNvSpPr>
            <a:spLocks noGrp="1"/>
          </p:cNvSpPr>
          <p:nvPr>
            <p:ph type="sldNum" sz="quarter" idx="5"/>
          </p:nvPr>
        </p:nvSpPr>
        <p:spPr/>
        <p:txBody>
          <a:bodyPr/>
          <a:lstStyle/>
          <a:p>
            <a:fld id="{AC89AA88-91E1-3440-A5F3-2231557C665E}" type="slidenum">
              <a:rPr kumimoji="1" lang="zh-CN" altLang="en-US" smtClean="0"/>
            </a:fld>
            <a:endParaRPr kumimoji="1"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 name="Shape 521"/>
          <p:cNvSpPr>
            <a:spLocks noGrp="1" noRot="1" noChangeAspect="1"/>
          </p:cNvSpPr>
          <p:nvPr>
            <p:ph type="sldImg"/>
          </p:nvPr>
        </p:nvSpPr>
        <p:spPr>
          <a:prstGeom prst="rect">
            <a:avLst/>
          </a:prstGeom>
        </p:spPr>
        <p:txBody>
          <a:bodyPr/>
          <a:lstStyle/>
          <a:p/>
        </p:txBody>
      </p:sp>
      <p:sp>
        <p:nvSpPr>
          <p:cNvPr id="522" name="Shape 522"/>
          <p:cNvSpPr>
            <a:spLocks noGrp="1"/>
          </p:cNvSpPr>
          <p:nvPr>
            <p:ph type="body" sz="quarter" idx="1"/>
          </p:nvPr>
        </p:nvSpPr>
        <p:spPr>
          <a:prstGeom prst="rect">
            <a:avLst/>
          </a:prstGeom>
        </p:spPr>
        <p:txBody>
          <a:bodyPr/>
          <a:lstStyle/>
          <a:p>
            <a:r>
              <a:t>1、教师与幼儿之间是否形成了亲密无间的“朋友”关系？家长是否认同班级教师的能力？</a:t>
            </a:r>
          </a:p>
          <a:p>
            <a:r>
              <a:t>2、保障班级幼儿安全，提升专业能力</a:t>
            </a:r>
          </a:p>
          <a:p>
            <a:r>
              <a:t>3、调整春节期间入园政策，避免因为政策导向而造成学生出勤率降低</a:t>
            </a:r>
          </a:p>
          <a:p>
            <a:r>
              <a:t>4、班级消毒、卫生保健、体能训练</a:t>
            </a:r>
          </a:p>
          <a:p>
            <a:r>
              <a:t>5、团队建设是否到位？教师福利待遇是否合理？</a:t>
            </a:r>
          </a:p>
          <a:p>
            <a:r>
              <a:t>6、是否被校外补习，英语托管，幼小衔接分流？</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 name="Shape 526"/>
          <p:cNvSpPr>
            <a:spLocks noGrp="1" noRot="1" noChangeAspect="1"/>
          </p:cNvSpPr>
          <p:nvPr>
            <p:ph type="sldImg"/>
          </p:nvPr>
        </p:nvSpPr>
        <p:spPr>
          <a:prstGeom prst="rect">
            <a:avLst/>
          </a:prstGeom>
        </p:spPr>
        <p:txBody>
          <a:bodyPr/>
          <a:lstStyle/>
          <a:p/>
        </p:txBody>
      </p:sp>
      <p:sp>
        <p:nvSpPr>
          <p:cNvPr id="527" name="Shape 527"/>
          <p:cNvSpPr>
            <a:spLocks noGrp="1"/>
          </p:cNvSpPr>
          <p:nvPr>
            <p:ph type="body" sz="quarter" idx="1"/>
          </p:nvPr>
        </p:nvSpPr>
        <p:spPr>
          <a:prstGeom prst="rect">
            <a:avLst/>
          </a:prstGeom>
        </p:spPr>
        <p:txBody>
          <a:bodyPr/>
          <a:lstStyle/>
          <a:p>
            <a:r>
              <a:rPr dirty="0"/>
              <a:t>1、满班率=</a:t>
            </a:r>
            <a:r>
              <a:rPr dirty="0" err="1"/>
              <a:t>班级在校生人数➗班级满班应有学生人数</a:t>
            </a:r>
            <a:endParaRPr dirty="0"/>
          </a:p>
          <a:p>
            <a:r>
              <a:rPr dirty="0"/>
              <a:t>2、三所校园满班率均不足80%</a:t>
            </a:r>
            <a:endParaRPr dirty="0"/>
          </a:p>
          <a:p>
            <a:r>
              <a:rPr dirty="0"/>
              <a:t>3、满班率与师生比成正比关系，即满班率高，园所师生比高，园所</a:t>
            </a:r>
            <a:endParaRPr dirty="0"/>
          </a:p>
          <a:p>
            <a:r>
              <a:rPr dirty="0" err="1"/>
              <a:t>员工工作内容饱和；满班率低，园所师生比低，园所员工工作内容不饱和</a:t>
            </a:r>
            <a:endParaRPr dirty="0"/>
          </a:p>
          <a:p>
            <a:r>
              <a:rPr dirty="0"/>
              <a:t>4、满班率低导致师生比低，造成人力资源成本加大</a:t>
            </a:r>
            <a:endParaRPr dirty="0"/>
          </a:p>
          <a:p>
            <a:r>
              <a:rPr dirty="0"/>
              <a:t>（教育部2013年发布《幼儿园教职工配置标准（暂行）》，</a:t>
            </a:r>
            <a:r>
              <a:rPr dirty="0" err="1"/>
              <a:t>教职工与幼儿</a:t>
            </a:r>
            <a:endParaRPr dirty="0"/>
          </a:p>
          <a:p>
            <a:r>
              <a:rPr dirty="0"/>
              <a:t>的比例需达到1:5-1:7）</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 name="Shape 531"/>
          <p:cNvSpPr>
            <a:spLocks noGrp="1" noRot="1" noChangeAspect="1"/>
          </p:cNvSpPr>
          <p:nvPr>
            <p:ph type="sldImg"/>
          </p:nvPr>
        </p:nvSpPr>
        <p:spPr>
          <a:prstGeom prst="rect">
            <a:avLst/>
          </a:prstGeom>
        </p:spPr>
        <p:txBody>
          <a:bodyPr/>
          <a:lstStyle/>
          <a:p/>
        </p:txBody>
      </p:sp>
      <p:sp>
        <p:nvSpPr>
          <p:cNvPr id="532" name="Shape 532"/>
          <p:cNvSpPr>
            <a:spLocks noGrp="1"/>
          </p:cNvSpPr>
          <p:nvPr>
            <p:ph type="body" sz="quarter" idx="1"/>
          </p:nvPr>
        </p:nvSpPr>
        <p:spPr>
          <a:prstGeom prst="rect">
            <a:avLst/>
          </a:prstGeom>
        </p:spPr>
        <p:txBody>
          <a:bodyPr/>
          <a:lstStyle/>
          <a:p>
            <a:r>
              <a:rPr dirty="0"/>
              <a:t>1、校园整体的师生比（在校生总人数➗校园教职员工人数）</a:t>
            </a:r>
            <a:endParaRPr dirty="0"/>
          </a:p>
          <a:p>
            <a:r>
              <a:rPr dirty="0"/>
              <a:t>2、在没有确定生源增加的情况下，谨慎开设新班级</a:t>
            </a:r>
            <a:endParaRPr dirty="0"/>
          </a:p>
          <a:p>
            <a:r>
              <a:rPr dirty="0"/>
              <a:t>3、谨慎配置班级第四位教师</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gradFill rotWithShape="1">
          <a:gsLst>
            <a:gs pos="0">
              <a:schemeClr val="bg1"/>
            </a:gs>
            <a:gs pos="100000">
              <a:schemeClr val="bg1">
                <a:lumMod val="85000"/>
              </a:schemeClr>
            </a:gs>
          </a:gsLst>
          <a:lin ang="5400000" scaled="0"/>
        </a:gra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2"/>
            <a:ext cx="9144000" cy="2187001"/>
          </a:xfrm>
        </p:spPr>
        <p:txBody>
          <a:bodyPr anchor="b">
            <a:normAutofit/>
          </a:bodyPr>
          <a:lstStyle>
            <a:lvl1pPr algn="ctr">
              <a:lnSpc>
                <a:spcPct val="130000"/>
              </a:lnSpc>
              <a:defRPr sz="6000">
                <a:effectLst/>
              </a:defRPr>
            </a:lvl1pPr>
          </a:lstStyle>
          <a:p>
            <a:r>
              <a:rPr lang="zh-CN" altLang="en-US" dirty="0"/>
              <a:t>单击此处添加标题</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3" name="副标题 2"/>
          <p:cNvSpPr>
            <a:spLocks noGrp="1"/>
          </p:cNvSpPr>
          <p:nvPr>
            <p:ph type="subTitle" idx="1" hasCustomPrompt="1"/>
          </p:nvPr>
        </p:nvSpPr>
        <p:spPr>
          <a:xfrm>
            <a:off x="1524000" y="3602038"/>
            <a:ext cx="9144000" cy="1655762"/>
          </a:xfrm>
        </p:spPr>
        <p:txBody>
          <a:bodyPr>
            <a:normAutofit/>
          </a:bodyPr>
          <a:lstStyle>
            <a:lvl1pPr marL="0" indent="0" algn="ctr">
              <a:buNone/>
              <a:defRPr sz="2400">
                <a:solidFill>
                  <a:schemeClr val="tx1">
                    <a:lumMod val="65000"/>
                    <a:lumOff val="35000"/>
                  </a:schemeClr>
                </a:solidFill>
                <a:effectLst/>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单击此处添加副标题</a:t>
            </a:r>
            <a:endParaRPr lang="zh-CN" altLang="en-US" dirty="0"/>
          </a:p>
        </p:txBody>
      </p:sp>
      <p:pic>
        <p:nvPicPr>
          <p:cNvPr id="7" name="图片 6" descr="/private/var/folders/tg/zwddjw4546z6_0bmlkfkw7280000gn/T/com.kingsoft.wpsoffice.mac/picturecompress_20230316114117/output_1.pngoutput_1"/>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自定义版式">
    <p:spTree>
      <p:nvGrpSpPr>
        <p:cNvPr id="1" name=""/>
        <p:cNvGrpSpPr/>
        <p:nvPr/>
      </p:nvGrpSpPr>
      <p:grpSpPr>
        <a:xfrm>
          <a:off x="0" y="0"/>
          <a:ext cx="0" cy="0"/>
          <a:chOff x="0" y="0"/>
          <a:chExt cx="0" cy="0"/>
        </a:xfrm>
      </p:grpSpPr>
      <p:sp>
        <p:nvSpPr>
          <p:cNvPr id="160" name="文本框 1"/>
          <p:cNvSpPr txBox="1"/>
          <p:nvPr/>
        </p:nvSpPr>
        <p:spPr>
          <a:xfrm>
            <a:off x="4318056" y="2971801"/>
            <a:ext cx="3556046" cy="228600"/>
          </a:xfrm>
          <a:prstGeom prst="rect">
            <a:avLst/>
          </a:prstGeom>
          <a:ln w="12700">
            <a:miter lim="400000"/>
          </a:ln>
        </p:spPr>
        <p:txBody>
          <a:bodyPr lIns="45715" tIns="45715" rIns="45715" bIns="45715">
            <a:spAutoFit/>
          </a:bodyPr>
          <a:lstStyle/>
          <a:p>
            <a:pPr>
              <a:defRPr sz="300">
                <a:solidFill>
                  <a:srgbClr val="FFFFFF">
                    <a:alpha val="0"/>
                  </a:srgb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感谢您下载包图网平台上提供的PPT作品，为了您和包图网以及原创作者的利益，请勿复制、传播、销售，否则将承担法律责任！包图网将对作品进行维权，按照传播下载次数进行十倍的索取赔偿！</a:t>
            </a:r>
          </a:p>
          <a:p>
            <a:pPr>
              <a:defRPr sz="600">
                <a:solidFill>
                  <a:srgbClr val="FFFFFF">
                    <a:alpha val="0"/>
                  </a:srgb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ibaotu.com</a:t>
            </a:r>
          </a:p>
        </p:txBody>
      </p:sp>
      <p:pic>
        <p:nvPicPr>
          <p:cNvPr id="3" name="图片 2"/>
          <p:cNvPicPr>
            <a:picLocks noChangeAspect="1"/>
          </p:cNvPicPr>
          <p:nvPr userDrawn="1"/>
        </p:nvPicPr>
        <p:blipFill>
          <a:blip r:embed="rId2"/>
          <a:stretch>
            <a:fillRect/>
          </a:stretch>
        </p:blipFill>
        <p:spPr>
          <a:xfrm>
            <a:off x="0" y="0"/>
            <a:ext cx="12192159" cy="674246"/>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descr="2"/>
          <p:cNvPicPr>
            <a:picLocks noChangeAspect="1"/>
          </p:cNvPicPr>
          <p:nvPr userDrawn="1"/>
        </p:nvPicPr>
        <p:blipFill>
          <a:blip r:embed="rId2"/>
          <a:stretch>
            <a:fillRect/>
          </a:stretch>
        </p:blipFill>
        <p:spPr>
          <a:xfrm>
            <a:off x="0" y="5080"/>
            <a:ext cx="12192635" cy="6852920"/>
          </a:xfrm>
          <a:prstGeom prst="rect">
            <a:avLst/>
          </a:prstGeom>
        </p:spPr>
      </p:pic>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private/var/folders/tg/zwddjw4546z6_0bmlkfkw7280000gn/T/com.kingsoft.wpsoffice.mac/picturecompress_20230316114144/output_1.pngoutput_1"/>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7" name="图片 6" descr="1234"/>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4400" b="0" i="0">
                <a:solidFill>
                  <a:schemeClr val="tx1">
                    <a:lumMod val="85000"/>
                    <a:lumOff val="15000"/>
                  </a:schemeClr>
                </a:solidFill>
                <a:effectLst/>
              </a:defRPr>
            </a:lvl1pPr>
          </a:lstStyle>
          <a:p>
            <a:r>
              <a:rPr lang="zh-CN" altLang="en-US" dirty="0"/>
              <a:t>单击此处编辑母版标题样式</a:t>
            </a:r>
            <a:endParaRPr lang="zh-CN" altLang="en-US" dirty="0"/>
          </a:p>
        </p:txBody>
      </p:sp>
      <p:sp>
        <p:nvSpPr>
          <p:cNvPr id="3" name="内容占位符 2"/>
          <p:cNvSpPr>
            <a:spLocks noGrp="1"/>
          </p:cNvSpPr>
          <p:nvPr>
            <p:ph sz="half" idx="1"/>
          </p:nvPr>
        </p:nvSpPr>
        <p:spPr>
          <a:xfrm>
            <a:off x="647700" y="1825625"/>
            <a:ext cx="5181600" cy="4351338"/>
          </a:xfrm>
        </p:spPr>
        <p:txBody>
          <a:bodyPr>
            <a:normAutofit/>
          </a:bodyPr>
          <a:lstStyle>
            <a:lvl1pPr>
              <a:lnSpc>
                <a:spcPct val="90000"/>
              </a:lnSpc>
              <a:defRPr sz="2800">
                <a:solidFill>
                  <a:schemeClr val="tx1">
                    <a:lumMod val="65000"/>
                    <a:lumOff val="35000"/>
                  </a:schemeClr>
                </a:solidFill>
              </a:defRPr>
            </a:lvl1pPr>
            <a:lvl2pPr>
              <a:lnSpc>
                <a:spcPct val="90000"/>
              </a:lnSpc>
              <a:defRPr sz="2400">
                <a:solidFill>
                  <a:schemeClr val="tx1">
                    <a:lumMod val="65000"/>
                    <a:lumOff val="35000"/>
                  </a:schemeClr>
                </a:solidFill>
              </a:defRPr>
            </a:lvl2pPr>
            <a:lvl3pPr>
              <a:lnSpc>
                <a:spcPct val="90000"/>
              </a:lnSpc>
              <a:defRPr sz="2000">
                <a:solidFill>
                  <a:schemeClr val="tx1">
                    <a:lumMod val="65000"/>
                    <a:lumOff val="35000"/>
                  </a:schemeClr>
                </a:solidFill>
              </a:defRPr>
            </a:lvl3pPr>
            <a:lvl4pPr>
              <a:lnSpc>
                <a:spcPct val="90000"/>
              </a:lnSpc>
              <a:defRPr sz="1800">
                <a:solidFill>
                  <a:schemeClr val="tx1">
                    <a:lumMod val="65000"/>
                    <a:lumOff val="35000"/>
                  </a:schemeClr>
                </a:solidFill>
              </a:defRPr>
            </a:lvl4pPr>
            <a:lvl5pPr>
              <a:lnSpc>
                <a:spcPct val="90000"/>
              </a:lnSpc>
              <a:defRPr sz="1800">
                <a:solidFill>
                  <a:schemeClr val="tx1">
                    <a:lumMod val="65000"/>
                    <a:lumOff val="3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nvPr>
        </p:nvSpPr>
        <p:spPr>
          <a:xfrm>
            <a:off x="5981700" y="1825625"/>
            <a:ext cx="5181600" cy="4351338"/>
          </a:xfrm>
        </p:spPr>
        <p:txBody>
          <a:bodyPr>
            <a:normAutofit/>
          </a:bodyPr>
          <a:lstStyle>
            <a:lvl1pPr>
              <a:lnSpc>
                <a:spcPct val="90000"/>
              </a:lnSpc>
              <a:defRPr sz="2800">
                <a:solidFill>
                  <a:schemeClr val="tx1">
                    <a:lumMod val="65000"/>
                    <a:lumOff val="35000"/>
                  </a:schemeClr>
                </a:solidFill>
              </a:defRPr>
            </a:lvl1pPr>
            <a:lvl2pPr>
              <a:lnSpc>
                <a:spcPct val="90000"/>
              </a:lnSpc>
              <a:defRPr sz="2400">
                <a:solidFill>
                  <a:schemeClr val="tx1">
                    <a:lumMod val="65000"/>
                    <a:lumOff val="35000"/>
                  </a:schemeClr>
                </a:solidFill>
              </a:defRPr>
            </a:lvl2pPr>
            <a:lvl3pPr>
              <a:lnSpc>
                <a:spcPct val="90000"/>
              </a:lnSpc>
              <a:defRPr sz="2000">
                <a:solidFill>
                  <a:schemeClr val="tx1">
                    <a:lumMod val="65000"/>
                    <a:lumOff val="35000"/>
                  </a:schemeClr>
                </a:solidFill>
              </a:defRPr>
            </a:lvl3pPr>
            <a:lvl4pPr>
              <a:lnSpc>
                <a:spcPct val="90000"/>
              </a:lnSpc>
              <a:defRPr sz="1800">
                <a:solidFill>
                  <a:schemeClr val="tx1">
                    <a:lumMod val="65000"/>
                    <a:lumOff val="35000"/>
                  </a:schemeClr>
                </a:solidFill>
              </a:defRPr>
            </a:lvl4pPr>
            <a:lvl5pPr>
              <a:lnSpc>
                <a:spcPct val="90000"/>
              </a:lnSpc>
              <a:defRPr sz="1800">
                <a:solidFill>
                  <a:schemeClr val="tx1">
                    <a:lumMod val="65000"/>
                    <a:lumOff val="3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9788" y="1744961"/>
            <a:ext cx="5157787"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nvPr>
        </p:nvSpPr>
        <p:spPr>
          <a:xfrm>
            <a:off x="6172200" y="1744961"/>
            <a:ext cx="5183188"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19"/>
            <a:ext cx="10515600" cy="1325563"/>
          </a:xfrm>
        </p:spPr>
        <p:txBody>
          <a:bodyPr>
            <a:normAutofit/>
          </a:bodyPr>
          <a:lstStyle>
            <a:lvl1pPr algn="ctr">
              <a:defRPr sz="4400" b="0">
                <a:effectLst/>
              </a:defRPr>
            </a:lvl1pPr>
          </a:lstStyle>
          <a:p>
            <a:r>
              <a:rPr lang="zh-CN" altLang="en-US" dirty="0"/>
              <a:t>单击此处编辑母版标题样式</a:t>
            </a:r>
            <a:endParaRPr lang="zh-CN" altLang="en-US" dirty="0"/>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3200" b="0">
                <a:effectLst/>
              </a:defRPr>
            </a:lvl1pPr>
          </a:lstStyle>
          <a:p>
            <a:r>
              <a:rPr lang="zh-CN" altLang="en-US" dirty="0"/>
              <a:t>单击此处编辑标题</a:t>
            </a:r>
            <a:endParaRPr lang="zh-CN" altLang="en-US" dirty="0"/>
          </a:p>
        </p:txBody>
      </p:sp>
      <p:sp>
        <p:nvSpPr>
          <p:cNvPr id="3" name="图片占位符 2"/>
          <p:cNvSpPr>
            <a:spLocks noGrp="1" noChangeAspect="1"/>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651827" y="2057400"/>
            <a:ext cx="4165200" cy="3811588"/>
          </a:xfrm>
        </p:spPr>
        <p:txBody>
          <a:bodyPr>
            <a:normAutofit/>
          </a:bodyPr>
          <a:lstStyle>
            <a:lvl1pPr marL="0" indent="0">
              <a:lnSpc>
                <a:spcPct val="15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4400"/>
            </a:lvl1pPr>
          </a:lstStyle>
          <a:p>
            <a:r>
              <a:rPr lang="zh-CN" altLang="en-US" dirty="0"/>
              <a:t>单击此处编辑母版标题样式</a:t>
            </a:r>
            <a:endParaRPr lang="zh-CN" altLang="en-US" dirty="0"/>
          </a:p>
        </p:txBody>
      </p:sp>
      <p:sp>
        <p:nvSpPr>
          <p:cNvPr id="3" name="竖排文字占位符 2"/>
          <p:cNvSpPr>
            <a:spLocks noGrp="1"/>
          </p:cNvSpPr>
          <p:nvPr>
            <p:ph type="body" orient="vert" idx="1"/>
          </p:nvPr>
        </p:nvSpPr>
        <p:spPr>
          <a:xfrm>
            <a:off x="838200" y="365125"/>
            <a:ext cx="8879958" cy="5811838"/>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6.png"/><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99.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00.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01.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104.xml"/><Relationship Id="rId2" Type="http://schemas.openxmlformats.org/officeDocument/2006/relationships/tags" Target="../tags/tag103.xml"/><Relationship Id="rId1" Type="http://schemas.openxmlformats.org/officeDocument/2006/relationships/tags" Target="../tags/tag102.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05.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0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10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108.xml"/></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111.xml"/><Relationship Id="rId2" Type="http://schemas.openxmlformats.org/officeDocument/2006/relationships/tags" Target="../tags/tag110.xml"/><Relationship Id="rId1" Type="http://schemas.openxmlformats.org/officeDocument/2006/relationships/tags" Target="../tags/tag10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12.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13.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3.xml"/><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tags" Target="../tags/tag11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23.png"/><Relationship Id="rId1" Type="http://schemas.openxmlformats.org/officeDocument/2006/relationships/image" Target="../media/image22.png"/></Relationships>
</file>

<file path=ppt/slides/_rels/slide27.xml.rels><?xml version="1.0" encoding="UTF-8" standalone="yes"?>
<Relationships xmlns="http://schemas.openxmlformats.org/package/2006/relationships"><Relationship Id="rId9" Type="http://schemas.openxmlformats.org/officeDocument/2006/relationships/tags" Target="../tags/tag126.xml"/><Relationship Id="rId8" Type="http://schemas.openxmlformats.org/officeDocument/2006/relationships/tags" Target="../tags/tag125.xml"/><Relationship Id="rId7" Type="http://schemas.openxmlformats.org/officeDocument/2006/relationships/tags" Target="../tags/tag124.xml"/><Relationship Id="rId6" Type="http://schemas.openxmlformats.org/officeDocument/2006/relationships/tags" Target="../tags/tag123.xml"/><Relationship Id="rId5" Type="http://schemas.openxmlformats.org/officeDocument/2006/relationships/tags" Target="../tags/tag122.xml"/><Relationship Id="rId4" Type="http://schemas.openxmlformats.org/officeDocument/2006/relationships/tags" Target="../tags/tag121.xml"/><Relationship Id="rId3" Type="http://schemas.openxmlformats.org/officeDocument/2006/relationships/tags" Target="../tags/tag120.xml"/><Relationship Id="rId2" Type="http://schemas.openxmlformats.org/officeDocument/2006/relationships/tags" Target="../tags/tag119.xml"/><Relationship Id="rId17" Type="http://schemas.openxmlformats.org/officeDocument/2006/relationships/slideLayout" Target="../slideLayouts/slideLayout3.xml"/><Relationship Id="rId16" Type="http://schemas.openxmlformats.org/officeDocument/2006/relationships/tags" Target="../tags/tag132.xml"/><Relationship Id="rId15" Type="http://schemas.openxmlformats.org/officeDocument/2006/relationships/tags" Target="../tags/tag131.xml"/><Relationship Id="rId14" Type="http://schemas.openxmlformats.org/officeDocument/2006/relationships/image" Target="../media/image24.png"/><Relationship Id="rId13" Type="http://schemas.openxmlformats.org/officeDocument/2006/relationships/tags" Target="../tags/tag130.xml"/><Relationship Id="rId12" Type="http://schemas.openxmlformats.org/officeDocument/2006/relationships/tags" Target="../tags/tag129.xml"/><Relationship Id="rId11" Type="http://schemas.openxmlformats.org/officeDocument/2006/relationships/tags" Target="../tags/tag128.xml"/><Relationship Id="rId10" Type="http://schemas.openxmlformats.org/officeDocument/2006/relationships/tags" Target="../tags/tag127.xml"/><Relationship Id="rId1" Type="http://schemas.openxmlformats.org/officeDocument/2006/relationships/tags" Target="../tags/tag1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9" Type="http://schemas.openxmlformats.org/officeDocument/2006/relationships/tags" Target="../tags/tag141.xml"/><Relationship Id="rId8" Type="http://schemas.openxmlformats.org/officeDocument/2006/relationships/tags" Target="../tags/tag140.xml"/><Relationship Id="rId7" Type="http://schemas.openxmlformats.org/officeDocument/2006/relationships/tags" Target="../tags/tag139.xml"/><Relationship Id="rId6" Type="http://schemas.openxmlformats.org/officeDocument/2006/relationships/tags" Target="../tags/tag138.xml"/><Relationship Id="rId5" Type="http://schemas.openxmlformats.org/officeDocument/2006/relationships/tags" Target="../tags/tag137.xml"/><Relationship Id="rId4" Type="http://schemas.openxmlformats.org/officeDocument/2006/relationships/tags" Target="../tags/tag136.xml"/><Relationship Id="rId3" Type="http://schemas.openxmlformats.org/officeDocument/2006/relationships/tags" Target="../tags/tag135.xml"/><Relationship Id="rId23" Type="http://schemas.openxmlformats.org/officeDocument/2006/relationships/slideLayout" Target="../slideLayouts/slideLayout3.xml"/><Relationship Id="rId22" Type="http://schemas.openxmlformats.org/officeDocument/2006/relationships/tags" Target="../tags/tag154.xml"/><Relationship Id="rId21" Type="http://schemas.openxmlformats.org/officeDocument/2006/relationships/tags" Target="../tags/tag153.xml"/><Relationship Id="rId20" Type="http://schemas.openxmlformats.org/officeDocument/2006/relationships/tags" Target="../tags/tag152.xml"/><Relationship Id="rId2" Type="http://schemas.openxmlformats.org/officeDocument/2006/relationships/tags" Target="../tags/tag134.xml"/><Relationship Id="rId19" Type="http://schemas.openxmlformats.org/officeDocument/2006/relationships/tags" Target="../tags/tag151.xml"/><Relationship Id="rId18" Type="http://schemas.openxmlformats.org/officeDocument/2006/relationships/tags" Target="../tags/tag150.xml"/><Relationship Id="rId17" Type="http://schemas.openxmlformats.org/officeDocument/2006/relationships/tags" Target="../tags/tag149.xml"/><Relationship Id="rId16" Type="http://schemas.openxmlformats.org/officeDocument/2006/relationships/tags" Target="../tags/tag148.xml"/><Relationship Id="rId15" Type="http://schemas.openxmlformats.org/officeDocument/2006/relationships/tags" Target="../tags/tag147.xml"/><Relationship Id="rId14" Type="http://schemas.openxmlformats.org/officeDocument/2006/relationships/tags" Target="../tags/tag146.xml"/><Relationship Id="rId13" Type="http://schemas.openxmlformats.org/officeDocument/2006/relationships/tags" Target="../tags/tag145.xml"/><Relationship Id="rId12" Type="http://schemas.openxmlformats.org/officeDocument/2006/relationships/tags" Target="../tags/tag144.xml"/><Relationship Id="rId11" Type="http://schemas.openxmlformats.org/officeDocument/2006/relationships/tags" Target="../tags/tag143.xml"/><Relationship Id="rId10" Type="http://schemas.openxmlformats.org/officeDocument/2006/relationships/tags" Target="../tags/tag142.xml"/><Relationship Id="rId1" Type="http://schemas.openxmlformats.org/officeDocument/2006/relationships/tags" Target="../tags/tag133.xml"/></Relationships>
</file>

<file path=ppt/slides/_rels/slide3.xml.rels><?xml version="1.0" encoding="UTF-8" standalone="yes"?>
<Relationships xmlns="http://schemas.openxmlformats.org/package/2006/relationships"><Relationship Id="rId9" Type="http://schemas.openxmlformats.org/officeDocument/2006/relationships/image" Target="../media/image12.svg"/><Relationship Id="rId8" Type="http://schemas.openxmlformats.org/officeDocument/2006/relationships/image" Target="../media/image11.png"/><Relationship Id="rId7" Type="http://schemas.openxmlformats.org/officeDocument/2006/relationships/tags" Target="../tags/tag5.xml"/><Relationship Id="rId6" Type="http://schemas.openxmlformats.org/officeDocument/2006/relationships/image" Target="../media/image10.svg"/><Relationship Id="rId5" Type="http://schemas.openxmlformats.org/officeDocument/2006/relationships/image" Target="../media/image9.png"/><Relationship Id="rId45" Type="http://schemas.openxmlformats.org/officeDocument/2006/relationships/notesSlide" Target="../notesSlides/notesSlide2.xml"/><Relationship Id="rId44" Type="http://schemas.openxmlformats.org/officeDocument/2006/relationships/slideLayout" Target="../slideLayouts/slideLayout2.xml"/><Relationship Id="rId43" Type="http://schemas.openxmlformats.org/officeDocument/2006/relationships/tags" Target="../tags/tag35.xml"/><Relationship Id="rId42" Type="http://schemas.openxmlformats.org/officeDocument/2006/relationships/tags" Target="../tags/tag34.xml"/><Relationship Id="rId41" Type="http://schemas.openxmlformats.org/officeDocument/2006/relationships/tags" Target="../tags/tag33.xml"/><Relationship Id="rId40" Type="http://schemas.openxmlformats.org/officeDocument/2006/relationships/tags" Target="../tags/tag32.xml"/><Relationship Id="rId4" Type="http://schemas.openxmlformats.org/officeDocument/2006/relationships/tags" Target="../tags/tag4.xml"/><Relationship Id="rId39" Type="http://schemas.openxmlformats.org/officeDocument/2006/relationships/tags" Target="../tags/tag31.xml"/><Relationship Id="rId38" Type="http://schemas.openxmlformats.org/officeDocument/2006/relationships/tags" Target="../tags/tag30.xml"/><Relationship Id="rId37" Type="http://schemas.openxmlformats.org/officeDocument/2006/relationships/tags" Target="../tags/tag29.xml"/><Relationship Id="rId36" Type="http://schemas.openxmlformats.org/officeDocument/2006/relationships/tags" Target="../tags/tag28.xml"/><Relationship Id="rId35" Type="http://schemas.openxmlformats.org/officeDocument/2006/relationships/tags" Target="../tags/tag27.xml"/><Relationship Id="rId34" Type="http://schemas.openxmlformats.org/officeDocument/2006/relationships/tags" Target="../tags/tag26.xml"/><Relationship Id="rId33" Type="http://schemas.openxmlformats.org/officeDocument/2006/relationships/tags" Target="../tags/tag25.xml"/><Relationship Id="rId32" Type="http://schemas.openxmlformats.org/officeDocument/2006/relationships/tags" Target="../tags/tag24.xml"/><Relationship Id="rId31" Type="http://schemas.openxmlformats.org/officeDocument/2006/relationships/tags" Target="../tags/tag23.xml"/><Relationship Id="rId30" Type="http://schemas.openxmlformats.org/officeDocument/2006/relationships/tags" Target="../tags/tag22.xml"/><Relationship Id="rId3" Type="http://schemas.openxmlformats.org/officeDocument/2006/relationships/tags" Target="../tags/tag3.xml"/><Relationship Id="rId29" Type="http://schemas.openxmlformats.org/officeDocument/2006/relationships/tags" Target="../tags/tag21.xml"/><Relationship Id="rId28" Type="http://schemas.openxmlformats.org/officeDocument/2006/relationships/tags" Target="../tags/tag20.xml"/><Relationship Id="rId27" Type="http://schemas.openxmlformats.org/officeDocument/2006/relationships/tags" Target="../tags/tag19.xml"/><Relationship Id="rId26" Type="http://schemas.openxmlformats.org/officeDocument/2006/relationships/tags" Target="../tags/tag18.xml"/><Relationship Id="rId25" Type="http://schemas.openxmlformats.org/officeDocument/2006/relationships/tags" Target="../tags/tag17.xml"/><Relationship Id="rId24" Type="http://schemas.openxmlformats.org/officeDocument/2006/relationships/tags" Target="../tags/tag16.xml"/><Relationship Id="rId23" Type="http://schemas.openxmlformats.org/officeDocument/2006/relationships/tags" Target="../tags/tag15.xml"/><Relationship Id="rId22" Type="http://schemas.openxmlformats.org/officeDocument/2006/relationships/tags" Target="../tags/tag14.xml"/><Relationship Id="rId21" Type="http://schemas.openxmlformats.org/officeDocument/2006/relationships/tags" Target="../tags/tag13.xml"/><Relationship Id="rId20" Type="http://schemas.openxmlformats.org/officeDocument/2006/relationships/tags" Target="../tags/tag12.xml"/><Relationship Id="rId2" Type="http://schemas.openxmlformats.org/officeDocument/2006/relationships/tags" Target="../tags/tag2.xml"/><Relationship Id="rId19" Type="http://schemas.openxmlformats.org/officeDocument/2006/relationships/tags" Target="../tags/tag11.xml"/><Relationship Id="rId18" Type="http://schemas.openxmlformats.org/officeDocument/2006/relationships/tags" Target="../tags/tag10.xml"/><Relationship Id="rId17" Type="http://schemas.openxmlformats.org/officeDocument/2006/relationships/tags" Target="../tags/tag9.xml"/><Relationship Id="rId16" Type="http://schemas.openxmlformats.org/officeDocument/2006/relationships/tags" Target="../tags/tag8.xml"/><Relationship Id="rId15" Type="http://schemas.openxmlformats.org/officeDocument/2006/relationships/image" Target="../media/image16.svg"/><Relationship Id="rId14" Type="http://schemas.openxmlformats.org/officeDocument/2006/relationships/image" Target="../media/image15.png"/><Relationship Id="rId13" Type="http://schemas.openxmlformats.org/officeDocument/2006/relationships/tags" Target="../tags/tag7.xml"/><Relationship Id="rId12" Type="http://schemas.openxmlformats.org/officeDocument/2006/relationships/image" Target="../media/image14.svg"/><Relationship Id="rId11" Type="http://schemas.openxmlformats.org/officeDocument/2006/relationships/image" Target="../media/image13.png"/><Relationship Id="rId10" Type="http://schemas.openxmlformats.org/officeDocument/2006/relationships/tags" Target="../tags/tag6.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31.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29.jpeg"/><Relationship Id="rId7" Type="http://schemas.openxmlformats.org/officeDocument/2006/relationships/image" Target="../media/image28.png"/><Relationship Id="rId6" Type="http://schemas.openxmlformats.org/officeDocument/2006/relationships/image" Target="../media/image27.jpeg"/><Relationship Id="rId5" Type="http://schemas.openxmlformats.org/officeDocument/2006/relationships/tags" Target="../tags/tag157.xml"/><Relationship Id="rId4" Type="http://schemas.openxmlformats.org/officeDocument/2006/relationships/image" Target="../media/image26.jpeg"/><Relationship Id="rId3" Type="http://schemas.openxmlformats.org/officeDocument/2006/relationships/tags" Target="../tags/tag156.xml"/><Relationship Id="rId2" Type="http://schemas.openxmlformats.org/officeDocument/2006/relationships/image" Target="../media/image25.jpeg"/><Relationship Id="rId1" Type="http://schemas.openxmlformats.org/officeDocument/2006/relationships/tags" Target="../tags/tag155.xml"/></Relationships>
</file>

<file path=ppt/slides/_rels/slide32.xml.rels><?xml version="1.0" encoding="UTF-8" standalone="yes"?>
<Relationships xmlns="http://schemas.openxmlformats.org/package/2006/relationships"><Relationship Id="rId9" Type="http://schemas.openxmlformats.org/officeDocument/2006/relationships/tags" Target="../tags/tag166.xml"/><Relationship Id="rId8" Type="http://schemas.openxmlformats.org/officeDocument/2006/relationships/tags" Target="../tags/tag165.xml"/><Relationship Id="rId7" Type="http://schemas.openxmlformats.org/officeDocument/2006/relationships/tags" Target="../tags/tag164.xml"/><Relationship Id="rId6" Type="http://schemas.openxmlformats.org/officeDocument/2006/relationships/tags" Target="../tags/tag163.xml"/><Relationship Id="rId5" Type="http://schemas.openxmlformats.org/officeDocument/2006/relationships/tags" Target="../tags/tag162.xml"/><Relationship Id="rId4" Type="http://schemas.openxmlformats.org/officeDocument/2006/relationships/tags" Target="../tags/tag161.xml"/><Relationship Id="rId33" Type="http://schemas.openxmlformats.org/officeDocument/2006/relationships/slideLayout" Target="../slideLayouts/slideLayout2.xml"/><Relationship Id="rId32" Type="http://schemas.openxmlformats.org/officeDocument/2006/relationships/tags" Target="../tags/tag189.xml"/><Relationship Id="rId31" Type="http://schemas.openxmlformats.org/officeDocument/2006/relationships/tags" Target="../tags/tag188.xml"/><Relationship Id="rId30" Type="http://schemas.openxmlformats.org/officeDocument/2006/relationships/tags" Target="../tags/tag187.xml"/><Relationship Id="rId3" Type="http://schemas.openxmlformats.org/officeDocument/2006/relationships/tags" Target="../tags/tag160.xml"/><Relationship Id="rId29" Type="http://schemas.openxmlformats.org/officeDocument/2006/relationships/tags" Target="../tags/tag186.xml"/><Relationship Id="rId28" Type="http://schemas.openxmlformats.org/officeDocument/2006/relationships/tags" Target="../tags/tag185.xml"/><Relationship Id="rId27" Type="http://schemas.openxmlformats.org/officeDocument/2006/relationships/tags" Target="../tags/tag184.xml"/><Relationship Id="rId26" Type="http://schemas.openxmlformats.org/officeDocument/2006/relationships/tags" Target="../tags/tag183.xml"/><Relationship Id="rId25" Type="http://schemas.openxmlformats.org/officeDocument/2006/relationships/tags" Target="../tags/tag182.xml"/><Relationship Id="rId24" Type="http://schemas.openxmlformats.org/officeDocument/2006/relationships/tags" Target="../tags/tag181.xml"/><Relationship Id="rId23" Type="http://schemas.openxmlformats.org/officeDocument/2006/relationships/tags" Target="../tags/tag180.xml"/><Relationship Id="rId22" Type="http://schemas.openxmlformats.org/officeDocument/2006/relationships/tags" Target="../tags/tag179.xml"/><Relationship Id="rId21" Type="http://schemas.openxmlformats.org/officeDocument/2006/relationships/tags" Target="../tags/tag178.xml"/><Relationship Id="rId20" Type="http://schemas.openxmlformats.org/officeDocument/2006/relationships/tags" Target="../tags/tag177.xml"/><Relationship Id="rId2" Type="http://schemas.openxmlformats.org/officeDocument/2006/relationships/tags" Target="../tags/tag159.xml"/><Relationship Id="rId19" Type="http://schemas.openxmlformats.org/officeDocument/2006/relationships/tags" Target="../tags/tag176.xml"/><Relationship Id="rId18" Type="http://schemas.openxmlformats.org/officeDocument/2006/relationships/tags" Target="../tags/tag175.xml"/><Relationship Id="rId17" Type="http://schemas.openxmlformats.org/officeDocument/2006/relationships/tags" Target="../tags/tag174.xml"/><Relationship Id="rId16" Type="http://schemas.openxmlformats.org/officeDocument/2006/relationships/tags" Target="../tags/tag173.xml"/><Relationship Id="rId15" Type="http://schemas.openxmlformats.org/officeDocument/2006/relationships/tags" Target="../tags/tag172.xml"/><Relationship Id="rId14" Type="http://schemas.openxmlformats.org/officeDocument/2006/relationships/tags" Target="../tags/tag171.xml"/><Relationship Id="rId13" Type="http://schemas.openxmlformats.org/officeDocument/2006/relationships/tags" Target="../tags/tag170.xml"/><Relationship Id="rId12" Type="http://schemas.openxmlformats.org/officeDocument/2006/relationships/tags" Target="../tags/tag169.xml"/><Relationship Id="rId11" Type="http://schemas.openxmlformats.org/officeDocument/2006/relationships/tags" Target="../tags/tag168.xml"/><Relationship Id="rId10" Type="http://schemas.openxmlformats.org/officeDocument/2006/relationships/tags" Target="../tags/tag167.xml"/><Relationship Id="rId1" Type="http://schemas.openxmlformats.org/officeDocument/2006/relationships/tags" Target="../tags/tag158.xml"/></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9.xml"/><Relationship Id="rId7" Type="http://schemas.openxmlformats.org/officeDocument/2006/relationships/slideLayout" Target="../slideLayouts/slideLayout3.xml"/><Relationship Id="rId6" Type="http://schemas.openxmlformats.org/officeDocument/2006/relationships/tags" Target="../tags/tag195.xml"/><Relationship Id="rId5" Type="http://schemas.openxmlformats.org/officeDocument/2006/relationships/tags" Target="../tags/tag194.xml"/><Relationship Id="rId4" Type="http://schemas.openxmlformats.org/officeDocument/2006/relationships/tags" Target="../tags/tag193.xml"/><Relationship Id="rId3" Type="http://schemas.openxmlformats.org/officeDocument/2006/relationships/tags" Target="../tags/tag192.xml"/><Relationship Id="rId2" Type="http://schemas.openxmlformats.org/officeDocument/2006/relationships/tags" Target="../tags/tag191.xml"/><Relationship Id="rId1" Type="http://schemas.openxmlformats.org/officeDocument/2006/relationships/tags" Target="../tags/tag19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9" Type="http://schemas.openxmlformats.org/officeDocument/2006/relationships/tags" Target="../tags/tag203.xml"/><Relationship Id="rId8" Type="http://schemas.openxmlformats.org/officeDocument/2006/relationships/tags" Target="../tags/tag202.xml"/><Relationship Id="rId7" Type="http://schemas.openxmlformats.org/officeDocument/2006/relationships/image" Target="../media/image30.jpeg"/><Relationship Id="rId6" Type="http://schemas.openxmlformats.org/officeDocument/2006/relationships/tags" Target="../tags/tag201.xml"/><Relationship Id="rId5" Type="http://schemas.openxmlformats.org/officeDocument/2006/relationships/tags" Target="../tags/tag200.xml"/><Relationship Id="rId4" Type="http://schemas.openxmlformats.org/officeDocument/2006/relationships/tags" Target="../tags/tag199.xml"/><Relationship Id="rId3" Type="http://schemas.openxmlformats.org/officeDocument/2006/relationships/tags" Target="../tags/tag198.xml"/><Relationship Id="rId2" Type="http://schemas.openxmlformats.org/officeDocument/2006/relationships/tags" Target="../tags/tag197.xml"/><Relationship Id="rId10" Type="http://schemas.openxmlformats.org/officeDocument/2006/relationships/slideLayout" Target="../slideLayouts/slideLayout3.xml"/><Relationship Id="rId1" Type="http://schemas.openxmlformats.org/officeDocument/2006/relationships/tags" Target="../tags/tag19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204.xml"/></Relationships>
</file>

<file path=ppt/slides/_rels/slide37.xml.rels><?xml version="1.0" encoding="UTF-8" standalone="yes"?>
<Relationships xmlns="http://schemas.openxmlformats.org/package/2006/relationships"><Relationship Id="rId9" Type="http://schemas.openxmlformats.org/officeDocument/2006/relationships/tags" Target="../tags/tag212.xml"/><Relationship Id="rId8" Type="http://schemas.openxmlformats.org/officeDocument/2006/relationships/tags" Target="../tags/tag211.xml"/><Relationship Id="rId7" Type="http://schemas.openxmlformats.org/officeDocument/2006/relationships/tags" Target="../tags/tag210.xml"/><Relationship Id="rId6" Type="http://schemas.openxmlformats.org/officeDocument/2006/relationships/tags" Target="../tags/tag209.xml"/><Relationship Id="rId5" Type="http://schemas.openxmlformats.org/officeDocument/2006/relationships/tags" Target="../tags/tag208.xml"/><Relationship Id="rId4" Type="http://schemas.openxmlformats.org/officeDocument/2006/relationships/image" Target="../media/image17.jpeg"/><Relationship Id="rId3" Type="http://schemas.openxmlformats.org/officeDocument/2006/relationships/tags" Target="../tags/tag207.xml"/><Relationship Id="rId20" Type="http://schemas.openxmlformats.org/officeDocument/2006/relationships/notesSlide" Target="../notesSlides/notesSlide11.xml"/><Relationship Id="rId2" Type="http://schemas.openxmlformats.org/officeDocument/2006/relationships/tags" Target="../tags/tag206.xml"/><Relationship Id="rId19" Type="http://schemas.openxmlformats.org/officeDocument/2006/relationships/slideLayout" Target="../slideLayouts/slideLayout3.xml"/><Relationship Id="rId18" Type="http://schemas.openxmlformats.org/officeDocument/2006/relationships/tags" Target="../tags/tag221.xml"/><Relationship Id="rId17" Type="http://schemas.openxmlformats.org/officeDocument/2006/relationships/tags" Target="../tags/tag220.xml"/><Relationship Id="rId16" Type="http://schemas.openxmlformats.org/officeDocument/2006/relationships/tags" Target="../tags/tag219.xml"/><Relationship Id="rId15" Type="http://schemas.openxmlformats.org/officeDocument/2006/relationships/tags" Target="../tags/tag218.xml"/><Relationship Id="rId14" Type="http://schemas.openxmlformats.org/officeDocument/2006/relationships/tags" Target="../tags/tag217.xml"/><Relationship Id="rId13" Type="http://schemas.openxmlformats.org/officeDocument/2006/relationships/tags" Target="../tags/tag216.xml"/><Relationship Id="rId12" Type="http://schemas.openxmlformats.org/officeDocument/2006/relationships/tags" Target="../tags/tag215.xml"/><Relationship Id="rId11" Type="http://schemas.openxmlformats.org/officeDocument/2006/relationships/tags" Target="../tags/tag214.xml"/><Relationship Id="rId10" Type="http://schemas.openxmlformats.org/officeDocument/2006/relationships/tags" Target="../tags/tag213.xml"/><Relationship Id="rId1" Type="http://schemas.openxmlformats.org/officeDocument/2006/relationships/tags" Target="../tags/tag205.xml"/></Relationships>
</file>

<file path=ppt/slides/_rels/slide38.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229.xml"/><Relationship Id="rId7" Type="http://schemas.openxmlformats.org/officeDocument/2006/relationships/tags" Target="../tags/tag228.xml"/><Relationship Id="rId6" Type="http://schemas.openxmlformats.org/officeDocument/2006/relationships/tags" Target="../tags/tag227.xml"/><Relationship Id="rId5" Type="http://schemas.openxmlformats.org/officeDocument/2006/relationships/tags" Target="../tags/tag226.xml"/><Relationship Id="rId4" Type="http://schemas.openxmlformats.org/officeDocument/2006/relationships/tags" Target="../tags/tag225.xml"/><Relationship Id="rId3" Type="http://schemas.openxmlformats.org/officeDocument/2006/relationships/tags" Target="../tags/tag224.xml"/><Relationship Id="rId2" Type="http://schemas.openxmlformats.org/officeDocument/2006/relationships/tags" Target="../tags/tag223.xml"/><Relationship Id="rId10" Type="http://schemas.openxmlformats.org/officeDocument/2006/relationships/notesSlide" Target="../notesSlides/notesSlide12.xml"/><Relationship Id="rId1" Type="http://schemas.openxmlformats.org/officeDocument/2006/relationships/tags" Target="../tags/tag22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43.xml"/><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0" Type="http://schemas.openxmlformats.org/officeDocument/2006/relationships/notesSlide" Target="../notesSlides/notesSlide3.xml"/><Relationship Id="rId1" Type="http://schemas.openxmlformats.org/officeDocument/2006/relationships/tags" Target="../tags/tag36.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1.jpeg"/></Relationships>
</file>

<file path=ppt/slides/_rels/slide41.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tags" Target="../tags/tag235.xml"/><Relationship Id="rId7" Type="http://schemas.openxmlformats.org/officeDocument/2006/relationships/tags" Target="../tags/tag234.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tags" Target="../tags/tag233.xml"/><Relationship Id="rId3" Type="http://schemas.openxmlformats.org/officeDocument/2006/relationships/tags" Target="../tags/tag232.xml"/><Relationship Id="rId2" Type="http://schemas.openxmlformats.org/officeDocument/2006/relationships/tags" Target="../tags/tag231.xml"/><Relationship Id="rId1" Type="http://schemas.openxmlformats.org/officeDocument/2006/relationships/tags" Target="../tags/tag230.xml"/></Relationships>
</file>

<file path=ppt/slides/_rels/slide42.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tags" Target="../tags/tag239.xml"/><Relationship Id="rId4" Type="http://schemas.openxmlformats.org/officeDocument/2006/relationships/image" Target="../media/image34.jpeg"/><Relationship Id="rId3" Type="http://schemas.openxmlformats.org/officeDocument/2006/relationships/tags" Target="../tags/tag238.xml"/><Relationship Id="rId2" Type="http://schemas.openxmlformats.org/officeDocument/2006/relationships/tags" Target="../tags/tag237.xml"/><Relationship Id="rId1" Type="http://schemas.openxmlformats.org/officeDocument/2006/relationships/tags" Target="../tags/tag236.xml"/></Relationships>
</file>

<file path=ppt/slides/_rels/slide43.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243.xml"/><Relationship Id="rId3" Type="http://schemas.openxmlformats.org/officeDocument/2006/relationships/tags" Target="../tags/tag242.xml"/><Relationship Id="rId2" Type="http://schemas.openxmlformats.org/officeDocument/2006/relationships/tags" Target="../tags/tag241.xml"/><Relationship Id="rId1" Type="http://schemas.openxmlformats.org/officeDocument/2006/relationships/tags" Target="../tags/tag240.xml"/></Relationships>
</file>

<file path=ppt/slides/_rels/slide44.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3.xml"/><Relationship Id="rId4" Type="http://schemas.microsoft.com/office/2007/relationships/hdphoto" Target="../media/image38.wdp"/><Relationship Id="rId3" Type="http://schemas.openxmlformats.org/officeDocument/2006/relationships/image" Target="../media/image37.png"/><Relationship Id="rId2" Type="http://schemas.microsoft.com/office/2007/relationships/hdphoto" Target="../media/image36.wdp"/><Relationship Id="rId1" Type="http://schemas.openxmlformats.org/officeDocument/2006/relationships/image" Target="../media/image35.png"/></Relationships>
</file>

<file path=ppt/slides/_rels/slide45.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247.xml"/><Relationship Id="rId3" Type="http://schemas.openxmlformats.org/officeDocument/2006/relationships/tags" Target="../tags/tag246.xml"/><Relationship Id="rId2" Type="http://schemas.openxmlformats.org/officeDocument/2006/relationships/tags" Target="../tags/tag245.xml"/><Relationship Id="rId1" Type="http://schemas.openxmlformats.org/officeDocument/2006/relationships/tags" Target="../tags/tag244.xml"/></Relationships>
</file>

<file path=ppt/slides/_rels/slide46.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microsoft.com/office/2007/relationships/hdphoto" Target="../media/image42.wdp"/><Relationship Id="rId3" Type="http://schemas.openxmlformats.org/officeDocument/2006/relationships/image" Target="../media/image41.png"/><Relationship Id="rId2" Type="http://schemas.microsoft.com/office/2007/relationships/hdphoto" Target="../media/image40.wdp"/><Relationship Id="rId1" Type="http://schemas.openxmlformats.org/officeDocument/2006/relationships/image" Target="../media/image39.png"/></Relationships>
</file>

<file path=ppt/slides/_rels/slide47.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microsoft.com/office/2007/relationships/hdphoto" Target="../media/image48.wdp"/><Relationship Id="rId5" Type="http://schemas.openxmlformats.org/officeDocument/2006/relationships/image" Target="../media/image47.png"/><Relationship Id="rId4" Type="http://schemas.microsoft.com/office/2007/relationships/hdphoto" Target="../media/image46.wdp"/><Relationship Id="rId3" Type="http://schemas.openxmlformats.org/officeDocument/2006/relationships/image" Target="../media/image45.png"/><Relationship Id="rId2" Type="http://schemas.microsoft.com/office/2007/relationships/hdphoto" Target="../media/image44.wdp"/><Relationship Id="rId1" Type="http://schemas.openxmlformats.org/officeDocument/2006/relationships/image" Target="../media/image43.png"/></Relationships>
</file>

<file path=ppt/slides/_rels/slide48.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251.xml"/><Relationship Id="rId3" Type="http://schemas.openxmlformats.org/officeDocument/2006/relationships/tags" Target="../tags/tag250.xml"/><Relationship Id="rId2" Type="http://schemas.openxmlformats.org/officeDocument/2006/relationships/tags" Target="../tags/tag249.xml"/><Relationship Id="rId1" Type="http://schemas.openxmlformats.org/officeDocument/2006/relationships/tags" Target="../tags/tag248.xml"/></Relationships>
</file>

<file path=ppt/slides/_rels/slide49.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52.png"/><Relationship Id="rId3" Type="http://schemas.openxmlformats.org/officeDocument/2006/relationships/image" Target="../media/image51.png"/><Relationship Id="rId2" Type="http://schemas.microsoft.com/office/2007/relationships/hdphoto" Target="../media/image50.wdp"/><Relationship Id="rId1" Type="http://schemas.openxmlformats.org/officeDocument/2006/relationships/image" Target="../media/image49.png"/></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3.xml"/><Relationship Id="rId5" Type="http://schemas.openxmlformats.org/officeDocument/2006/relationships/tags" Target="../tags/tag47.xml"/><Relationship Id="rId4" Type="http://schemas.openxmlformats.org/officeDocument/2006/relationships/tags" Target="../tags/tag46.xml"/><Relationship Id="rId3" Type="http://schemas.openxmlformats.org/officeDocument/2006/relationships/image" Target="../media/image17.jpeg"/><Relationship Id="rId2" Type="http://schemas.openxmlformats.org/officeDocument/2006/relationships/tags" Target="../tags/tag45.xml"/><Relationship Id="rId1" Type="http://schemas.openxmlformats.org/officeDocument/2006/relationships/tags" Target="../tags/tag44.xml"/></Relationships>
</file>

<file path=ppt/slides/_rels/slide50.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54.png"/><Relationship Id="rId3" Type="http://schemas.openxmlformats.org/officeDocument/2006/relationships/hyperlink" Target="7%20&#21508;&#23703;&#19968;&#26085;&#27969;&#31243;&#20581;&#24247;&#31649;&#25511;&#21046;&#24230;/&#25945;&#24072;&#23703;&#19968;&#26085;&#27969;&#31243;&#30123;&#24773;&#38450;&#25511;&#35201;&#28857;.docx" TargetMode="External"/><Relationship Id="rId2" Type="http://schemas.openxmlformats.org/officeDocument/2006/relationships/image" Target="../media/image53.png"/><Relationship Id="rId1" Type="http://schemas.openxmlformats.org/officeDocument/2006/relationships/hyperlink" Target="&#25945;&#24072;&#19968;&#26085;&#27969;&#31243;20151218.pdf" TargetMode="External"/></Relationships>
</file>

<file path=ppt/slides/_rels/slide51.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tags" Target="../tags/tag257.xml"/><Relationship Id="rId6" Type="http://schemas.openxmlformats.org/officeDocument/2006/relationships/tags" Target="../tags/tag256.xml"/><Relationship Id="rId5" Type="http://schemas.openxmlformats.org/officeDocument/2006/relationships/tags" Target="../tags/tag255.xml"/><Relationship Id="rId4" Type="http://schemas.openxmlformats.org/officeDocument/2006/relationships/tags" Target="../tags/tag254.xml"/><Relationship Id="rId3" Type="http://schemas.openxmlformats.org/officeDocument/2006/relationships/tags" Target="../tags/tag253.xml"/><Relationship Id="rId2" Type="http://schemas.openxmlformats.org/officeDocument/2006/relationships/image" Target="../media/image34.jpeg"/><Relationship Id="rId1" Type="http://schemas.openxmlformats.org/officeDocument/2006/relationships/tags" Target="../tags/tag252.xml"/></Relationships>
</file>

<file path=ppt/slides/_rels/slide5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265.xml"/><Relationship Id="rId7" Type="http://schemas.openxmlformats.org/officeDocument/2006/relationships/tags" Target="../tags/tag264.xml"/><Relationship Id="rId6" Type="http://schemas.openxmlformats.org/officeDocument/2006/relationships/tags" Target="../tags/tag263.xml"/><Relationship Id="rId5" Type="http://schemas.openxmlformats.org/officeDocument/2006/relationships/tags" Target="../tags/tag262.xml"/><Relationship Id="rId4" Type="http://schemas.openxmlformats.org/officeDocument/2006/relationships/tags" Target="../tags/tag261.xml"/><Relationship Id="rId3" Type="http://schemas.openxmlformats.org/officeDocument/2006/relationships/tags" Target="../tags/tag260.xml"/><Relationship Id="rId2" Type="http://schemas.openxmlformats.org/officeDocument/2006/relationships/tags" Target="../tags/tag259.xml"/><Relationship Id="rId10" Type="http://schemas.openxmlformats.org/officeDocument/2006/relationships/notesSlide" Target="../notesSlides/notesSlide14.xml"/><Relationship Id="rId1" Type="http://schemas.openxmlformats.org/officeDocument/2006/relationships/tags" Target="../tags/tag258.xml"/></Relationships>
</file>

<file path=ppt/slides/_rels/slide53.xml.rels><?xml version="1.0" encoding="UTF-8" standalone="yes"?>
<Relationships xmlns="http://schemas.openxmlformats.org/package/2006/relationships"><Relationship Id="rId9" Type="http://schemas.openxmlformats.org/officeDocument/2006/relationships/tags" Target="../tags/tag274.xml"/><Relationship Id="rId8" Type="http://schemas.openxmlformats.org/officeDocument/2006/relationships/tags" Target="../tags/tag273.xml"/><Relationship Id="rId7" Type="http://schemas.openxmlformats.org/officeDocument/2006/relationships/tags" Target="../tags/tag272.xml"/><Relationship Id="rId6" Type="http://schemas.openxmlformats.org/officeDocument/2006/relationships/tags" Target="../tags/tag271.xml"/><Relationship Id="rId5" Type="http://schemas.openxmlformats.org/officeDocument/2006/relationships/tags" Target="../tags/tag270.xml"/><Relationship Id="rId4" Type="http://schemas.openxmlformats.org/officeDocument/2006/relationships/tags" Target="../tags/tag269.xml"/><Relationship Id="rId3" Type="http://schemas.openxmlformats.org/officeDocument/2006/relationships/tags" Target="../tags/tag268.xml"/><Relationship Id="rId24" Type="http://schemas.openxmlformats.org/officeDocument/2006/relationships/notesSlide" Target="../notesSlides/notesSlide15.xml"/><Relationship Id="rId23" Type="http://schemas.openxmlformats.org/officeDocument/2006/relationships/slideLayout" Target="../slideLayouts/slideLayout3.xml"/><Relationship Id="rId22" Type="http://schemas.openxmlformats.org/officeDocument/2006/relationships/tags" Target="../tags/tag287.xml"/><Relationship Id="rId21" Type="http://schemas.openxmlformats.org/officeDocument/2006/relationships/tags" Target="../tags/tag286.xml"/><Relationship Id="rId20" Type="http://schemas.openxmlformats.org/officeDocument/2006/relationships/tags" Target="../tags/tag285.xml"/><Relationship Id="rId2" Type="http://schemas.openxmlformats.org/officeDocument/2006/relationships/tags" Target="../tags/tag267.xml"/><Relationship Id="rId19" Type="http://schemas.openxmlformats.org/officeDocument/2006/relationships/tags" Target="../tags/tag284.xml"/><Relationship Id="rId18" Type="http://schemas.openxmlformats.org/officeDocument/2006/relationships/tags" Target="../tags/tag283.xml"/><Relationship Id="rId17" Type="http://schemas.openxmlformats.org/officeDocument/2006/relationships/tags" Target="../tags/tag282.xml"/><Relationship Id="rId16" Type="http://schemas.openxmlformats.org/officeDocument/2006/relationships/tags" Target="../tags/tag281.xml"/><Relationship Id="rId15" Type="http://schemas.openxmlformats.org/officeDocument/2006/relationships/tags" Target="../tags/tag280.xml"/><Relationship Id="rId14" Type="http://schemas.openxmlformats.org/officeDocument/2006/relationships/tags" Target="../tags/tag279.xml"/><Relationship Id="rId13" Type="http://schemas.openxmlformats.org/officeDocument/2006/relationships/tags" Target="../tags/tag278.xml"/><Relationship Id="rId12" Type="http://schemas.openxmlformats.org/officeDocument/2006/relationships/tags" Target="../tags/tag277.xml"/><Relationship Id="rId11" Type="http://schemas.openxmlformats.org/officeDocument/2006/relationships/tags" Target="../tags/tag276.xml"/><Relationship Id="rId10" Type="http://schemas.openxmlformats.org/officeDocument/2006/relationships/tags" Target="../tags/tag275.xml"/><Relationship Id="rId1" Type="http://schemas.openxmlformats.org/officeDocument/2006/relationships/tags" Target="../tags/tag266.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88.xml"/></Relationships>
</file>

<file path=ppt/slides/_rels/slide55.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293.xml"/><Relationship Id="rId5" Type="http://schemas.openxmlformats.org/officeDocument/2006/relationships/image" Target="../media/image55.jpeg"/><Relationship Id="rId4" Type="http://schemas.openxmlformats.org/officeDocument/2006/relationships/tags" Target="../tags/tag292.xml"/><Relationship Id="rId3" Type="http://schemas.openxmlformats.org/officeDocument/2006/relationships/tags" Target="../tags/tag291.xml"/><Relationship Id="rId2" Type="http://schemas.openxmlformats.org/officeDocument/2006/relationships/tags" Target="../tags/tag290.xml"/><Relationship Id="rId1" Type="http://schemas.openxmlformats.org/officeDocument/2006/relationships/tags" Target="../tags/tag289.xml"/></Relationships>
</file>

<file path=ppt/slides/_rels/slide56.xml.rels><?xml version="1.0" encoding="UTF-8" standalone="yes"?>
<Relationships xmlns="http://schemas.openxmlformats.org/package/2006/relationships"><Relationship Id="rId9" Type="http://schemas.openxmlformats.org/officeDocument/2006/relationships/tags" Target="../tags/tag302.xml"/><Relationship Id="rId8" Type="http://schemas.openxmlformats.org/officeDocument/2006/relationships/tags" Target="../tags/tag301.xml"/><Relationship Id="rId7" Type="http://schemas.openxmlformats.org/officeDocument/2006/relationships/tags" Target="../tags/tag300.xml"/><Relationship Id="rId6" Type="http://schemas.openxmlformats.org/officeDocument/2006/relationships/tags" Target="../tags/tag299.xml"/><Relationship Id="rId5" Type="http://schemas.openxmlformats.org/officeDocument/2006/relationships/tags" Target="../tags/tag298.xml"/><Relationship Id="rId4" Type="http://schemas.openxmlformats.org/officeDocument/2006/relationships/tags" Target="../tags/tag297.xml"/><Relationship Id="rId3" Type="http://schemas.openxmlformats.org/officeDocument/2006/relationships/tags" Target="../tags/tag296.xml"/><Relationship Id="rId24" Type="http://schemas.openxmlformats.org/officeDocument/2006/relationships/notesSlide" Target="../notesSlides/notesSlide16.xml"/><Relationship Id="rId23" Type="http://schemas.openxmlformats.org/officeDocument/2006/relationships/slideLayout" Target="../slideLayouts/slideLayout2.xml"/><Relationship Id="rId22" Type="http://schemas.openxmlformats.org/officeDocument/2006/relationships/tags" Target="../tags/tag315.xml"/><Relationship Id="rId21" Type="http://schemas.openxmlformats.org/officeDocument/2006/relationships/tags" Target="../tags/tag314.xml"/><Relationship Id="rId20" Type="http://schemas.openxmlformats.org/officeDocument/2006/relationships/tags" Target="../tags/tag313.xml"/><Relationship Id="rId2" Type="http://schemas.openxmlformats.org/officeDocument/2006/relationships/tags" Target="../tags/tag295.xml"/><Relationship Id="rId19" Type="http://schemas.openxmlformats.org/officeDocument/2006/relationships/tags" Target="../tags/tag312.xml"/><Relationship Id="rId18" Type="http://schemas.openxmlformats.org/officeDocument/2006/relationships/tags" Target="../tags/tag311.xml"/><Relationship Id="rId17" Type="http://schemas.openxmlformats.org/officeDocument/2006/relationships/tags" Target="../tags/tag310.xml"/><Relationship Id="rId16" Type="http://schemas.openxmlformats.org/officeDocument/2006/relationships/tags" Target="../tags/tag309.xml"/><Relationship Id="rId15" Type="http://schemas.openxmlformats.org/officeDocument/2006/relationships/tags" Target="../tags/tag308.xml"/><Relationship Id="rId14" Type="http://schemas.openxmlformats.org/officeDocument/2006/relationships/tags" Target="../tags/tag307.xml"/><Relationship Id="rId13" Type="http://schemas.openxmlformats.org/officeDocument/2006/relationships/tags" Target="../tags/tag306.xml"/><Relationship Id="rId12" Type="http://schemas.openxmlformats.org/officeDocument/2006/relationships/tags" Target="../tags/tag305.xml"/><Relationship Id="rId11" Type="http://schemas.openxmlformats.org/officeDocument/2006/relationships/tags" Target="../tags/tag304.xml"/><Relationship Id="rId10" Type="http://schemas.openxmlformats.org/officeDocument/2006/relationships/tags" Target="../tags/tag303.xml"/><Relationship Id="rId1" Type="http://schemas.openxmlformats.org/officeDocument/2006/relationships/tags" Target="../tags/tag294.xml"/></Relationships>
</file>

<file path=ppt/slides/_rels/slide57.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323.xml"/><Relationship Id="rId7" Type="http://schemas.openxmlformats.org/officeDocument/2006/relationships/tags" Target="../tags/tag322.xml"/><Relationship Id="rId6" Type="http://schemas.openxmlformats.org/officeDocument/2006/relationships/tags" Target="../tags/tag321.xml"/><Relationship Id="rId5" Type="http://schemas.openxmlformats.org/officeDocument/2006/relationships/tags" Target="../tags/tag320.xml"/><Relationship Id="rId4" Type="http://schemas.openxmlformats.org/officeDocument/2006/relationships/tags" Target="../tags/tag319.xml"/><Relationship Id="rId3" Type="http://schemas.openxmlformats.org/officeDocument/2006/relationships/tags" Target="../tags/tag318.xml"/><Relationship Id="rId2" Type="http://schemas.openxmlformats.org/officeDocument/2006/relationships/tags" Target="../tags/tag317.xml"/><Relationship Id="rId10" Type="http://schemas.openxmlformats.org/officeDocument/2006/relationships/notesSlide" Target="../notesSlides/notesSlide17.xml"/><Relationship Id="rId1" Type="http://schemas.openxmlformats.org/officeDocument/2006/relationships/tags" Target="../tags/tag316.xml"/></Relationships>
</file>

<file path=ppt/slides/_rels/slide58.xml.rels><?xml version="1.0" encoding="UTF-8" standalone="yes"?>
<Relationships xmlns="http://schemas.openxmlformats.org/package/2006/relationships"><Relationship Id="rId9" Type="http://schemas.openxmlformats.org/officeDocument/2006/relationships/tags" Target="../tags/tag332.xml"/><Relationship Id="rId8" Type="http://schemas.openxmlformats.org/officeDocument/2006/relationships/tags" Target="../tags/tag331.xml"/><Relationship Id="rId7" Type="http://schemas.openxmlformats.org/officeDocument/2006/relationships/tags" Target="../tags/tag330.xml"/><Relationship Id="rId6" Type="http://schemas.openxmlformats.org/officeDocument/2006/relationships/tags" Target="../tags/tag329.xml"/><Relationship Id="rId5" Type="http://schemas.openxmlformats.org/officeDocument/2006/relationships/tags" Target="../tags/tag328.xml"/><Relationship Id="rId4" Type="http://schemas.openxmlformats.org/officeDocument/2006/relationships/tags" Target="../tags/tag327.xml"/><Relationship Id="rId3" Type="http://schemas.openxmlformats.org/officeDocument/2006/relationships/tags" Target="../tags/tag326.xml"/><Relationship Id="rId2" Type="http://schemas.openxmlformats.org/officeDocument/2006/relationships/tags" Target="../tags/tag325.xml"/><Relationship Id="rId12" Type="http://schemas.openxmlformats.org/officeDocument/2006/relationships/slideLayout" Target="../slideLayouts/slideLayout3.xml"/><Relationship Id="rId11" Type="http://schemas.openxmlformats.org/officeDocument/2006/relationships/tags" Target="../tags/tag334.xml"/><Relationship Id="rId10" Type="http://schemas.openxmlformats.org/officeDocument/2006/relationships/tags" Target="../tags/tag333.xml"/><Relationship Id="rId1" Type="http://schemas.openxmlformats.org/officeDocument/2006/relationships/tags" Target="../tags/tag324.xml"/></Relationships>
</file>

<file path=ppt/slides/_rels/slide59.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tags" Target="../tags/tag342.xml"/><Relationship Id="rId7" Type="http://schemas.openxmlformats.org/officeDocument/2006/relationships/tags" Target="../tags/tag341.xml"/><Relationship Id="rId6" Type="http://schemas.openxmlformats.org/officeDocument/2006/relationships/tags" Target="../tags/tag340.xml"/><Relationship Id="rId5" Type="http://schemas.openxmlformats.org/officeDocument/2006/relationships/tags" Target="../tags/tag339.xml"/><Relationship Id="rId4" Type="http://schemas.openxmlformats.org/officeDocument/2006/relationships/tags" Target="../tags/tag338.xml"/><Relationship Id="rId3" Type="http://schemas.openxmlformats.org/officeDocument/2006/relationships/tags" Target="../tags/tag337.xml"/><Relationship Id="rId2" Type="http://schemas.openxmlformats.org/officeDocument/2006/relationships/tags" Target="../tags/tag336.xml"/><Relationship Id="rId1" Type="http://schemas.openxmlformats.org/officeDocument/2006/relationships/tags" Target="../tags/tag335.xml"/></Relationships>
</file>

<file path=ppt/slides/_rels/slide6.xml.rels><?xml version="1.0" encoding="UTF-8" standalone="yes"?>
<Relationships xmlns="http://schemas.openxmlformats.org/package/2006/relationships"><Relationship Id="rId9" Type="http://schemas.openxmlformats.org/officeDocument/2006/relationships/tags" Target="../tags/tag56.xml"/><Relationship Id="rId8" Type="http://schemas.openxmlformats.org/officeDocument/2006/relationships/tags" Target="../tags/tag55.xml"/><Relationship Id="rId7" Type="http://schemas.openxmlformats.org/officeDocument/2006/relationships/tags" Target="../tags/tag54.xml"/><Relationship Id="rId6" Type="http://schemas.openxmlformats.org/officeDocument/2006/relationships/tags" Target="../tags/tag53.xml"/><Relationship Id="rId51" Type="http://schemas.openxmlformats.org/officeDocument/2006/relationships/slideLayout" Target="../slideLayouts/slideLayout3.xml"/><Relationship Id="rId50" Type="http://schemas.openxmlformats.org/officeDocument/2006/relationships/tags" Target="../tags/tag97.xml"/><Relationship Id="rId5" Type="http://schemas.openxmlformats.org/officeDocument/2006/relationships/tags" Target="../tags/tag52.xml"/><Relationship Id="rId49" Type="http://schemas.openxmlformats.org/officeDocument/2006/relationships/tags" Target="../tags/tag96.xml"/><Relationship Id="rId48" Type="http://schemas.openxmlformats.org/officeDocument/2006/relationships/tags" Target="../tags/tag95.xml"/><Relationship Id="rId47" Type="http://schemas.openxmlformats.org/officeDocument/2006/relationships/tags" Target="../tags/tag94.xml"/><Relationship Id="rId46" Type="http://schemas.openxmlformats.org/officeDocument/2006/relationships/tags" Target="../tags/tag93.xml"/><Relationship Id="rId45" Type="http://schemas.openxmlformats.org/officeDocument/2006/relationships/tags" Target="../tags/tag92.xml"/><Relationship Id="rId44" Type="http://schemas.openxmlformats.org/officeDocument/2006/relationships/tags" Target="../tags/tag91.xml"/><Relationship Id="rId43" Type="http://schemas.openxmlformats.org/officeDocument/2006/relationships/tags" Target="../tags/tag90.xml"/><Relationship Id="rId42" Type="http://schemas.openxmlformats.org/officeDocument/2006/relationships/tags" Target="../tags/tag89.xml"/><Relationship Id="rId41" Type="http://schemas.openxmlformats.org/officeDocument/2006/relationships/tags" Target="../tags/tag88.xml"/><Relationship Id="rId40" Type="http://schemas.openxmlformats.org/officeDocument/2006/relationships/tags" Target="../tags/tag87.xml"/><Relationship Id="rId4" Type="http://schemas.openxmlformats.org/officeDocument/2006/relationships/tags" Target="../tags/tag51.xml"/><Relationship Id="rId39" Type="http://schemas.openxmlformats.org/officeDocument/2006/relationships/tags" Target="../tags/tag86.xml"/><Relationship Id="rId38" Type="http://schemas.openxmlformats.org/officeDocument/2006/relationships/tags" Target="../tags/tag85.xml"/><Relationship Id="rId37" Type="http://schemas.openxmlformats.org/officeDocument/2006/relationships/tags" Target="../tags/tag84.xml"/><Relationship Id="rId36" Type="http://schemas.openxmlformats.org/officeDocument/2006/relationships/tags" Target="../tags/tag83.xml"/><Relationship Id="rId35" Type="http://schemas.openxmlformats.org/officeDocument/2006/relationships/tags" Target="../tags/tag82.xml"/><Relationship Id="rId34" Type="http://schemas.openxmlformats.org/officeDocument/2006/relationships/tags" Target="../tags/tag81.xml"/><Relationship Id="rId33" Type="http://schemas.openxmlformats.org/officeDocument/2006/relationships/tags" Target="../tags/tag80.xml"/><Relationship Id="rId32" Type="http://schemas.openxmlformats.org/officeDocument/2006/relationships/tags" Target="../tags/tag79.xml"/><Relationship Id="rId31" Type="http://schemas.openxmlformats.org/officeDocument/2006/relationships/tags" Target="../tags/tag78.xml"/><Relationship Id="rId30" Type="http://schemas.openxmlformats.org/officeDocument/2006/relationships/tags" Target="../tags/tag77.xml"/><Relationship Id="rId3" Type="http://schemas.openxmlformats.org/officeDocument/2006/relationships/tags" Target="../tags/tag50.xml"/><Relationship Id="rId29" Type="http://schemas.openxmlformats.org/officeDocument/2006/relationships/tags" Target="../tags/tag76.xml"/><Relationship Id="rId28" Type="http://schemas.openxmlformats.org/officeDocument/2006/relationships/tags" Target="../tags/tag75.xml"/><Relationship Id="rId27" Type="http://schemas.openxmlformats.org/officeDocument/2006/relationships/tags" Target="../tags/tag74.xml"/><Relationship Id="rId26" Type="http://schemas.openxmlformats.org/officeDocument/2006/relationships/tags" Target="../tags/tag73.xml"/><Relationship Id="rId25" Type="http://schemas.openxmlformats.org/officeDocument/2006/relationships/tags" Target="../tags/tag72.xml"/><Relationship Id="rId24" Type="http://schemas.openxmlformats.org/officeDocument/2006/relationships/tags" Target="../tags/tag71.xml"/><Relationship Id="rId23" Type="http://schemas.openxmlformats.org/officeDocument/2006/relationships/tags" Target="../tags/tag70.xml"/><Relationship Id="rId22" Type="http://schemas.openxmlformats.org/officeDocument/2006/relationships/tags" Target="../tags/tag69.xml"/><Relationship Id="rId21" Type="http://schemas.openxmlformats.org/officeDocument/2006/relationships/tags" Target="../tags/tag68.xml"/><Relationship Id="rId20" Type="http://schemas.openxmlformats.org/officeDocument/2006/relationships/tags" Target="../tags/tag67.xml"/><Relationship Id="rId2" Type="http://schemas.openxmlformats.org/officeDocument/2006/relationships/tags" Target="../tags/tag49.xml"/><Relationship Id="rId19" Type="http://schemas.openxmlformats.org/officeDocument/2006/relationships/tags" Target="../tags/tag66.xml"/><Relationship Id="rId18" Type="http://schemas.openxmlformats.org/officeDocument/2006/relationships/tags" Target="../tags/tag65.xml"/><Relationship Id="rId17" Type="http://schemas.openxmlformats.org/officeDocument/2006/relationships/tags" Target="../tags/tag64.xml"/><Relationship Id="rId16" Type="http://schemas.openxmlformats.org/officeDocument/2006/relationships/tags" Target="../tags/tag63.xml"/><Relationship Id="rId15" Type="http://schemas.openxmlformats.org/officeDocument/2006/relationships/tags" Target="../tags/tag62.xml"/><Relationship Id="rId14" Type="http://schemas.openxmlformats.org/officeDocument/2006/relationships/tags" Target="../tags/tag61.xml"/><Relationship Id="rId13" Type="http://schemas.openxmlformats.org/officeDocument/2006/relationships/tags" Target="../tags/tag60.xml"/><Relationship Id="rId12" Type="http://schemas.openxmlformats.org/officeDocument/2006/relationships/tags" Target="../tags/tag59.xml"/><Relationship Id="rId11" Type="http://schemas.openxmlformats.org/officeDocument/2006/relationships/tags" Target="../tags/tag58.xml"/><Relationship Id="rId10" Type="http://schemas.openxmlformats.org/officeDocument/2006/relationships/tags" Target="../tags/tag57.xml"/><Relationship Id="rId1" Type="http://schemas.openxmlformats.org/officeDocument/2006/relationships/tags" Target="../tags/tag48.xml"/></Relationships>
</file>

<file path=ppt/slides/_rels/slide60.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tags" Target="../tags/tag349.xml"/><Relationship Id="rId6" Type="http://schemas.openxmlformats.org/officeDocument/2006/relationships/tags" Target="../tags/tag348.xml"/><Relationship Id="rId5" Type="http://schemas.openxmlformats.org/officeDocument/2006/relationships/tags" Target="../tags/tag347.xml"/><Relationship Id="rId4" Type="http://schemas.openxmlformats.org/officeDocument/2006/relationships/tags" Target="../tags/tag346.xml"/><Relationship Id="rId3" Type="http://schemas.openxmlformats.org/officeDocument/2006/relationships/tags" Target="../tags/tag345.xml"/><Relationship Id="rId2" Type="http://schemas.openxmlformats.org/officeDocument/2006/relationships/tags" Target="../tags/tag344.xml"/><Relationship Id="rId1" Type="http://schemas.openxmlformats.org/officeDocument/2006/relationships/tags" Target="../tags/tag343.xml"/></Relationships>
</file>

<file path=ppt/slides/_rels/slide61.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tags" Target="../tags/tag353.xml"/><Relationship Id="rId4" Type="http://schemas.openxmlformats.org/officeDocument/2006/relationships/tags" Target="../tags/tag352.xml"/><Relationship Id="rId3" Type="http://schemas.openxmlformats.org/officeDocument/2006/relationships/tags" Target="../tags/tag351.xml"/><Relationship Id="rId2" Type="http://schemas.openxmlformats.org/officeDocument/2006/relationships/image" Target="../media/image56.jpeg"/><Relationship Id="rId1" Type="http://schemas.openxmlformats.org/officeDocument/2006/relationships/tags" Target="../tags/tag350.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7.png"/></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8.png"/></Relationships>
</file>

<file path=ppt/slides/_rels/slide64.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358.xml"/><Relationship Id="rId5" Type="http://schemas.openxmlformats.org/officeDocument/2006/relationships/tags" Target="../tags/tag357.xml"/><Relationship Id="rId4" Type="http://schemas.openxmlformats.org/officeDocument/2006/relationships/tags" Target="../tags/tag356.xml"/><Relationship Id="rId3" Type="http://schemas.openxmlformats.org/officeDocument/2006/relationships/image" Target="../media/image59.jpeg"/><Relationship Id="rId2" Type="http://schemas.openxmlformats.org/officeDocument/2006/relationships/tags" Target="../tags/tag355.xml"/><Relationship Id="rId1" Type="http://schemas.openxmlformats.org/officeDocument/2006/relationships/tags" Target="../tags/tag354.xml"/></Relationships>
</file>

<file path=ppt/slides/_rels/slide65.xml.rels><?xml version="1.0" encoding="UTF-8" standalone="yes"?>
<Relationships xmlns="http://schemas.openxmlformats.org/package/2006/relationships"><Relationship Id="rId9" Type="http://schemas.openxmlformats.org/officeDocument/2006/relationships/tags" Target="../tags/tag365.xml"/><Relationship Id="rId8" Type="http://schemas.openxmlformats.org/officeDocument/2006/relationships/image" Target="../media/image61.png"/><Relationship Id="rId7" Type="http://schemas.openxmlformats.org/officeDocument/2006/relationships/tags" Target="../tags/tag364.xml"/><Relationship Id="rId6" Type="http://schemas.openxmlformats.org/officeDocument/2006/relationships/image" Target="../media/image60.png"/><Relationship Id="rId5" Type="http://schemas.openxmlformats.org/officeDocument/2006/relationships/tags" Target="../tags/tag363.xml"/><Relationship Id="rId4" Type="http://schemas.openxmlformats.org/officeDocument/2006/relationships/tags" Target="../tags/tag362.xml"/><Relationship Id="rId3" Type="http://schemas.openxmlformats.org/officeDocument/2006/relationships/tags" Target="../tags/tag361.xml"/><Relationship Id="rId2" Type="http://schemas.openxmlformats.org/officeDocument/2006/relationships/tags" Target="../tags/tag360.xml"/><Relationship Id="rId12" Type="http://schemas.openxmlformats.org/officeDocument/2006/relationships/slideLayout" Target="../slideLayouts/slideLayout3.xml"/><Relationship Id="rId11" Type="http://schemas.openxmlformats.org/officeDocument/2006/relationships/tags" Target="../tags/tag366.xml"/><Relationship Id="rId10" Type="http://schemas.openxmlformats.org/officeDocument/2006/relationships/image" Target="../media/image62.png"/><Relationship Id="rId1" Type="http://schemas.openxmlformats.org/officeDocument/2006/relationships/tags" Target="../tags/tag359.xml"/></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63.png"/></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64.jpe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image" Target="../media/image8.jpeg"/></Relationships>
</file>

<file path=ppt/slides/_rels/slide69.xml.rels><?xml version="1.0" encoding="UTF-8" standalone="yes"?>
<Relationships xmlns="http://schemas.openxmlformats.org/package/2006/relationships"><Relationship Id="rId9" Type="http://schemas.openxmlformats.org/officeDocument/2006/relationships/tags" Target="../tags/tag375.xml"/><Relationship Id="rId8" Type="http://schemas.openxmlformats.org/officeDocument/2006/relationships/tags" Target="../tags/tag374.xml"/><Relationship Id="rId7" Type="http://schemas.openxmlformats.org/officeDocument/2006/relationships/tags" Target="../tags/tag373.xml"/><Relationship Id="rId6" Type="http://schemas.openxmlformats.org/officeDocument/2006/relationships/tags" Target="../tags/tag372.xml"/><Relationship Id="rId5" Type="http://schemas.openxmlformats.org/officeDocument/2006/relationships/tags" Target="../tags/tag371.xml"/><Relationship Id="rId4" Type="http://schemas.openxmlformats.org/officeDocument/2006/relationships/tags" Target="../tags/tag370.xml"/><Relationship Id="rId3" Type="http://schemas.openxmlformats.org/officeDocument/2006/relationships/tags" Target="../tags/tag369.xml"/><Relationship Id="rId2" Type="http://schemas.openxmlformats.org/officeDocument/2006/relationships/tags" Target="../tags/tag368.xml"/><Relationship Id="rId11" Type="http://schemas.openxmlformats.org/officeDocument/2006/relationships/slideLayout" Target="../slideLayouts/slideLayout3.xml"/><Relationship Id="rId10" Type="http://schemas.openxmlformats.org/officeDocument/2006/relationships/tags" Target="../tags/tag376.xml"/><Relationship Id="rId1" Type="http://schemas.openxmlformats.org/officeDocument/2006/relationships/tags" Target="../tags/tag36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9.png"/><Relationship Id="rId1" Type="http://schemas.openxmlformats.org/officeDocument/2006/relationships/image" Target="../media/image18.png"/></Relationships>
</file>

<file path=ppt/slides/_rels/slide70.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tags" Target="../tags/tag383.xml"/><Relationship Id="rId7" Type="http://schemas.openxmlformats.org/officeDocument/2006/relationships/tags" Target="../tags/tag382.xml"/><Relationship Id="rId6" Type="http://schemas.openxmlformats.org/officeDocument/2006/relationships/tags" Target="../tags/tag381.xml"/><Relationship Id="rId5" Type="http://schemas.openxmlformats.org/officeDocument/2006/relationships/tags" Target="../tags/tag380.xml"/><Relationship Id="rId4" Type="http://schemas.openxmlformats.org/officeDocument/2006/relationships/tags" Target="../tags/tag379.xml"/><Relationship Id="rId3" Type="http://schemas.openxmlformats.org/officeDocument/2006/relationships/tags" Target="../tags/tag378.xml"/><Relationship Id="rId2" Type="http://schemas.openxmlformats.org/officeDocument/2006/relationships/image" Target="../media/image65.jpeg"/><Relationship Id="rId10" Type="http://schemas.openxmlformats.org/officeDocument/2006/relationships/notesSlide" Target="../notesSlides/notesSlide19.xml"/><Relationship Id="rId1" Type="http://schemas.openxmlformats.org/officeDocument/2006/relationships/tags" Target="../tags/tag377.xml"/></Relationships>
</file>

<file path=ppt/slides/_rels/slide71.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tags" Target="../tags/tag389.xml"/><Relationship Id="rId7" Type="http://schemas.openxmlformats.org/officeDocument/2006/relationships/tags" Target="../tags/tag388.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tags" Target="../tags/tag387.xml"/><Relationship Id="rId3" Type="http://schemas.openxmlformats.org/officeDocument/2006/relationships/tags" Target="../tags/tag386.xml"/><Relationship Id="rId2" Type="http://schemas.openxmlformats.org/officeDocument/2006/relationships/tags" Target="../tags/tag385.xml"/><Relationship Id="rId10" Type="http://schemas.openxmlformats.org/officeDocument/2006/relationships/notesSlide" Target="../notesSlides/notesSlide20.xml"/><Relationship Id="rId1" Type="http://schemas.openxmlformats.org/officeDocument/2006/relationships/tags" Target="../tags/tag384.xml"/></Relationships>
</file>

<file path=ppt/slides/_rels/slide72.xml.rels><?xml version="1.0" encoding="UTF-8" standalone="yes"?>
<Relationships xmlns="http://schemas.openxmlformats.org/package/2006/relationships"><Relationship Id="rId9" Type="http://schemas.openxmlformats.org/officeDocument/2006/relationships/tags" Target="../tags/tag398.xml"/><Relationship Id="rId8" Type="http://schemas.openxmlformats.org/officeDocument/2006/relationships/tags" Target="../tags/tag397.xml"/><Relationship Id="rId7" Type="http://schemas.openxmlformats.org/officeDocument/2006/relationships/tags" Target="../tags/tag396.xml"/><Relationship Id="rId6" Type="http://schemas.openxmlformats.org/officeDocument/2006/relationships/tags" Target="../tags/tag395.xml"/><Relationship Id="rId5" Type="http://schemas.openxmlformats.org/officeDocument/2006/relationships/tags" Target="../tags/tag394.xml"/><Relationship Id="rId4" Type="http://schemas.openxmlformats.org/officeDocument/2006/relationships/tags" Target="../tags/tag393.xml"/><Relationship Id="rId3" Type="http://schemas.openxmlformats.org/officeDocument/2006/relationships/tags" Target="../tags/tag392.xml"/><Relationship Id="rId2" Type="http://schemas.openxmlformats.org/officeDocument/2006/relationships/tags" Target="../tags/tag391.xml"/><Relationship Id="rId17" Type="http://schemas.openxmlformats.org/officeDocument/2006/relationships/notesSlide" Target="../notesSlides/notesSlide21.xml"/><Relationship Id="rId16" Type="http://schemas.openxmlformats.org/officeDocument/2006/relationships/slideLayout" Target="../slideLayouts/slideLayout3.xml"/><Relationship Id="rId15" Type="http://schemas.openxmlformats.org/officeDocument/2006/relationships/tags" Target="../tags/tag404.xml"/><Relationship Id="rId14" Type="http://schemas.openxmlformats.org/officeDocument/2006/relationships/tags" Target="../tags/tag403.xml"/><Relationship Id="rId13" Type="http://schemas.openxmlformats.org/officeDocument/2006/relationships/tags" Target="../tags/tag402.xml"/><Relationship Id="rId12" Type="http://schemas.openxmlformats.org/officeDocument/2006/relationships/tags" Target="../tags/tag401.xml"/><Relationship Id="rId11" Type="http://schemas.openxmlformats.org/officeDocument/2006/relationships/tags" Target="../tags/tag400.xml"/><Relationship Id="rId10" Type="http://schemas.openxmlformats.org/officeDocument/2006/relationships/tags" Target="../tags/tag399.xml"/><Relationship Id="rId1" Type="http://schemas.openxmlformats.org/officeDocument/2006/relationships/tags" Target="../tags/tag390.xml"/></Relationships>
</file>

<file path=ppt/slides/_rels/slide73.xml.rels><?xml version="1.0" encoding="UTF-8" standalone="yes"?>
<Relationships xmlns="http://schemas.openxmlformats.org/package/2006/relationships"><Relationship Id="rId9" Type="http://schemas.openxmlformats.org/officeDocument/2006/relationships/tags" Target="../tags/tag413.xml"/><Relationship Id="rId8" Type="http://schemas.openxmlformats.org/officeDocument/2006/relationships/tags" Target="../tags/tag412.xml"/><Relationship Id="rId7" Type="http://schemas.openxmlformats.org/officeDocument/2006/relationships/tags" Target="../tags/tag411.xml"/><Relationship Id="rId6" Type="http://schemas.openxmlformats.org/officeDocument/2006/relationships/tags" Target="../tags/tag410.xml"/><Relationship Id="rId5" Type="http://schemas.openxmlformats.org/officeDocument/2006/relationships/tags" Target="../tags/tag409.xml"/><Relationship Id="rId4" Type="http://schemas.openxmlformats.org/officeDocument/2006/relationships/tags" Target="../tags/tag408.xml"/><Relationship Id="rId33" Type="http://schemas.openxmlformats.org/officeDocument/2006/relationships/notesSlide" Target="../notesSlides/notesSlide22.xml"/><Relationship Id="rId32" Type="http://schemas.openxmlformats.org/officeDocument/2006/relationships/slideLayout" Target="../slideLayouts/slideLayout3.xml"/><Relationship Id="rId31" Type="http://schemas.openxmlformats.org/officeDocument/2006/relationships/tags" Target="../tags/tag435.xml"/><Relationship Id="rId30" Type="http://schemas.openxmlformats.org/officeDocument/2006/relationships/tags" Target="../tags/tag434.xml"/><Relationship Id="rId3" Type="http://schemas.openxmlformats.org/officeDocument/2006/relationships/tags" Target="../tags/tag407.xml"/><Relationship Id="rId29" Type="http://schemas.openxmlformats.org/officeDocument/2006/relationships/tags" Target="../tags/tag433.xml"/><Relationship Id="rId28" Type="http://schemas.openxmlformats.org/officeDocument/2006/relationships/tags" Target="../tags/tag432.xml"/><Relationship Id="rId27" Type="http://schemas.openxmlformats.org/officeDocument/2006/relationships/tags" Target="../tags/tag431.xml"/><Relationship Id="rId26" Type="http://schemas.openxmlformats.org/officeDocument/2006/relationships/tags" Target="../tags/tag430.xml"/><Relationship Id="rId25" Type="http://schemas.openxmlformats.org/officeDocument/2006/relationships/tags" Target="../tags/tag429.xml"/><Relationship Id="rId24" Type="http://schemas.openxmlformats.org/officeDocument/2006/relationships/tags" Target="../tags/tag428.xml"/><Relationship Id="rId23" Type="http://schemas.openxmlformats.org/officeDocument/2006/relationships/tags" Target="../tags/tag427.xml"/><Relationship Id="rId22" Type="http://schemas.openxmlformats.org/officeDocument/2006/relationships/tags" Target="../tags/tag426.xml"/><Relationship Id="rId21" Type="http://schemas.openxmlformats.org/officeDocument/2006/relationships/tags" Target="../tags/tag425.xml"/><Relationship Id="rId20" Type="http://schemas.openxmlformats.org/officeDocument/2006/relationships/tags" Target="../tags/tag424.xml"/><Relationship Id="rId2" Type="http://schemas.openxmlformats.org/officeDocument/2006/relationships/tags" Target="../tags/tag406.xml"/><Relationship Id="rId19" Type="http://schemas.openxmlformats.org/officeDocument/2006/relationships/tags" Target="../tags/tag423.xml"/><Relationship Id="rId18" Type="http://schemas.openxmlformats.org/officeDocument/2006/relationships/tags" Target="../tags/tag422.xml"/><Relationship Id="rId17" Type="http://schemas.openxmlformats.org/officeDocument/2006/relationships/tags" Target="../tags/tag421.xml"/><Relationship Id="rId16" Type="http://schemas.openxmlformats.org/officeDocument/2006/relationships/tags" Target="../tags/tag420.xml"/><Relationship Id="rId15" Type="http://schemas.openxmlformats.org/officeDocument/2006/relationships/tags" Target="../tags/tag419.xml"/><Relationship Id="rId14" Type="http://schemas.openxmlformats.org/officeDocument/2006/relationships/tags" Target="../tags/tag418.xml"/><Relationship Id="rId13" Type="http://schemas.openxmlformats.org/officeDocument/2006/relationships/tags" Target="../tags/tag417.xml"/><Relationship Id="rId12" Type="http://schemas.openxmlformats.org/officeDocument/2006/relationships/tags" Target="../tags/tag416.xml"/><Relationship Id="rId11" Type="http://schemas.openxmlformats.org/officeDocument/2006/relationships/tags" Target="../tags/tag415.xml"/><Relationship Id="rId10" Type="http://schemas.openxmlformats.org/officeDocument/2006/relationships/tags" Target="../tags/tag414.xml"/><Relationship Id="rId1" Type="http://schemas.openxmlformats.org/officeDocument/2006/relationships/tags" Target="../tags/tag405.xml"/></Relationships>
</file>

<file path=ppt/slides/_rels/slide74.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tags" Target="../tags/tag442.xml"/><Relationship Id="rId7" Type="http://schemas.openxmlformats.org/officeDocument/2006/relationships/tags" Target="../tags/tag441.xml"/><Relationship Id="rId6" Type="http://schemas.openxmlformats.org/officeDocument/2006/relationships/tags" Target="../tags/tag440.xml"/><Relationship Id="rId5" Type="http://schemas.openxmlformats.org/officeDocument/2006/relationships/tags" Target="../tags/tag439.xml"/><Relationship Id="rId4" Type="http://schemas.openxmlformats.org/officeDocument/2006/relationships/tags" Target="../tags/tag438.xml"/><Relationship Id="rId3" Type="http://schemas.openxmlformats.org/officeDocument/2006/relationships/tags" Target="../tags/tag437.xml"/><Relationship Id="rId2" Type="http://schemas.openxmlformats.org/officeDocument/2006/relationships/image" Target="../media/image66.jpeg"/><Relationship Id="rId10" Type="http://schemas.openxmlformats.org/officeDocument/2006/relationships/notesSlide" Target="../notesSlides/notesSlide23.xml"/><Relationship Id="rId1" Type="http://schemas.openxmlformats.org/officeDocument/2006/relationships/tags" Target="../tags/tag436.xml"/></Relationships>
</file>

<file path=ppt/slides/_rels/slide75.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tags" Target="../tags/tag449.xml"/><Relationship Id="rId6" Type="http://schemas.openxmlformats.org/officeDocument/2006/relationships/tags" Target="../tags/tag448.xml"/><Relationship Id="rId5" Type="http://schemas.openxmlformats.org/officeDocument/2006/relationships/tags" Target="../tags/tag447.xml"/><Relationship Id="rId4" Type="http://schemas.openxmlformats.org/officeDocument/2006/relationships/tags" Target="../tags/tag446.xml"/><Relationship Id="rId3" Type="http://schemas.openxmlformats.org/officeDocument/2006/relationships/tags" Target="../tags/tag445.xml"/><Relationship Id="rId2" Type="http://schemas.openxmlformats.org/officeDocument/2006/relationships/tags" Target="../tags/tag444.xml"/><Relationship Id="rId1" Type="http://schemas.openxmlformats.org/officeDocument/2006/relationships/tags" Target="../tags/tag44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tags" Target="../tags/tag456.xml"/><Relationship Id="rId6" Type="http://schemas.openxmlformats.org/officeDocument/2006/relationships/tags" Target="../tags/tag455.xml"/><Relationship Id="rId5" Type="http://schemas.openxmlformats.org/officeDocument/2006/relationships/tags" Target="../tags/tag454.xml"/><Relationship Id="rId4" Type="http://schemas.openxmlformats.org/officeDocument/2006/relationships/tags" Target="../tags/tag453.xml"/><Relationship Id="rId3" Type="http://schemas.openxmlformats.org/officeDocument/2006/relationships/tags" Target="../tags/tag452.xml"/><Relationship Id="rId2" Type="http://schemas.openxmlformats.org/officeDocument/2006/relationships/tags" Target="../tags/tag451.xml"/><Relationship Id="rId1" Type="http://schemas.openxmlformats.org/officeDocument/2006/relationships/tags" Target="../tags/tag450.xml"/></Relationships>
</file>

<file path=ppt/slides/_rels/slide78.xml.rels><?xml version="1.0" encoding="UTF-8" standalone="yes"?>
<Relationships xmlns="http://schemas.openxmlformats.org/package/2006/relationships"><Relationship Id="rId9" Type="http://schemas.openxmlformats.org/officeDocument/2006/relationships/tags" Target="../tags/tag465.xml"/><Relationship Id="rId8" Type="http://schemas.openxmlformats.org/officeDocument/2006/relationships/tags" Target="../tags/tag464.xml"/><Relationship Id="rId7" Type="http://schemas.openxmlformats.org/officeDocument/2006/relationships/tags" Target="../tags/tag463.xml"/><Relationship Id="rId6" Type="http://schemas.openxmlformats.org/officeDocument/2006/relationships/tags" Target="../tags/tag462.xml"/><Relationship Id="rId5" Type="http://schemas.openxmlformats.org/officeDocument/2006/relationships/tags" Target="../tags/tag461.xml"/><Relationship Id="rId4" Type="http://schemas.openxmlformats.org/officeDocument/2006/relationships/tags" Target="../tags/tag460.xml"/><Relationship Id="rId3" Type="http://schemas.openxmlformats.org/officeDocument/2006/relationships/tags" Target="../tags/tag459.xml"/><Relationship Id="rId29" Type="http://schemas.openxmlformats.org/officeDocument/2006/relationships/notesSlide" Target="../notesSlides/notesSlide24.xml"/><Relationship Id="rId28" Type="http://schemas.openxmlformats.org/officeDocument/2006/relationships/slideLayout" Target="../slideLayouts/slideLayout3.xml"/><Relationship Id="rId27" Type="http://schemas.openxmlformats.org/officeDocument/2006/relationships/tags" Target="../tags/tag482.xml"/><Relationship Id="rId26" Type="http://schemas.openxmlformats.org/officeDocument/2006/relationships/tags" Target="../tags/tag481.xml"/><Relationship Id="rId25" Type="http://schemas.openxmlformats.org/officeDocument/2006/relationships/tags" Target="../tags/tag480.xml"/><Relationship Id="rId24" Type="http://schemas.openxmlformats.org/officeDocument/2006/relationships/image" Target="../media/image67.jpeg"/><Relationship Id="rId23" Type="http://schemas.openxmlformats.org/officeDocument/2006/relationships/tags" Target="../tags/tag479.xml"/><Relationship Id="rId22" Type="http://schemas.openxmlformats.org/officeDocument/2006/relationships/tags" Target="../tags/tag478.xml"/><Relationship Id="rId21" Type="http://schemas.openxmlformats.org/officeDocument/2006/relationships/tags" Target="../tags/tag477.xml"/><Relationship Id="rId20" Type="http://schemas.openxmlformats.org/officeDocument/2006/relationships/tags" Target="../tags/tag476.xml"/><Relationship Id="rId2" Type="http://schemas.openxmlformats.org/officeDocument/2006/relationships/tags" Target="../tags/tag458.xml"/><Relationship Id="rId19" Type="http://schemas.openxmlformats.org/officeDocument/2006/relationships/tags" Target="../tags/tag475.xml"/><Relationship Id="rId18" Type="http://schemas.openxmlformats.org/officeDocument/2006/relationships/tags" Target="../tags/tag474.xml"/><Relationship Id="rId17" Type="http://schemas.openxmlformats.org/officeDocument/2006/relationships/tags" Target="../tags/tag473.xml"/><Relationship Id="rId16" Type="http://schemas.openxmlformats.org/officeDocument/2006/relationships/tags" Target="../tags/tag472.xml"/><Relationship Id="rId15" Type="http://schemas.openxmlformats.org/officeDocument/2006/relationships/tags" Target="../tags/tag471.xml"/><Relationship Id="rId14" Type="http://schemas.openxmlformats.org/officeDocument/2006/relationships/tags" Target="../tags/tag470.xml"/><Relationship Id="rId13" Type="http://schemas.openxmlformats.org/officeDocument/2006/relationships/tags" Target="../tags/tag469.xml"/><Relationship Id="rId12" Type="http://schemas.openxmlformats.org/officeDocument/2006/relationships/tags" Target="../tags/tag468.xml"/><Relationship Id="rId11" Type="http://schemas.openxmlformats.org/officeDocument/2006/relationships/tags" Target="../tags/tag467.xml"/><Relationship Id="rId10" Type="http://schemas.openxmlformats.org/officeDocument/2006/relationships/tags" Target="../tags/tag466.xml"/><Relationship Id="rId1" Type="http://schemas.openxmlformats.org/officeDocument/2006/relationships/tags" Target="../tags/tag457.xml"/></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68.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0.png"/></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69.png"/></Relationships>
</file>

<file path=ppt/slides/_rels/slide81.xml.rels><?xml version="1.0" encoding="UTF-8" standalone="yes"?>
<Relationships xmlns="http://schemas.openxmlformats.org/package/2006/relationships"><Relationship Id="rId8" Type="http://schemas.openxmlformats.org/officeDocument/2006/relationships/notesSlide" Target="../notesSlides/notesSlide25.xml"/><Relationship Id="rId7" Type="http://schemas.openxmlformats.org/officeDocument/2006/relationships/slideLayout" Target="../slideLayouts/slideLayout3.xml"/><Relationship Id="rId6" Type="http://schemas.openxmlformats.org/officeDocument/2006/relationships/tags" Target="../tags/tag487.xml"/><Relationship Id="rId5" Type="http://schemas.openxmlformats.org/officeDocument/2006/relationships/tags" Target="../tags/tag486.xml"/><Relationship Id="rId4" Type="http://schemas.openxmlformats.org/officeDocument/2006/relationships/tags" Target="../tags/tag485.xml"/><Relationship Id="rId3" Type="http://schemas.openxmlformats.org/officeDocument/2006/relationships/image" Target="../media/image70.jpeg"/><Relationship Id="rId2" Type="http://schemas.openxmlformats.org/officeDocument/2006/relationships/tags" Target="../tags/tag484.xml"/><Relationship Id="rId1" Type="http://schemas.openxmlformats.org/officeDocument/2006/relationships/tags" Target="../tags/tag483.xml"/></Relationships>
</file>

<file path=ppt/slides/_rels/slide82.xml.rels><?xml version="1.0" encoding="UTF-8" standalone="yes"?>
<Relationships xmlns="http://schemas.openxmlformats.org/package/2006/relationships"><Relationship Id="rId9" Type="http://schemas.openxmlformats.org/officeDocument/2006/relationships/tags" Target="../tags/tag496.xml"/><Relationship Id="rId8" Type="http://schemas.openxmlformats.org/officeDocument/2006/relationships/tags" Target="../tags/tag495.xml"/><Relationship Id="rId7" Type="http://schemas.openxmlformats.org/officeDocument/2006/relationships/tags" Target="../tags/tag494.xml"/><Relationship Id="rId6" Type="http://schemas.openxmlformats.org/officeDocument/2006/relationships/tags" Target="../tags/tag493.xml"/><Relationship Id="rId5" Type="http://schemas.openxmlformats.org/officeDocument/2006/relationships/tags" Target="../tags/tag492.xml"/><Relationship Id="rId4" Type="http://schemas.openxmlformats.org/officeDocument/2006/relationships/tags" Target="../tags/tag491.xml"/><Relationship Id="rId3" Type="http://schemas.openxmlformats.org/officeDocument/2006/relationships/tags" Target="../tags/tag490.xml"/><Relationship Id="rId2" Type="http://schemas.openxmlformats.org/officeDocument/2006/relationships/tags" Target="../tags/tag489.xml"/><Relationship Id="rId15" Type="http://schemas.openxmlformats.org/officeDocument/2006/relationships/notesSlide" Target="../notesSlides/notesSlide26.xml"/><Relationship Id="rId14" Type="http://schemas.openxmlformats.org/officeDocument/2006/relationships/slideLayout" Target="../slideLayouts/slideLayout3.xml"/><Relationship Id="rId13" Type="http://schemas.openxmlformats.org/officeDocument/2006/relationships/tags" Target="../tags/tag500.xml"/><Relationship Id="rId12" Type="http://schemas.openxmlformats.org/officeDocument/2006/relationships/tags" Target="../tags/tag499.xml"/><Relationship Id="rId11" Type="http://schemas.openxmlformats.org/officeDocument/2006/relationships/tags" Target="../tags/tag498.xml"/><Relationship Id="rId10" Type="http://schemas.openxmlformats.org/officeDocument/2006/relationships/tags" Target="../tags/tag497.xml"/><Relationship Id="rId1" Type="http://schemas.openxmlformats.org/officeDocument/2006/relationships/tags" Target="../tags/tag488.xml"/></Relationships>
</file>

<file path=ppt/slides/_rels/slide83.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504.xml"/><Relationship Id="rId3" Type="http://schemas.openxmlformats.org/officeDocument/2006/relationships/tags" Target="../tags/tag503.xml"/><Relationship Id="rId2" Type="http://schemas.openxmlformats.org/officeDocument/2006/relationships/tags" Target="../tags/tag502.xml"/><Relationship Id="rId1" Type="http://schemas.openxmlformats.org/officeDocument/2006/relationships/tags" Target="../tags/tag501.xml"/></Relationships>
</file>

<file path=ppt/slides/_rels/slide84.xml.rels><?xml version="1.0" encoding="UTF-8" standalone="yes"?>
<Relationships xmlns="http://schemas.openxmlformats.org/package/2006/relationships"><Relationship Id="rId9" Type="http://schemas.openxmlformats.org/officeDocument/2006/relationships/tags" Target="../tags/tag513.xml"/><Relationship Id="rId8" Type="http://schemas.openxmlformats.org/officeDocument/2006/relationships/tags" Target="../tags/tag512.xml"/><Relationship Id="rId7" Type="http://schemas.openxmlformats.org/officeDocument/2006/relationships/tags" Target="../tags/tag511.xml"/><Relationship Id="rId6" Type="http://schemas.openxmlformats.org/officeDocument/2006/relationships/tags" Target="../tags/tag510.xml"/><Relationship Id="rId5" Type="http://schemas.openxmlformats.org/officeDocument/2006/relationships/tags" Target="../tags/tag509.xml"/><Relationship Id="rId4" Type="http://schemas.openxmlformats.org/officeDocument/2006/relationships/tags" Target="../tags/tag508.xml"/><Relationship Id="rId3" Type="http://schemas.openxmlformats.org/officeDocument/2006/relationships/tags" Target="../tags/tag507.xml"/><Relationship Id="rId2" Type="http://schemas.openxmlformats.org/officeDocument/2006/relationships/tags" Target="../tags/tag506.xml"/><Relationship Id="rId15" Type="http://schemas.openxmlformats.org/officeDocument/2006/relationships/notesSlide" Target="../notesSlides/notesSlide27.xml"/><Relationship Id="rId14" Type="http://schemas.openxmlformats.org/officeDocument/2006/relationships/slideLayout" Target="../slideLayouts/slideLayout3.xml"/><Relationship Id="rId13" Type="http://schemas.openxmlformats.org/officeDocument/2006/relationships/tags" Target="../tags/tag517.xml"/><Relationship Id="rId12" Type="http://schemas.openxmlformats.org/officeDocument/2006/relationships/tags" Target="../tags/tag516.xml"/><Relationship Id="rId11" Type="http://schemas.openxmlformats.org/officeDocument/2006/relationships/tags" Target="../tags/tag515.xml"/><Relationship Id="rId10" Type="http://schemas.openxmlformats.org/officeDocument/2006/relationships/tags" Target="../tags/tag514.xml"/><Relationship Id="rId1" Type="http://schemas.openxmlformats.org/officeDocument/2006/relationships/tags" Target="../tags/tag505.xml"/></Relationships>
</file>

<file path=ppt/slides/_rels/slide85.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tags" Target="../tags/tag524.xml"/><Relationship Id="rId7" Type="http://schemas.openxmlformats.org/officeDocument/2006/relationships/tags" Target="../tags/tag523.xml"/><Relationship Id="rId6" Type="http://schemas.openxmlformats.org/officeDocument/2006/relationships/tags" Target="../tags/tag522.xml"/><Relationship Id="rId5" Type="http://schemas.openxmlformats.org/officeDocument/2006/relationships/tags" Target="../tags/tag521.xml"/><Relationship Id="rId4" Type="http://schemas.openxmlformats.org/officeDocument/2006/relationships/tags" Target="../tags/tag520.xml"/><Relationship Id="rId3" Type="http://schemas.openxmlformats.org/officeDocument/2006/relationships/tags" Target="../tags/tag519.xml"/><Relationship Id="rId2" Type="http://schemas.openxmlformats.org/officeDocument/2006/relationships/image" Target="../media/image71.jpeg"/><Relationship Id="rId10" Type="http://schemas.openxmlformats.org/officeDocument/2006/relationships/notesSlide" Target="../notesSlides/notesSlide28.xml"/><Relationship Id="rId1" Type="http://schemas.openxmlformats.org/officeDocument/2006/relationships/tags" Target="../tags/tag518.xml"/></Relationships>
</file>

<file path=ppt/slides/_rels/slide86.xml.rels><?xml version="1.0" encoding="UTF-8" standalone="yes"?>
<Relationships xmlns="http://schemas.openxmlformats.org/package/2006/relationships"><Relationship Id="rId9" Type="http://schemas.openxmlformats.org/officeDocument/2006/relationships/tags" Target="../tags/tag533.xml"/><Relationship Id="rId8" Type="http://schemas.openxmlformats.org/officeDocument/2006/relationships/tags" Target="../tags/tag532.xml"/><Relationship Id="rId7" Type="http://schemas.openxmlformats.org/officeDocument/2006/relationships/tags" Target="../tags/tag531.xml"/><Relationship Id="rId6" Type="http://schemas.openxmlformats.org/officeDocument/2006/relationships/tags" Target="../tags/tag530.xml"/><Relationship Id="rId5" Type="http://schemas.openxmlformats.org/officeDocument/2006/relationships/tags" Target="../tags/tag529.xml"/><Relationship Id="rId4" Type="http://schemas.openxmlformats.org/officeDocument/2006/relationships/tags" Target="../tags/tag528.xml"/><Relationship Id="rId3" Type="http://schemas.openxmlformats.org/officeDocument/2006/relationships/tags" Target="../tags/tag527.xml"/><Relationship Id="rId2" Type="http://schemas.openxmlformats.org/officeDocument/2006/relationships/tags" Target="../tags/tag526.xml"/><Relationship Id="rId10" Type="http://schemas.openxmlformats.org/officeDocument/2006/relationships/slideLayout" Target="../slideLayouts/slideLayout3.xml"/><Relationship Id="rId1" Type="http://schemas.openxmlformats.org/officeDocument/2006/relationships/tags" Target="../tags/tag525.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72.png"/><Relationship Id="rId1" Type="http://schemas.openxmlformats.org/officeDocument/2006/relationships/tags" Target="../tags/tag534.xml"/></Relationships>
</file>

<file path=ppt/slides/_rels/slide88.xml.rels><?xml version="1.0" encoding="UTF-8" standalone="yes"?>
<Relationships xmlns="http://schemas.openxmlformats.org/package/2006/relationships"><Relationship Id="rId9" Type="http://schemas.openxmlformats.org/officeDocument/2006/relationships/tags" Target="../tags/tag543.xml"/><Relationship Id="rId8" Type="http://schemas.openxmlformats.org/officeDocument/2006/relationships/tags" Target="../tags/tag542.xml"/><Relationship Id="rId7" Type="http://schemas.openxmlformats.org/officeDocument/2006/relationships/tags" Target="../tags/tag541.xml"/><Relationship Id="rId6" Type="http://schemas.openxmlformats.org/officeDocument/2006/relationships/tags" Target="../tags/tag540.xml"/><Relationship Id="rId5" Type="http://schemas.openxmlformats.org/officeDocument/2006/relationships/tags" Target="../tags/tag539.xml"/><Relationship Id="rId4" Type="http://schemas.openxmlformats.org/officeDocument/2006/relationships/tags" Target="../tags/tag538.xml"/><Relationship Id="rId3" Type="http://schemas.openxmlformats.org/officeDocument/2006/relationships/tags" Target="../tags/tag537.xml"/><Relationship Id="rId2" Type="http://schemas.openxmlformats.org/officeDocument/2006/relationships/tags" Target="../tags/tag536.xml"/><Relationship Id="rId10" Type="http://schemas.openxmlformats.org/officeDocument/2006/relationships/slideLayout" Target="../slideLayouts/slideLayout3.xml"/><Relationship Id="rId1" Type="http://schemas.openxmlformats.org/officeDocument/2006/relationships/tags" Target="../tags/tag535.xml"/></Relationships>
</file>

<file path=ppt/slides/_rels/slide89.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549.xml"/><Relationship Id="rId5" Type="http://schemas.openxmlformats.org/officeDocument/2006/relationships/tags" Target="../tags/tag548.xml"/><Relationship Id="rId4" Type="http://schemas.openxmlformats.org/officeDocument/2006/relationships/tags" Target="../tags/tag547.xml"/><Relationship Id="rId3" Type="http://schemas.openxmlformats.org/officeDocument/2006/relationships/tags" Target="../tags/tag546.xml"/><Relationship Id="rId2" Type="http://schemas.openxmlformats.org/officeDocument/2006/relationships/tags" Target="../tags/tag545.xml"/><Relationship Id="rId1" Type="http://schemas.openxmlformats.org/officeDocument/2006/relationships/tags" Target="../tags/tag544.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98.xml"/></Relationships>
</file>

<file path=ppt/slides/_rels/slide90.xml.rels><?xml version="1.0" encoding="UTF-8" standalone="yes"?>
<Relationships xmlns="http://schemas.openxmlformats.org/package/2006/relationships"><Relationship Id="rId9" Type="http://schemas.openxmlformats.org/officeDocument/2006/relationships/tags" Target="../tags/tag558.xml"/><Relationship Id="rId8" Type="http://schemas.openxmlformats.org/officeDocument/2006/relationships/tags" Target="../tags/tag557.xml"/><Relationship Id="rId7" Type="http://schemas.openxmlformats.org/officeDocument/2006/relationships/tags" Target="../tags/tag556.xml"/><Relationship Id="rId6" Type="http://schemas.openxmlformats.org/officeDocument/2006/relationships/tags" Target="../tags/tag555.xml"/><Relationship Id="rId5" Type="http://schemas.openxmlformats.org/officeDocument/2006/relationships/tags" Target="../tags/tag554.xml"/><Relationship Id="rId4" Type="http://schemas.openxmlformats.org/officeDocument/2006/relationships/tags" Target="../tags/tag553.xml"/><Relationship Id="rId3" Type="http://schemas.openxmlformats.org/officeDocument/2006/relationships/tags" Target="../tags/tag552.xml"/><Relationship Id="rId2" Type="http://schemas.openxmlformats.org/officeDocument/2006/relationships/tags" Target="../tags/tag551.xml"/><Relationship Id="rId10" Type="http://schemas.openxmlformats.org/officeDocument/2006/relationships/slideLayout" Target="../slideLayouts/slideLayout3.xml"/><Relationship Id="rId1" Type="http://schemas.openxmlformats.org/officeDocument/2006/relationships/tags" Target="../tags/tag550.xml"/></Relationships>
</file>

<file path=ppt/slides/_rels/slide9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5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p:txBody>
          <a:bodyPr/>
          <a:p>
            <a:endParaRPr lang="zh-CN" altLang="en-US"/>
          </a:p>
        </p:txBody>
      </p:sp>
      <p:sp>
        <p:nvSpPr>
          <p:cNvPr id="3" name="副标题 2"/>
          <p:cNvSpPr>
            <a:spLocks noGrp="1"/>
          </p:cNvSpPr>
          <p:nvPr>
            <p:ph type="subTitle" idx="1"/>
          </p:nvPr>
        </p:nvSpPr>
        <p:spPr/>
        <p:txBody>
          <a:bodyPr/>
          <a:p>
            <a:endParaRPr lang="zh-CN" altLang="en-US"/>
          </a:p>
        </p:txBody>
      </p:sp>
      <p:pic>
        <p:nvPicPr>
          <p:cNvPr id="4" name="图片 3" descr="/private/var/folders/tg/zwddjw4546z6_0bmlkfkw7280000gn/T/com.kingsoft.wpsoffice.mac/picturecompress_20230407100912/output_1.jpgoutput_1"/>
          <p:cNvPicPr>
            <a:picLocks noChangeAspect="1"/>
          </p:cNvPicPr>
          <p:nvPr/>
        </p:nvPicPr>
        <p:blipFill>
          <a:blip r:embed="rId1"/>
          <a:stretch>
            <a:fillRect/>
          </a:stretch>
        </p:blipFill>
        <p:spPr>
          <a:xfrm>
            <a:off x="0" y="134620"/>
            <a:ext cx="12192000" cy="658812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文本框 15"/>
          <p:cNvSpPr txBox="1"/>
          <p:nvPr/>
        </p:nvSpPr>
        <p:spPr>
          <a:xfrm>
            <a:off x="1485158" y="330623"/>
            <a:ext cx="5034630" cy="521970"/>
          </a:xfrm>
          <a:prstGeom prst="rect">
            <a:avLst/>
          </a:prstGeom>
          <a:ln w="12700">
            <a:miter lim="400000"/>
          </a:ln>
        </p:spPr>
        <p:txBody>
          <a:bodyPr lIns="45716" rIns="45716">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b="0" dirty="0">
                <a:solidFill>
                  <a:schemeClr val="bg1"/>
                </a:solidFill>
              </a:rPr>
              <a:t>20</a:t>
            </a:r>
            <a:r>
              <a:rPr lang="en-US" b="0" dirty="0">
                <a:solidFill>
                  <a:schemeClr val="bg1"/>
                </a:solidFill>
              </a:rPr>
              <a:t>23</a:t>
            </a:r>
            <a:r>
              <a:rPr b="0" dirty="0">
                <a:solidFill>
                  <a:schemeClr val="bg1"/>
                </a:solidFill>
              </a:rPr>
              <a:t>年幼儿园一季度报表</a:t>
            </a:r>
            <a:endParaRPr b="0" dirty="0">
              <a:solidFill>
                <a:schemeClr val="bg1"/>
              </a:solidFill>
            </a:endParaRPr>
          </a:p>
        </p:txBody>
      </p:sp>
      <p:graphicFrame>
        <p:nvGraphicFramePr>
          <p:cNvPr id="480" name="表格"/>
          <p:cNvGraphicFramePr/>
          <p:nvPr>
            <p:custDataLst>
              <p:tags r:id="rId1"/>
            </p:custDataLst>
          </p:nvPr>
        </p:nvGraphicFramePr>
        <p:xfrm>
          <a:off x="2986975" y="1741962"/>
          <a:ext cx="9568180" cy="4323080"/>
        </p:xfrm>
        <a:graphic>
          <a:graphicData uri="http://schemas.openxmlformats.org/drawingml/2006/table">
            <a:tbl>
              <a:tblPr firstRow="1" firstCol="1" bandRow="1">
                <a:tableStyleId>{21E4AEA4-8DFA-4A89-87EB-49C32662AFE0}</a:tableStyleId>
              </a:tblPr>
              <a:tblGrid>
                <a:gridCol w="2779395"/>
                <a:gridCol w="3438525"/>
              </a:tblGrid>
              <a:tr h="469265">
                <a:tc>
                  <a:txBody>
                    <a:bodyPr/>
                    <a:lstStyle/>
                    <a:p>
                      <a:pPr algn="ctr" defTabSz="914400">
                        <a:defRPr sz="1800"/>
                      </a:pPr>
                      <a:endParaRPr sz="1800">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b="0">
                          <a:solidFill>
                            <a:srgbClr val="000000"/>
                          </a:solidFill>
                        </a:defRPr>
                      </a:pPr>
                      <a:r>
                        <a:rPr sz="1800" b="1" dirty="0" err="1">
                          <a:solidFill>
                            <a:srgbClr val="FFFFFF"/>
                          </a:solidFill>
                          <a:latin typeface="微软雅黑" panose="020B0503020204020204" charset="-122"/>
                          <a:ea typeface="微软雅黑" panose="020B0503020204020204" charset="-122"/>
                        </a:rPr>
                        <a:t>幼儿园</a:t>
                      </a:r>
                      <a:r>
                        <a:rPr lang="en-US" sz="1800" b="1" dirty="0" err="1">
                          <a:solidFill>
                            <a:srgbClr val="FFFFFF"/>
                          </a:solidFill>
                          <a:latin typeface="微软雅黑" panose="020B0503020204020204" charset="-122"/>
                          <a:ea typeface="微软雅黑" panose="020B0503020204020204" charset="-122"/>
                        </a:rPr>
                        <a:t>A</a:t>
                      </a:r>
                      <a:endParaRPr lang="en-US" sz="1800" b="1" dirty="0" err="1">
                        <a:solidFill>
                          <a:srgbClr val="FFFFFF"/>
                        </a:solidFill>
                        <a:latin typeface="微软雅黑" panose="020B0503020204020204" charset="-122"/>
                        <a:ea typeface="微软雅黑" panose="020B0503020204020204" charset="-122"/>
                      </a:endParaRPr>
                    </a:p>
                  </a:txBody>
                  <a:tcPr marL="0" marR="0" marT="0" marB="0" anchor="ctr" horzOverflow="overflow"/>
                </a:tc>
              </a:tr>
              <a:tr h="678180">
                <a:tc>
                  <a:txBody>
                    <a:bodyPr/>
                    <a:lstStyle/>
                    <a:p>
                      <a:pPr algn="ctr" defTabSz="914400">
                        <a:defRPr sz="1800" b="0">
                          <a:solidFill>
                            <a:srgbClr val="000000"/>
                          </a:solidFill>
                        </a:defRPr>
                      </a:pPr>
                      <a:r>
                        <a:rPr sz="1800" b="1" dirty="0" err="1">
                          <a:solidFill>
                            <a:srgbClr val="FFFFFF"/>
                          </a:solidFill>
                          <a:latin typeface="微软雅黑" panose="020B0503020204020204" charset="-122"/>
                          <a:ea typeface="微软雅黑" panose="020B0503020204020204" charset="-122"/>
                        </a:rPr>
                        <a:t>学费收入</a:t>
                      </a:r>
                      <a:endParaRPr sz="1800" b="1" dirty="0">
                        <a:solidFill>
                          <a:srgbClr val="FFFFFF"/>
                        </a:solidFill>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b="1">
                          <a:latin typeface="微软雅黑" panose="020B0503020204020204" charset="-122"/>
                          <a:ea typeface="微软雅黑" panose="020B0503020204020204" charset="-122"/>
                        </a:rPr>
                        <a:t>270,000</a:t>
                      </a:r>
                      <a:endParaRPr sz="1800" b="1">
                        <a:latin typeface="微软雅黑" panose="020B0503020204020204" charset="-122"/>
                        <a:ea typeface="微软雅黑" panose="020B0503020204020204" charset="-122"/>
                      </a:endParaRPr>
                    </a:p>
                  </a:txBody>
                  <a:tcPr marL="0" marR="0" marT="0" marB="0" anchor="ctr" horzOverflow="overflow"/>
                </a:tc>
              </a:tr>
              <a:tr h="452120">
                <a:tc>
                  <a:txBody>
                    <a:bodyPr/>
                    <a:lstStyle/>
                    <a:p>
                      <a:pPr algn="ctr" defTabSz="914400">
                        <a:defRPr sz="1800" b="0">
                          <a:solidFill>
                            <a:srgbClr val="000000"/>
                          </a:solidFill>
                        </a:defRPr>
                      </a:pPr>
                      <a:r>
                        <a:rPr sz="1800" b="1" dirty="0" err="1">
                          <a:solidFill>
                            <a:srgbClr val="FFFFFF"/>
                          </a:solidFill>
                          <a:latin typeface="微软雅黑" panose="020B0503020204020204" charset="-122"/>
                          <a:ea typeface="微软雅黑" panose="020B0503020204020204" charset="-122"/>
                        </a:rPr>
                        <a:t>房租物业支出</a:t>
                      </a:r>
                      <a:endParaRPr sz="1800" b="1" dirty="0">
                        <a:solidFill>
                          <a:srgbClr val="FFFFFF"/>
                        </a:solidFill>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latin typeface="微软雅黑" panose="020B0503020204020204" charset="-122"/>
                          <a:ea typeface="微软雅黑" panose="020B0503020204020204" charset="-122"/>
                        </a:rPr>
                        <a:t>120,000</a:t>
                      </a:r>
                      <a:endParaRPr sz="1800">
                        <a:latin typeface="微软雅黑" panose="020B0503020204020204" charset="-122"/>
                        <a:ea typeface="微软雅黑" panose="020B0503020204020204" charset="-122"/>
                      </a:endParaRPr>
                    </a:p>
                  </a:txBody>
                  <a:tcPr marL="0" marR="0" marT="0" marB="0" anchor="ctr" horzOverflow="overflow"/>
                </a:tc>
              </a:tr>
              <a:tr h="452120">
                <a:tc>
                  <a:txBody>
                    <a:bodyPr/>
                    <a:lstStyle/>
                    <a:p>
                      <a:pPr algn="ctr" defTabSz="914400">
                        <a:defRPr sz="1800" b="0">
                          <a:solidFill>
                            <a:srgbClr val="000000"/>
                          </a:solidFill>
                        </a:defRPr>
                      </a:pPr>
                      <a:r>
                        <a:rPr sz="1800" b="1">
                          <a:solidFill>
                            <a:srgbClr val="FFFFFF"/>
                          </a:solidFill>
                          <a:latin typeface="微软雅黑" panose="020B0503020204020204" charset="-122"/>
                          <a:ea typeface="微软雅黑" panose="020B0503020204020204" charset="-122"/>
                        </a:rPr>
                        <a:t>人力资源支出</a:t>
                      </a:r>
                      <a:endParaRPr sz="1800" b="1">
                        <a:solidFill>
                          <a:srgbClr val="FFFFFF"/>
                        </a:solidFill>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latin typeface="微软雅黑" panose="020B0503020204020204" charset="-122"/>
                          <a:ea typeface="微软雅黑" panose="020B0503020204020204" charset="-122"/>
                        </a:rPr>
                        <a:t>310,000</a:t>
                      </a:r>
                      <a:endParaRPr sz="1800">
                        <a:latin typeface="微软雅黑" panose="020B0503020204020204" charset="-122"/>
                        <a:ea typeface="微软雅黑" panose="020B0503020204020204" charset="-122"/>
                      </a:endParaRPr>
                    </a:p>
                  </a:txBody>
                  <a:tcPr marL="0" marR="0" marT="0" marB="0" anchor="ctr" horzOverflow="overflow"/>
                </a:tc>
              </a:tr>
              <a:tr h="451485">
                <a:tc>
                  <a:txBody>
                    <a:bodyPr/>
                    <a:lstStyle/>
                    <a:p>
                      <a:pPr algn="ctr" defTabSz="914400">
                        <a:defRPr sz="1800" b="0">
                          <a:solidFill>
                            <a:srgbClr val="000000"/>
                          </a:solidFill>
                        </a:defRPr>
                      </a:pPr>
                      <a:r>
                        <a:rPr sz="1800" b="1">
                          <a:solidFill>
                            <a:srgbClr val="FFFFFF"/>
                          </a:solidFill>
                          <a:latin typeface="微软雅黑" panose="020B0503020204020204" charset="-122"/>
                          <a:ea typeface="微软雅黑" panose="020B0503020204020204" charset="-122"/>
                        </a:rPr>
                        <a:t>其他运营支出</a:t>
                      </a:r>
                      <a:endParaRPr sz="1800" b="1">
                        <a:solidFill>
                          <a:srgbClr val="FFFFFF"/>
                        </a:solidFill>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latin typeface="微软雅黑" panose="020B0503020204020204" charset="-122"/>
                          <a:ea typeface="微软雅黑" panose="020B0503020204020204" charset="-122"/>
                        </a:rPr>
                        <a:t>120,000</a:t>
                      </a:r>
                      <a:endParaRPr sz="1800">
                        <a:latin typeface="微软雅黑" panose="020B0503020204020204" charset="-122"/>
                        <a:ea typeface="微软雅黑" panose="020B0503020204020204" charset="-122"/>
                      </a:endParaRPr>
                    </a:p>
                  </a:txBody>
                  <a:tcPr marL="0" marR="0" marT="0" marB="0" anchor="ctr" horzOverflow="overflow"/>
                </a:tc>
              </a:tr>
              <a:tr h="693420">
                <a:tc>
                  <a:txBody>
                    <a:bodyPr/>
                    <a:lstStyle/>
                    <a:p>
                      <a:pPr algn="ctr" defTabSz="914400">
                        <a:defRPr sz="1800" b="0">
                          <a:solidFill>
                            <a:srgbClr val="000000"/>
                          </a:solidFill>
                        </a:defRPr>
                      </a:pPr>
                      <a:r>
                        <a:rPr sz="1800" b="1">
                          <a:solidFill>
                            <a:srgbClr val="FFFFFF"/>
                          </a:solidFill>
                          <a:latin typeface="微软雅黑" panose="020B0503020204020204" charset="-122"/>
                          <a:ea typeface="微软雅黑" panose="020B0503020204020204" charset="-122"/>
                        </a:rPr>
                        <a:t>支出总计</a:t>
                      </a:r>
                      <a:endParaRPr sz="1800" b="1">
                        <a:solidFill>
                          <a:srgbClr val="FFFFFF"/>
                        </a:solidFill>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b="1">
                          <a:latin typeface="微软雅黑" panose="020B0503020204020204" charset="-122"/>
                          <a:ea typeface="微软雅黑" panose="020B0503020204020204" charset="-122"/>
                        </a:rPr>
                        <a:t>550,000</a:t>
                      </a:r>
                      <a:endParaRPr sz="1800" b="1">
                        <a:latin typeface="微软雅黑" panose="020B0503020204020204" charset="-122"/>
                        <a:ea typeface="微软雅黑" panose="020B0503020204020204" charset="-122"/>
                      </a:endParaRPr>
                    </a:p>
                  </a:txBody>
                  <a:tcPr marL="0" marR="0" marT="0" marB="0" anchor="ctr" horzOverflow="overflow"/>
                </a:tc>
              </a:tr>
              <a:tr h="375285">
                <a:tc>
                  <a:txBody>
                    <a:bodyPr/>
                    <a:lstStyle/>
                    <a:p>
                      <a:pPr algn="ctr" defTabSz="914400">
                        <a:defRPr sz="1800"/>
                      </a:pPr>
                      <a:endParaRPr sz="1800">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endParaRPr sz="1800">
                        <a:latin typeface="微软雅黑" panose="020B0503020204020204" charset="-122"/>
                        <a:ea typeface="微软雅黑" panose="020B0503020204020204" charset="-122"/>
                      </a:endParaRPr>
                    </a:p>
                  </a:txBody>
                  <a:tcPr marL="0" marR="0" marT="0" marB="0" anchor="ctr" horzOverflow="overflow"/>
                </a:tc>
              </a:tr>
              <a:tr h="375920">
                <a:tc>
                  <a:txBody>
                    <a:bodyPr/>
                    <a:lstStyle/>
                    <a:p>
                      <a:pPr algn="ctr" defTabSz="914400">
                        <a:defRPr sz="1800" b="0">
                          <a:solidFill>
                            <a:srgbClr val="000000"/>
                          </a:solidFill>
                        </a:defRPr>
                      </a:pPr>
                      <a:r>
                        <a:rPr sz="1800" b="1">
                          <a:solidFill>
                            <a:srgbClr val="FFFFFF"/>
                          </a:solidFill>
                          <a:latin typeface="微软雅黑" panose="020B0503020204020204" charset="-122"/>
                          <a:ea typeface="微软雅黑" panose="020B0503020204020204" charset="-122"/>
                        </a:rPr>
                        <a:t>利润总计</a:t>
                      </a:r>
                      <a:endParaRPr sz="1800" b="1">
                        <a:solidFill>
                          <a:srgbClr val="FFFFFF"/>
                        </a:solidFill>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b="1">
                          <a:latin typeface="微软雅黑" panose="020B0503020204020204" charset="-122"/>
                          <a:ea typeface="微软雅黑" panose="020B0503020204020204" charset="-122"/>
                        </a:rPr>
                        <a:t>-280,000</a:t>
                      </a:r>
                      <a:endParaRPr sz="1800" b="1">
                        <a:latin typeface="微软雅黑" panose="020B0503020204020204" charset="-122"/>
                        <a:ea typeface="微软雅黑" panose="020B0503020204020204" charset="-122"/>
                      </a:endParaRPr>
                    </a:p>
                  </a:txBody>
                  <a:tcPr marL="0" marR="0" marT="0" marB="0" anchor="ctr" horzOverflow="overflow"/>
                </a:tc>
              </a:tr>
              <a:tr h="375285">
                <a:tc>
                  <a:txBody>
                    <a:bodyPr/>
                    <a:lstStyle/>
                    <a:p>
                      <a:pPr algn="ctr" defTabSz="914400">
                        <a:defRPr sz="1800" b="0">
                          <a:solidFill>
                            <a:srgbClr val="000000"/>
                          </a:solidFill>
                        </a:defRPr>
                      </a:pPr>
                      <a:r>
                        <a:rPr sz="1800" b="1" dirty="0" err="1">
                          <a:solidFill>
                            <a:srgbClr val="FFFFFF"/>
                          </a:solidFill>
                          <a:latin typeface="微软雅黑" panose="020B0503020204020204" charset="-122"/>
                          <a:ea typeface="微软雅黑" panose="020B0503020204020204" charset="-122"/>
                        </a:rPr>
                        <a:t>利润率</a:t>
                      </a:r>
                      <a:endParaRPr sz="1800" b="1" dirty="0">
                        <a:solidFill>
                          <a:srgbClr val="FFFFFF"/>
                        </a:solidFill>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b="1" dirty="0">
                          <a:latin typeface="微软雅黑" panose="020B0503020204020204" charset="-122"/>
                          <a:ea typeface="微软雅黑" panose="020B0503020204020204" charset="-122"/>
                        </a:rPr>
                        <a:t>-103.7%</a:t>
                      </a:r>
                      <a:endParaRPr sz="1800" b="1" dirty="0">
                        <a:latin typeface="微软雅黑" panose="020B0503020204020204" charset="-122"/>
                        <a:ea typeface="微软雅黑" panose="020B0503020204020204" charset="-122"/>
                      </a:endParaRPr>
                    </a:p>
                  </a:txBody>
                  <a:tcPr marL="0" marR="0" marT="0" marB="0" anchor="ctr" horzOverflow="overflow"/>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p:cNvGraphicFramePr/>
          <p:nvPr>
            <p:custDataLst>
              <p:tags r:id="rId1"/>
            </p:custDataLst>
          </p:nvPr>
        </p:nvGraphicFramePr>
        <p:xfrm>
          <a:off x="2989331" y="1307018"/>
          <a:ext cx="9913620" cy="4485640"/>
        </p:xfrm>
        <a:graphic>
          <a:graphicData uri="http://schemas.openxmlformats.org/drawingml/2006/table">
            <a:tbl>
              <a:tblPr firstRow="1" firstCol="1" bandRow="1">
                <a:tableStyleId>{21E4AEA4-8DFA-4A89-87EB-49C32662AFE0}</a:tableStyleId>
              </a:tblPr>
              <a:tblGrid>
                <a:gridCol w="3234055"/>
                <a:gridCol w="3339465"/>
              </a:tblGrid>
              <a:tr h="843915">
                <a:tc>
                  <a:txBody>
                    <a:bodyPr/>
                    <a:lstStyle/>
                    <a:p>
                      <a:pPr algn="ctr" defTabSz="914400">
                        <a:defRPr sz="1800"/>
                      </a:pPr>
                      <a:endParaRPr sz="900" dirty="0">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b="0">
                          <a:solidFill>
                            <a:srgbClr val="000000"/>
                          </a:solidFill>
                        </a:defRPr>
                      </a:pPr>
                      <a:r>
                        <a:rPr sz="1800" b="1" dirty="0" err="1">
                          <a:solidFill>
                            <a:srgbClr val="FFFFFF"/>
                          </a:solidFill>
                          <a:latin typeface="微软雅黑" panose="020B0503020204020204" charset="-122"/>
                          <a:ea typeface="微软雅黑" panose="020B0503020204020204" charset="-122"/>
                        </a:rPr>
                        <a:t>幼儿园</a:t>
                      </a:r>
                      <a:r>
                        <a:rPr lang="en-US" sz="1800" b="1" dirty="0" err="1">
                          <a:solidFill>
                            <a:srgbClr val="FFFFFF"/>
                          </a:solidFill>
                          <a:latin typeface="微软雅黑" panose="020B0503020204020204" charset="-122"/>
                          <a:ea typeface="微软雅黑" panose="020B0503020204020204" charset="-122"/>
                        </a:rPr>
                        <a:t>A</a:t>
                      </a:r>
                      <a:endParaRPr lang="en-US" sz="1800" b="1" dirty="0" err="1">
                        <a:solidFill>
                          <a:srgbClr val="FFFFFF"/>
                        </a:solidFill>
                        <a:latin typeface="微软雅黑" panose="020B0503020204020204" charset="-122"/>
                        <a:ea typeface="微软雅黑" panose="020B0503020204020204" charset="-122"/>
                      </a:endParaRPr>
                    </a:p>
                  </a:txBody>
                  <a:tcPr marL="0" marR="0" marT="0" marB="0" anchor="ctr" horzOverflow="overflow"/>
                </a:tc>
              </a:tr>
              <a:tr h="474980">
                <a:tc>
                  <a:txBody>
                    <a:bodyPr/>
                    <a:lstStyle/>
                    <a:p>
                      <a:pPr algn="ctr" defTabSz="914400">
                        <a:defRPr sz="1800" b="0">
                          <a:solidFill>
                            <a:srgbClr val="000000"/>
                          </a:solidFill>
                        </a:defRPr>
                      </a:pPr>
                      <a:r>
                        <a:rPr sz="1800" b="1" kern="1200" dirty="0" err="1">
                          <a:solidFill>
                            <a:srgbClr val="FFFFFF"/>
                          </a:solidFill>
                          <a:latin typeface="微软雅黑" panose="020B0503020204020204" charset="-122"/>
                          <a:ea typeface="微软雅黑" panose="020B0503020204020204" charset="-122"/>
                          <a:cs typeface="+mn-cs"/>
                        </a:rPr>
                        <a:t>现有学生人数</a:t>
                      </a:r>
                      <a:endParaRPr sz="1800" b="1" kern="1200" dirty="0">
                        <a:solidFill>
                          <a:srgbClr val="FFFFFF"/>
                        </a:solidFill>
                        <a:latin typeface="微软雅黑" panose="020B0503020204020204" charset="-122"/>
                        <a:ea typeface="微软雅黑" panose="020B0503020204020204" charset="-122"/>
                        <a:cs typeface="+mn-cs"/>
                      </a:endParaRPr>
                    </a:p>
                  </a:txBody>
                  <a:tcPr marL="0" marR="0" marT="0" marB="0" anchor="ctr" horzOverflow="overflow"/>
                </a:tc>
                <a:tc>
                  <a:txBody>
                    <a:bodyPr/>
                    <a:lstStyle/>
                    <a:p>
                      <a:pPr algn="ctr" defTabSz="914400">
                        <a:defRPr sz="1800"/>
                      </a:pPr>
                      <a:r>
                        <a:rPr sz="1800" b="1" kern="1200">
                          <a:solidFill>
                            <a:schemeClr val="dk1"/>
                          </a:solidFill>
                          <a:latin typeface="微软雅黑" panose="020B0503020204020204" charset="-122"/>
                          <a:ea typeface="微软雅黑" panose="020B0503020204020204" charset="-122"/>
                          <a:cs typeface="+mn-cs"/>
                        </a:rPr>
                        <a:t>151</a:t>
                      </a:r>
                      <a:endParaRPr sz="1800" b="1" kern="1200">
                        <a:solidFill>
                          <a:schemeClr val="dk1"/>
                        </a:solidFill>
                        <a:latin typeface="微软雅黑" panose="020B0503020204020204" charset="-122"/>
                        <a:ea typeface="微软雅黑" panose="020B0503020204020204" charset="-122"/>
                        <a:cs typeface="+mn-cs"/>
                      </a:endParaRPr>
                    </a:p>
                  </a:txBody>
                  <a:tcPr marL="0" marR="0" marT="0" marB="0" anchor="ctr" horzOverflow="overflow"/>
                </a:tc>
              </a:tr>
              <a:tr h="457200">
                <a:tc>
                  <a:txBody>
                    <a:bodyPr/>
                    <a:lstStyle/>
                    <a:p>
                      <a:pPr algn="ctr" defTabSz="914400">
                        <a:defRPr sz="1800" b="0">
                          <a:solidFill>
                            <a:srgbClr val="000000"/>
                          </a:solidFill>
                        </a:defRPr>
                      </a:pPr>
                      <a:r>
                        <a:rPr sz="1800" b="1" kern="1200" dirty="0" err="1">
                          <a:solidFill>
                            <a:srgbClr val="FFFFFF"/>
                          </a:solidFill>
                          <a:latin typeface="微软雅黑" panose="020B0503020204020204" charset="-122"/>
                          <a:ea typeface="微软雅黑" panose="020B0503020204020204" charset="-122"/>
                          <a:cs typeface="+mn-cs"/>
                        </a:rPr>
                        <a:t>月学费定价</a:t>
                      </a:r>
                      <a:endParaRPr sz="1800" b="1" kern="1200" dirty="0">
                        <a:solidFill>
                          <a:srgbClr val="FFFFFF"/>
                        </a:solidFill>
                        <a:latin typeface="微软雅黑" panose="020B0503020204020204" charset="-122"/>
                        <a:ea typeface="微软雅黑" panose="020B0503020204020204" charset="-122"/>
                        <a:cs typeface="+mn-cs"/>
                      </a:endParaRPr>
                    </a:p>
                  </a:txBody>
                  <a:tcPr marL="0" marR="0" marT="0" marB="0" anchor="ctr" horzOverflow="overflow"/>
                </a:tc>
                <a:tc>
                  <a:txBody>
                    <a:bodyPr/>
                    <a:lstStyle/>
                    <a:p>
                      <a:pPr algn="ctr" defTabSz="914400">
                        <a:defRPr sz="1800"/>
                      </a:pPr>
                      <a:r>
                        <a:rPr sz="1800" b="1" kern="1200" dirty="0">
                          <a:solidFill>
                            <a:schemeClr val="dk1"/>
                          </a:solidFill>
                          <a:latin typeface="微软雅黑" panose="020B0503020204020204" charset="-122"/>
                          <a:ea typeface="微软雅黑" panose="020B0503020204020204" charset="-122"/>
                          <a:cs typeface="+mn-cs"/>
                        </a:rPr>
                        <a:t>1,150</a:t>
                      </a:r>
                      <a:endParaRPr sz="1800" b="1" kern="1200" dirty="0">
                        <a:solidFill>
                          <a:schemeClr val="dk1"/>
                        </a:solidFill>
                        <a:latin typeface="微软雅黑" panose="020B0503020204020204" charset="-122"/>
                        <a:ea typeface="微软雅黑" panose="020B0503020204020204" charset="-122"/>
                        <a:cs typeface="+mn-cs"/>
                      </a:endParaRPr>
                    </a:p>
                  </a:txBody>
                  <a:tcPr marL="0" marR="0" marT="0" marB="0" anchor="ctr" horzOverflow="overflow"/>
                </a:tc>
              </a:tr>
              <a:tr h="788670">
                <a:tc>
                  <a:txBody>
                    <a:bodyPr/>
                    <a:lstStyle/>
                    <a:p>
                      <a:pPr algn="ctr" defTabSz="914400">
                        <a:defRPr sz="1800" b="0">
                          <a:solidFill>
                            <a:srgbClr val="000000"/>
                          </a:solidFill>
                        </a:defRPr>
                      </a:pPr>
                      <a:r>
                        <a:rPr sz="1800" b="1" kern="1200" dirty="0" err="1">
                          <a:solidFill>
                            <a:srgbClr val="FFFFFF"/>
                          </a:solidFill>
                          <a:latin typeface="微软雅黑" panose="020B0503020204020204" charset="-122"/>
                          <a:ea typeface="微软雅黑" panose="020B0503020204020204" charset="-122"/>
                          <a:cs typeface="+mn-cs"/>
                        </a:rPr>
                        <a:t>应收学费总计</a:t>
                      </a:r>
                      <a:endParaRPr sz="1800" b="1" kern="1200" dirty="0">
                        <a:solidFill>
                          <a:srgbClr val="FFFFFF"/>
                        </a:solidFill>
                        <a:latin typeface="微软雅黑" panose="020B0503020204020204" charset="-122"/>
                        <a:ea typeface="微软雅黑" panose="020B0503020204020204" charset="-122"/>
                        <a:cs typeface="+mn-cs"/>
                      </a:endParaRPr>
                    </a:p>
                  </a:txBody>
                  <a:tcPr marL="0" marR="0" marT="0" marB="0" anchor="ctr" horzOverflow="overflow"/>
                </a:tc>
                <a:tc>
                  <a:txBody>
                    <a:bodyPr/>
                    <a:lstStyle/>
                    <a:p>
                      <a:pPr algn="ctr" defTabSz="914400">
                        <a:defRPr sz="1800"/>
                      </a:pPr>
                      <a:r>
                        <a:rPr sz="1800" b="1" kern="1200" dirty="0">
                          <a:solidFill>
                            <a:schemeClr val="dk1"/>
                          </a:solidFill>
                          <a:latin typeface="微软雅黑" panose="020B0503020204020204" charset="-122"/>
                          <a:ea typeface="微软雅黑" panose="020B0503020204020204" charset="-122"/>
                          <a:cs typeface="+mn-cs"/>
                        </a:rPr>
                        <a:t>520,950</a:t>
                      </a:r>
                      <a:endParaRPr sz="1800" b="1" kern="1200" dirty="0">
                        <a:solidFill>
                          <a:schemeClr val="dk1"/>
                        </a:solidFill>
                        <a:latin typeface="微软雅黑" panose="020B0503020204020204" charset="-122"/>
                        <a:ea typeface="微软雅黑" panose="020B0503020204020204" charset="-122"/>
                        <a:cs typeface="+mn-cs"/>
                      </a:endParaRPr>
                    </a:p>
                  </a:txBody>
                  <a:tcPr marL="0" marR="0" marT="0" marB="0" anchor="ctr" horzOverflow="overflow"/>
                </a:tc>
              </a:tr>
              <a:tr h="781685">
                <a:tc>
                  <a:txBody>
                    <a:bodyPr/>
                    <a:lstStyle/>
                    <a:p>
                      <a:pPr algn="ctr" defTabSz="914400">
                        <a:defRPr sz="1800" b="0">
                          <a:solidFill>
                            <a:srgbClr val="000000"/>
                          </a:solidFill>
                        </a:defRPr>
                      </a:pPr>
                      <a:r>
                        <a:rPr sz="1800" b="1" kern="1200" dirty="0" err="1">
                          <a:solidFill>
                            <a:srgbClr val="FFFFFF"/>
                          </a:solidFill>
                          <a:latin typeface="微软雅黑" panose="020B0503020204020204" charset="-122"/>
                          <a:ea typeface="微软雅黑" panose="020B0503020204020204" charset="-122"/>
                          <a:cs typeface="+mn-cs"/>
                        </a:rPr>
                        <a:t>实际学费收入</a:t>
                      </a:r>
                      <a:endParaRPr sz="1800" b="1" kern="1200" dirty="0">
                        <a:solidFill>
                          <a:srgbClr val="FFFFFF"/>
                        </a:solidFill>
                        <a:latin typeface="微软雅黑" panose="020B0503020204020204" charset="-122"/>
                        <a:ea typeface="微软雅黑" panose="020B0503020204020204" charset="-122"/>
                        <a:cs typeface="+mn-cs"/>
                      </a:endParaRPr>
                    </a:p>
                  </a:txBody>
                  <a:tcPr marL="0" marR="0" marT="0" marB="0" anchor="ctr" horzOverflow="overflow"/>
                </a:tc>
                <a:tc>
                  <a:txBody>
                    <a:bodyPr/>
                    <a:lstStyle/>
                    <a:p>
                      <a:pPr algn="ctr" defTabSz="914400">
                        <a:defRPr sz="1800"/>
                      </a:pPr>
                      <a:r>
                        <a:rPr sz="1800" b="1" kern="1200" dirty="0">
                          <a:solidFill>
                            <a:schemeClr val="dk1"/>
                          </a:solidFill>
                          <a:latin typeface="微软雅黑" panose="020B0503020204020204" charset="-122"/>
                          <a:ea typeface="微软雅黑" panose="020B0503020204020204" charset="-122"/>
                          <a:cs typeface="+mn-cs"/>
                        </a:rPr>
                        <a:t>270,000</a:t>
                      </a:r>
                      <a:endParaRPr sz="1800" b="1" kern="1200" dirty="0">
                        <a:solidFill>
                          <a:schemeClr val="dk1"/>
                        </a:solidFill>
                        <a:latin typeface="微软雅黑" panose="020B0503020204020204" charset="-122"/>
                        <a:ea typeface="微软雅黑" panose="020B0503020204020204" charset="-122"/>
                        <a:cs typeface="+mn-cs"/>
                      </a:endParaRPr>
                    </a:p>
                  </a:txBody>
                  <a:tcPr marL="0" marR="0" marT="0" marB="0" anchor="ctr" horzOverflow="overflow"/>
                </a:tc>
              </a:tr>
              <a:tr h="379730">
                <a:tc>
                  <a:txBody>
                    <a:bodyPr/>
                    <a:lstStyle/>
                    <a:p>
                      <a:pPr algn="ctr" defTabSz="914400">
                        <a:defRPr sz="1800" b="0">
                          <a:solidFill>
                            <a:srgbClr val="000000"/>
                          </a:solidFill>
                        </a:defRPr>
                      </a:pPr>
                      <a:r>
                        <a:rPr sz="1800" b="1" kern="1200" dirty="0" err="1">
                          <a:solidFill>
                            <a:srgbClr val="FFFFFF"/>
                          </a:solidFill>
                          <a:latin typeface="微软雅黑" panose="020B0503020204020204" charset="-122"/>
                          <a:ea typeface="微软雅黑" panose="020B0503020204020204" charset="-122"/>
                          <a:cs typeface="+mn-cs"/>
                        </a:rPr>
                        <a:t>实际收入与目标收入差</a:t>
                      </a:r>
                      <a:endParaRPr sz="1800" b="1" kern="1200" dirty="0">
                        <a:solidFill>
                          <a:srgbClr val="FFFFFF"/>
                        </a:solidFill>
                        <a:latin typeface="微软雅黑" panose="020B0503020204020204" charset="-122"/>
                        <a:ea typeface="微软雅黑" panose="020B0503020204020204" charset="-122"/>
                        <a:cs typeface="+mn-cs"/>
                      </a:endParaRPr>
                    </a:p>
                  </a:txBody>
                  <a:tcPr marL="0" marR="0" marT="0" marB="0" anchor="ctr" horzOverflow="overflow"/>
                </a:tc>
                <a:tc>
                  <a:txBody>
                    <a:bodyPr/>
                    <a:lstStyle/>
                    <a:p>
                      <a:pPr algn="ctr" defTabSz="914400">
                        <a:defRPr sz="1800"/>
                      </a:pPr>
                      <a:r>
                        <a:rPr sz="1800" b="1" kern="1200" dirty="0">
                          <a:solidFill>
                            <a:schemeClr val="dk1"/>
                          </a:solidFill>
                          <a:latin typeface="微软雅黑" panose="020B0503020204020204" charset="-122"/>
                          <a:ea typeface="微软雅黑" panose="020B0503020204020204" charset="-122"/>
                          <a:cs typeface="+mn-cs"/>
                        </a:rPr>
                        <a:t>-252,950</a:t>
                      </a:r>
                      <a:endParaRPr sz="1800" b="1" kern="1200" dirty="0">
                        <a:solidFill>
                          <a:schemeClr val="dk1"/>
                        </a:solidFill>
                        <a:latin typeface="微软雅黑" panose="020B0503020204020204" charset="-122"/>
                        <a:ea typeface="微软雅黑" panose="020B0503020204020204" charset="-122"/>
                        <a:cs typeface="+mn-cs"/>
                      </a:endParaRPr>
                    </a:p>
                  </a:txBody>
                  <a:tcPr marL="0" marR="0" marT="0" marB="0" anchor="ctr" horzOverflow="overflow"/>
                </a:tc>
              </a:tr>
              <a:tr h="759460">
                <a:tc>
                  <a:txBody>
                    <a:bodyPr/>
                    <a:lstStyle/>
                    <a:p>
                      <a:pPr algn="ctr" defTabSz="914400">
                        <a:defRPr sz="1800" b="0">
                          <a:solidFill>
                            <a:srgbClr val="000000"/>
                          </a:solidFill>
                        </a:defRPr>
                      </a:pPr>
                      <a:r>
                        <a:rPr sz="1800" b="1" kern="1200" dirty="0" err="1">
                          <a:solidFill>
                            <a:srgbClr val="FFFFFF"/>
                          </a:solidFill>
                          <a:latin typeface="微软雅黑" panose="020B0503020204020204" charset="-122"/>
                          <a:ea typeface="微软雅黑" panose="020B0503020204020204" charset="-122"/>
                          <a:cs typeface="+mn-cs"/>
                        </a:rPr>
                        <a:t>实际学费收入与目标收入比例</a:t>
                      </a:r>
                      <a:endParaRPr sz="1800" b="1" kern="1200" dirty="0">
                        <a:solidFill>
                          <a:srgbClr val="FFFFFF"/>
                        </a:solidFill>
                        <a:latin typeface="微软雅黑" panose="020B0503020204020204" charset="-122"/>
                        <a:ea typeface="微软雅黑" panose="020B0503020204020204" charset="-122"/>
                        <a:cs typeface="+mn-cs"/>
                      </a:endParaRPr>
                    </a:p>
                  </a:txBody>
                  <a:tcPr marL="0" marR="0" marT="0" marB="0" anchor="ctr" horzOverflow="overflow"/>
                </a:tc>
                <a:tc>
                  <a:txBody>
                    <a:bodyPr/>
                    <a:lstStyle/>
                    <a:p>
                      <a:pPr algn="ctr" defTabSz="914400">
                        <a:defRPr sz="1800"/>
                      </a:pPr>
                      <a:r>
                        <a:rPr sz="1800" b="1" kern="1200" dirty="0">
                          <a:solidFill>
                            <a:schemeClr val="dk1"/>
                          </a:solidFill>
                          <a:latin typeface="微软雅黑" panose="020B0503020204020204" charset="-122"/>
                          <a:ea typeface="微软雅黑" panose="020B0503020204020204" charset="-122"/>
                          <a:cs typeface="+mn-cs"/>
                        </a:rPr>
                        <a:t>52%</a:t>
                      </a:r>
                      <a:endParaRPr sz="1800" b="1" kern="1200" dirty="0">
                        <a:solidFill>
                          <a:schemeClr val="dk1"/>
                        </a:solidFill>
                        <a:latin typeface="微软雅黑" panose="020B0503020204020204" charset="-122"/>
                        <a:ea typeface="微软雅黑" panose="020B0503020204020204" charset="-122"/>
                        <a:cs typeface="+mn-cs"/>
                      </a:endParaRPr>
                    </a:p>
                  </a:txBody>
                  <a:tcPr marL="0" marR="0" marT="0" marB="0" anchor="ctr" horzOverflow="overflow"/>
                </a:tc>
              </a:tr>
            </a:tbl>
          </a:graphicData>
        </a:graphic>
      </p:graphicFrame>
      <p:sp>
        <p:nvSpPr>
          <p:cNvPr id="3" name="文本框 15"/>
          <p:cNvSpPr txBox="1"/>
          <p:nvPr/>
        </p:nvSpPr>
        <p:spPr>
          <a:xfrm>
            <a:off x="1612319" y="331568"/>
            <a:ext cx="5884717" cy="521970"/>
          </a:xfrm>
          <a:prstGeom prst="rect">
            <a:avLst/>
          </a:prstGeom>
          <a:ln w="12700">
            <a:miter lim="400000"/>
          </a:ln>
        </p:spPr>
        <p:txBody>
          <a:bodyPr wrap="square" lIns="22859" rIns="22859">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b="0" dirty="0" err="1">
                <a:solidFill>
                  <a:schemeClr val="bg1"/>
                </a:solidFill>
              </a:rPr>
              <a:t>幼儿园</a:t>
            </a:r>
            <a:r>
              <a:rPr lang="zh-CN" altLang="en-US" b="0" dirty="0">
                <a:solidFill>
                  <a:schemeClr val="bg1"/>
                </a:solidFill>
              </a:rPr>
              <a:t>第一</a:t>
            </a:r>
            <a:r>
              <a:rPr b="0" dirty="0" err="1">
                <a:solidFill>
                  <a:schemeClr val="bg1"/>
                </a:solidFill>
              </a:rPr>
              <a:t>季度收入状况分析</a:t>
            </a:r>
            <a:endParaRPr b="0" dirty="0" err="1">
              <a:solidFill>
                <a:schemeClr val="bg1"/>
              </a:solidFill>
            </a:endParaRPr>
          </a:p>
        </p:txBody>
      </p:sp>
      <p:sp>
        <p:nvSpPr>
          <p:cNvPr id="4" name="为什么会出现如此大的收入偏差？"/>
          <p:cNvSpPr txBox="1"/>
          <p:nvPr/>
        </p:nvSpPr>
        <p:spPr>
          <a:xfrm>
            <a:off x="3373577" y="6061654"/>
            <a:ext cx="5805170" cy="553085"/>
          </a:xfrm>
          <a:prstGeom prst="rect">
            <a:avLst/>
          </a:prstGeom>
          <a:ln w="12700">
            <a:miter lim="400000"/>
          </a:ln>
        </p:spPr>
        <p:txBody>
          <a:bodyPr wrap="none" lIns="45716" rIns="45716">
            <a:spAutoFit/>
          </a:bodyPr>
          <a:lstStyle>
            <a:lvl1pPr>
              <a:defRPr sz="3000"/>
            </a:lvl1pPr>
          </a:lstStyle>
          <a:p>
            <a:r>
              <a:rPr dirty="0" err="1">
                <a:latin typeface="微软雅黑" panose="020B0503020204020204" charset="-122"/>
                <a:ea typeface="微软雅黑" panose="020B0503020204020204" charset="-122"/>
              </a:rPr>
              <a:t>为什么会出现如此大的收入偏差</a:t>
            </a:r>
            <a:r>
              <a:rPr dirty="0">
                <a:latin typeface="微软雅黑" panose="020B0503020204020204" charset="-122"/>
                <a:ea typeface="微软雅黑" panose="020B0503020204020204" charset="-122"/>
              </a:rPr>
              <a:t>？</a:t>
            </a:r>
            <a:endParaRPr dirty="0">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 name="文本框 15"/>
          <p:cNvSpPr txBox="1"/>
          <p:nvPr/>
        </p:nvSpPr>
        <p:spPr>
          <a:xfrm>
            <a:off x="1447361" y="266383"/>
            <a:ext cx="6527031" cy="521970"/>
          </a:xfrm>
          <a:prstGeom prst="rect">
            <a:avLst/>
          </a:prstGeom>
          <a:ln w="12700">
            <a:miter lim="400000"/>
          </a:ln>
        </p:spPr>
        <p:txBody>
          <a:bodyPr lIns="45716" rIns="45716">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b="0" dirty="0" err="1">
                <a:solidFill>
                  <a:schemeClr val="bg1"/>
                </a:solidFill>
              </a:rPr>
              <a:t>造成如此大收入偏差的原因</a:t>
            </a:r>
            <a:endParaRPr b="0" dirty="0" err="1">
              <a:solidFill>
                <a:schemeClr val="bg1"/>
              </a:solidFill>
            </a:endParaRPr>
          </a:p>
        </p:txBody>
      </p:sp>
      <p:graphicFrame>
        <p:nvGraphicFramePr>
          <p:cNvPr id="488" name="表格"/>
          <p:cNvGraphicFramePr/>
          <p:nvPr>
            <p:custDataLst>
              <p:tags r:id="rId1"/>
            </p:custDataLst>
          </p:nvPr>
        </p:nvGraphicFramePr>
        <p:xfrm>
          <a:off x="1690285" y="1834816"/>
          <a:ext cx="8811260" cy="3467735"/>
        </p:xfrm>
        <a:graphic>
          <a:graphicData uri="http://schemas.openxmlformats.org/drawingml/2006/table">
            <a:tbl>
              <a:tblPr firstRow="1" firstCol="1" lastRow="1" bandRow="1">
                <a:tableStyleId>{21E4AEA4-8DFA-4A89-87EB-49C32662AFE0}</a:tableStyleId>
              </a:tblPr>
              <a:tblGrid>
                <a:gridCol w="2597785"/>
                <a:gridCol w="1973580"/>
                <a:gridCol w="2067560"/>
                <a:gridCol w="2172335"/>
              </a:tblGrid>
              <a:tr h="547370">
                <a:tc gridSpan="4">
                  <a:txBody>
                    <a:bodyPr/>
                    <a:lstStyle/>
                    <a:p>
                      <a:pPr algn="l" defTabSz="914400">
                        <a:defRPr sz="1800" b="0">
                          <a:solidFill>
                            <a:srgbClr val="000000"/>
                          </a:solidFill>
                        </a:defRPr>
                      </a:pPr>
                      <a:r>
                        <a:rPr sz="1800" b="1" dirty="0">
                          <a:solidFill>
                            <a:srgbClr val="FFFFFF"/>
                          </a:solidFill>
                          <a:latin typeface="微软雅黑" panose="020B0503020204020204" charset="-122"/>
                          <a:ea typeface="微软雅黑" panose="020B0503020204020204" charset="-122"/>
                        </a:rPr>
                        <a:t>1、一季度</a:t>
                      </a:r>
                      <a:r>
                        <a:rPr sz="1800" b="1" dirty="0" err="1">
                          <a:solidFill>
                            <a:srgbClr val="FFFFFF"/>
                          </a:solidFill>
                          <a:latin typeface="微软雅黑" panose="020B0503020204020204" charset="-122"/>
                          <a:ea typeface="微软雅黑" panose="020B0503020204020204" charset="-122"/>
                        </a:rPr>
                        <a:t>幼儿园出勤率</a:t>
                      </a:r>
                      <a:endParaRPr sz="1800" b="1" dirty="0">
                        <a:solidFill>
                          <a:srgbClr val="FFFFFF"/>
                        </a:solidFill>
                        <a:latin typeface="微软雅黑" panose="020B0503020204020204" charset="-122"/>
                        <a:ea typeface="微软雅黑" panose="020B0503020204020204" charset="-122"/>
                      </a:endParaRPr>
                    </a:p>
                  </a:txBody>
                  <a:tcPr marL="0" marR="0" marT="0" marB="0" anchor="ctr" horzOverflow="overflow"/>
                </a:tc>
                <a:tc hMerge="1">
                  <a:tcPr/>
                </a:tc>
                <a:tc hMerge="1">
                  <a:tcPr/>
                </a:tc>
                <a:tc hMerge="1">
                  <a:tcPr/>
                </a:tc>
              </a:tr>
              <a:tr h="1005205">
                <a:tc>
                  <a:txBody>
                    <a:bodyPr/>
                    <a:lstStyle/>
                    <a:p>
                      <a:pPr algn="ctr" defTabSz="914400">
                        <a:defRPr sz="1800" b="0">
                          <a:solidFill>
                            <a:srgbClr val="000000"/>
                          </a:solidFill>
                        </a:defRPr>
                      </a:pPr>
                      <a:r>
                        <a:rPr sz="1800" b="1" dirty="0" err="1">
                          <a:solidFill>
                            <a:srgbClr val="FFFFFF"/>
                          </a:solidFill>
                          <a:latin typeface="微软雅黑" panose="020B0503020204020204" charset="-122"/>
                          <a:ea typeface="微软雅黑" panose="020B0503020204020204" charset="-122"/>
                        </a:rPr>
                        <a:t>幼儿园</a:t>
                      </a:r>
                      <a:r>
                        <a:rPr lang="en-US" sz="1800" b="1" dirty="0" err="1">
                          <a:solidFill>
                            <a:srgbClr val="FFFFFF"/>
                          </a:solidFill>
                          <a:latin typeface="微软雅黑" panose="020B0503020204020204" charset="-122"/>
                          <a:ea typeface="微软雅黑" panose="020B0503020204020204" charset="-122"/>
                        </a:rPr>
                        <a:t>A</a:t>
                      </a:r>
                      <a:endParaRPr lang="en-US" sz="1800" b="1" dirty="0" err="1">
                        <a:solidFill>
                          <a:srgbClr val="FFFFFF"/>
                        </a:solidFill>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b="1" kern="1200">
                          <a:solidFill>
                            <a:schemeClr val="dk1"/>
                          </a:solidFill>
                          <a:latin typeface="微软雅黑" panose="020B0503020204020204" charset="-122"/>
                          <a:ea typeface="微软雅黑" panose="020B0503020204020204" charset="-122"/>
                          <a:cs typeface="+mn-cs"/>
                        </a:rPr>
                        <a:t>73.0%</a:t>
                      </a:r>
                      <a:endParaRPr sz="1800" b="1" kern="1200">
                        <a:solidFill>
                          <a:schemeClr val="dk1"/>
                        </a:solidFill>
                        <a:latin typeface="微软雅黑" panose="020B0503020204020204" charset="-122"/>
                        <a:ea typeface="微软雅黑" panose="020B0503020204020204" charset="-122"/>
                        <a:cs typeface="+mn-cs"/>
                      </a:endParaRPr>
                    </a:p>
                  </a:txBody>
                  <a:tcPr marL="0" marR="0" marT="0" marB="0" anchor="ctr" horzOverflow="overflow"/>
                </a:tc>
                <a:tc>
                  <a:txBody>
                    <a:bodyPr/>
                    <a:lstStyle/>
                    <a:p>
                      <a:pPr algn="ctr" defTabSz="914400">
                        <a:defRPr sz="1800"/>
                      </a:pPr>
                      <a:r>
                        <a:rPr sz="1800" b="1" kern="1200" dirty="0">
                          <a:solidFill>
                            <a:schemeClr val="dk1"/>
                          </a:solidFill>
                          <a:latin typeface="微软雅黑" panose="020B0503020204020204" charset="-122"/>
                          <a:ea typeface="微软雅黑" panose="020B0503020204020204" charset="-122"/>
                          <a:cs typeface="+mn-cs"/>
                        </a:rPr>
                        <a:t>35.7%</a:t>
                      </a:r>
                      <a:endParaRPr sz="1800" b="1" kern="1200" dirty="0">
                        <a:solidFill>
                          <a:schemeClr val="dk1"/>
                        </a:solidFill>
                        <a:latin typeface="微软雅黑" panose="020B0503020204020204" charset="-122"/>
                        <a:ea typeface="微软雅黑" panose="020B0503020204020204" charset="-122"/>
                        <a:cs typeface="+mn-cs"/>
                      </a:endParaRPr>
                    </a:p>
                  </a:txBody>
                  <a:tcPr marL="0" marR="0" marT="0" marB="0" anchor="ctr" horzOverflow="overflow"/>
                </a:tc>
                <a:tc>
                  <a:txBody>
                    <a:bodyPr/>
                    <a:lstStyle/>
                    <a:p>
                      <a:pPr algn="ctr" defTabSz="914400">
                        <a:defRPr sz="1800"/>
                      </a:pPr>
                      <a:r>
                        <a:rPr sz="1800" b="1" kern="1200" dirty="0">
                          <a:solidFill>
                            <a:schemeClr val="dk1"/>
                          </a:solidFill>
                          <a:latin typeface="微软雅黑" panose="020B0503020204020204" charset="-122"/>
                          <a:ea typeface="微软雅黑" panose="020B0503020204020204" charset="-122"/>
                          <a:cs typeface="+mn-cs"/>
                        </a:rPr>
                        <a:t>84%</a:t>
                      </a:r>
                      <a:endParaRPr sz="1800" b="1" kern="1200" dirty="0">
                        <a:solidFill>
                          <a:schemeClr val="dk1"/>
                        </a:solidFill>
                        <a:latin typeface="微软雅黑" panose="020B0503020204020204" charset="-122"/>
                        <a:ea typeface="微软雅黑" panose="020B0503020204020204" charset="-122"/>
                        <a:cs typeface="+mn-cs"/>
                      </a:endParaRPr>
                    </a:p>
                  </a:txBody>
                  <a:tcPr marL="0" marR="0" marT="0" marB="0" anchor="ctr" horzOverflow="overflow"/>
                </a:tc>
              </a:tr>
              <a:tr h="946150">
                <a:tc>
                  <a:txBody>
                    <a:bodyPr/>
                    <a:lstStyle/>
                    <a:p>
                      <a:pPr algn="ctr" defTabSz="914400">
                        <a:defRPr sz="1800" b="0">
                          <a:solidFill>
                            <a:srgbClr val="000000"/>
                          </a:solidFill>
                        </a:defRPr>
                      </a:pPr>
                      <a:r>
                        <a:rPr sz="1800" b="1" dirty="0">
                          <a:solidFill>
                            <a:srgbClr val="FFFFFF"/>
                          </a:solidFill>
                          <a:latin typeface="微软雅黑" panose="020B0503020204020204" charset="-122"/>
                          <a:ea typeface="微软雅黑" panose="020B0503020204020204" charset="-122"/>
                        </a:rPr>
                        <a:t>2、</a:t>
                      </a:r>
                      <a:r>
                        <a:rPr sz="1800" b="1" dirty="0" err="1">
                          <a:solidFill>
                            <a:srgbClr val="FFFFFF"/>
                          </a:solidFill>
                          <a:latin typeface="微软雅黑" panose="020B0503020204020204" charset="-122"/>
                          <a:ea typeface="微软雅黑" panose="020B0503020204020204" charset="-122"/>
                        </a:rPr>
                        <a:t>幼儿园退费学生</a:t>
                      </a:r>
                      <a:endParaRPr sz="1800" b="1" dirty="0">
                        <a:solidFill>
                          <a:srgbClr val="FFFFFF"/>
                        </a:solidFill>
                        <a:latin typeface="微软雅黑" panose="020B0503020204020204" charset="-122"/>
                        <a:ea typeface="微软雅黑" panose="020B0503020204020204" charset="-122"/>
                      </a:endParaRPr>
                    </a:p>
                  </a:txBody>
                  <a:tcPr marL="0" marR="0" marT="0" marB="0" anchor="ctr" horzOverflow="overflow"/>
                </a:tc>
                <a:tc gridSpan="3">
                  <a:txBody>
                    <a:bodyPr/>
                    <a:lstStyle/>
                    <a:p>
                      <a:pPr algn="ctr" defTabSz="914400">
                        <a:defRPr sz="1800" b="0">
                          <a:solidFill>
                            <a:srgbClr val="000000"/>
                          </a:solidFill>
                        </a:defRPr>
                      </a:pPr>
                      <a:r>
                        <a:rPr lang="zh-CN" dirty="0">
                          <a:solidFill>
                            <a:srgbClr val="000000"/>
                          </a:solidFill>
                          <a:latin typeface="微软雅黑" panose="020B0503020204020204" charset="-122"/>
                          <a:ea typeface="微软雅黑" panose="020B0503020204020204" charset="-122"/>
                        </a:rPr>
                        <a:t> </a:t>
                      </a:r>
                      <a:r>
                        <a:rPr lang="en-US" altLang="zh-CN" dirty="0">
                          <a:solidFill>
                            <a:srgbClr val="000000"/>
                          </a:solidFill>
                          <a:latin typeface="微软雅黑" panose="020B0503020204020204" charset="-122"/>
                          <a:ea typeface="微软雅黑" panose="020B0503020204020204" charset="-122"/>
                        </a:rPr>
                        <a:t>2</a:t>
                      </a:r>
                      <a:r>
                        <a:rPr lang="zh-CN" dirty="0">
                          <a:solidFill>
                            <a:srgbClr val="000000"/>
                          </a:solidFill>
                          <a:latin typeface="微软雅黑" panose="020B0503020204020204" charset="-122"/>
                          <a:ea typeface="微软雅黑" panose="020B0503020204020204" charset="-122"/>
                        </a:rPr>
                        <a:t>0人</a:t>
                      </a:r>
                      <a:endParaRPr sz="1800" dirty="0">
                        <a:latin typeface="微软雅黑" panose="020B0503020204020204" charset="-122"/>
                        <a:ea typeface="微软雅黑" panose="020B0503020204020204" charset="-122"/>
                      </a:endParaRPr>
                    </a:p>
                  </a:txBody>
                  <a:tcPr marL="0" marR="0" marT="0" marB="0" anchor="ctr" horzOverflow="overflow"/>
                </a:tc>
                <a:tc hMerge="1">
                  <a:tcPr marL="0" marR="0" marT="0" marB="0" anchor="ctr" horzOverflow="overflow"/>
                </a:tc>
                <a:tc hMerge="1">
                  <a:tcPr marL="0" marR="0" marT="0" marB="0" anchor="ctr" horzOverflow="overflow"/>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等腰三角形 1"/>
          <p:cNvSpPr/>
          <p:nvPr>
            <p:custDataLst>
              <p:tags r:id="rId1"/>
            </p:custDataLst>
          </p:nvPr>
        </p:nvSpPr>
        <p:spPr>
          <a:xfrm rot="5400000">
            <a:off x="-381319" y="883579"/>
            <a:ext cx="5529129" cy="4766491"/>
          </a:xfrm>
          <a:prstGeom prst="triangle">
            <a:avLst/>
          </a:prstGeom>
          <a:pattFill prst="ltUp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custDataLst>
              <p:tags r:id="rId2"/>
            </p:custDataLst>
          </p:nvPr>
        </p:nvSpPr>
        <p:spPr>
          <a:xfrm>
            <a:off x="989965" y="615950"/>
            <a:ext cx="10756900" cy="5626100"/>
          </a:xfrm>
          <a:prstGeom prst="rect">
            <a:avLst/>
          </a:prstGeom>
        </p:spPr>
        <p:txBody>
          <a:bodyPr vert="horz" lIns="90000" tIns="46800" rIns="90000" bIns="46800" rtlCol="0" anchor="ctr" anchorCtr="0">
            <a:normAutofit/>
          </a:bodyPr>
          <a:lstStyle>
            <a:lvl1pPr marL="228600" indent="-228600" fontAlgn="auto">
              <a:lnSpc>
                <a:spcPct val="150000"/>
              </a:lnSpc>
              <a:spcBef>
                <a:spcPts val="0"/>
              </a:spcBef>
              <a:spcAft>
                <a:spcPts val="800"/>
              </a:spcAft>
              <a:buFont typeface="Arial" panose="020B0604020202020204" pitchFamily="34" charset="0"/>
              <a:buChar char="•"/>
              <a:defRPr sz="1200" u="none" strike="noStrike" cap="none" spc="150" normalizeH="0" baseline="0">
                <a:solidFill>
                  <a:schemeClr val="bg2">
                    <a:lumMod val="50000"/>
                  </a:schemeClr>
                </a:solidFill>
                <a:uFillTx/>
                <a:latin typeface="微软雅黑" panose="020B0503020204020204" charset="-122"/>
                <a:ea typeface="微软雅黑" panose="020B0503020204020204" charset="-122"/>
              </a:defRPr>
            </a:lvl1pPr>
            <a:lvl2pPr marL="685800" indent="-228600" fontAlgn="auto">
              <a:lnSpc>
                <a:spcPct val="130000"/>
              </a:lnSpc>
              <a:spcBef>
                <a:spcPts val="0"/>
              </a:spcBef>
              <a:spcAft>
                <a:spcPts val="1000"/>
              </a:spcAft>
              <a:buFont typeface="Arial" panose="020B0604020202020204" pitchFamily="34" charset="0"/>
              <a:buChar char="•"/>
              <a:tabLst>
                <a:tab pos="1609725" algn="l"/>
              </a:tabLst>
              <a:defRPr sz="1600" u="none" strike="noStrike" cap="none" spc="150" normalizeH="0" baseline="0">
                <a:uFillTx/>
                <a:latin typeface="微软雅黑" panose="020B0503020204020204" charset="-122"/>
                <a:ea typeface="微软雅黑" panose="020B0503020204020204" charset="-122"/>
              </a:defRPr>
            </a:lvl2pPr>
            <a:lvl3pPr marL="1143000" indent="-228600" fontAlgn="auto">
              <a:lnSpc>
                <a:spcPct val="130000"/>
              </a:lnSpc>
              <a:spcBef>
                <a:spcPts val="0"/>
              </a:spcBef>
              <a:spcAft>
                <a:spcPts val="1000"/>
              </a:spcAft>
              <a:buFont typeface="Arial" panose="020B0604020202020204" pitchFamily="34" charset="0"/>
              <a:buChar char="•"/>
              <a:defRPr sz="1600" u="none" strike="noStrike" cap="none" spc="150" normalizeH="0" baseline="0">
                <a:uFillTx/>
                <a:latin typeface="微软雅黑" panose="020B0503020204020204" charset="-122"/>
                <a:ea typeface="微软雅黑" panose="020B0503020204020204" charset="-122"/>
              </a:defRPr>
            </a:lvl3pPr>
            <a:lvl4pPr marL="1600200" indent="-228600" fontAlgn="auto">
              <a:lnSpc>
                <a:spcPct val="130000"/>
              </a:lnSpc>
              <a:spcBef>
                <a:spcPts val="0"/>
              </a:spcBef>
              <a:spcAft>
                <a:spcPts val="1000"/>
              </a:spcAft>
              <a:buFont typeface="Arial" panose="020B0604020202020204" pitchFamily="34" charset="0"/>
              <a:buChar char="•"/>
              <a:defRPr sz="1600" u="none" strike="noStrike" cap="none" spc="150" normalizeH="0" baseline="0">
                <a:uFillTx/>
                <a:latin typeface="微软雅黑" panose="020B0503020204020204" charset="-122"/>
                <a:ea typeface="微软雅黑" panose="020B0503020204020204" charset="-122"/>
              </a:defRPr>
            </a:lvl4pPr>
            <a:lvl5pPr marL="2057400" indent="-228600" fontAlgn="auto">
              <a:lnSpc>
                <a:spcPct val="130000"/>
              </a:lnSpc>
              <a:spcBef>
                <a:spcPts val="0"/>
              </a:spcBef>
              <a:spcAft>
                <a:spcPts val="1000"/>
              </a:spcAft>
              <a:buFont typeface="Arial" panose="020B0604020202020204" pitchFamily="34" charset="0"/>
              <a:buChar char="•"/>
              <a:defRPr sz="1600" u="none" strike="noStrike" cap="none" spc="150" normalizeH="0" baseline="0">
                <a:uFillTx/>
                <a:latin typeface="微软雅黑" panose="020B0503020204020204" charset="-122"/>
                <a:ea typeface="微软雅黑" panose="020B0503020204020204" charset="-122"/>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lvl="0" indent="-342900" algn="l">
              <a:lnSpc>
                <a:spcPct val="100000"/>
              </a:lnSpc>
              <a:buSzPct val="100000"/>
              <a:buFont typeface="+mj-lt"/>
              <a:buNone/>
            </a:pPr>
            <a:r>
              <a:rPr sz="3600" spc="280">
                <a:solidFill>
                  <a:schemeClr val="tx1">
                    <a:lumMod val="75000"/>
                    <a:lumOff val="25000"/>
                  </a:schemeClr>
                </a:solidFill>
                <a:latin typeface="Arial" panose="020B0604020202020204" pitchFamily="34" charset="0"/>
              </a:rPr>
              <a:t>提升在校生出勤率，降低退费率后的财务模型</a:t>
            </a:r>
            <a:endParaRPr sz="3600" spc="280">
              <a:solidFill>
                <a:schemeClr val="tx1">
                  <a:lumMod val="75000"/>
                  <a:lumOff val="25000"/>
                </a:schemeClr>
              </a:solidFill>
              <a:latin typeface="Arial" panose="020B0604020202020204" pitchFamily="34" charset="0"/>
            </a:endParaRPr>
          </a:p>
        </p:txBody>
      </p:sp>
    </p:spTree>
    <p:custDataLst>
      <p:tags r:id="rId3"/>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2" name="表格"/>
          <p:cNvGraphicFramePr/>
          <p:nvPr>
            <p:custDataLst>
              <p:tags r:id="rId1"/>
            </p:custDataLst>
          </p:nvPr>
        </p:nvGraphicFramePr>
        <p:xfrm>
          <a:off x="2714076" y="1938642"/>
          <a:ext cx="9841230" cy="3886200"/>
        </p:xfrm>
        <a:graphic>
          <a:graphicData uri="http://schemas.openxmlformats.org/drawingml/2006/table">
            <a:tbl>
              <a:tblPr firstRow="1" firstCol="1" bandRow="1">
                <a:tableStyleId>{21E4AEA4-8DFA-4A89-87EB-49C32662AFE0}</a:tableStyleId>
              </a:tblPr>
              <a:tblGrid>
                <a:gridCol w="3280410"/>
                <a:gridCol w="3280410"/>
              </a:tblGrid>
              <a:tr h="381635">
                <a:tc>
                  <a:txBody>
                    <a:bodyPr/>
                    <a:lstStyle/>
                    <a:p>
                      <a:pPr algn="ctr" defTabSz="914400">
                        <a:defRPr sz="1800"/>
                      </a:pPr>
                      <a:endParaRPr sz="1800" dirty="0">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b="0">
                          <a:solidFill>
                            <a:srgbClr val="000000"/>
                          </a:solidFill>
                        </a:defRPr>
                      </a:pPr>
                      <a:r>
                        <a:rPr sz="1800" b="1" dirty="0" err="1">
                          <a:solidFill>
                            <a:srgbClr val="FFFFFF"/>
                          </a:solidFill>
                          <a:latin typeface="微软雅黑" panose="020B0503020204020204" charset="-122"/>
                          <a:ea typeface="微软雅黑" panose="020B0503020204020204" charset="-122"/>
                        </a:rPr>
                        <a:t>幼儿园</a:t>
                      </a:r>
                      <a:r>
                        <a:rPr lang="en-US" sz="1800" b="1" dirty="0" err="1">
                          <a:solidFill>
                            <a:srgbClr val="FFFFFF"/>
                          </a:solidFill>
                          <a:latin typeface="微软雅黑" panose="020B0503020204020204" charset="-122"/>
                          <a:ea typeface="微软雅黑" panose="020B0503020204020204" charset="-122"/>
                        </a:rPr>
                        <a:t>A</a:t>
                      </a:r>
                      <a:endParaRPr lang="en-US" sz="1800" b="1" dirty="0" err="1">
                        <a:solidFill>
                          <a:srgbClr val="FFFFFF"/>
                        </a:solidFill>
                        <a:latin typeface="微软雅黑" panose="020B0503020204020204" charset="-122"/>
                        <a:ea typeface="微软雅黑" panose="020B0503020204020204" charset="-122"/>
                      </a:endParaRPr>
                    </a:p>
                  </a:txBody>
                  <a:tcPr marL="0" marR="0" marT="0" marB="0" anchor="ctr" horzOverflow="overflow"/>
                </a:tc>
              </a:tr>
              <a:tr h="702310">
                <a:tc>
                  <a:txBody>
                    <a:bodyPr/>
                    <a:lstStyle/>
                    <a:p>
                      <a:pPr algn="ctr" defTabSz="914400">
                        <a:defRPr sz="1800" b="0">
                          <a:solidFill>
                            <a:srgbClr val="000000"/>
                          </a:solidFill>
                        </a:defRPr>
                      </a:pPr>
                      <a:r>
                        <a:rPr sz="1800" b="1" dirty="0" err="1">
                          <a:solidFill>
                            <a:srgbClr val="FFFFFF"/>
                          </a:solidFill>
                          <a:latin typeface="微软雅黑" panose="020B0503020204020204" charset="-122"/>
                          <a:ea typeface="微软雅黑" panose="020B0503020204020204" charset="-122"/>
                        </a:rPr>
                        <a:t>学费收入</a:t>
                      </a:r>
                      <a:endParaRPr sz="1800" b="1" dirty="0">
                        <a:solidFill>
                          <a:srgbClr val="FFFFFF"/>
                        </a:solidFill>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b="1">
                          <a:latin typeface="微软雅黑" panose="020B0503020204020204" charset="-122"/>
                          <a:ea typeface="微软雅黑" panose="020B0503020204020204" charset="-122"/>
                        </a:rPr>
                        <a:t>520,950</a:t>
                      </a:r>
                      <a:endParaRPr sz="1800" b="1">
                        <a:latin typeface="微软雅黑" panose="020B0503020204020204" charset="-122"/>
                        <a:ea typeface="微软雅黑" panose="020B0503020204020204" charset="-122"/>
                      </a:endParaRPr>
                    </a:p>
                  </a:txBody>
                  <a:tcPr marL="0" marR="0" marT="0" marB="0" anchor="ctr" horzOverflow="overflow"/>
                </a:tc>
              </a:tr>
              <a:tr h="367665">
                <a:tc>
                  <a:txBody>
                    <a:bodyPr/>
                    <a:lstStyle/>
                    <a:p>
                      <a:pPr algn="ctr" defTabSz="914400">
                        <a:defRPr sz="1800" b="0">
                          <a:solidFill>
                            <a:srgbClr val="000000"/>
                          </a:solidFill>
                        </a:defRPr>
                      </a:pPr>
                      <a:r>
                        <a:rPr sz="1800" b="1">
                          <a:solidFill>
                            <a:srgbClr val="FFFFFF"/>
                          </a:solidFill>
                          <a:latin typeface="微软雅黑" panose="020B0503020204020204" charset="-122"/>
                          <a:ea typeface="微软雅黑" panose="020B0503020204020204" charset="-122"/>
                        </a:rPr>
                        <a:t>房租物业支出</a:t>
                      </a:r>
                      <a:endParaRPr sz="1800" b="1">
                        <a:solidFill>
                          <a:srgbClr val="FFFFFF"/>
                        </a:solidFill>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latin typeface="微软雅黑" panose="020B0503020204020204" charset="-122"/>
                          <a:ea typeface="微软雅黑" panose="020B0503020204020204" charset="-122"/>
                        </a:rPr>
                        <a:t>120,000</a:t>
                      </a:r>
                      <a:endParaRPr sz="1800">
                        <a:latin typeface="微软雅黑" panose="020B0503020204020204" charset="-122"/>
                        <a:ea typeface="微软雅黑" panose="020B0503020204020204" charset="-122"/>
                      </a:endParaRPr>
                    </a:p>
                  </a:txBody>
                  <a:tcPr marL="0" marR="0" marT="0" marB="0" anchor="ctr" horzOverflow="overflow"/>
                </a:tc>
              </a:tr>
              <a:tr h="367665">
                <a:tc>
                  <a:txBody>
                    <a:bodyPr/>
                    <a:lstStyle/>
                    <a:p>
                      <a:pPr algn="ctr" defTabSz="914400">
                        <a:defRPr sz="1800" b="0">
                          <a:solidFill>
                            <a:srgbClr val="000000"/>
                          </a:solidFill>
                        </a:defRPr>
                      </a:pPr>
                      <a:r>
                        <a:rPr sz="1800" b="1">
                          <a:solidFill>
                            <a:srgbClr val="FFFFFF"/>
                          </a:solidFill>
                          <a:latin typeface="微软雅黑" panose="020B0503020204020204" charset="-122"/>
                          <a:ea typeface="微软雅黑" panose="020B0503020204020204" charset="-122"/>
                        </a:rPr>
                        <a:t>人力资源支出</a:t>
                      </a:r>
                      <a:endParaRPr sz="1800" b="1">
                        <a:solidFill>
                          <a:srgbClr val="FFFFFF"/>
                        </a:solidFill>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latin typeface="微软雅黑" panose="020B0503020204020204" charset="-122"/>
                          <a:ea typeface="微软雅黑" panose="020B0503020204020204" charset="-122"/>
                        </a:rPr>
                        <a:t>310,000</a:t>
                      </a:r>
                      <a:endParaRPr sz="1800">
                        <a:latin typeface="微软雅黑" panose="020B0503020204020204" charset="-122"/>
                        <a:ea typeface="微软雅黑" panose="020B0503020204020204" charset="-122"/>
                      </a:endParaRPr>
                    </a:p>
                  </a:txBody>
                  <a:tcPr marL="0" marR="0" marT="0" marB="0" anchor="ctr" horzOverflow="overflow"/>
                </a:tc>
              </a:tr>
              <a:tr h="367030">
                <a:tc>
                  <a:txBody>
                    <a:bodyPr/>
                    <a:lstStyle/>
                    <a:p>
                      <a:pPr algn="ctr" defTabSz="914400">
                        <a:defRPr sz="1800" b="0">
                          <a:solidFill>
                            <a:srgbClr val="000000"/>
                          </a:solidFill>
                        </a:defRPr>
                      </a:pPr>
                      <a:r>
                        <a:rPr sz="1800" b="1">
                          <a:solidFill>
                            <a:srgbClr val="FFFFFF"/>
                          </a:solidFill>
                          <a:latin typeface="微软雅黑" panose="020B0503020204020204" charset="-122"/>
                          <a:ea typeface="微软雅黑" panose="020B0503020204020204" charset="-122"/>
                        </a:rPr>
                        <a:t>其他运营支出</a:t>
                      </a:r>
                      <a:endParaRPr sz="1800" b="1">
                        <a:solidFill>
                          <a:srgbClr val="FFFFFF"/>
                        </a:solidFill>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latin typeface="微软雅黑" panose="020B0503020204020204" charset="-122"/>
                          <a:ea typeface="微软雅黑" panose="020B0503020204020204" charset="-122"/>
                        </a:rPr>
                        <a:t>120,000</a:t>
                      </a:r>
                      <a:endParaRPr sz="1800">
                        <a:latin typeface="微软雅黑" panose="020B0503020204020204" charset="-122"/>
                        <a:ea typeface="微软雅黑" panose="020B0503020204020204" charset="-122"/>
                      </a:endParaRPr>
                    </a:p>
                  </a:txBody>
                  <a:tcPr marL="0" marR="0" marT="0" marB="0" anchor="ctr" horzOverflow="overflow"/>
                </a:tc>
              </a:tr>
              <a:tr h="367665">
                <a:tc>
                  <a:txBody>
                    <a:bodyPr/>
                    <a:lstStyle/>
                    <a:p>
                      <a:pPr algn="ctr" defTabSz="914400">
                        <a:defRPr sz="1800" b="0">
                          <a:solidFill>
                            <a:srgbClr val="000000"/>
                          </a:solidFill>
                        </a:defRPr>
                      </a:pPr>
                      <a:r>
                        <a:rPr sz="1800" b="1">
                          <a:solidFill>
                            <a:srgbClr val="FFFFFF"/>
                          </a:solidFill>
                          <a:latin typeface="微软雅黑" panose="020B0503020204020204" charset="-122"/>
                          <a:ea typeface="微软雅黑" panose="020B0503020204020204" charset="-122"/>
                        </a:rPr>
                        <a:t>支出总计</a:t>
                      </a:r>
                      <a:endParaRPr sz="1800" b="1">
                        <a:solidFill>
                          <a:srgbClr val="FFFFFF"/>
                        </a:solidFill>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latin typeface="微软雅黑" panose="020B0503020204020204" charset="-122"/>
                          <a:ea typeface="微软雅黑" panose="020B0503020204020204" charset="-122"/>
                        </a:rPr>
                        <a:t>550,000</a:t>
                      </a:r>
                      <a:endParaRPr sz="1800">
                        <a:latin typeface="微软雅黑" panose="020B0503020204020204" charset="-122"/>
                        <a:ea typeface="微软雅黑" panose="020B0503020204020204" charset="-122"/>
                      </a:endParaRPr>
                    </a:p>
                  </a:txBody>
                  <a:tcPr marL="0" marR="0" marT="0" marB="0" anchor="ctr" horzOverflow="overflow"/>
                </a:tc>
              </a:tr>
              <a:tr h="305435">
                <a:tc>
                  <a:txBody>
                    <a:bodyPr/>
                    <a:lstStyle/>
                    <a:p>
                      <a:pPr algn="ctr" defTabSz="914400">
                        <a:defRPr sz="1800"/>
                      </a:pPr>
                      <a:endParaRPr sz="1800">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endParaRPr sz="1800">
                        <a:latin typeface="微软雅黑" panose="020B0503020204020204" charset="-122"/>
                        <a:ea typeface="微软雅黑" panose="020B0503020204020204" charset="-122"/>
                      </a:endParaRPr>
                    </a:p>
                  </a:txBody>
                  <a:tcPr marL="0" marR="0" marT="0" marB="0" anchor="ctr" horzOverflow="overflow"/>
                </a:tc>
              </a:tr>
              <a:tr h="519430">
                <a:tc>
                  <a:txBody>
                    <a:bodyPr/>
                    <a:lstStyle/>
                    <a:p>
                      <a:pPr algn="ctr" defTabSz="914400">
                        <a:defRPr sz="1800" b="0">
                          <a:solidFill>
                            <a:srgbClr val="000000"/>
                          </a:solidFill>
                        </a:defRPr>
                      </a:pPr>
                      <a:r>
                        <a:rPr sz="1800" b="1">
                          <a:solidFill>
                            <a:srgbClr val="FFFFFF"/>
                          </a:solidFill>
                          <a:latin typeface="微软雅黑" panose="020B0503020204020204" charset="-122"/>
                          <a:ea typeface="微软雅黑" panose="020B0503020204020204" charset="-122"/>
                        </a:rPr>
                        <a:t>利润总计</a:t>
                      </a:r>
                      <a:endParaRPr sz="1800" b="1">
                        <a:solidFill>
                          <a:srgbClr val="FFFFFF"/>
                        </a:solidFill>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b="1">
                          <a:latin typeface="微软雅黑" panose="020B0503020204020204" charset="-122"/>
                          <a:ea typeface="微软雅黑" panose="020B0503020204020204" charset="-122"/>
                        </a:rPr>
                        <a:t>-29,050</a:t>
                      </a:r>
                      <a:endParaRPr sz="1800" b="1">
                        <a:latin typeface="微软雅黑" panose="020B0503020204020204" charset="-122"/>
                        <a:ea typeface="微软雅黑" panose="020B0503020204020204" charset="-122"/>
                      </a:endParaRPr>
                    </a:p>
                  </a:txBody>
                  <a:tcPr marL="0" marR="0" marT="0" marB="0" anchor="ctr" horzOverflow="overflow"/>
                </a:tc>
              </a:tr>
              <a:tr h="507365">
                <a:tc>
                  <a:txBody>
                    <a:bodyPr/>
                    <a:lstStyle/>
                    <a:p>
                      <a:pPr algn="ctr" defTabSz="914400">
                        <a:defRPr sz="1800" b="0">
                          <a:solidFill>
                            <a:srgbClr val="000000"/>
                          </a:solidFill>
                        </a:defRPr>
                      </a:pPr>
                      <a:r>
                        <a:rPr sz="1800" b="1">
                          <a:solidFill>
                            <a:srgbClr val="FFFFFF"/>
                          </a:solidFill>
                          <a:latin typeface="微软雅黑" panose="020B0503020204020204" charset="-122"/>
                          <a:ea typeface="微软雅黑" panose="020B0503020204020204" charset="-122"/>
                        </a:rPr>
                        <a:t>利润率</a:t>
                      </a:r>
                      <a:endParaRPr sz="1800" b="1">
                        <a:solidFill>
                          <a:srgbClr val="FFFFFF"/>
                        </a:solidFill>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b="1" dirty="0">
                          <a:latin typeface="微软雅黑" panose="020B0503020204020204" charset="-122"/>
                          <a:ea typeface="微软雅黑" panose="020B0503020204020204" charset="-122"/>
                        </a:rPr>
                        <a:t>-5.6%</a:t>
                      </a:r>
                      <a:endParaRPr sz="1800" b="1" dirty="0">
                        <a:latin typeface="微软雅黑" panose="020B0503020204020204" charset="-122"/>
                        <a:ea typeface="微软雅黑" panose="020B0503020204020204" charset="-122"/>
                      </a:endParaRPr>
                    </a:p>
                  </a:txBody>
                  <a:tcPr marL="0" marR="0" marT="0" marB="0" anchor="ctr" horzOverflow="overflow"/>
                </a:tc>
              </a:tr>
            </a:tbl>
          </a:graphicData>
        </a:graphic>
      </p:graphicFrame>
      <p:sp>
        <p:nvSpPr>
          <p:cNvPr id="493" name="文本框 15"/>
          <p:cNvSpPr txBox="1"/>
          <p:nvPr/>
        </p:nvSpPr>
        <p:spPr>
          <a:xfrm>
            <a:off x="1669912" y="296767"/>
            <a:ext cx="6527031" cy="521970"/>
          </a:xfrm>
          <a:prstGeom prst="rect">
            <a:avLst/>
          </a:prstGeom>
          <a:ln w="12700">
            <a:miter lim="400000"/>
          </a:ln>
        </p:spPr>
        <p:txBody>
          <a:bodyPr lIns="45716" rIns="45716">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b="0" dirty="0" err="1">
                <a:solidFill>
                  <a:schemeClr val="bg1"/>
                </a:solidFill>
              </a:rPr>
              <a:t>提升出勤率后的季度经营状况分析</a:t>
            </a:r>
            <a:endParaRPr b="0" dirty="0" err="1">
              <a:solidFill>
                <a:schemeClr val="bg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文本框 15"/>
          <p:cNvSpPr txBox="1"/>
          <p:nvPr/>
        </p:nvSpPr>
        <p:spPr>
          <a:xfrm>
            <a:off x="1516428" y="90448"/>
            <a:ext cx="7388938" cy="953135"/>
          </a:xfrm>
          <a:prstGeom prst="rect">
            <a:avLst/>
          </a:prstGeom>
          <a:ln w="12700">
            <a:miter lim="400000"/>
          </a:ln>
        </p:spPr>
        <p:txBody>
          <a:bodyPr lIns="45716" rIns="45716">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b="0" dirty="0" err="1">
                <a:solidFill>
                  <a:schemeClr val="bg1"/>
                </a:solidFill>
              </a:rPr>
              <a:t>提升出勤率</a:t>
            </a:r>
            <a:r>
              <a:rPr lang="zh-CN" altLang="en-US" b="0" dirty="0">
                <a:solidFill>
                  <a:schemeClr val="bg1"/>
                </a:solidFill>
              </a:rPr>
              <a:t>，减少退费率</a:t>
            </a:r>
            <a:endParaRPr lang="en-US" altLang="zh-CN" b="0" dirty="0">
              <a:solidFill>
                <a:schemeClr val="bg1"/>
              </a:solidFill>
            </a:endParaRPr>
          </a:p>
          <a:p>
            <a:r>
              <a:rPr b="0" dirty="0" err="1">
                <a:solidFill>
                  <a:schemeClr val="bg1"/>
                </a:solidFill>
              </a:rPr>
              <a:t>经营状况与实际经营状况比较</a:t>
            </a:r>
            <a:endParaRPr b="0" dirty="0" err="1">
              <a:solidFill>
                <a:schemeClr val="bg1"/>
              </a:solidFill>
            </a:endParaRPr>
          </a:p>
        </p:txBody>
      </p:sp>
      <p:graphicFrame>
        <p:nvGraphicFramePr>
          <p:cNvPr id="496" name="表格"/>
          <p:cNvGraphicFramePr/>
          <p:nvPr>
            <p:custDataLst>
              <p:tags r:id="rId1"/>
            </p:custDataLst>
          </p:nvPr>
        </p:nvGraphicFramePr>
        <p:xfrm>
          <a:off x="2931554" y="1982543"/>
          <a:ext cx="9492615" cy="3757930"/>
        </p:xfrm>
        <a:graphic>
          <a:graphicData uri="http://schemas.openxmlformats.org/drawingml/2006/table">
            <a:tbl>
              <a:tblPr firstRow="1" firstCol="1" bandRow="1">
                <a:tableStyleId>{21E4AEA4-8DFA-4A89-87EB-49C32662AFE0}</a:tableStyleId>
              </a:tblPr>
              <a:tblGrid>
                <a:gridCol w="3164205"/>
                <a:gridCol w="3164205"/>
              </a:tblGrid>
              <a:tr h="360680">
                <a:tc>
                  <a:txBody>
                    <a:bodyPr/>
                    <a:lstStyle/>
                    <a:p>
                      <a:pPr algn="ctr" defTabSz="914400">
                        <a:defRPr sz="1800"/>
                      </a:pPr>
                      <a:endParaRPr sz="1800">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b="0">
                          <a:solidFill>
                            <a:srgbClr val="000000"/>
                          </a:solidFill>
                        </a:defRPr>
                      </a:pPr>
                      <a:r>
                        <a:rPr sz="1800" b="1" dirty="0" err="1">
                          <a:solidFill>
                            <a:srgbClr val="FFFFFF"/>
                          </a:solidFill>
                          <a:latin typeface="微软雅黑" panose="020B0503020204020204" charset="-122"/>
                          <a:ea typeface="微软雅黑" panose="020B0503020204020204" charset="-122"/>
                        </a:rPr>
                        <a:t>幼儿园</a:t>
                      </a:r>
                      <a:r>
                        <a:rPr lang="en-US" sz="1800" b="1" dirty="0" err="1">
                          <a:solidFill>
                            <a:srgbClr val="FFFFFF"/>
                          </a:solidFill>
                          <a:latin typeface="微软雅黑" panose="020B0503020204020204" charset="-122"/>
                          <a:ea typeface="微软雅黑" panose="020B0503020204020204" charset="-122"/>
                        </a:rPr>
                        <a:t>A</a:t>
                      </a:r>
                      <a:endParaRPr lang="en-US" sz="1800" b="1" dirty="0" err="1">
                        <a:solidFill>
                          <a:srgbClr val="FFFFFF"/>
                        </a:solidFill>
                        <a:latin typeface="微软雅黑" panose="020B0503020204020204" charset="-122"/>
                        <a:ea typeface="微软雅黑" panose="020B0503020204020204" charset="-122"/>
                      </a:endParaRPr>
                    </a:p>
                  </a:txBody>
                  <a:tcPr marL="0" marR="0" marT="0" marB="0" anchor="ctr" horzOverflow="overflow"/>
                </a:tc>
              </a:tr>
              <a:tr h="673735">
                <a:tc>
                  <a:txBody>
                    <a:bodyPr/>
                    <a:lstStyle/>
                    <a:p>
                      <a:pPr algn="ctr" defTabSz="914400">
                        <a:defRPr sz="1800" b="0">
                          <a:solidFill>
                            <a:srgbClr val="000000"/>
                          </a:solidFill>
                        </a:defRPr>
                      </a:pPr>
                      <a:r>
                        <a:rPr sz="1800" b="1">
                          <a:solidFill>
                            <a:srgbClr val="FFFFFF"/>
                          </a:solidFill>
                          <a:latin typeface="微软雅黑" panose="020B0503020204020204" charset="-122"/>
                          <a:ea typeface="微软雅黑" panose="020B0503020204020204" charset="-122"/>
                        </a:rPr>
                        <a:t>实际学费收入</a:t>
                      </a:r>
                      <a:endParaRPr sz="1800" b="1">
                        <a:solidFill>
                          <a:srgbClr val="FFFFFF"/>
                        </a:solidFill>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b="1">
                          <a:latin typeface="微软雅黑" panose="020B0503020204020204" charset="-122"/>
                          <a:ea typeface="微软雅黑" panose="020B0503020204020204" charset="-122"/>
                        </a:rPr>
                        <a:t>270,000</a:t>
                      </a:r>
                      <a:endParaRPr sz="1800" b="1">
                        <a:latin typeface="微软雅黑" panose="020B0503020204020204" charset="-122"/>
                        <a:ea typeface="微软雅黑" panose="020B0503020204020204" charset="-122"/>
                      </a:endParaRPr>
                    </a:p>
                  </a:txBody>
                  <a:tcPr marL="0" marR="0" marT="0" marB="0" anchor="ctr" horzOverflow="overflow"/>
                </a:tc>
              </a:tr>
              <a:tr h="347345">
                <a:tc>
                  <a:txBody>
                    <a:bodyPr/>
                    <a:lstStyle/>
                    <a:p>
                      <a:pPr algn="ctr" defTabSz="914400">
                        <a:defRPr sz="1800" b="0">
                          <a:solidFill>
                            <a:srgbClr val="000000"/>
                          </a:solidFill>
                        </a:defRPr>
                      </a:pPr>
                      <a:r>
                        <a:rPr sz="1800" b="1">
                          <a:solidFill>
                            <a:srgbClr val="FFFFFF"/>
                          </a:solidFill>
                          <a:latin typeface="微软雅黑" panose="020B0503020204020204" charset="-122"/>
                          <a:ea typeface="微软雅黑" panose="020B0503020204020204" charset="-122"/>
                        </a:rPr>
                        <a:t>利润总计</a:t>
                      </a:r>
                      <a:endParaRPr sz="1800" b="1">
                        <a:solidFill>
                          <a:srgbClr val="FFFFFF"/>
                        </a:solidFill>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latin typeface="微软雅黑" panose="020B0503020204020204" charset="-122"/>
                          <a:ea typeface="微软雅黑" panose="020B0503020204020204" charset="-122"/>
                        </a:rPr>
                        <a:t>-280,000</a:t>
                      </a:r>
                      <a:endParaRPr sz="1800">
                        <a:latin typeface="微软雅黑" panose="020B0503020204020204" charset="-122"/>
                        <a:ea typeface="微软雅黑" panose="020B0503020204020204" charset="-122"/>
                      </a:endParaRPr>
                    </a:p>
                  </a:txBody>
                  <a:tcPr marL="0" marR="0" marT="0" marB="0" anchor="ctr" horzOverflow="overflow"/>
                </a:tc>
              </a:tr>
              <a:tr h="553085">
                <a:tc>
                  <a:txBody>
                    <a:bodyPr/>
                    <a:lstStyle/>
                    <a:p>
                      <a:pPr algn="ctr" defTabSz="914400">
                        <a:defRPr sz="1800" b="0">
                          <a:solidFill>
                            <a:srgbClr val="000000"/>
                          </a:solidFill>
                        </a:defRPr>
                      </a:pPr>
                      <a:r>
                        <a:rPr sz="1800" b="1">
                          <a:solidFill>
                            <a:srgbClr val="FFFFFF"/>
                          </a:solidFill>
                          <a:latin typeface="微软雅黑" panose="020B0503020204020204" charset="-122"/>
                          <a:ea typeface="微软雅黑" panose="020B0503020204020204" charset="-122"/>
                        </a:rPr>
                        <a:t>利润率</a:t>
                      </a:r>
                      <a:endParaRPr sz="1800" b="1">
                        <a:solidFill>
                          <a:srgbClr val="FFFFFF"/>
                        </a:solidFill>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b="1">
                          <a:latin typeface="微软雅黑" panose="020B0503020204020204" charset="-122"/>
                          <a:ea typeface="微软雅黑" panose="020B0503020204020204" charset="-122"/>
                        </a:rPr>
                        <a:t>-103.7%</a:t>
                      </a:r>
                      <a:endParaRPr sz="1800" b="1">
                        <a:latin typeface="微软雅黑" panose="020B0503020204020204" charset="-122"/>
                        <a:ea typeface="微软雅黑" panose="020B0503020204020204" charset="-122"/>
                      </a:endParaRPr>
                    </a:p>
                  </a:txBody>
                  <a:tcPr marL="0" marR="0" marT="0" marB="0" anchor="ctr" horzOverflow="overflow"/>
                </a:tc>
              </a:tr>
              <a:tr h="288925">
                <a:tc>
                  <a:txBody>
                    <a:bodyPr/>
                    <a:lstStyle/>
                    <a:p>
                      <a:pPr algn="ctr" defTabSz="914400">
                        <a:defRPr sz="1800"/>
                      </a:pPr>
                      <a:endParaRPr sz="1800">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endParaRPr sz="1800">
                        <a:latin typeface="微软雅黑" panose="020B0503020204020204" charset="-122"/>
                        <a:ea typeface="微软雅黑" panose="020B0503020204020204" charset="-122"/>
                      </a:endParaRPr>
                    </a:p>
                  </a:txBody>
                  <a:tcPr marL="0" marR="0" marT="0" marB="0" anchor="ctr" horzOverflow="overflow"/>
                </a:tc>
              </a:tr>
              <a:tr h="659130">
                <a:tc>
                  <a:txBody>
                    <a:bodyPr/>
                    <a:lstStyle/>
                    <a:p>
                      <a:pPr algn="ctr" defTabSz="914400">
                        <a:defRPr sz="1800" b="0">
                          <a:solidFill>
                            <a:srgbClr val="000000"/>
                          </a:solidFill>
                        </a:defRPr>
                      </a:pPr>
                      <a:r>
                        <a:rPr sz="1800" b="1">
                          <a:solidFill>
                            <a:srgbClr val="FFFFFF"/>
                          </a:solidFill>
                          <a:latin typeface="微软雅黑" panose="020B0503020204020204" charset="-122"/>
                          <a:ea typeface="微软雅黑" panose="020B0503020204020204" charset="-122"/>
                        </a:rPr>
                        <a:t>学费收入</a:t>
                      </a:r>
                      <a:endParaRPr sz="1800" b="1">
                        <a:solidFill>
                          <a:srgbClr val="FFFFFF"/>
                        </a:solidFill>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b="1">
                          <a:latin typeface="微软雅黑" panose="020B0503020204020204" charset="-122"/>
                          <a:ea typeface="微软雅黑" panose="020B0503020204020204" charset="-122"/>
                        </a:rPr>
                        <a:t>520,950</a:t>
                      </a:r>
                      <a:endParaRPr sz="1800" b="1">
                        <a:latin typeface="微软雅黑" panose="020B0503020204020204" charset="-122"/>
                        <a:ea typeface="微软雅黑" panose="020B0503020204020204" charset="-122"/>
                      </a:endParaRPr>
                    </a:p>
                  </a:txBody>
                  <a:tcPr marL="0" marR="0" marT="0" marB="0" anchor="ctr" horzOverflow="overflow"/>
                </a:tc>
              </a:tr>
              <a:tr h="288290">
                <a:tc>
                  <a:txBody>
                    <a:bodyPr/>
                    <a:lstStyle/>
                    <a:p>
                      <a:pPr algn="ctr" defTabSz="914400">
                        <a:defRPr sz="1800" b="0">
                          <a:solidFill>
                            <a:srgbClr val="000000"/>
                          </a:solidFill>
                        </a:defRPr>
                      </a:pPr>
                      <a:r>
                        <a:rPr sz="1800" b="1">
                          <a:solidFill>
                            <a:srgbClr val="FFFFFF"/>
                          </a:solidFill>
                          <a:latin typeface="微软雅黑" panose="020B0503020204020204" charset="-122"/>
                          <a:ea typeface="微软雅黑" panose="020B0503020204020204" charset="-122"/>
                        </a:rPr>
                        <a:t>利润总计</a:t>
                      </a:r>
                      <a:endParaRPr sz="1800" b="1">
                        <a:solidFill>
                          <a:srgbClr val="FFFFFF"/>
                        </a:solidFill>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latin typeface="微软雅黑" panose="020B0503020204020204" charset="-122"/>
                          <a:ea typeface="微软雅黑" panose="020B0503020204020204" charset="-122"/>
                        </a:rPr>
                        <a:t>-29,050</a:t>
                      </a:r>
                      <a:endParaRPr sz="1800">
                        <a:latin typeface="微软雅黑" panose="020B0503020204020204" charset="-122"/>
                        <a:ea typeface="微软雅黑" panose="020B0503020204020204" charset="-122"/>
                      </a:endParaRPr>
                    </a:p>
                  </a:txBody>
                  <a:tcPr marL="0" marR="0" marT="0" marB="0" anchor="ctr" horzOverflow="overflow"/>
                </a:tc>
              </a:tr>
              <a:tr h="586740">
                <a:tc>
                  <a:txBody>
                    <a:bodyPr/>
                    <a:lstStyle/>
                    <a:p>
                      <a:pPr algn="ctr" defTabSz="914400">
                        <a:defRPr sz="1800" b="0">
                          <a:solidFill>
                            <a:srgbClr val="000000"/>
                          </a:solidFill>
                        </a:defRPr>
                      </a:pPr>
                      <a:r>
                        <a:rPr sz="1800" b="1">
                          <a:solidFill>
                            <a:srgbClr val="FFFFFF"/>
                          </a:solidFill>
                          <a:latin typeface="微软雅黑" panose="020B0503020204020204" charset="-122"/>
                          <a:ea typeface="微软雅黑" panose="020B0503020204020204" charset="-122"/>
                        </a:rPr>
                        <a:t>利润率</a:t>
                      </a:r>
                      <a:endParaRPr sz="1800" b="1">
                        <a:solidFill>
                          <a:srgbClr val="FFFFFF"/>
                        </a:solidFill>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b="1" dirty="0">
                          <a:latin typeface="微软雅黑" panose="020B0503020204020204" charset="-122"/>
                          <a:ea typeface="微软雅黑" panose="020B0503020204020204" charset="-122"/>
                        </a:rPr>
                        <a:t>-5.6%</a:t>
                      </a:r>
                      <a:endParaRPr sz="1800" b="1" dirty="0">
                        <a:latin typeface="微软雅黑" panose="020B0503020204020204" charset="-122"/>
                        <a:ea typeface="微软雅黑" panose="020B0503020204020204" charset="-122"/>
                      </a:endParaRPr>
                    </a:p>
                  </a:txBody>
                  <a:tcPr marL="0" marR="0" marT="0" marB="0" anchor="ctr" horzOverflow="overflow"/>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 name="组合 17"/>
          <p:cNvSpPr txBox="1"/>
          <p:nvPr/>
        </p:nvSpPr>
        <p:spPr>
          <a:xfrm>
            <a:off x="8517202" y="3643777"/>
            <a:ext cx="1912079" cy="398780"/>
          </a:xfrm>
          <a:prstGeom prst="rect">
            <a:avLst/>
          </a:prstGeom>
          <a:ln w="12700">
            <a:miter lim="400000"/>
          </a:ln>
        </p:spPr>
        <p:txBody>
          <a:bodyPr lIns="45716" rIns="45716">
            <a:spAutoFit/>
          </a:bodyPr>
          <a:lstStyle>
            <a:lvl1pPr>
              <a:defRPr b="1">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a:defRPr>
                <a:latin typeface="Century Gothic"/>
                <a:ea typeface="Century Gothic"/>
                <a:cs typeface="Century Gothic"/>
                <a:sym typeface="Century Gothic"/>
              </a:defRPr>
            </a:pPr>
            <a:r>
              <a:rPr sz="2000" dirty="0" err="1">
                <a:latin typeface="微软雅黑" panose="020B0503020204020204" charset="-122"/>
                <a:ea typeface="微软雅黑" panose="020B0503020204020204" charset="-122"/>
              </a:rPr>
              <a:t>师资稳定</a:t>
            </a:r>
            <a:endParaRPr sz="2000" dirty="0">
              <a:latin typeface="微软雅黑" panose="020B0503020204020204" charset="-122"/>
              <a:ea typeface="微软雅黑" panose="020B0503020204020204" charset="-122"/>
            </a:endParaRPr>
          </a:p>
        </p:txBody>
      </p:sp>
      <p:sp>
        <p:nvSpPr>
          <p:cNvPr id="515" name="文本框 39"/>
          <p:cNvSpPr txBox="1"/>
          <p:nvPr/>
        </p:nvSpPr>
        <p:spPr>
          <a:xfrm>
            <a:off x="8371816" y="4802856"/>
            <a:ext cx="1912079" cy="398780"/>
          </a:xfrm>
          <a:prstGeom prst="rect">
            <a:avLst/>
          </a:prstGeom>
          <a:ln w="12700">
            <a:miter lim="400000"/>
          </a:ln>
        </p:spPr>
        <p:txBody>
          <a:bodyPr lIns="45716" rIns="45716">
            <a:spAutoFit/>
          </a:bodyPr>
          <a:lstStyle>
            <a:lvl1pPr>
              <a:defRPr sz="2000" b="1">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a:defRPr>
                <a:latin typeface="Century Gothic"/>
                <a:ea typeface="Century Gothic"/>
                <a:cs typeface="Century Gothic"/>
                <a:sym typeface="Century Gothic"/>
              </a:defRPr>
            </a:pPr>
            <a:r>
              <a:rPr dirty="0" err="1">
                <a:latin typeface="微软雅黑" panose="020B0503020204020204" charset="-122"/>
                <a:ea typeface="微软雅黑" panose="020B0503020204020204" charset="-122"/>
              </a:rPr>
              <a:t>卫生保健</a:t>
            </a:r>
            <a:endParaRPr dirty="0">
              <a:latin typeface="微软雅黑" panose="020B0503020204020204" charset="-122"/>
              <a:ea typeface="微软雅黑" panose="020B0503020204020204" charset="-122"/>
            </a:endParaRPr>
          </a:p>
        </p:txBody>
      </p:sp>
      <p:sp>
        <p:nvSpPr>
          <p:cNvPr id="516" name="组合 23"/>
          <p:cNvSpPr txBox="1"/>
          <p:nvPr/>
        </p:nvSpPr>
        <p:spPr>
          <a:xfrm>
            <a:off x="1331361" y="2296972"/>
            <a:ext cx="1912080" cy="398780"/>
          </a:xfrm>
          <a:prstGeom prst="rect">
            <a:avLst/>
          </a:prstGeom>
          <a:ln w="12700">
            <a:miter lim="400000"/>
          </a:ln>
        </p:spPr>
        <p:txBody>
          <a:bodyPr lIns="45716" rIns="45716">
            <a:spAutoFit/>
          </a:bodyPr>
          <a:lstStyle>
            <a:lvl1pPr algn="r">
              <a:defRPr b="1">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a:defRPr>
                <a:latin typeface="Century Gothic"/>
                <a:ea typeface="Century Gothic"/>
                <a:cs typeface="Century Gothic"/>
                <a:sym typeface="Century Gothic"/>
              </a:defRPr>
            </a:pPr>
            <a:r>
              <a:rPr sz="2000" dirty="0" err="1">
                <a:latin typeface="微软雅黑" panose="020B0503020204020204" charset="-122"/>
                <a:ea typeface="微软雅黑" panose="020B0503020204020204" charset="-122"/>
              </a:rPr>
              <a:t>师幼关系</a:t>
            </a:r>
            <a:endParaRPr sz="2000" dirty="0">
              <a:latin typeface="微软雅黑" panose="020B0503020204020204" charset="-122"/>
              <a:ea typeface="微软雅黑" panose="020B0503020204020204" charset="-122"/>
            </a:endParaRPr>
          </a:p>
        </p:txBody>
      </p:sp>
      <p:sp>
        <p:nvSpPr>
          <p:cNvPr id="517" name="组合 26"/>
          <p:cNvSpPr txBox="1"/>
          <p:nvPr/>
        </p:nvSpPr>
        <p:spPr>
          <a:xfrm>
            <a:off x="1110036" y="3455581"/>
            <a:ext cx="1912080" cy="398780"/>
          </a:xfrm>
          <a:prstGeom prst="rect">
            <a:avLst/>
          </a:prstGeom>
          <a:ln w="12700">
            <a:miter lim="400000"/>
          </a:ln>
        </p:spPr>
        <p:txBody>
          <a:bodyPr lIns="45716" rIns="45716">
            <a:spAutoFit/>
          </a:bodyPr>
          <a:lstStyle>
            <a:lvl1pPr algn="r">
              <a:defRPr b="1">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a:defRPr>
                <a:latin typeface="Century Gothic"/>
                <a:ea typeface="Century Gothic"/>
                <a:cs typeface="Century Gothic"/>
                <a:sym typeface="Century Gothic"/>
              </a:defRPr>
            </a:pPr>
            <a:r>
              <a:rPr sz="2000" dirty="0" err="1">
                <a:latin typeface="微软雅黑" panose="020B0503020204020204" charset="-122"/>
                <a:ea typeface="微软雅黑" panose="020B0503020204020204" charset="-122"/>
              </a:rPr>
              <a:t>假期政策</a:t>
            </a:r>
            <a:endParaRPr sz="2000" dirty="0">
              <a:latin typeface="微软雅黑" panose="020B0503020204020204" charset="-122"/>
              <a:ea typeface="微软雅黑" panose="020B0503020204020204" charset="-122"/>
            </a:endParaRPr>
          </a:p>
        </p:txBody>
      </p:sp>
      <p:sp>
        <p:nvSpPr>
          <p:cNvPr id="520" name="留住中大班生源"/>
          <p:cNvSpPr txBox="1"/>
          <p:nvPr/>
        </p:nvSpPr>
        <p:spPr>
          <a:xfrm>
            <a:off x="8230702" y="2296972"/>
            <a:ext cx="1872615" cy="398780"/>
          </a:xfrm>
          <a:prstGeom prst="rect">
            <a:avLst/>
          </a:prstGeom>
          <a:ln w="12700">
            <a:miter lim="400000"/>
          </a:ln>
        </p:spPr>
        <p:txBody>
          <a:bodyPr wrap="none" lIns="45716" rIns="45716">
            <a:spAutoFit/>
          </a:bodyPr>
          <a:lstStyle/>
          <a:p>
            <a:r>
              <a:rPr sz="2000" b="1" dirty="0" err="1">
                <a:solidFill>
                  <a:srgbClr val="404040"/>
                </a:solidFill>
                <a:latin typeface="微软雅黑" panose="020B0503020204020204" charset="-122"/>
                <a:ea typeface="微软雅黑" panose="020B0503020204020204" charset="-122"/>
                <a:cs typeface="Century Gothic"/>
                <a:sym typeface="微软雅黑" panose="020B0503020204020204" charset="-122"/>
              </a:rPr>
              <a:t>留住中大班生源</a:t>
            </a:r>
            <a:endParaRPr sz="2000" b="1" dirty="0">
              <a:solidFill>
                <a:srgbClr val="404040"/>
              </a:solidFill>
              <a:latin typeface="微软雅黑" panose="020B0503020204020204" charset="-122"/>
              <a:ea typeface="微软雅黑" panose="020B0503020204020204" charset="-122"/>
              <a:cs typeface="Century Gothic"/>
              <a:sym typeface="微软雅黑" panose="020B0503020204020204" charset="-122"/>
            </a:endParaRPr>
          </a:p>
        </p:txBody>
      </p:sp>
      <p:pic>
        <p:nvPicPr>
          <p:cNvPr id="41" name="图片 40"/>
          <p:cNvPicPr>
            <a:picLocks noChangeAspect="1"/>
          </p:cNvPicPr>
          <p:nvPr/>
        </p:nvPicPr>
        <p:blipFill>
          <a:blip r:embed="rId1"/>
          <a:srcRect l="17348"/>
          <a:stretch>
            <a:fillRect/>
          </a:stretch>
        </p:blipFill>
        <p:spPr>
          <a:xfrm>
            <a:off x="3584603" y="2063648"/>
            <a:ext cx="4121649" cy="3326127"/>
          </a:xfrm>
          <a:custGeom>
            <a:avLst/>
            <a:gdLst>
              <a:gd name="connsiteX0" fmla="*/ 4988856 w 13002306"/>
              <a:gd name="connsiteY0" fmla="*/ 0 h 10492722"/>
              <a:gd name="connsiteX1" fmla="*/ 8769674 w 13002306"/>
              <a:gd name="connsiteY1" fmla="*/ 0 h 10492722"/>
              <a:gd name="connsiteX2" fmla="*/ 8924948 w 13002306"/>
              <a:gd name="connsiteY2" fmla="*/ 37307 h 10492722"/>
              <a:gd name="connsiteX3" fmla="*/ 12928240 w 13002306"/>
              <a:gd name="connsiteY3" fmla="*/ 2821742 h 10492722"/>
              <a:gd name="connsiteX4" fmla="*/ 13002306 w 13002306"/>
              <a:gd name="connsiteY4" fmla="*/ 2944098 h 10492722"/>
              <a:gd name="connsiteX5" fmla="*/ 13002306 w 13002306"/>
              <a:gd name="connsiteY5" fmla="*/ 8248196 h 10492722"/>
              <a:gd name="connsiteX6" fmla="*/ 12928240 w 13002306"/>
              <a:gd name="connsiteY6" fmla="*/ 8370552 h 10492722"/>
              <a:gd name="connsiteX7" fmla="*/ 10725526 w 13002306"/>
              <a:gd name="connsiteY7" fmla="*/ 10422613 h 10492722"/>
              <a:gd name="connsiteX8" fmla="*/ 10596276 w 13002306"/>
              <a:gd name="connsiteY8" fmla="*/ 10492722 h 10492722"/>
              <a:gd name="connsiteX9" fmla="*/ 3162255 w 13002306"/>
              <a:gd name="connsiteY9" fmla="*/ 10492722 h 10492722"/>
              <a:gd name="connsiteX10" fmla="*/ 3033003 w 13002306"/>
              <a:gd name="connsiteY10" fmla="*/ 10422613 h 10492722"/>
              <a:gd name="connsiteX11" fmla="*/ 0 w 13002306"/>
              <a:gd name="connsiteY11" fmla="*/ 5596147 h 10492722"/>
              <a:gd name="connsiteX12" fmla="*/ 4833582 w 13002306"/>
              <a:gd name="connsiteY12" fmla="*/ 37307 h 10492722"/>
              <a:gd name="connsiteX13" fmla="*/ 4988856 w 13002306"/>
              <a:gd name="connsiteY13" fmla="*/ 0 h 1049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02306" h="10492722">
                <a:moveTo>
                  <a:pt x="4988856" y="0"/>
                </a:moveTo>
                <a:lnTo>
                  <a:pt x="8769674" y="0"/>
                </a:lnTo>
                <a:lnTo>
                  <a:pt x="8924948" y="37307"/>
                </a:lnTo>
                <a:cubicBezTo>
                  <a:pt x="10648230" y="490811"/>
                  <a:pt x="12081018" y="1502177"/>
                  <a:pt x="12928240" y="2821742"/>
                </a:cubicBezTo>
                <a:lnTo>
                  <a:pt x="13002306" y="2944098"/>
                </a:lnTo>
                <a:lnTo>
                  <a:pt x="13002306" y="8248196"/>
                </a:lnTo>
                <a:lnTo>
                  <a:pt x="12928240" y="8370552"/>
                </a:lnTo>
                <a:cubicBezTo>
                  <a:pt x="12398726" y="9195280"/>
                  <a:pt x="11640476" y="9899618"/>
                  <a:pt x="10725526" y="10422613"/>
                </a:cubicBezTo>
                <a:lnTo>
                  <a:pt x="10596276" y="10492722"/>
                </a:lnTo>
                <a:lnTo>
                  <a:pt x="3162255" y="10492722"/>
                </a:lnTo>
                <a:lnTo>
                  <a:pt x="3033003" y="10422613"/>
                </a:lnTo>
                <a:cubicBezTo>
                  <a:pt x="1203106" y="9376623"/>
                  <a:pt x="0" y="7605262"/>
                  <a:pt x="0" y="5596147"/>
                </a:cubicBezTo>
                <a:cubicBezTo>
                  <a:pt x="0" y="2984298"/>
                  <a:pt x="2033250" y="774252"/>
                  <a:pt x="4833582" y="37307"/>
                </a:cubicBezTo>
                <a:lnTo>
                  <a:pt x="4988856" y="0"/>
                </a:lnTo>
                <a:close/>
              </a:path>
            </a:pathLst>
          </a:custGeom>
        </p:spPr>
      </p:pic>
      <p:pic>
        <p:nvPicPr>
          <p:cNvPr id="40" name="图片 39"/>
          <p:cNvPicPr>
            <a:picLocks noChangeAspect="1"/>
          </p:cNvPicPr>
          <p:nvPr/>
        </p:nvPicPr>
        <p:blipFill>
          <a:blip r:embed="rId1"/>
          <a:srcRect l="49061" t="-2138" r="26906" b="100000"/>
          <a:stretch>
            <a:fillRect/>
          </a:stretch>
        </p:blipFill>
        <p:spPr>
          <a:xfrm>
            <a:off x="5815843" y="1079467"/>
            <a:ext cx="1890409" cy="112186"/>
          </a:xfrm>
          <a:custGeom>
            <a:avLst/>
            <a:gdLst>
              <a:gd name="connsiteX0" fmla="*/ 1890409 w 3780818"/>
              <a:gd name="connsiteY0" fmla="*/ 0 h 224372"/>
              <a:gd name="connsiteX1" fmla="*/ 3609644 w 3780818"/>
              <a:gd name="connsiteY1" fmla="*/ 183245 h 224372"/>
              <a:gd name="connsiteX2" fmla="*/ 3780818 w 3780818"/>
              <a:gd name="connsiteY2" fmla="*/ 224372 h 224372"/>
              <a:gd name="connsiteX3" fmla="*/ 0 w 3780818"/>
              <a:gd name="connsiteY3" fmla="*/ 224372 h 224372"/>
              <a:gd name="connsiteX4" fmla="*/ 171174 w 3780818"/>
              <a:gd name="connsiteY4" fmla="*/ 183245 h 224372"/>
              <a:gd name="connsiteX5" fmla="*/ 1890409 w 3780818"/>
              <a:gd name="connsiteY5" fmla="*/ 0 h 22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80818" h="224372">
                <a:moveTo>
                  <a:pt x="1890409" y="0"/>
                </a:moveTo>
                <a:cubicBezTo>
                  <a:pt x="2484052" y="0"/>
                  <a:pt x="3060132" y="63621"/>
                  <a:pt x="3609644" y="183245"/>
                </a:cubicBezTo>
                <a:lnTo>
                  <a:pt x="3780818" y="224372"/>
                </a:lnTo>
                <a:lnTo>
                  <a:pt x="0" y="224372"/>
                </a:lnTo>
                <a:lnTo>
                  <a:pt x="171174" y="183245"/>
                </a:lnTo>
                <a:cubicBezTo>
                  <a:pt x="720686" y="63621"/>
                  <a:pt x="1296766" y="0"/>
                  <a:pt x="1890409" y="0"/>
                </a:cubicBezTo>
                <a:close/>
              </a:path>
            </a:pathLst>
          </a:custGeom>
        </p:spPr>
      </p:pic>
      <p:pic>
        <p:nvPicPr>
          <p:cNvPr id="37" name="图片 36"/>
          <p:cNvPicPr>
            <a:picLocks noChangeAspect="1"/>
          </p:cNvPicPr>
          <p:nvPr/>
        </p:nvPicPr>
        <p:blipFill>
          <a:blip r:embed="rId1"/>
          <a:srcRect l="100000" t="28058" r="-4807" b="21391"/>
          <a:stretch>
            <a:fillRect/>
          </a:stretch>
        </p:blipFill>
        <p:spPr>
          <a:xfrm>
            <a:off x="10051168" y="2998597"/>
            <a:ext cx="378112" cy="2652049"/>
          </a:xfrm>
          <a:custGeom>
            <a:avLst/>
            <a:gdLst>
              <a:gd name="connsiteX0" fmla="*/ 0 w 756224"/>
              <a:gd name="connsiteY0" fmla="*/ 0 h 5304098"/>
              <a:gd name="connsiteX1" fmla="*/ 77854 w 756224"/>
              <a:gd name="connsiteY1" fmla="*/ 128613 h 5304098"/>
              <a:gd name="connsiteX2" fmla="*/ 756224 w 756224"/>
              <a:gd name="connsiteY2" fmla="*/ 2652049 h 5304098"/>
              <a:gd name="connsiteX3" fmla="*/ 77854 w 756224"/>
              <a:gd name="connsiteY3" fmla="*/ 5175485 h 5304098"/>
              <a:gd name="connsiteX4" fmla="*/ 0 w 756224"/>
              <a:gd name="connsiteY4" fmla="*/ 5304098 h 5304098"/>
              <a:gd name="connsiteX5" fmla="*/ 0 w 756224"/>
              <a:gd name="connsiteY5" fmla="*/ 0 h 530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224" h="5304098">
                <a:moveTo>
                  <a:pt x="0" y="0"/>
                </a:moveTo>
                <a:lnTo>
                  <a:pt x="77854" y="128613"/>
                </a:lnTo>
                <a:cubicBezTo>
                  <a:pt x="512594" y="891991"/>
                  <a:pt x="756224" y="1747947"/>
                  <a:pt x="756224" y="2652049"/>
                </a:cubicBezTo>
                <a:cubicBezTo>
                  <a:pt x="756224" y="3556151"/>
                  <a:pt x="512594" y="4412107"/>
                  <a:pt x="77854" y="5175485"/>
                </a:cubicBezTo>
                <a:lnTo>
                  <a:pt x="0" y="5304098"/>
                </a:lnTo>
                <a:lnTo>
                  <a:pt x="0" y="0"/>
                </a:lnTo>
                <a:close/>
              </a:path>
            </a:pathLst>
          </a:custGeom>
        </p:spPr>
      </p:pic>
      <p:pic>
        <p:nvPicPr>
          <p:cNvPr id="35" name="图片 34"/>
          <p:cNvPicPr>
            <a:picLocks noChangeAspect="1"/>
          </p:cNvPicPr>
          <p:nvPr/>
        </p:nvPicPr>
        <p:blipFill>
          <a:blip r:embed="rId1"/>
          <a:srcRect l="37450" t="100000" r="15294" b="-8806"/>
          <a:stretch>
            <a:fillRect/>
          </a:stretch>
        </p:blipFill>
        <p:spPr>
          <a:xfrm>
            <a:off x="4902543" y="6438014"/>
            <a:ext cx="3717011" cy="461972"/>
          </a:xfrm>
          <a:custGeom>
            <a:avLst/>
            <a:gdLst>
              <a:gd name="connsiteX0" fmla="*/ 0 w 7434021"/>
              <a:gd name="connsiteY0" fmla="*/ 0 h 923944"/>
              <a:gd name="connsiteX1" fmla="*/ 7434021 w 7434021"/>
              <a:gd name="connsiteY1" fmla="*/ 0 h 923944"/>
              <a:gd name="connsiteX2" fmla="*/ 7284159 w 7434021"/>
              <a:gd name="connsiteY2" fmla="*/ 81288 h 923944"/>
              <a:gd name="connsiteX3" fmla="*/ 3717010 w 7434021"/>
              <a:gd name="connsiteY3" fmla="*/ 923944 h 923944"/>
              <a:gd name="connsiteX4" fmla="*/ 149861 w 7434021"/>
              <a:gd name="connsiteY4" fmla="*/ 81288 h 923944"/>
              <a:gd name="connsiteX5" fmla="*/ 0 w 7434021"/>
              <a:gd name="connsiteY5" fmla="*/ 0 h 92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34021" h="923944">
                <a:moveTo>
                  <a:pt x="0" y="0"/>
                </a:moveTo>
                <a:lnTo>
                  <a:pt x="7434021" y="0"/>
                </a:lnTo>
                <a:lnTo>
                  <a:pt x="7284159" y="81288"/>
                </a:lnTo>
                <a:cubicBezTo>
                  <a:pt x="6244035" y="616016"/>
                  <a:pt x="5023024" y="923944"/>
                  <a:pt x="3717010" y="923944"/>
                </a:cubicBezTo>
                <a:cubicBezTo>
                  <a:pt x="2410996" y="923944"/>
                  <a:pt x="1189985" y="616016"/>
                  <a:pt x="149861" y="81288"/>
                </a:cubicBezTo>
                <a:lnTo>
                  <a:pt x="0" y="0"/>
                </a:lnTo>
                <a:close/>
              </a:path>
            </a:pathLst>
          </a:custGeom>
        </p:spPr>
      </p:pic>
      <p:sp>
        <p:nvSpPr>
          <p:cNvPr id="42" name="组合 23"/>
          <p:cNvSpPr txBox="1"/>
          <p:nvPr/>
        </p:nvSpPr>
        <p:spPr>
          <a:xfrm>
            <a:off x="1391280" y="4799795"/>
            <a:ext cx="1912080" cy="398780"/>
          </a:xfrm>
          <a:prstGeom prst="rect">
            <a:avLst/>
          </a:prstGeom>
          <a:ln w="12700">
            <a:miter lim="400000"/>
          </a:ln>
        </p:spPr>
        <p:txBody>
          <a:bodyPr lIns="45716" rIns="45716">
            <a:spAutoFit/>
          </a:bodyPr>
          <a:lstStyle>
            <a:lvl1pPr algn="r">
              <a:defRPr b="1">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a:defRPr>
                <a:latin typeface="Century Gothic"/>
                <a:ea typeface="Century Gothic"/>
                <a:cs typeface="Century Gothic"/>
                <a:sym typeface="Century Gothic"/>
              </a:defRPr>
            </a:pPr>
            <a:r>
              <a:rPr lang="zh-CN" altLang="en-US" sz="2000" dirty="0">
                <a:latin typeface="微软雅黑" panose="020B0503020204020204" charset="-122"/>
                <a:ea typeface="微软雅黑" panose="020B0503020204020204" charset="-122"/>
              </a:rPr>
              <a:t>家长工作</a:t>
            </a:r>
            <a:endParaRPr sz="2000" dirty="0">
              <a:latin typeface="微软雅黑" panose="020B0503020204020204" charset="-122"/>
              <a:ea typeface="微软雅黑" panose="020B0503020204020204" charset="-122"/>
            </a:endParaRPr>
          </a:p>
        </p:txBody>
      </p:sp>
      <p:sp>
        <p:nvSpPr>
          <p:cNvPr id="14" name="文本框 13"/>
          <p:cNvSpPr txBox="1"/>
          <p:nvPr/>
        </p:nvSpPr>
        <p:spPr>
          <a:xfrm>
            <a:off x="536603" y="1116932"/>
            <a:ext cx="6096000" cy="521970"/>
          </a:xfrm>
          <a:prstGeom prst="rect">
            <a:avLst/>
          </a:prstGeom>
          <a:noFill/>
        </p:spPr>
        <p:txBody>
          <a:bodyPr wrap="square">
            <a:spAutoFit/>
          </a:bodyPr>
          <a:lstStyle/>
          <a:p>
            <a:r>
              <a:rPr lang="zh-CN" altLang="en-US" sz="2800" dirty="0">
                <a:solidFill>
                  <a:schemeClr val="tx1">
                    <a:lumMod val="85000"/>
                    <a:lumOff val="15000"/>
                  </a:schemeClr>
                </a:solidFill>
                <a:latin typeface="微软雅黑" panose="020B0503020204020204" charset="-122"/>
                <a:ea typeface="微软雅黑" panose="020B0503020204020204" charset="-122"/>
                <a:sym typeface="微软雅黑" panose="020B0503020204020204" charset="-122"/>
              </a:rPr>
              <a:t>怎样提升出勤率，减少退费率</a:t>
            </a:r>
            <a:endParaRPr lang="zh-CN" altLang="en-US" sz="2800" dirty="0">
              <a:solidFill>
                <a:schemeClr val="tx1">
                  <a:lumMod val="85000"/>
                  <a:lumOff val="15000"/>
                </a:schemeClr>
              </a:solidFill>
              <a:latin typeface="微软雅黑" panose="020B0503020204020204" charset="-122"/>
              <a:ea typeface="微软雅黑" panose="020B0503020204020204" charset="-122"/>
              <a:sym typeface="微软雅黑" panose="020B0503020204020204"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 name="文本框 15"/>
          <p:cNvSpPr txBox="1"/>
          <p:nvPr/>
        </p:nvSpPr>
        <p:spPr>
          <a:xfrm>
            <a:off x="1692011" y="367404"/>
            <a:ext cx="5034630" cy="521970"/>
          </a:xfrm>
          <a:prstGeom prst="rect">
            <a:avLst/>
          </a:prstGeom>
          <a:ln w="12700">
            <a:miter lim="400000"/>
          </a:ln>
        </p:spPr>
        <p:txBody>
          <a:bodyPr lIns="45716" rIns="45716">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a:defRPr>
                <a:latin typeface="Century Gothic"/>
                <a:ea typeface="Century Gothic"/>
                <a:cs typeface="Century Gothic"/>
                <a:sym typeface="Century Gothic"/>
              </a:defRPr>
            </a:pPr>
            <a:r>
              <a:rPr b="0" dirty="0" err="1">
                <a:solidFill>
                  <a:schemeClr val="bg1"/>
                </a:solidFill>
                <a:latin typeface="微软雅黑" panose="020B0503020204020204" charset="-122"/>
                <a:ea typeface="微软雅黑" panose="020B0503020204020204" charset="-122"/>
              </a:rPr>
              <a:t>幼儿园现有经营状况分析</a:t>
            </a:r>
            <a:endParaRPr b="0" dirty="0" err="1">
              <a:solidFill>
                <a:schemeClr val="bg1"/>
              </a:solidFill>
              <a:latin typeface="微软雅黑" panose="020B0503020204020204" charset="-122"/>
              <a:ea typeface="微软雅黑" panose="020B0503020204020204" charset="-122"/>
            </a:endParaRPr>
          </a:p>
        </p:txBody>
      </p:sp>
      <p:graphicFrame>
        <p:nvGraphicFramePr>
          <p:cNvPr id="525" name="表格"/>
          <p:cNvGraphicFramePr/>
          <p:nvPr>
            <p:custDataLst>
              <p:tags r:id="rId1"/>
            </p:custDataLst>
          </p:nvPr>
        </p:nvGraphicFramePr>
        <p:xfrm>
          <a:off x="2587812" y="1870775"/>
          <a:ext cx="9715500" cy="3438525"/>
        </p:xfrm>
        <a:graphic>
          <a:graphicData uri="http://schemas.openxmlformats.org/drawingml/2006/table">
            <a:tbl>
              <a:tblPr firstRow="1" firstCol="1" bandRow="1">
                <a:tableStyleId>{21E4AEA4-8DFA-4A89-87EB-49C32662AFE0}</a:tableStyleId>
              </a:tblPr>
              <a:tblGrid>
                <a:gridCol w="3238500"/>
                <a:gridCol w="3238500"/>
              </a:tblGrid>
              <a:tr h="366395">
                <a:tc>
                  <a:txBody>
                    <a:bodyPr/>
                    <a:lstStyle/>
                    <a:p>
                      <a:pPr algn="ctr" defTabSz="914400">
                        <a:defRPr sz="1800"/>
                      </a:pPr>
                      <a:endParaRPr sz="1800">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b="0">
                          <a:solidFill>
                            <a:srgbClr val="000000"/>
                          </a:solidFill>
                        </a:defRPr>
                      </a:pPr>
                      <a:r>
                        <a:rPr sz="1800" b="1" dirty="0" err="1">
                          <a:solidFill>
                            <a:srgbClr val="FFFFFF"/>
                          </a:solidFill>
                          <a:latin typeface="微软雅黑" panose="020B0503020204020204" charset="-122"/>
                          <a:ea typeface="微软雅黑" panose="020B0503020204020204" charset="-122"/>
                        </a:rPr>
                        <a:t>幼儿园</a:t>
                      </a:r>
                      <a:r>
                        <a:rPr lang="en-US" sz="1800" b="1" dirty="0" err="1">
                          <a:solidFill>
                            <a:srgbClr val="FFFFFF"/>
                          </a:solidFill>
                          <a:latin typeface="微软雅黑" panose="020B0503020204020204" charset="-122"/>
                          <a:ea typeface="微软雅黑" panose="020B0503020204020204" charset="-122"/>
                        </a:rPr>
                        <a:t>A</a:t>
                      </a:r>
                      <a:endParaRPr lang="en-US" sz="1800" b="1" dirty="0" err="1">
                        <a:solidFill>
                          <a:srgbClr val="FFFFFF"/>
                        </a:solidFill>
                        <a:latin typeface="微软雅黑" panose="020B0503020204020204" charset="-122"/>
                        <a:ea typeface="微软雅黑" panose="020B0503020204020204" charset="-122"/>
                      </a:endParaRPr>
                    </a:p>
                  </a:txBody>
                  <a:tcPr marL="0" marR="0" marT="0" marB="0" anchor="ctr" horzOverflow="overflow"/>
                </a:tc>
              </a:tr>
              <a:tr h="366395">
                <a:tc>
                  <a:txBody>
                    <a:bodyPr/>
                    <a:lstStyle/>
                    <a:p>
                      <a:pPr algn="ctr" defTabSz="914400">
                        <a:defRPr sz="1800" b="0">
                          <a:solidFill>
                            <a:srgbClr val="000000"/>
                          </a:solidFill>
                        </a:defRPr>
                      </a:pPr>
                      <a:r>
                        <a:rPr sz="1800" b="1">
                          <a:solidFill>
                            <a:srgbClr val="FFFFFF"/>
                          </a:solidFill>
                          <a:latin typeface="微软雅黑" panose="020B0503020204020204" charset="-122"/>
                          <a:ea typeface="微软雅黑" panose="020B0503020204020204" charset="-122"/>
                        </a:rPr>
                        <a:t>现开班数</a:t>
                      </a:r>
                      <a:endParaRPr sz="1800" b="1">
                        <a:solidFill>
                          <a:srgbClr val="FFFFFF"/>
                        </a:solidFill>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latin typeface="微软雅黑" panose="020B0503020204020204" charset="-122"/>
                          <a:ea typeface="微软雅黑" panose="020B0503020204020204" charset="-122"/>
                        </a:rPr>
                        <a:t>7</a:t>
                      </a:r>
                      <a:endParaRPr sz="1800">
                        <a:latin typeface="微软雅黑" panose="020B0503020204020204" charset="-122"/>
                        <a:ea typeface="微软雅黑" panose="020B0503020204020204" charset="-122"/>
                      </a:endParaRPr>
                    </a:p>
                  </a:txBody>
                  <a:tcPr marL="0" marR="0" marT="0" marB="0" anchor="ctr" horzOverflow="overflow"/>
                </a:tc>
              </a:tr>
              <a:tr h="353060">
                <a:tc>
                  <a:txBody>
                    <a:bodyPr/>
                    <a:lstStyle/>
                    <a:p>
                      <a:pPr algn="ctr" defTabSz="914400">
                        <a:defRPr sz="1800" b="0">
                          <a:solidFill>
                            <a:srgbClr val="000000"/>
                          </a:solidFill>
                        </a:defRPr>
                      </a:pPr>
                      <a:r>
                        <a:rPr sz="1800" b="1">
                          <a:solidFill>
                            <a:srgbClr val="FFFFFF"/>
                          </a:solidFill>
                          <a:latin typeface="微软雅黑" panose="020B0503020204020204" charset="-122"/>
                          <a:ea typeface="微软雅黑" panose="020B0503020204020204" charset="-122"/>
                        </a:rPr>
                        <a:t>现学生人数</a:t>
                      </a:r>
                      <a:endParaRPr sz="1800" b="1">
                        <a:solidFill>
                          <a:srgbClr val="FFFFFF"/>
                        </a:solidFill>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latin typeface="微软雅黑" panose="020B0503020204020204" charset="-122"/>
                          <a:ea typeface="微软雅黑" panose="020B0503020204020204" charset="-122"/>
                        </a:rPr>
                        <a:t>151</a:t>
                      </a:r>
                      <a:endParaRPr sz="1800">
                        <a:latin typeface="微软雅黑" panose="020B0503020204020204" charset="-122"/>
                        <a:ea typeface="微软雅黑" panose="020B0503020204020204" charset="-122"/>
                      </a:endParaRPr>
                    </a:p>
                  </a:txBody>
                  <a:tcPr marL="0" marR="0" marT="0" marB="0" anchor="ctr" horzOverflow="overflow"/>
                </a:tc>
              </a:tr>
              <a:tr h="353060">
                <a:tc>
                  <a:txBody>
                    <a:bodyPr/>
                    <a:lstStyle/>
                    <a:p>
                      <a:pPr algn="ctr" defTabSz="914400">
                        <a:defRPr sz="1800" b="0">
                          <a:solidFill>
                            <a:srgbClr val="000000"/>
                          </a:solidFill>
                        </a:defRPr>
                      </a:pPr>
                      <a:r>
                        <a:rPr sz="1800" b="1">
                          <a:solidFill>
                            <a:srgbClr val="FFFFFF"/>
                          </a:solidFill>
                          <a:latin typeface="微软雅黑" panose="020B0503020204020204" charset="-122"/>
                          <a:ea typeface="微软雅黑" panose="020B0503020204020204" charset="-122"/>
                        </a:rPr>
                        <a:t>现有各班平均学生数</a:t>
                      </a:r>
                      <a:endParaRPr sz="1800" b="1">
                        <a:solidFill>
                          <a:srgbClr val="FFFFFF"/>
                        </a:solidFill>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latin typeface="微软雅黑" panose="020B0503020204020204" charset="-122"/>
                          <a:ea typeface="微软雅黑" panose="020B0503020204020204" charset="-122"/>
                        </a:rPr>
                        <a:t>21</a:t>
                      </a:r>
                      <a:endParaRPr sz="1800">
                        <a:latin typeface="微软雅黑" panose="020B0503020204020204" charset="-122"/>
                        <a:ea typeface="微软雅黑" panose="020B0503020204020204" charset="-122"/>
                      </a:endParaRPr>
                    </a:p>
                  </a:txBody>
                  <a:tcPr marL="0" marR="0" marT="0" marB="0" anchor="ctr" horzOverflow="overflow"/>
                </a:tc>
              </a:tr>
              <a:tr h="353060">
                <a:tc>
                  <a:txBody>
                    <a:bodyPr/>
                    <a:lstStyle/>
                    <a:p>
                      <a:pPr algn="ctr" defTabSz="914400">
                        <a:defRPr sz="1800" b="0">
                          <a:solidFill>
                            <a:srgbClr val="000000"/>
                          </a:solidFill>
                        </a:defRPr>
                      </a:pPr>
                      <a:r>
                        <a:rPr sz="1800" b="1">
                          <a:solidFill>
                            <a:srgbClr val="FFFFFF"/>
                          </a:solidFill>
                          <a:latin typeface="微软雅黑" panose="020B0503020204020204" charset="-122"/>
                          <a:ea typeface="微软雅黑" panose="020B0503020204020204" charset="-122"/>
                        </a:rPr>
                        <a:t>教职工人数</a:t>
                      </a:r>
                      <a:endParaRPr sz="1800" b="1">
                        <a:solidFill>
                          <a:srgbClr val="FFFFFF"/>
                        </a:solidFill>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latin typeface="微软雅黑" panose="020B0503020204020204" charset="-122"/>
                          <a:ea typeface="微软雅黑" panose="020B0503020204020204" charset="-122"/>
                        </a:rPr>
                        <a:t>36</a:t>
                      </a:r>
                      <a:endParaRPr sz="1800">
                        <a:latin typeface="微软雅黑" panose="020B0503020204020204" charset="-122"/>
                        <a:ea typeface="微软雅黑" panose="020B0503020204020204" charset="-122"/>
                      </a:endParaRPr>
                    </a:p>
                  </a:txBody>
                  <a:tcPr marL="0" marR="0" marT="0" marB="0" anchor="ctr" horzOverflow="overflow"/>
                </a:tc>
              </a:tr>
              <a:tr h="568325">
                <a:tc>
                  <a:txBody>
                    <a:bodyPr/>
                    <a:lstStyle/>
                    <a:p>
                      <a:pPr algn="ctr" defTabSz="914400">
                        <a:defRPr sz="1800" b="0">
                          <a:solidFill>
                            <a:srgbClr val="000000"/>
                          </a:solidFill>
                        </a:defRPr>
                      </a:pPr>
                      <a:r>
                        <a:rPr sz="1800" b="1">
                          <a:solidFill>
                            <a:srgbClr val="FFFFFF"/>
                          </a:solidFill>
                          <a:latin typeface="微软雅黑" panose="020B0503020204020204" charset="-122"/>
                          <a:ea typeface="微软雅黑" panose="020B0503020204020204" charset="-122"/>
                        </a:rPr>
                        <a:t>师生比</a:t>
                      </a:r>
                      <a:endParaRPr sz="1800" b="1">
                        <a:solidFill>
                          <a:srgbClr val="FFFFFF"/>
                        </a:solidFill>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b="1" dirty="0">
                          <a:latin typeface="微软雅黑" panose="020B0503020204020204" charset="-122"/>
                          <a:ea typeface="微软雅黑" panose="020B0503020204020204" charset="-122"/>
                        </a:rPr>
                        <a:t>1 : 4.2</a:t>
                      </a:r>
                      <a:endParaRPr sz="1800" b="1" dirty="0">
                        <a:latin typeface="微软雅黑" panose="020B0503020204020204" charset="-122"/>
                        <a:ea typeface="微软雅黑" panose="020B0503020204020204" charset="-122"/>
                      </a:endParaRPr>
                    </a:p>
                  </a:txBody>
                  <a:tcPr marL="0" marR="0" marT="0" marB="0" anchor="ctr" horzOverflow="overflow"/>
                </a:tc>
              </a:tr>
              <a:tr h="353060">
                <a:tc>
                  <a:txBody>
                    <a:bodyPr/>
                    <a:lstStyle/>
                    <a:p>
                      <a:pPr algn="ctr" defTabSz="914400">
                        <a:defRPr sz="1800" b="0">
                          <a:solidFill>
                            <a:srgbClr val="000000"/>
                          </a:solidFill>
                        </a:defRPr>
                      </a:pPr>
                      <a:r>
                        <a:rPr sz="1800" b="1">
                          <a:solidFill>
                            <a:srgbClr val="FFFFFF"/>
                          </a:solidFill>
                          <a:latin typeface="微软雅黑" panose="020B0503020204020204" charset="-122"/>
                          <a:ea typeface="微软雅黑" panose="020B0503020204020204" charset="-122"/>
                        </a:rPr>
                        <a:t>现开班数可招幼儿总数</a:t>
                      </a:r>
                      <a:endParaRPr sz="1800" b="1">
                        <a:solidFill>
                          <a:srgbClr val="FFFFFF"/>
                        </a:solidFill>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latin typeface="微软雅黑" panose="020B0503020204020204" charset="-122"/>
                          <a:ea typeface="微软雅黑" panose="020B0503020204020204" charset="-122"/>
                        </a:rPr>
                        <a:t>190</a:t>
                      </a:r>
                      <a:endParaRPr sz="1800">
                        <a:latin typeface="微软雅黑" panose="020B0503020204020204" charset="-122"/>
                        <a:ea typeface="微软雅黑" panose="020B0503020204020204" charset="-122"/>
                      </a:endParaRPr>
                    </a:p>
                  </a:txBody>
                  <a:tcPr marL="0" marR="0" marT="0" marB="0" anchor="ctr" horzOverflow="overflow"/>
                </a:tc>
              </a:tr>
              <a:tr h="725170">
                <a:tc>
                  <a:txBody>
                    <a:bodyPr/>
                    <a:lstStyle/>
                    <a:p>
                      <a:pPr algn="ctr" defTabSz="914400">
                        <a:defRPr sz="1800" b="0">
                          <a:solidFill>
                            <a:srgbClr val="000000"/>
                          </a:solidFill>
                        </a:defRPr>
                      </a:pPr>
                      <a:r>
                        <a:rPr sz="1800" b="1">
                          <a:solidFill>
                            <a:srgbClr val="FFFFFF"/>
                          </a:solidFill>
                          <a:latin typeface="微软雅黑" panose="020B0503020204020204" charset="-122"/>
                          <a:ea typeface="微软雅黑" panose="020B0503020204020204" charset="-122"/>
                        </a:rPr>
                        <a:t>平均满班率</a:t>
                      </a:r>
                      <a:endParaRPr sz="1800" b="1">
                        <a:solidFill>
                          <a:srgbClr val="FFFFFF"/>
                        </a:solidFill>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b="1" dirty="0">
                          <a:latin typeface="微软雅黑" panose="020B0503020204020204" charset="-122"/>
                          <a:ea typeface="微软雅黑" panose="020B0503020204020204" charset="-122"/>
                        </a:rPr>
                        <a:t>78.9%</a:t>
                      </a:r>
                      <a:endParaRPr sz="1800" b="1" dirty="0">
                        <a:latin typeface="微软雅黑" panose="020B0503020204020204" charset="-122"/>
                        <a:ea typeface="微软雅黑" panose="020B0503020204020204" charset="-122"/>
                      </a:endParaRPr>
                    </a:p>
                  </a:txBody>
                  <a:tcPr marL="0" marR="0" marT="0" marB="0" anchor="ctr" horzOverflow="overflow"/>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文本框 15"/>
          <p:cNvSpPr txBox="1"/>
          <p:nvPr/>
        </p:nvSpPr>
        <p:spPr>
          <a:xfrm>
            <a:off x="1528674" y="297269"/>
            <a:ext cx="5828626" cy="521970"/>
          </a:xfrm>
          <a:prstGeom prst="rect">
            <a:avLst/>
          </a:prstGeom>
          <a:ln w="12700">
            <a:miter lim="400000"/>
          </a:ln>
        </p:spPr>
        <p:txBody>
          <a:bodyPr lIns="45716" rIns="45716">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a:defRPr>
                <a:latin typeface="Century Gothic"/>
                <a:ea typeface="Century Gothic"/>
                <a:cs typeface="Century Gothic"/>
                <a:sym typeface="Century Gothic"/>
              </a:defRPr>
            </a:pPr>
            <a:r>
              <a:rPr b="0" dirty="0" err="1">
                <a:solidFill>
                  <a:schemeClr val="bg1"/>
                </a:solidFill>
                <a:latin typeface="微软雅黑" panose="020B0503020204020204" charset="-122"/>
                <a:ea typeface="微软雅黑" panose="020B0503020204020204" charset="-122"/>
              </a:rPr>
              <a:t>提升满班率后的季度经营状况分析</a:t>
            </a:r>
            <a:endParaRPr b="0" dirty="0" err="1">
              <a:solidFill>
                <a:schemeClr val="bg1"/>
              </a:solidFill>
              <a:latin typeface="微软雅黑" panose="020B0503020204020204" charset="-122"/>
              <a:ea typeface="微软雅黑" panose="020B0503020204020204" charset="-122"/>
            </a:endParaRPr>
          </a:p>
        </p:txBody>
      </p:sp>
      <p:graphicFrame>
        <p:nvGraphicFramePr>
          <p:cNvPr id="530" name="表格"/>
          <p:cNvGraphicFramePr/>
          <p:nvPr>
            <p:custDataLst>
              <p:tags r:id="rId1"/>
            </p:custDataLst>
          </p:nvPr>
        </p:nvGraphicFramePr>
        <p:xfrm>
          <a:off x="3063957" y="1887809"/>
          <a:ext cx="8950325" cy="4275455"/>
        </p:xfrm>
        <a:graphic>
          <a:graphicData uri="http://schemas.openxmlformats.org/drawingml/2006/table">
            <a:tbl>
              <a:tblPr firstRow="1" firstCol="1" bandRow="1">
                <a:tableStyleId>{21E4AEA4-8DFA-4A89-87EB-49C32662AFE0}</a:tableStyleId>
              </a:tblPr>
              <a:tblGrid>
                <a:gridCol w="2813050"/>
                <a:gridCol w="3069590"/>
              </a:tblGrid>
              <a:tr h="358140">
                <a:tc>
                  <a:txBody>
                    <a:bodyPr/>
                    <a:lstStyle/>
                    <a:p>
                      <a:pPr algn="ctr" defTabSz="914400">
                        <a:defRPr sz="1800"/>
                      </a:pPr>
                      <a:endParaRPr sz="1800">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b="0">
                          <a:solidFill>
                            <a:srgbClr val="000000"/>
                          </a:solidFill>
                        </a:defRPr>
                      </a:pPr>
                      <a:r>
                        <a:rPr sz="1800" b="1" dirty="0" err="1">
                          <a:solidFill>
                            <a:srgbClr val="FFFFFF"/>
                          </a:solidFill>
                          <a:latin typeface="微软雅黑" panose="020B0503020204020204" charset="-122"/>
                          <a:ea typeface="微软雅黑" panose="020B0503020204020204" charset="-122"/>
                        </a:rPr>
                        <a:t>幼儿园</a:t>
                      </a:r>
                      <a:r>
                        <a:rPr lang="en-US" sz="1800" b="1" dirty="0" err="1">
                          <a:solidFill>
                            <a:srgbClr val="FFFFFF"/>
                          </a:solidFill>
                          <a:latin typeface="微软雅黑" panose="020B0503020204020204" charset="-122"/>
                          <a:ea typeface="微软雅黑" panose="020B0503020204020204" charset="-122"/>
                        </a:rPr>
                        <a:t>A</a:t>
                      </a:r>
                      <a:endParaRPr lang="en-US" sz="1800" b="1" dirty="0" err="1">
                        <a:solidFill>
                          <a:srgbClr val="FFFFFF"/>
                        </a:solidFill>
                        <a:latin typeface="微软雅黑" panose="020B0503020204020204" charset="-122"/>
                        <a:ea typeface="微软雅黑" panose="020B0503020204020204" charset="-122"/>
                      </a:endParaRPr>
                    </a:p>
                  </a:txBody>
                  <a:tcPr marL="0" marR="0" marT="0" marB="0" anchor="ctr" horzOverflow="overflow"/>
                </a:tc>
              </a:tr>
              <a:tr h="815975">
                <a:tc>
                  <a:txBody>
                    <a:bodyPr/>
                    <a:lstStyle/>
                    <a:p>
                      <a:pPr algn="ctr" defTabSz="914400">
                        <a:defRPr sz="1800" b="0">
                          <a:solidFill>
                            <a:srgbClr val="000000"/>
                          </a:solidFill>
                        </a:defRPr>
                      </a:pPr>
                      <a:r>
                        <a:rPr sz="1800" b="1">
                          <a:solidFill>
                            <a:srgbClr val="FFFFFF"/>
                          </a:solidFill>
                          <a:latin typeface="微软雅黑" panose="020B0503020204020204" charset="-122"/>
                          <a:ea typeface="微软雅黑" panose="020B0503020204020204" charset="-122"/>
                        </a:rPr>
                        <a:t>学费收入</a:t>
                      </a:r>
                      <a:endParaRPr sz="1800" b="1">
                        <a:solidFill>
                          <a:srgbClr val="FFFFFF"/>
                        </a:solidFill>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b="1">
                          <a:latin typeface="微软雅黑" panose="020B0503020204020204" charset="-122"/>
                          <a:ea typeface="微软雅黑" panose="020B0503020204020204" charset="-122"/>
                        </a:rPr>
                        <a:t>655,500</a:t>
                      </a:r>
                      <a:endParaRPr sz="1800" b="1">
                        <a:latin typeface="微软雅黑" panose="020B0503020204020204" charset="-122"/>
                        <a:ea typeface="微软雅黑" panose="020B0503020204020204" charset="-122"/>
                      </a:endParaRPr>
                    </a:p>
                  </a:txBody>
                  <a:tcPr marL="0" marR="0" marT="0" marB="0" anchor="ctr" horzOverflow="overflow"/>
                </a:tc>
              </a:tr>
              <a:tr h="345440">
                <a:tc>
                  <a:txBody>
                    <a:bodyPr/>
                    <a:lstStyle/>
                    <a:p>
                      <a:pPr algn="ctr" defTabSz="914400">
                        <a:defRPr sz="1800" b="0">
                          <a:solidFill>
                            <a:srgbClr val="000000"/>
                          </a:solidFill>
                        </a:defRPr>
                      </a:pPr>
                      <a:r>
                        <a:rPr sz="1800" b="1">
                          <a:solidFill>
                            <a:srgbClr val="FFFFFF"/>
                          </a:solidFill>
                          <a:latin typeface="微软雅黑" panose="020B0503020204020204" charset="-122"/>
                          <a:ea typeface="微软雅黑" panose="020B0503020204020204" charset="-122"/>
                        </a:rPr>
                        <a:t>房租物业支出</a:t>
                      </a:r>
                      <a:endParaRPr sz="1800" b="1">
                        <a:solidFill>
                          <a:srgbClr val="FFFFFF"/>
                        </a:solidFill>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latin typeface="微软雅黑" panose="020B0503020204020204" charset="-122"/>
                          <a:ea typeface="微软雅黑" panose="020B0503020204020204" charset="-122"/>
                        </a:rPr>
                        <a:t>120,000</a:t>
                      </a:r>
                      <a:endParaRPr sz="1800">
                        <a:latin typeface="微软雅黑" panose="020B0503020204020204" charset="-122"/>
                        <a:ea typeface="微软雅黑" panose="020B0503020204020204" charset="-122"/>
                      </a:endParaRPr>
                    </a:p>
                  </a:txBody>
                  <a:tcPr marL="0" marR="0" marT="0" marB="0" anchor="ctr" horzOverflow="overflow"/>
                </a:tc>
              </a:tr>
              <a:tr h="344805">
                <a:tc>
                  <a:txBody>
                    <a:bodyPr/>
                    <a:lstStyle/>
                    <a:p>
                      <a:pPr algn="ctr" defTabSz="914400">
                        <a:defRPr sz="1800" b="0">
                          <a:solidFill>
                            <a:srgbClr val="000000"/>
                          </a:solidFill>
                        </a:defRPr>
                      </a:pPr>
                      <a:r>
                        <a:rPr sz="1800" b="1">
                          <a:solidFill>
                            <a:srgbClr val="FFFFFF"/>
                          </a:solidFill>
                          <a:latin typeface="微软雅黑" panose="020B0503020204020204" charset="-122"/>
                          <a:ea typeface="微软雅黑" panose="020B0503020204020204" charset="-122"/>
                        </a:rPr>
                        <a:t>人力资源支出</a:t>
                      </a:r>
                      <a:endParaRPr sz="1800" b="1">
                        <a:solidFill>
                          <a:srgbClr val="FFFFFF"/>
                        </a:solidFill>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latin typeface="微软雅黑" panose="020B0503020204020204" charset="-122"/>
                          <a:ea typeface="微软雅黑" panose="020B0503020204020204" charset="-122"/>
                        </a:rPr>
                        <a:t>310,000</a:t>
                      </a:r>
                      <a:endParaRPr sz="1800">
                        <a:latin typeface="微软雅黑" panose="020B0503020204020204" charset="-122"/>
                        <a:ea typeface="微软雅黑" panose="020B0503020204020204" charset="-122"/>
                      </a:endParaRPr>
                    </a:p>
                  </a:txBody>
                  <a:tcPr marL="0" marR="0" marT="0" marB="0" anchor="ctr" horzOverflow="overflow"/>
                </a:tc>
              </a:tr>
              <a:tr h="345440">
                <a:tc>
                  <a:txBody>
                    <a:bodyPr/>
                    <a:lstStyle/>
                    <a:p>
                      <a:pPr algn="ctr" defTabSz="914400">
                        <a:defRPr sz="1800" b="0">
                          <a:solidFill>
                            <a:srgbClr val="000000"/>
                          </a:solidFill>
                        </a:defRPr>
                      </a:pPr>
                      <a:r>
                        <a:rPr sz="1800" b="1">
                          <a:solidFill>
                            <a:srgbClr val="FFFFFF"/>
                          </a:solidFill>
                          <a:latin typeface="微软雅黑" panose="020B0503020204020204" charset="-122"/>
                          <a:ea typeface="微软雅黑" panose="020B0503020204020204" charset="-122"/>
                        </a:rPr>
                        <a:t>其他运营支出</a:t>
                      </a:r>
                      <a:endParaRPr sz="1800" b="1">
                        <a:solidFill>
                          <a:srgbClr val="FFFFFF"/>
                        </a:solidFill>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latin typeface="微软雅黑" panose="020B0503020204020204" charset="-122"/>
                          <a:ea typeface="微软雅黑" panose="020B0503020204020204" charset="-122"/>
                        </a:rPr>
                        <a:t>128,000</a:t>
                      </a:r>
                      <a:endParaRPr sz="1800">
                        <a:latin typeface="微软雅黑" panose="020B0503020204020204" charset="-122"/>
                        <a:ea typeface="微软雅黑" panose="020B0503020204020204" charset="-122"/>
                      </a:endParaRPr>
                    </a:p>
                  </a:txBody>
                  <a:tcPr marL="0" marR="0" marT="0" marB="0" anchor="ctr" horzOverflow="overflow"/>
                </a:tc>
              </a:tr>
              <a:tr h="344805">
                <a:tc>
                  <a:txBody>
                    <a:bodyPr/>
                    <a:lstStyle/>
                    <a:p>
                      <a:pPr algn="ctr" defTabSz="914400">
                        <a:defRPr sz="1800" b="0">
                          <a:solidFill>
                            <a:srgbClr val="000000"/>
                          </a:solidFill>
                        </a:defRPr>
                      </a:pPr>
                      <a:r>
                        <a:rPr sz="1800" b="1">
                          <a:solidFill>
                            <a:srgbClr val="FFFFFF"/>
                          </a:solidFill>
                          <a:latin typeface="微软雅黑" panose="020B0503020204020204" charset="-122"/>
                          <a:ea typeface="微软雅黑" panose="020B0503020204020204" charset="-122"/>
                        </a:rPr>
                        <a:t>支出总计</a:t>
                      </a:r>
                      <a:endParaRPr sz="1800" b="1">
                        <a:solidFill>
                          <a:srgbClr val="FFFFFF"/>
                        </a:solidFill>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latin typeface="微软雅黑" panose="020B0503020204020204" charset="-122"/>
                          <a:ea typeface="微软雅黑" panose="020B0503020204020204" charset="-122"/>
                        </a:rPr>
                        <a:t>558,000</a:t>
                      </a:r>
                      <a:endParaRPr sz="1800">
                        <a:latin typeface="微软雅黑" panose="020B0503020204020204" charset="-122"/>
                        <a:ea typeface="微软雅黑" panose="020B0503020204020204" charset="-122"/>
                      </a:endParaRPr>
                    </a:p>
                  </a:txBody>
                  <a:tcPr marL="0" marR="0" marT="0" marB="0" anchor="ctr" horzOverflow="overflow"/>
                </a:tc>
              </a:tr>
              <a:tr h="287020">
                <a:tc>
                  <a:txBody>
                    <a:bodyPr/>
                    <a:lstStyle/>
                    <a:p>
                      <a:pPr algn="ctr" defTabSz="914400">
                        <a:defRPr sz="1800"/>
                      </a:pPr>
                      <a:endParaRPr sz="1800">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endParaRPr sz="1800">
                        <a:latin typeface="微软雅黑" panose="020B0503020204020204" charset="-122"/>
                        <a:ea typeface="微软雅黑" panose="020B0503020204020204" charset="-122"/>
                      </a:endParaRPr>
                    </a:p>
                  </a:txBody>
                  <a:tcPr marL="0" marR="0" marT="0" marB="0" anchor="ctr" horzOverflow="overflow"/>
                </a:tc>
              </a:tr>
              <a:tr h="743585">
                <a:tc>
                  <a:txBody>
                    <a:bodyPr/>
                    <a:lstStyle/>
                    <a:p>
                      <a:pPr algn="ctr" defTabSz="914400">
                        <a:defRPr sz="1800" b="0">
                          <a:solidFill>
                            <a:srgbClr val="000000"/>
                          </a:solidFill>
                        </a:defRPr>
                      </a:pPr>
                      <a:r>
                        <a:rPr sz="1800" b="1">
                          <a:solidFill>
                            <a:srgbClr val="FFFFFF"/>
                          </a:solidFill>
                          <a:latin typeface="微软雅黑" panose="020B0503020204020204" charset="-122"/>
                          <a:ea typeface="微软雅黑" panose="020B0503020204020204" charset="-122"/>
                        </a:rPr>
                        <a:t>利润总计</a:t>
                      </a:r>
                      <a:endParaRPr sz="1800" b="1">
                        <a:solidFill>
                          <a:srgbClr val="FFFFFF"/>
                        </a:solidFill>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b="1">
                          <a:latin typeface="微软雅黑" panose="020B0503020204020204" charset="-122"/>
                          <a:ea typeface="微软雅黑" panose="020B0503020204020204" charset="-122"/>
                        </a:rPr>
                        <a:t>97,000</a:t>
                      </a:r>
                      <a:endParaRPr sz="1800" b="1">
                        <a:latin typeface="微软雅黑" panose="020B0503020204020204" charset="-122"/>
                        <a:ea typeface="微软雅黑" panose="020B0503020204020204" charset="-122"/>
                      </a:endParaRPr>
                    </a:p>
                  </a:txBody>
                  <a:tcPr marL="0" marR="0" marT="0" marB="0" anchor="ctr" horzOverflow="overflow"/>
                </a:tc>
              </a:tr>
              <a:tr h="690245">
                <a:tc>
                  <a:txBody>
                    <a:bodyPr/>
                    <a:lstStyle/>
                    <a:p>
                      <a:pPr algn="ctr" defTabSz="914400">
                        <a:defRPr sz="1800" b="0">
                          <a:solidFill>
                            <a:srgbClr val="000000"/>
                          </a:solidFill>
                        </a:defRPr>
                      </a:pPr>
                      <a:r>
                        <a:rPr sz="1800" b="1">
                          <a:solidFill>
                            <a:srgbClr val="FFFFFF"/>
                          </a:solidFill>
                          <a:latin typeface="微软雅黑" panose="020B0503020204020204" charset="-122"/>
                          <a:ea typeface="微软雅黑" panose="020B0503020204020204" charset="-122"/>
                        </a:rPr>
                        <a:t>利润率</a:t>
                      </a:r>
                      <a:endParaRPr sz="1800" b="1">
                        <a:solidFill>
                          <a:srgbClr val="FFFFFF"/>
                        </a:solidFill>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b="1" dirty="0">
                          <a:latin typeface="微软雅黑" panose="020B0503020204020204" charset="-122"/>
                          <a:ea typeface="微软雅黑" panose="020B0503020204020204" charset="-122"/>
                        </a:rPr>
                        <a:t>14.9%</a:t>
                      </a:r>
                      <a:endParaRPr sz="1800" b="1" dirty="0">
                        <a:latin typeface="微软雅黑" panose="020B0503020204020204" charset="-122"/>
                        <a:ea typeface="微软雅黑" panose="020B0503020204020204" charset="-122"/>
                      </a:endParaRPr>
                    </a:p>
                  </a:txBody>
                  <a:tcPr marL="0" marR="0" marT="0" marB="0" anchor="ctr" horzOverflow="overflow"/>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等腰三角形 1"/>
          <p:cNvSpPr/>
          <p:nvPr>
            <p:custDataLst>
              <p:tags r:id="rId1"/>
            </p:custDataLst>
          </p:nvPr>
        </p:nvSpPr>
        <p:spPr>
          <a:xfrm rot="5400000">
            <a:off x="-381319" y="883579"/>
            <a:ext cx="5529129" cy="4766491"/>
          </a:xfrm>
          <a:prstGeom prst="triangle">
            <a:avLst/>
          </a:prstGeom>
          <a:pattFill prst="ltUp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custDataLst>
              <p:tags r:id="rId2"/>
            </p:custDataLst>
          </p:nvPr>
        </p:nvSpPr>
        <p:spPr>
          <a:xfrm>
            <a:off x="717550" y="615950"/>
            <a:ext cx="10756900" cy="5626100"/>
          </a:xfrm>
          <a:prstGeom prst="rect">
            <a:avLst/>
          </a:prstGeom>
        </p:spPr>
        <p:txBody>
          <a:bodyPr vert="horz" lIns="90000" tIns="46800" rIns="90000" bIns="46800" rtlCol="0" anchor="ctr" anchorCtr="0">
            <a:normAutofit/>
          </a:bodyPr>
          <a:lstStyle>
            <a:lvl1pPr marL="228600" indent="-228600" fontAlgn="auto">
              <a:lnSpc>
                <a:spcPct val="150000"/>
              </a:lnSpc>
              <a:spcBef>
                <a:spcPts val="0"/>
              </a:spcBef>
              <a:spcAft>
                <a:spcPts val="800"/>
              </a:spcAft>
              <a:buFont typeface="Arial" panose="020B0604020202020204" pitchFamily="34" charset="0"/>
              <a:buChar char="•"/>
              <a:defRPr sz="1200" u="none" strike="noStrike" cap="none" spc="150" normalizeH="0" baseline="0">
                <a:solidFill>
                  <a:schemeClr val="bg2">
                    <a:lumMod val="50000"/>
                  </a:schemeClr>
                </a:solidFill>
                <a:uFillTx/>
                <a:latin typeface="微软雅黑" panose="020B0503020204020204" charset="-122"/>
                <a:ea typeface="微软雅黑" panose="020B0503020204020204" charset="-122"/>
              </a:defRPr>
            </a:lvl1pPr>
            <a:lvl2pPr marL="685800" indent="-228600" fontAlgn="auto">
              <a:lnSpc>
                <a:spcPct val="130000"/>
              </a:lnSpc>
              <a:spcBef>
                <a:spcPts val="0"/>
              </a:spcBef>
              <a:spcAft>
                <a:spcPts val="1000"/>
              </a:spcAft>
              <a:buFont typeface="Arial" panose="020B0604020202020204" pitchFamily="34" charset="0"/>
              <a:buChar char="•"/>
              <a:tabLst>
                <a:tab pos="1609725" algn="l"/>
              </a:tabLst>
              <a:defRPr sz="1600" u="none" strike="noStrike" cap="none" spc="150" normalizeH="0" baseline="0">
                <a:uFillTx/>
                <a:latin typeface="微软雅黑" panose="020B0503020204020204" charset="-122"/>
                <a:ea typeface="微软雅黑" panose="020B0503020204020204" charset="-122"/>
              </a:defRPr>
            </a:lvl2pPr>
            <a:lvl3pPr marL="1143000" indent="-228600" fontAlgn="auto">
              <a:lnSpc>
                <a:spcPct val="130000"/>
              </a:lnSpc>
              <a:spcBef>
                <a:spcPts val="0"/>
              </a:spcBef>
              <a:spcAft>
                <a:spcPts val="1000"/>
              </a:spcAft>
              <a:buFont typeface="Arial" panose="020B0604020202020204" pitchFamily="34" charset="0"/>
              <a:buChar char="•"/>
              <a:defRPr sz="1600" u="none" strike="noStrike" cap="none" spc="150" normalizeH="0" baseline="0">
                <a:uFillTx/>
                <a:latin typeface="微软雅黑" panose="020B0503020204020204" charset="-122"/>
                <a:ea typeface="微软雅黑" panose="020B0503020204020204" charset="-122"/>
              </a:defRPr>
            </a:lvl3pPr>
            <a:lvl4pPr marL="1600200" indent="-228600" fontAlgn="auto">
              <a:lnSpc>
                <a:spcPct val="130000"/>
              </a:lnSpc>
              <a:spcBef>
                <a:spcPts val="0"/>
              </a:spcBef>
              <a:spcAft>
                <a:spcPts val="1000"/>
              </a:spcAft>
              <a:buFont typeface="Arial" panose="020B0604020202020204" pitchFamily="34" charset="0"/>
              <a:buChar char="•"/>
              <a:defRPr sz="1600" u="none" strike="noStrike" cap="none" spc="150" normalizeH="0" baseline="0">
                <a:uFillTx/>
                <a:latin typeface="微软雅黑" panose="020B0503020204020204" charset="-122"/>
                <a:ea typeface="微软雅黑" panose="020B0503020204020204" charset="-122"/>
              </a:defRPr>
            </a:lvl4pPr>
            <a:lvl5pPr marL="2057400" indent="-228600" fontAlgn="auto">
              <a:lnSpc>
                <a:spcPct val="130000"/>
              </a:lnSpc>
              <a:spcBef>
                <a:spcPts val="0"/>
              </a:spcBef>
              <a:spcAft>
                <a:spcPts val="1000"/>
              </a:spcAft>
              <a:buFont typeface="Arial" panose="020B0604020202020204" pitchFamily="34" charset="0"/>
              <a:buChar char="•"/>
              <a:defRPr sz="1600" u="none" strike="noStrike" cap="none" spc="150" normalizeH="0" baseline="0">
                <a:uFillTx/>
                <a:latin typeface="微软雅黑" panose="020B0503020204020204" charset="-122"/>
                <a:ea typeface="微软雅黑" panose="020B0503020204020204" charset="-122"/>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lvl="0" indent="-342900" algn="ctr">
              <a:lnSpc>
                <a:spcPct val="100000"/>
              </a:lnSpc>
              <a:buSzPct val="100000"/>
              <a:buFont typeface="+mj-lt"/>
              <a:buNone/>
            </a:pPr>
            <a:r>
              <a:rPr sz="3600" spc="280">
                <a:solidFill>
                  <a:schemeClr val="tx1">
                    <a:lumMod val="75000"/>
                    <a:lumOff val="25000"/>
                  </a:schemeClr>
                </a:solidFill>
                <a:latin typeface="Arial" panose="020B0604020202020204" pitchFamily="34" charset="0"/>
              </a:rPr>
              <a:t>我们看一下，提升满园率后校园经营预测</a:t>
            </a:r>
            <a:endParaRPr sz="3600" spc="280">
              <a:solidFill>
                <a:schemeClr val="tx1">
                  <a:lumMod val="75000"/>
                  <a:lumOff val="25000"/>
                </a:schemeClr>
              </a:solidFill>
              <a:latin typeface="Arial" panose="020B0604020202020204" pitchFamily="34" charset="0"/>
            </a:endParaRPr>
          </a:p>
        </p:txBody>
      </p:sp>
    </p:spTree>
    <p:custDataLst>
      <p:tags r:id="rId3"/>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825122"/>
            <a:ext cx="9144000" cy="2187001"/>
          </a:xfrm>
          <a:effectLst>
            <a:outerShdw blurRad="25400" dist="38100" dir="2700000" algn="tl" rotWithShape="0">
              <a:srgbClr val="680000">
                <a:alpha val="40000"/>
              </a:srgbClr>
            </a:outerShdw>
          </a:effectLst>
        </p:spPr>
        <p:txBody>
          <a:bodyPr>
            <a:normAutofit/>
          </a:bodyPr>
          <a:lstStyle/>
          <a:p>
            <a:r>
              <a:rPr lang="zh-CN" altLang="en-US" sz="7200" b="1" i="1" spc="500" dirty="0">
                <a:gradFill>
                  <a:gsLst>
                    <a:gs pos="50000">
                      <a:srgbClr val="F8E786"/>
                    </a:gs>
                    <a:gs pos="0">
                      <a:srgbClr val="FAEFAE"/>
                    </a:gs>
                    <a:gs pos="100000">
                      <a:srgbClr val="F5DE5D"/>
                    </a:gs>
                  </a:gsLst>
                  <a:lin scaled="1"/>
                </a:gradFill>
                <a:effectLst/>
                <a:uFillTx/>
                <a:latin typeface="Microsoft YaHei Bold" panose="020B0503020204020204" charset="-122"/>
                <a:ea typeface="Microsoft YaHei Bold" panose="020B0503020204020204" charset="-122"/>
                <a:cs typeface="Microsoft YaHei Bold" panose="020B0503020204020204" charset="-122"/>
              </a:rPr>
              <a:t>用</a:t>
            </a:r>
            <a:r>
              <a:rPr lang="zh-CN" altLang="en-US" sz="7200" b="1" i="1" spc="500" dirty="0">
                <a:gradFill>
                  <a:gsLst>
                    <a:gs pos="50000">
                      <a:srgbClr val="F8E786"/>
                    </a:gs>
                    <a:gs pos="0">
                      <a:srgbClr val="FAEFAE"/>
                    </a:gs>
                    <a:gs pos="100000">
                      <a:srgbClr val="F5DE5D"/>
                    </a:gs>
                  </a:gsLst>
                  <a:lin scaled="1"/>
                </a:gradFill>
                <a:effectLst/>
                <a:uFillTx/>
                <a:latin typeface="Microsoft YaHei Bold" panose="020B0503020204020204" charset="-122"/>
                <a:ea typeface="Microsoft YaHei Bold" panose="020B0503020204020204" charset="-122"/>
                <a:cs typeface="Microsoft YaHei Bold" panose="020B0503020204020204" charset="-122"/>
              </a:rPr>
              <a:t>实战管理实现</a:t>
            </a:r>
            <a:r>
              <a:rPr lang="zh-CN" altLang="en-US" sz="7200" b="1" i="1" spc="500" dirty="0">
                <a:gradFill>
                  <a:gsLst>
                    <a:gs pos="50000">
                      <a:srgbClr val="F8E786"/>
                    </a:gs>
                    <a:gs pos="0">
                      <a:srgbClr val="FAEFAE"/>
                    </a:gs>
                    <a:gs pos="100000">
                      <a:srgbClr val="F5DE5D"/>
                    </a:gs>
                  </a:gsLst>
                  <a:lin scaled="1"/>
                </a:gradFill>
                <a:effectLst/>
                <a:uFillTx/>
                <a:latin typeface="Microsoft YaHei Bold" panose="020B0503020204020204" charset="-122"/>
                <a:ea typeface="Microsoft YaHei Bold" panose="020B0503020204020204" charset="-122"/>
                <a:cs typeface="Microsoft YaHei Bold" panose="020B0503020204020204" charset="-122"/>
              </a:rPr>
              <a:t>跨越</a:t>
            </a:r>
            <a:endParaRPr lang="zh-CN" altLang="en-US" sz="7200" b="1" i="1" spc="500" dirty="0">
              <a:gradFill>
                <a:gsLst>
                  <a:gs pos="50000">
                    <a:srgbClr val="F8E786"/>
                  </a:gs>
                  <a:gs pos="0">
                    <a:srgbClr val="FAEFAE"/>
                  </a:gs>
                  <a:gs pos="100000">
                    <a:srgbClr val="F5DE5D"/>
                  </a:gs>
                </a:gsLst>
                <a:lin scaled="1"/>
              </a:gradFill>
              <a:effectLst/>
              <a:uFillTx/>
              <a:latin typeface="Microsoft YaHei Bold" panose="020B0503020204020204" charset="-122"/>
              <a:ea typeface="Microsoft YaHei Bold" panose="020B0503020204020204" charset="-122"/>
              <a:cs typeface="Microsoft YaHei Bold" panose="020B0503020204020204" charset="-122"/>
            </a:endParaRPr>
          </a:p>
        </p:txBody>
      </p:sp>
      <p:sp>
        <p:nvSpPr>
          <p:cNvPr id="3" name="标题 1"/>
          <p:cNvSpPr>
            <a:spLocks noGrp="1"/>
          </p:cNvSpPr>
          <p:nvPr/>
        </p:nvSpPr>
        <p:spPr>
          <a:xfrm>
            <a:off x="2907030" y="2930525"/>
            <a:ext cx="6377305" cy="371475"/>
          </a:xfrm>
          <a:prstGeom prst="rect">
            <a:avLst/>
          </a:prstGeom>
          <a:effectLst>
            <a:outerShdw blurRad="25400" dist="25400" dir="2700000" algn="tl" rotWithShape="0">
              <a:prstClr val="black">
                <a:alpha val="15000"/>
              </a:prstClr>
            </a:outerShdw>
          </a:effectLst>
        </p:spPr>
        <p:txBody>
          <a:bodyPr vert="horz" lIns="91440" tIns="45720" rIns="91440" bIns="45720" rtlCol="0" anchor="b"/>
          <a:lstStyle>
            <a:lvl1pPr algn="ctr" defTabSz="914400" rtl="0" eaLnBrk="1" latinLnBrk="0" hangingPunct="1">
              <a:lnSpc>
                <a:spcPct val="130000"/>
              </a:lnSpc>
              <a:spcBef>
                <a:spcPct val="0"/>
              </a:spcBef>
              <a:buNone/>
              <a:defRPr sz="6000" kern="1200">
                <a:solidFill>
                  <a:schemeClr val="tx1">
                    <a:lumMod val="85000"/>
                    <a:lumOff val="15000"/>
                  </a:schemeClr>
                </a:solidFill>
                <a:effectLst/>
                <a:latin typeface="+mj-lt"/>
                <a:ea typeface="+mj-ea"/>
                <a:cs typeface="+mj-cs"/>
              </a:defRPr>
            </a:lvl1pPr>
          </a:lstStyle>
          <a:p>
            <a:r>
              <a:rPr lang="zh-CN" altLang="en-US" sz="1400" spc="600" dirty="0">
                <a:solidFill>
                  <a:schemeClr val="bg1"/>
                </a:solidFill>
                <a:effectLst/>
                <a:uFillTx/>
                <a:latin typeface="微软雅黑" panose="020B0503020204020204" charset="-122"/>
                <a:ea typeface="微软雅黑" panose="020B0503020204020204" charset="-122"/>
                <a:cs typeface="微软雅黑" panose="020B0503020204020204" charset="-122"/>
              </a:rPr>
              <a:t>北</a:t>
            </a:r>
            <a:r>
              <a:rPr lang="en-US" altLang="zh-CN" sz="1400" spc="600" dirty="0">
                <a:solidFill>
                  <a:schemeClr val="bg1"/>
                </a:solidFill>
                <a:effectLst/>
                <a:uFillTx/>
                <a:latin typeface="微软雅黑" panose="020B0503020204020204" charset="-122"/>
                <a:ea typeface="微软雅黑" panose="020B0503020204020204" charset="-122"/>
                <a:cs typeface="微软雅黑" panose="020B0503020204020204" charset="-122"/>
              </a:rPr>
              <a:t>/</a:t>
            </a:r>
            <a:r>
              <a:rPr lang="zh-CN" altLang="en-US" sz="1400" spc="600" dirty="0">
                <a:solidFill>
                  <a:schemeClr val="bg1"/>
                </a:solidFill>
                <a:effectLst/>
                <a:uFillTx/>
                <a:latin typeface="微软雅黑" panose="020B0503020204020204" charset="-122"/>
                <a:ea typeface="微软雅黑" panose="020B0503020204020204" charset="-122"/>
                <a:cs typeface="微软雅黑" panose="020B0503020204020204" charset="-122"/>
              </a:rPr>
              <a:t>京</a:t>
            </a:r>
            <a:r>
              <a:rPr lang="en-US" altLang="zh-CN" sz="1400" spc="600" dirty="0">
                <a:solidFill>
                  <a:schemeClr val="bg1"/>
                </a:solidFill>
                <a:effectLst/>
                <a:uFillTx/>
                <a:latin typeface="微软雅黑" panose="020B0503020204020204" charset="-122"/>
                <a:ea typeface="微软雅黑" panose="020B0503020204020204" charset="-122"/>
                <a:cs typeface="微软雅黑" panose="020B0503020204020204" charset="-122"/>
              </a:rPr>
              <a:t>/Yojo/</a:t>
            </a:r>
            <a:r>
              <a:rPr lang="zh-CN" altLang="en-US" sz="1400" spc="600" dirty="0">
                <a:solidFill>
                  <a:schemeClr val="bg1"/>
                </a:solidFill>
                <a:effectLst/>
                <a:uFillTx/>
                <a:latin typeface="微软雅黑" panose="020B0503020204020204" charset="-122"/>
                <a:ea typeface="微软雅黑" panose="020B0503020204020204" charset="-122"/>
                <a:cs typeface="微软雅黑" panose="020B0503020204020204" charset="-122"/>
              </a:rPr>
              <a:t>三</a:t>
            </a:r>
            <a:r>
              <a:rPr lang="en-US" altLang="zh-CN" sz="1400" spc="600" dirty="0">
                <a:solidFill>
                  <a:schemeClr val="bg1"/>
                </a:solidFill>
                <a:effectLst/>
                <a:uFillTx/>
                <a:latin typeface="微软雅黑" panose="020B0503020204020204" charset="-122"/>
                <a:ea typeface="微软雅黑" panose="020B0503020204020204" charset="-122"/>
                <a:cs typeface="微软雅黑" panose="020B0503020204020204" charset="-122"/>
              </a:rPr>
              <a:t>/</a:t>
            </a:r>
            <a:r>
              <a:rPr lang="zh-CN" altLang="en-US" sz="1400" spc="600" dirty="0">
                <a:solidFill>
                  <a:schemeClr val="bg1"/>
                </a:solidFill>
                <a:effectLst/>
                <a:uFillTx/>
                <a:latin typeface="微软雅黑" panose="020B0503020204020204" charset="-122"/>
                <a:ea typeface="微软雅黑" panose="020B0503020204020204" charset="-122"/>
                <a:cs typeface="微软雅黑" panose="020B0503020204020204" charset="-122"/>
              </a:rPr>
              <a:t>大</a:t>
            </a:r>
            <a:r>
              <a:rPr lang="en-US" altLang="zh-CN" sz="1400" spc="600" dirty="0">
                <a:solidFill>
                  <a:schemeClr val="bg1"/>
                </a:solidFill>
                <a:effectLst/>
                <a:uFillTx/>
                <a:latin typeface="微软雅黑" panose="020B0503020204020204" charset="-122"/>
                <a:ea typeface="微软雅黑" panose="020B0503020204020204" charset="-122"/>
                <a:cs typeface="微软雅黑" panose="020B0503020204020204" charset="-122"/>
              </a:rPr>
              <a:t>/</a:t>
            </a:r>
            <a:r>
              <a:rPr lang="zh-CN" altLang="en-US" sz="1400" spc="600" dirty="0">
                <a:solidFill>
                  <a:schemeClr val="bg1"/>
                </a:solidFill>
                <a:effectLst/>
                <a:uFillTx/>
                <a:latin typeface="微软雅黑" panose="020B0503020204020204" charset="-122"/>
                <a:ea typeface="微软雅黑" panose="020B0503020204020204" charset="-122"/>
                <a:cs typeface="微软雅黑" panose="020B0503020204020204" charset="-122"/>
              </a:rPr>
              <a:t>管</a:t>
            </a:r>
            <a:r>
              <a:rPr lang="en-US" altLang="zh-CN" sz="1400" spc="600" dirty="0">
                <a:solidFill>
                  <a:schemeClr val="bg1"/>
                </a:solidFill>
                <a:effectLst/>
                <a:uFillTx/>
                <a:latin typeface="微软雅黑" panose="020B0503020204020204" charset="-122"/>
                <a:ea typeface="微软雅黑" panose="020B0503020204020204" charset="-122"/>
                <a:cs typeface="微软雅黑" panose="020B0503020204020204" charset="-122"/>
              </a:rPr>
              <a:t>/</a:t>
            </a:r>
            <a:r>
              <a:rPr lang="zh-CN" altLang="en-US" sz="1400" spc="600" dirty="0">
                <a:solidFill>
                  <a:schemeClr val="bg1"/>
                </a:solidFill>
                <a:effectLst/>
                <a:uFillTx/>
                <a:latin typeface="微软雅黑" panose="020B0503020204020204" charset="-122"/>
                <a:ea typeface="微软雅黑" panose="020B0503020204020204" charset="-122"/>
                <a:cs typeface="微软雅黑" panose="020B0503020204020204" charset="-122"/>
              </a:rPr>
              <a:t>理</a:t>
            </a:r>
            <a:r>
              <a:rPr lang="en-US" altLang="zh-CN" sz="1400" spc="600" dirty="0">
                <a:solidFill>
                  <a:schemeClr val="bg1"/>
                </a:solidFill>
                <a:effectLst/>
                <a:uFillTx/>
                <a:latin typeface="微软雅黑" panose="020B0503020204020204" charset="-122"/>
                <a:ea typeface="微软雅黑" panose="020B0503020204020204" charset="-122"/>
                <a:cs typeface="微软雅黑" panose="020B0503020204020204" charset="-122"/>
              </a:rPr>
              <a:t>/</a:t>
            </a:r>
            <a:r>
              <a:rPr lang="zh-CN" altLang="en-US" sz="1400" spc="600" dirty="0">
                <a:solidFill>
                  <a:schemeClr val="bg1"/>
                </a:solidFill>
                <a:effectLst/>
                <a:uFillTx/>
                <a:latin typeface="微软雅黑" panose="020B0503020204020204" charset="-122"/>
                <a:ea typeface="微软雅黑" panose="020B0503020204020204" charset="-122"/>
                <a:cs typeface="微软雅黑" panose="020B0503020204020204" charset="-122"/>
              </a:rPr>
              <a:t>岗</a:t>
            </a:r>
            <a:r>
              <a:rPr lang="en-US" altLang="zh-CN" sz="1400" spc="600" dirty="0">
                <a:solidFill>
                  <a:schemeClr val="bg1"/>
                </a:solidFill>
                <a:effectLst/>
                <a:uFillTx/>
                <a:latin typeface="微软雅黑" panose="020B0503020204020204" charset="-122"/>
                <a:ea typeface="微软雅黑" panose="020B0503020204020204" charset="-122"/>
                <a:cs typeface="微软雅黑" panose="020B0503020204020204" charset="-122"/>
              </a:rPr>
              <a:t>/</a:t>
            </a:r>
            <a:r>
              <a:rPr lang="zh-CN" altLang="en-US" sz="1400" spc="600" dirty="0">
                <a:solidFill>
                  <a:schemeClr val="bg1"/>
                </a:solidFill>
                <a:effectLst/>
                <a:uFillTx/>
                <a:latin typeface="微软雅黑" panose="020B0503020204020204" charset="-122"/>
                <a:ea typeface="微软雅黑" panose="020B0503020204020204" charset="-122"/>
                <a:cs typeface="微软雅黑" panose="020B0503020204020204" charset="-122"/>
              </a:rPr>
              <a:t>专</a:t>
            </a:r>
            <a:r>
              <a:rPr lang="en-US" altLang="zh-CN" sz="1400" spc="600" dirty="0">
                <a:solidFill>
                  <a:schemeClr val="bg1"/>
                </a:solidFill>
                <a:effectLst/>
                <a:uFillTx/>
                <a:latin typeface="微软雅黑" panose="020B0503020204020204" charset="-122"/>
                <a:ea typeface="微软雅黑" panose="020B0503020204020204" charset="-122"/>
                <a:cs typeface="微软雅黑" panose="020B0503020204020204" charset="-122"/>
              </a:rPr>
              <a:t>/</a:t>
            </a:r>
            <a:r>
              <a:rPr lang="zh-CN" altLang="en-US" sz="1400" spc="600" dirty="0">
                <a:solidFill>
                  <a:schemeClr val="bg1"/>
                </a:solidFill>
                <a:effectLst/>
                <a:uFillTx/>
                <a:latin typeface="微软雅黑" panose="020B0503020204020204" charset="-122"/>
                <a:ea typeface="微软雅黑" panose="020B0503020204020204" charset="-122"/>
                <a:cs typeface="微软雅黑" panose="020B0503020204020204" charset="-122"/>
              </a:rPr>
              <a:t>项</a:t>
            </a:r>
            <a:r>
              <a:rPr lang="en-US" altLang="zh-CN" sz="1400" spc="600" dirty="0">
                <a:solidFill>
                  <a:schemeClr val="bg1"/>
                </a:solidFill>
                <a:effectLst/>
                <a:uFillTx/>
                <a:latin typeface="微软雅黑" panose="020B0503020204020204" charset="-122"/>
                <a:ea typeface="微软雅黑" panose="020B0503020204020204" charset="-122"/>
                <a:cs typeface="微软雅黑" panose="020B0503020204020204" charset="-122"/>
              </a:rPr>
              <a:t>/</a:t>
            </a:r>
            <a:r>
              <a:rPr lang="zh-CN" altLang="en-US" sz="1400" spc="600" dirty="0">
                <a:solidFill>
                  <a:schemeClr val="bg1"/>
                </a:solidFill>
                <a:effectLst/>
                <a:uFillTx/>
                <a:latin typeface="微软雅黑" panose="020B0503020204020204" charset="-122"/>
                <a:ea typeface="微软雅黑" panose="020B0503020204020204" charset="-122"/>
                <a:cs typeface="微软雅黑" panose="020B0503020204020204" charset="-122"/>
              </a:rPr>
              <a:t>培</a:t>
            </a:r>
            <a:r>
              <a:rPr lang="en-US" altLang="zh-CN" sz="1400" spc="600" dirty="0">
                <a:solidFill>
                  <a:schemeClr val="bg1"/>
                </a:solidFill>
                <a:effectLst/>
                <a:uFillTx/>
                <a:latin typeface="微软雅黑" panose="020B0503020204020204" charset="-122"/>
                <a:ea typeface="微软雅黑" panose="020B0503020204020204" charset="-122"/>
                <a:cs typeface="微软雅黑" panose="020B0503020204020204" charset="-122"/>
              </a:rPr>
              <a:t>/</a:t>
            </a:r>
            <a:r>
              <a:rPr lang="zh-CN" altLang="en-US" sz="1400" spc="600" dirty="0">
                <a:solidFill>
                  <a:schemeClr val="bg1"/>
                </a:solidFill>
                <a:effectLst/>
                <a:uFillTx/>
                <a:latin typeface="微软雅黑" panose="020B0503020204020204" charset="-122"/>
                <a:ea typeface="微软雅黑" panose="020B0503020204020204" charset="-122"/>
                <a:cs typeface="微软雅黑" panose="020B0503020204020204" charset="-122"/>
              </a:rPr>
              <a:t>训</a:t>
            </a:r>
            <a:endParaRPr lang="zh-CN" altLang="en-US" sz="1400" b="1" spc="600" dirty="0">
              <a:solidFill>
                <a:schemeClr val="bg1"/>
              </a:solidFill>
              <a:effectLst/>
              <a:uFillTx/>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 name="文本框 15"/>
          <p:cNvSpPr txBox="1"/>
          <p:nvPr/>
        </p:nvSpPr>
        <p:spPr>
          <a:xfrm>
            <a:off x="1525065" y="329868"/>
            <a:ext cx="5828626" cy="521970"/>
          </a:xfrm>
          <a:prstGeom prst="rect">
            <a:avLst/>
          </a:prstGeom>
          <a:ln w="12700">
            <a:miter lim="400000"/>
          </a:ln>
        </p:spPr>
        <p:txBody>
          <a:bodyPr lIns="45716" rIns="45716">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a:defRPr>
                <a:latin typeface="Century Gothic"/>
                <a:ea typeface="Century Gothic"/>
                <a:cs typeface="Century Gothic"/>
                <a:sym typeface="Century Gothic"/>
              </a:defRPr>
            </a:pPr>
            <a:r>
              <a:rPr b="0" dirty="0" err="1">
                <a:solidFill>
                  <a:schemeClr val="bg1"/>
                </a:solidFill>
                <a:latin typeface="微软雅黑" panose="020B0503020204020204" charset="-122"/>
                <a:ea typeface="微软雅黑" panose="020B0503020204020204" charset="-122"/>
              </a:rPr>
              <a:t>现有校园状况与满园后的状况</a:t>
            </a:r>
            <a:endParaRPr b="0" dirty="0" err="1">
              <a:solidFill>
                <a:schemeClr val="bg1"/>
              </a:solidFill>
              <a:latin typeface="微软雅黑" panose="020B0503020204020204" charset="-122"/>
              <a:ea typeface="微软雅黑" panose="020B0503020204020204" charset="-122"/>
            </a:endParaRPr>
          </a:p>
        </p:txBody>
      </p:sp>
      <p:graphicFrame>
        <p:nvGraphicFramePr>
          <p:cNvPr id="537" name="表格"/>
          <p:cNvGraphicFramePr/>
          <p:nvPr>
            <p:custDataLst>
              <p:tags r:id="rId1"/>
            </p:custDataLst>
          </p:nvPr>
        </p:nvGraphicFramePr>
        <p:xfrm>
          <a:off x="2899034" y="1848901"/>
          <a:ext cx="9368155" cy="4178935"/>
        </p:xfrm>
        <a:graphic>
          <a:graphicData uri="http://schemas.openxmlformats.org/drawingml/2006/table">
            <a:tbl>
              <a:tblPr firstRow="1" firstCol="1" bandRow="1">
                <a:tableStyleId>{21E4AEA4-8DFA-4A89-87EB-49C32662AFE0}</a:tableStyleId>
              </a:tblPr>
              <a:tblGrid>
                <a:gridCol w="3768725"/>
                <a:gridCol w="2847975"/>
              </a:tblGrid>
              <a:tr h="455930">
                <a:tc>
                  <a:txBody>
                    <a:bodyPr/>
                    <a:lstStyle/>
                    <a:p>
                      <a:pPr algn="ctr" defTabSz="914400">
                        <a:defRPr sz="1800"/>
                      </a:pPr>
                      <a:endParaRPr sz="1800" dirty="0">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b="0">
                          <a:solidFill>
                            <a:srgbClr val="000000"/>
                          </a:solidFill>
                        </a:defRPr>
                      </a:pPr>
                      <a:r>
                        <a:rPr sz="1800" b="1" dirty="0" err="1">
                          <a:solidFill>
                            <a:srgbClr val="FFFFFF"/>
                          </a:solidFill>
                          <a:latin typeface="微软雅黑" panose="020B0503020204020204" charset="-122"/>
                          <a:ea typeface="微软雅黑" panose="020B0503020204020204" charset="-122"/>
                        </a:rPr>
                        <a:t>幼儿园</a:t>
                      </a:r>
                      <a:r>
                        <a:rPr lang="en-US" sz="1800" b="1" dirty="0" err="1">
                          <a:solidFill>
                            <a:srgbClr val="FFFFFF"/>
                          </a:solidFill>
                          <a:latin typeface="微软雅黑" panose="020B0503020204020204" charset="-122"/>
                          <a:ea typeface="微软雅黑" panose="020B0503020204020204" charset="-122"/>
                        </a:rPr>
                        <a:t>A</a:t>
                      </a:r>
                      <a:endParaRPr lang="en-US" sz="1800" b="1" dirty="0" err="1">
                        <a:solidFill>
                          <a:srgbClr val="FFFFFF"/>
                        </a:solidFill>
                        <a:latin typeface="微软雅黑" panose="020B0503020204020204" charset="-122"/>
                        <a:ea typeface="微软雅黑" panose="020B0503020204020204" charset="-122"/>
                      </a:endParaRPr>
                    </a:p>
                  </a:txBody>
                  <a:tcPr marL="0" marR="0" marT="0" marB="0" anchor="ctr" horzOverflow="overflow"/>
                </a:tc>
              </a:tr>
              <a:tr h="911225">
                <a:tc>
                  <a:txBody>
                    <a:bodyPr/>
                    <a:lstStyle/>
                    <a:p>
                      <a:pPr algn="ctr" defTabSz="914400">
                        <a:defRPr sz="1800" b="0">
                          <a:solidFill>
                            <a:srgbClr val="000000"/>
                          </a:solidFill>
                        </a:defRPr>
                      </a:pPr>
                      <a:r>
                        <a:rPr sz="1800" b="1" dirty="0" err="1">
                          <a:solidFill>
                            <a:srgbClr val="FFFFFF"/>
                          </a:solidFill>
                          <a:latin typeface="微软雅黑" panose="020B0503020204020204" charset="-122"/>
                          <a:ea typeface="微软雅黑" panose="020B0503020204020204" charset="-122"/>
                        </a:rPr>
                        <a:t>现开班数</a:t>
                      </a:r>
                      <a:r>
                        <a:rPr sz="1800" b="1" dirty="0">
                          <a:solidFill>
                            <a:srgbClr val="FFFFFF"/>
                          </a:solidFill>
                          <a:latin typeface="微软雅黑" panose="020B0503020204020204" charset="-122"/>
                          <a:ea typeface="微软雅黑" panose="020B0503020204020204" charset="-122"/>
                        </a:rPr>
                        <a:t>/</a:t>
                      </a:r>
                      <a:r>
                        <a:rPr sz="1800" b="1" dirty="0" err="1">
                          <a:solidFill>
                            <a:srgbClr val="FFFFFF"/>
                          </a:solidFill>
                          <a:latin typeface="微软雅黑" panose="020B0503020204020204" charset="-122"/>
                          <a:ea typeface="微软雅黑" panose="020B0503020204020204" charset="-122"/>
                        </a:rPr>
                        <a:t>现学生人数</a:t>
                      </a:r>
                      <a:endParaRPr sz="1800" b="1" dirty="0">
                        <a:solidFill>
                          <a:srgbClr val="FFFFFF"/>
                        </a:solidFill>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b="1">
                          <a:latin typeface="微软雅黑" panose="020B0503020204020204" charset="-122"/>
                          <a:ea typeface="微软雅黑" panose="020B0503020204020204" charset="-122"/>
                        </a:rPr>
                        <a:t>7/151</a:t>
                      </a:r>
                      <a:endParaRPr sz="1800" b="1">
                        <a:latin typeface="微软雅黑" panose="020B0503020204020204" charset="-122"/>
                        <a:ea typeface="微软雅黑" panose="020B0503020204020204" charset="-122"/>
                      </a:endParaRPr>
                    </a:p>
                  </a:txBody>
                  <a:tcPr marL="0" marR="0" marT="0" marB="0" anchor="ctr" horzOverflow="overflow"/>
                </a:tc>
              </a:tr>
              <a:tr h="913765">
                <a:tc>
                  <a:txBody>
                    <a:bodyPr/>
                    <a:lstStyle/>
                    <a:p>
                      <a:pPr algn="ctr" defTabSz="914400">
                        <a:defRPr sz="1800" b="0">
                          <a:solidFill>
                            <a:srgbClr val="000000"/>
                          </a:solidFill>
                        </a:defRPr>
                      </a:pPr>
                      <a:r>
                        <a:rPr sz="1800" b="1">
                          <a:solidFill>
                            <a:srgbClr val="FFFFFF"/>
                          </a:solidFill>
                          <a:latin typeface="微软雅黑" panose="020B0503020204020204" charset="-122"/>
                          <a:ea typeface="微软雅黑" panose="020B0503020204020204" charset="-122"/>
                        </a:rPr>
                        <a:t>满班数/满班学生数</a:t>
                      </a:r>
                      <a:endParaRPr sz="1800" b="1">
                        <a:solidFill>
                          <a:srgbClr val="FFFFFF"/>
                        </a:solidFill>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b="1">
                          <a:latin typeface="微软雅黑" panose="020B0503020204020204" charset="-122"/>
                          <a:ea typeface="微软雅黑" panose="020B0503020204020204" charset="-122"/>
                        </a:rPr>
                        <a:t>11/300</a:t>
                      </a:r>
                      <a:endParaRPr sz="1800" b="1">
                        <a:latin typeface="微软雅黑" panose="020B0503020204020204" charset="-122"/>
                        <a:ea typeface="微软雅黑" panose="020B0503020204020204" charset="-122"/>
                      </a:endParaRPr>
                    </a:p>
                  </a:txBody>
                  <a:tcPr marL="0" marR="0" marT="0" marB="0" anchor="ctr" horzOverflow="overflow"/>
                </a:tc>
              </a:tr>
              <a:tr h="439420">
                <a:tc>
                  <a:txBody>
                    <a:bodyPr/>
                    <a:lstStyle/>
                    <a:p>
                      <a:pPr algn="ctr" defTabSz="914400">
                        <a:defRPr sz="1800" b="0">
                          <a:solidFill>
                            <a:srgbClr val="000000"/>
                          </a:solidFill>
                        </a:defRPr>
                      </a:pPr>
                      <a:r>
                        <a:rPr sz="1800" b="1">
                          <a:solidFill>
                            <a:srgbClr val="FFFFFF"/>
                          </a:solidFill>
                          <a:latin typeface="微软雅黑" panose="020B0503020204020204" charset="-122"/>
                          <a:ea typeface="微软雅黑" panose="020B0503020204020204" charset="-122"/>
                        </a:rPr>
                        <a:t>月学费收入</a:t>
                      </a:r>
                      <a:endParaRPr sz="1800" b="1">
                        <a:solidFill>
                          <a:srgbClr val="FFFFFF"/>
                        </a:solidFill>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latin typeface="微软雅黑" panose="020B0503020204020204" charset="-122"/>
                          <a:ea typeface="微软雅黑" panose="020B0503020204020204" charset="-122"/>
                        </a:rPr>
                        <a:t>1,150</a:t>
                      </a:r>
                      <a:endParaRPr sz="1800">
                        <a:latin typeface="微软雅黑" panose="020B0503020204020204" charset="-122"/>
                        <a:ea typeface="微软雅黑" panose="020B0503020204020204" charset="-122"/>
                      </a:endParaRPr>
                    </a:p>
                  </a:txBody>
                  <a:tcPr marL="0" marR="0" marT="0" marB="0" anchor="ctr" horzOverflow="overflow"/>
                </a:tc>
              </a:tr>
              <a:tr h="364490">
                <a:tc>
                  <a:txBody>
                    <a:bodyPr/>
                    <a:lstStyle/>
                    <a:p>
                      <a:pPr algn="ctr" defTabSz="914400">
                        <a:defRPr sz="1800"/>
                      </a:pPr>
                      <a:endParaRPr sz="1800">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endParaRPr sz="1800">
                        <a:latin typeface="微软雅黑" panose="020B0503020204020204" charset="-122"/>
                        <a:ea typeface="微软雅黑" panose="020B0503020204020204" charset="-122"/>
                      </a:endParaRPr>
                    </a:p>
                  </a:txBody>
                  <a:tcPr marL="0" marR="0" marT="0" marB="0" anchor="ctr" horzOverflow="overflow"/>
                </a:tc>
              </a:tr>
              <a:tr h="364490">
                <a:tc>
                  <a:txBody>
                    <a:bodyPr/>
                    <a:lstStyle/>
                    <a:p>
                      <a:pPr algn="ctr" defTabSz="914400">
                        <a:defRPr sz="1800" b="0">
                          <a:solidFill>
                            <a:srgbClr val="000000"/>
                          </a:solidFill>
                        </a:defRPr>
                      </a:pPr>
                      <a:r>
                        <a:rPr sz="1800" b="1">
                          <a:solidFill>
                            <a:srgbClr val="FFFFFF"/>
                          </a:solidFill>
                          <a:latin typeface="微软雅黑" panose="020B0503020204020204" charset="-122"/>
                          <a:ea typeface="微软雅黑" panose="020B0503020204020204" charset="-122"/>
                        </a:rPr>
                        <a:t>现有教职员工数量</a:t>
                      </a:r>
                      <a:endParaRPr sz="1800" b="1">
                        <a:solidFill>
                          <a:srgbClr val="FFFFFF"/>
                        </a:solidFill>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latin typeface="微软雅黑" panose="020B0503020204020204" charset="-122"/>
                          <a:ea typeface="微软雅黑" panose="020B0503020204020204" charset="-122"/>
                        </a:rPr>
                        <a:t>36</a:t>
                      </a:r>
                      <a:endParaRPr sz="1800">
                        <a:latin typeface="微软雅黑" panose="020B0503020204020204" charset="-122"/>
                        <a:ea typeface="微软雅黑" panose="020B0503020204020204" charset="-122"/>
                      </a:endParaRPr>
                    </a:p>
                  </a:txBody>
                  <a:tcPr marL="0" marR="0" marT="0" marB="0" anchor="ctr" horzOverflow="overflow"/>
                </a:tc>
              </a:tr>
              <a:tr h="365125">
                <a:tc>
                  <a:txBody>
                    <a:bodyPr/>
                    <a:lstStyle/>
                    <a:p>
                      <a:pPr algn="ctr" defTabSz="914400">
                        <a:defRPr sz="1800" b="0">
                          <a:solidFill>
                            <a:srgbClr val="000000"/>
                          </a:solidFill>
                        </a:defRPr>
                      </a:pPr>
                      <a:r>
                        <a:rPr sz="1800" b="1">
                          <a:solidFill>
                            <a:srgbClr val="FFFFFF"/>
                          </a:solidFill>
                          <a:latin typeface="微软雅黑" panose="020B0503020204020204" charset="-122"/>
                          <a:ea typeface="微软雅黑" panose="020B0503020204020204" charset="-122"/>
                        </a:rPr>
                        <a:t>满园后应配置教职员工数量</a:t>
                      </a:r>
                      <a:endParaRPr sz="1800" b="1">
                        <a:solidFill>
                          <a:srgbClr val="FFFFFF"/>
                        </a:solidFill>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latin typeface="微软雅黑" panose="020B0503020204020204" charset="-122"/>
                          <a:ea typeface="微软雅黑" panose="020B0503020204020204" charset="-122"/>
                        </a:rPr>
                        <a:t>57</a:t>
                      </a:r>
                      <a:endParaRPr sz="1800">
                        <a:latin typeface="微软雅黑" panose="020B0503020204020204" charset="-122"/>
                        <a:ea typeface="微软雅黑" panose="020B0503020204020204" charset="-122"/>
                      </a:endParaRPr>
                    </a:p>
                  </a:txBody>
                  <a:tcPr marL="0" marR="0" marT="0" marB="0" anchor="ctr" horzOverflow="overflow"/>
                </a:tc>
              </a:tr>
              <a:tr h="364490">
                <a:tc>
                  <a:txBody>
                    <a:bodyPr/>
                    <a:lstStyle/>
                    <a:p>
                      <a:pPr algn="ctr" defTabSz="914400">
                        <a:defRPr sz="1800" b="0">
                          <a:solidFill>
                            <a:srgbClr val="000000"/>
                          </a:solidFill>
                        </a:defRPr>
                      </a:pPr>
                      <a:r>
                        <a:rPr sz="1800" b="1">
                          <a:solidFill>
                            <a:srgbClr val="FFFFFF"/>
                          </a:solidFill>
                          <a:latin typeface="微软雅黑" panose="020B0503020204020204" charset="-122"/>
                          <a:ea typeface="微软雅黑" panose="020B0503020204020204" charset="-122"/>
                        </a:rPr>
                        <a:t>满园后教职员工与学生比</a:t>
                      </a:r>
                      <a:endParaRPr sz="1800" b="1">
                        <a:solidFill>
                          <a:srgbClr val="FFFFFF"/>
                        </a:solidFill>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dirty="0">
                          <a:latin typeface="微软雅黑" panose="020B0503020204020204" charset="-122"/>
                          <a:ea typeface="微软雅黑" panose="020B0503020204020204" charset="-122"/>
                        </a:rPr>
                        <a:t>1 : 5.2</a:t>
                      </a:r>
                      <a:endParaRPr sz="1800" dirty="0">
                        <a:latin typeface="微软雅黑" panose="020B0503020204020204" charset="-122"/>
                        <a:ea typeface="微软雅黑" panose="020B0503020204020204" charset="-122"/>
                      </a:endParaRPr>
                    </a:p>
                  </a:txBody>
                  <a:tcPr marL="0" marR="0" marT="0" marB="0" anchor="ctr" horzOverflow="overflow"/>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 name="文本框 15"/>
          <p:cNvSpPr txBox="1"/>
          <p:nvPr/>
        </p:nvSpPr>
        <p:spPr>
          <a:xfrm>
            <a:off x="1610345" y="283146"/>
            <a:ext cx="5828626" cy="521970"/>
          </a:xfrm>
          <a:prstGeom prst="rect">
            <a:avLst/>
          </a:prstGeom>
          <a:ln w="12700">
            <a:miter lim="400000"/>
          </a:ln>
        </p:spPr>
        <p:txBody>
          <a:bodyPr lIns="45716" rIns="45716">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a:defRPr>
                <a:latin typeface="Century Gothic"/>
                <a:ea typeface="Century Gothic"/>
                <a:cs typeface="Century Gothic"/>
                <a:sym typeface="Century Gothic"/>
              </a:defRPr>
            </a:pPr>
            <a:r>
              <a:rPr dirty="0" err="1">
                <a:solidFill>
                  <a:schemeClr val="bg1"/>
                </a:solidFill>
                <a:latin typeface="微软雅黑" panose="020B0503020204020204" charset="-122"/>
                <a:ea typeface="微软雅黑" panose="020B0503020204020204" charset="-122"/>
              </a:rPr>
              <a:t>满园后季度报表比较</a:t>
            </a:r>
            <a:endParaRPr dirty="0" err="1">
              <a:solidFill>
                <a:schemeClr val="bg1"/>
              </a:solidFill>
              <a:latin typeface="微软雅黑" panose="020B0503020204020204" charset="-122"/>
              <a:ea typeface="微软雅黑" panose="020B0503020204020204" charset="-122"/>
            </a:endParaRPr>
          </a:p>
        </p:txBody>
      </p:sp>
      <p:graphicFrame>
        <p:nvGraphicFramePr>
          <p:cNvPr id="540" name="表格"/>
          <p:cNvGraphicFramePr/>
          <p:nvPr>
            <p:custDataLst>
              <p:tags r:id="rId1"/>
            </p:custDataLst>
          </p:nvPr>
        </p:nvGraphicFramePr>
        <p:xfrm>
          <a:off x="3199460" y="1578350"/>
          <a:ext cx="9096375" cy="4672330"/>
        </p:xfrm>
        <a:graphic>
          <a:graphicData uri="http://schemas.openxmlformats.org/drawingml/2006/table">
            <a:tbl>
              <a:tblPr firstRow="1" firstCol="1" bandRow="1">
                <a:tableStyleId>{21E4AEA4-8DFA-4A89-87EB-49C32662AFE0}</a:tableStyleId>
              </a:tblPr>
              <a:tblGrid>
                <a:gridCol w="3251200"/>
                <a:gridCol w="2897505"/>
              </a:tblGrid>
              <a:tr h="377825">
                <a:tc>
                  <a:txBody>
                    <a:bodyPr/>
                    <a:lstStyle/>
                    <a:p>
                      <a:pPr algn="ctr" defTabSz="914400">
                        <a:defRPr sz="1800"/>
                      </a:pPr>
                      <a:endParaRPr sz="1800">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b="0">
                          <a:solidFill>
                            <a:srgbClr val="000000"/>
                          </a:solidFill>
                        </a:defRPr>
                      </a:pPr>
                      <a:r>
                        <a:rPr sz="1800" b="1" dirty="0" err="1">
                          <a:solidFill>
                            <a:srgbClr val="FFFFFF"/>
                          </a:solidFill>
                          <a:latin typeface="微软雅黑" panose="020B0503020204020204" charset="-122"/>
                          <a:ea typeface="微软雅黑" panose="020B0503020204020204" charset="-122"/>
                        </a:rPr>
                        <a:t>幼儿园</a:t>
                      </a:r>
                      <a:r>
                        <a:rPr lang="en-US" sz="1800" b="1" dirty="0" err="1">
                          <a:solidFill>
                            <a:srgbClr val="FFFFFF"/>
                          </a:solidFill>
                          <a:latin typeface="微软雅黑" panose="020B0503020204020204" charset="-122"/>
                          <a:ea typeface="微软雅黑" panose="020B0503020204020204" charset="-122"/>
                        </a:rPr>
                        <a:t>A</a:t>
                      </a:r>
                      <a:endParaRPr lang="en-US" sz="1800" b="1" dirty="0" err="1">
                        <a:solidFill>
                          <a:srgbClr val="FFFFFF"/>
                        </a:solidFill>
                        <a:latin typeface="微软雅黑" panose="020B0503020204020204" charset="-122"/>
                        <a:ea typeface="微软雅黑" panose="020B0503020204020204" charset="-122"/>
                      </a:endParaRPr>
                    </a:p>
                  </a:txBody>
                  <a:tcPr marL="0" marR="0" marT="0" marB="0" anchor="ctr" horzOverflow="overflow"/>
                </a:tc>
              </a:tr>
              <a:tr h="657860">
                <a:tc>
                  <a:txBody>
                    <a:bodyPr/>
                    <a:lstStyle/>
                    <a:p>
                      <a:pPr algn="ctr" defTabSz="914400">
                        <a:defRPr sz="1800" b="0">
                          <a:solidFill>
                            <a:srgbClr val="000000"/>
                          </a:solidFill>
                        </a:defRPr>
                      </a:pPr>
                      <a:r>
                        <a:rPr sz="1800" b="1">
                          <a:solidFill>
                            <a:srgbClr val="FFFFFF"/>
                          </a:solidFill>
                          <a:latin typeface="微软雅黑" panose="020B0503020204020204" charset="-122"/>
                          <a:ea typeface="微软雅黑" panose="020B0503020204020204" charset="-122"/>
                        </a:rPr>
                        <a:t>满班数</a:t>
                      </a:r>
                      <a:endParaRPr sz="1800" b="1">
                        <a:solidFill>
                          <a:srgbClr val="FFFFFF"/>
                        </a:solidFill>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b="1">
                          <a:latin typeface="微软雅黑" panose="020B0503020204020204" charset="-122"/>
                          <a:ea typeface="微软雅黑" panose="020B0503020204020204" charset="-122"/>
                        </a:rPr>
                        <a:t>11</a:t>
                      </a:r>
                      <a:endParaRPr sz="1800" b="1">
                        <a:latin typeface="微软雅黑" panose="020B0503020204020204" charset="-122"/>
                        <a:ea typeface="微软雅黑" panose="020B0503020204020204" charset="-122"/>
                      </a:endParaRPr>
                    </a:p>
                  </a:txBody>
                  <a:tcPr marL="0" marR="0" marT="0" marB="0" anchor="ctr" horzOverflow="overflow"/>
                </a:tc>
              </a:tr>
              <a:tr h="302895">
                <a:tc>
                  <a:txBody>
                    <a:bodyPr/>
                    <a:lstStyle/>
                    <a:p>
                      <a:pPr algn="ctr" defTabSz="914400">
                        <a:defRPr sz="1800" b="0">
                          <a:solidFill>
                            <a:srgbClr val="000000"/>
                          </a:solidFill>
                        </a:defRPr>
                      </a:pPr>
                      <a:r>
                        <a:rPr sz="1800" b="1">
                          <a:solidFill>
                            <a:srgbClr val="FFFFFF"/>
                          </a:solidFill>
                          <a:latin typeface="微软雅黑" panose="020B0503020204020204" charset="-122"/>
                          <a:ea typeface="微软雅黑" panose="020B0503020204020204" charset="-122"/>
                        </a:rPr>
                        <a:t>满园人数</a:t>
                      </a:r>
                      <a:endParaRPr sz="1800" b="1">
                        <a:solidFill>
                          <a:srgbClr val="FFFFFF"/>
                        </a:solidFill>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latin typeface="微软雅黑" panose="020B0503020204020204" charset="-122"/>
                          <a:ea typeface="微软雅黑" panose="020B0503020204020204" charset="-122"/>
                        </a:rPr>
                        <a:t>300</a:t>
                      </a:r>
                      <a:endParaRPr sz="1800">
                        <a:latin typeface="微软雅黑" panose="020B0503020204020204" charset="-122"/>
                        <a:ea typeface="微软雅黑" panose="020B0503020204020204" charset="-122"/>
                      </a:endParaRPr>
                    </a:p>
                  </a:txBody>
                  <a:tcPr marL="0" marR="0" marT="0" marB="0" anchor="ctr" horzOverflow="overflow"/>
                </a:tc>
              </a:tr>
              <a:tr h="302260">
                <a:tc>
                  <a:txBody>
                    <a:bodyPr/>
                    <a:lstStyle/>
                    <a:p>
                      <a:pPr algn="ctr" defTabSz="914400">
                        <a:defRPr sz="1800" b="0">
                          <a:solidFill>
                            <a:srgbClr val="000000"/>
                          </a:solidFill>
                        </a:defRPr>
                      </a:pPr>
                      <a:r>
                        <a:rPr sz="1800" b="1">
                          <a:solidFill>
                            <a:srgbClr val="FFFFFF"/>
                          </a:solidFill>
                          <a:latin typeface="微软雅黑" panose="020B0503020204020204" charset="-122"/>
                          <a:ea typeface="微软雅黑" panose="020B0503020204020204" charset="-122"/>
                        </a:rPr>
                        <a:t>学费定价</a:t>
                      </a:r>
                      <a:endParaRPr sz="1800" b="1">
                        <a:solidFill>
                          <a:srgbClr val="FFFFFF"/>
                        </a:solidFill>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latin typeface="微软雅黑" panose="020B0503020204020204" charset="-122"/>
                          <a:ea typeface="微软雅黑" panose="020B0503020204020204" charset="-122"/>
                        </a:rPr>
                        <a:t>1,150</a:t>
                      </a:r>
                      <a:endParaRPr sz="1800">
                        <a:latin typeface="微软雅黑" panose="020B0503020204020204" charset="-122"/>
                        <a:ea typeface="微软雅黑" panose="020B0503020204020204" charset="-122"/>
                      </a:endParaRPr>
                    </a:p>
                  </a:txBody>
                  <a:tcPr marL="0" marR="0" marT="0" marB="0" anchor="ctr" horzOverflow="overflow"/>
                </a:tc>
              </a:tr>
              <a:tr h="567690">
                <a:tc>
                  <a:txBody>
                    <a:bodyPr/>
                    <a:lstStyle/>
                    <a:p>
                      <a:pPr algn="ctr" defTabSz="914400">
                        <a:defRPr sz="1800" b="0">
                          <a:solidFill>
                            <a:srgbClr val="000000"/>
                          </a:solidFill>
                        </a:defRPr>
                      </a:pPr>
                      <a:r>
                        <a:rPr sz="1800" b="1" dirty="0" err="1">
                          <a:solidFill>
                            <a:srgbClr val="FFFFFF"/>
                          </a:solidFill>
                          <a:latin typeface="微软雅黑" panose="020B0503020204020204" charset="-122"/>
                          <a:ea typeface="微软雅黑" panose="020B0503020204020204" charset="-122"/>
                        </a:rPr>
                        <a:t>第一季度学费收入</a:t>
                      </a:r>
                      <a:endParaRPr sz="1800" b="1" dirty="0">
                        <a:solidFill>
                          <a:srgbClr val="FFFFFF"/>
                        </a:solidFill>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b="1">
                          <a:latin typeface="微软雅黑" panose="020B0503020204020204" charset="-122"/>
                          <a:ea typeface="微软雅黑" panose="020B0503020204020204" charset="-122"/>
                        </a:rPr>
                        <a:t>1,035,000</a:t>
                      </a:r>
                      <a:endParaRPr sz="1800" b="1">
                        <a:latin typeface="微软雅黑" panose="020B0503020204020204" charset="-122"/>
                        <a:ea typeface="微软雅黑" panose="020B0503020204020204" charset="-122"/>
                      </a:endParaRPr>
                    </a:p>
                  </a:txBody>
                  <a:tcPr marL="0" marR="0" marT="0" marB="0" anchor="ctr" horzOverflow="overflow"/>
                </a:tc>
              </a:tr>
              <a:tr h="302895">
                <a:tc>
                  <a:txBody>
                    <a:bodyPr/>
                    <a:lstStyle/>
                    <a:p>
                      <a:pPr algn="ctr" defTabSz="914400">
                        <a:defRPr sz="1800" b="0">
                          <a:solidFill>
                            <a:srgbClr val="000000"/>
                          </a:solidFill>
                        </a:defRPr>
                      </a:pPr>
                      <a:r>
                        <a:rPr sz="1800" b="1">
                          <a:solidFill>
                            <a:srgbClr val="FFFFFF"/>
                          </a:solidFill>
                          <a:latin typeface="微软雅黑" panose="020B0503020204020204" charset="-122"/>
                          <a:ea typeface="微软雅黑" panose="020B0503020204020204" charset="-122"/>
                        </a:rPr>
                        <a:t>房租物业支出</a:t>
                      </a:r>
                      <a:endParaRPr sz="1800" b="1">
                        <a:solidFill>
                          <a:srgbClr val="FFFFFF"/>
                        </a:solidFill>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latin typeface="微软雅黑" panose="020B0503020204020204" charset="-122"/>
                          <a:ea typeface="微软雅黑" panose="020B0503020204020204" charset="-122"/>
                        </a:rPr>
                        <a:t>120,000</a:t>
                      </a:r>
                      <a:endParaRPr sz="1800">
                        <a:latin typeface="微软雅黑" panose="020B0503020204020204" charset="-122"/>
                        <a:ea typeface="微软雅黑" panose="020B0503020204020204" charset="-122"/>
                      </a:endParaRPr>
                    </a:p>
                  </a:txBody>
                  <a:tcPr marL="0" marR="0" marT="0" marB="0" anchor="ctr" horzOverflow="overflow"/>
                </a:tc>
              </a:tr>
              <a:tr h="302260">
                <a:tc>
                  <a:txBody>
                    <a:bodyPr/>
                    <a:lstStyle/>
                    <a:p>
                      <a:pPr algn="ctr" defTabSz="914400">
                        <a:defRPr sz="1800" b="0">
                          <a:solidFill>
                            <a:srgbClr val="000000"/>
                          </a:solidFill>
                        </a:defRPr>
                      </a:pPr>
                      <a:r>
                        <a:rPr sz="1800" b="1">
                          <a:solidFill>
                            <a:srgbClr val="FFFFFF"/>
                          </a:solidFill>
                          <a:latin typeface="微软雅黑" panose="020B0503020204020204" charset="-122"/>
                          <a:ea typeface="微软雅黑" panose="020B0503020204020204" charset="-122"/>
                        </a:rPr>
                        <a:t>人力资源支出</a:t>
                      </a:r>
                      <a:endParaRPr sz="1800" b="1">
                        <a:solidFill>
                          <a:srgbClr val="FFFFFF"/>
                        </a:solidFill>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latin typeface="微软雅黑" panose="020B0503020204020204" charset="-122"/>
                          <a:ea typeface="微软雅黑" panose="020B0503020204020204" charset="-122"/>
                        </a:rPr>
                        <a:t>490,000</a:t>
                      </a:r>
                      <a:endParaRPr sz="1800">
                        <a:latin typeface="微软雅黑" panose="020B0503020204020204" charset="-122"/>
                        <a:ea typeface="微软雅黑" panose="020B0503020204020204" charset="-122"/>
                      </a:endParaRPr>
                    </a:p>
                  </a:txBody>
                  <a:tcPr marL="0" marR="0" marT="0" marB="0" anchor="ctr" horzOverflow="overflow"/>
                </a:tc>
              </a:tr>
              <a:tr h="302895">
                <a:tc>
                  <a:txBody>
                    <a:bodyPr/>
                    <a:lstStyle/>
                    <a:p>
                      <a:pPr algn="ctr" defTabSz="914400">
                        <a:defRPr sz="1800" b="0">
                          <a:solidFill>
                            <a:srgbClr val="000000"/>
                          </a:solidFill>
                        </a:defRPr>
                      </a:pPr>
                      <a:r>
                        <a:rPr sz="1800" b="1">
                          <a:solidFill>
                            <a:srgbClr val="FFFFFF"/>
                          </a:solidFill>
                          <a:latin typeface="微软雅黑" panose="020B0503020204020204" charset="-122"/>
                          <a:ea typeface="微软雅黑" panose="020B0503020204020204" charset="-122"/>
                        </a:rPr>
                        <a:t>其他运营支出</a:t>
                      </a:r>
                      <a:endParaRPr sz="1800" b="1">
                        <a:solidFill>
                          <a:srgbClr val="FFFFFF"/>
                        </a:solidFill>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latin typeface="微软雅黑" panose="020B0503020204020204" charset="-122"/>
                          <a:ea typeface="微软雅黑" panose="020B0503020204020204" charset="-122"/>
                        </a:rPr>
                        <a:t>150,000</a:t>
                      </a:r>
                      <a:endParaRPr sz="1800">
                        <a:latin typeface="微软雅黑" panose="020B0503020204020204" charset="-122"/>
                        <a:ea typeface="微软雅黑" panose="020B0503020204020204" charset="-122"/>
                      </a:endParaRPr>
                    </a:p>
                  </a:txBody>
                  <a:tcPr marL="0" marR="0" marT="0" marB="0" anchor="ctr" horzOverflow="overflow"/>
                </a:tc>
              </a:tr>
              <a:tr h="302260">
                <a:tc>
                  <a:txBody>
                    <a:bodyPr/>
                    <a:lstStyle/>
                    <a:p>
                      <a:pPr algn="ctr" defTabSz="914400">
                        <a:defRPr sz="1800" b="0">
                          <a:solidFill>
                            <a:srgbClr val="000000"/>
                          </a:solidFill>
                        </a:defRPr>
                      </a:pPr>
                      <a:r>
                        <a:rPr sz="1800" b="1">
                          <a:solidFill>
                            <a:srgbClr val="FFFFFF"/>
                          </a:solidFill>
                          <a:latin typeface="微软雅黑" panose="020B0503020204020204" charset="-122"/>
                          <a:ea typeface="微软雅黑" panose="020B0503020204020204" charset="-122"/>
                        </a:rPr>
                        <a:t>支出总计</a:t>
                      </a:r>
                      <a:endParaRPr sz="1800" b="1">
                        <a:solidFill>
                          <a:srgbClr val="FFFFFF"/>
                        </a:solidFill>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latin typeface="微软雅黑" panose="020B0503020204020204" charset="-122"/>
                          <a:ea typeface="微软雅黑" panose="020B0503020204020204" charset="-122"/>
                        </a:rPr>
                        <a:t>760,000</a:t>
                      </a:r>
                      <a:endParaRPr sz="1800">
                        <a:latin typeface="微软雅黑" panose="020B0503020204020204" charset="-122"/>
                        <a:ea typeface="微软雅黑" panose="020B0503020204020204" charset="-122"/>
                      </a:endParaRPr>
                    </a:p>
                  </a:txBody>
                  <a:tcPr marL="0" marR="0" marT="0" marB="0" anchor="ctr" horzOverflow="overflow"/>
                </a:tc>
              </a:tr>
              <a:tr h="631825">
                <a:tc>
                  <a:txBody>
                    <a:bodyPr/>
                    <a:lstStyle/>
                    <a:p>
                      <a:pPr algn="ctr" defTabSz="914400">
                        <a:defRPr sz="1800" b="0">
                          <a:solidFill>
                            <a:srgbClr val="000000"/>
                          </a:solidFill>
                        </a:defRPr>
                      </a:pPr>
                      <a:r>
                        <a:rPr sz="1800" b="1">
                          <a:solidFill>
                            <a:srgbClr val="FFFFFF"/>
                          </a:solidFill>
                          <a:latin typeface="微软雅黑" panose="020B0503020204020204" charset="-122"/>
                          <a:ea typeface="微软雅黑" panose="020B0503020204020204" charset="-122"/>
                        </a:rPr>
                        <a:t>利润总计</a:t>
                      </a:r>
                      <a:endParaRPr sz="1800" b="1">
                        <a:solidFill>
                          <a:srgbClr val="FFFFFF"/>
                        </a:solidFill>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b="1">
                          <a:latin typeface="微软雅黑" panose="020B0503020204020204" charset="-122"/>
                          <a:ea typeface="微软雅黑" panose="020B0503020204020204" charset="-122"/>
                        </a:rPr>
                        <a:t>275,000</a:t>
                      </a:r>
                      <a:endParaRPr sz="1800" b="1">
                        <a:latin typeface="微软雅黑" panose="020B0503020204020204" charset="-122"/>
                        <a:ea typeface="微软雅黑" panose="020B0503020204020204" charset="-122"/>
                      </a:endParaRPr>
                    </a:p>
                  </a:txBody>
                  <a:tcPr marL="0" marR="0" marT="0" marB="0" anchor="ctr" horzOverflow="overflow"/>
                </a:tc>
              </a:tr>
              <a:tr h="621665">
                <a:tc>
                  <a:txBody>
                    <a:bodyPr/>
                    <a:lstStyle/>
                    <a:p>
                      <a:pPr algn="ctr" defTabSz="914400">
                        <a:defRPr sz="1800" b="0">
                          <a:solidFill>
                            <a:srgbClr val="000000"/>
                          </a:solidFill>
                        </a:defRPr>
                      </a:pPr>
                      <a:r>
                        <a:rPr sz="1800" b="1">
                          <a:solidFill>
                            <a:srgbClr val="FFFFFF"/>
                          </a:solidFill>
                          <a:latin typeface="微软雅黑" panose="020B0503020204020204" charset="-122"/>
                          <a:ea typeface="微软雅黑" panose="020B0503020204020204" charset="-122"/>
                        </a:rPr>
                        <a:t>利润率</a:t>
                      </a:r>
                      <a:endParaRPr sz="1800" b="1">
                        <a:solidFill>
                          <a:srgbClr val="FFFFFF"/>
                        </a:solidFill>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b="1" dirty="0">
                          <a:latin typeface="微软雅黑" panose="020B0503020204020204" charset="-122"/>
                          <a:ea typeface="微软雅黑" panose="020B0503020204020204" charset="-122"/>
                        </a:rPr>
                        <a:t>26.6%</a:t>
                      </a:r>
                      <a:endParaRPr sz="1800" b="1" dirty="0">
                        <a:latin typeface="微软雅黑" panose="020B0503020204020204" charset="-122"/>
                        <a:ea typeface="微软雅黑" panose="020B0503020204020204" charset="-122"/>
                      </a:endParaRPr>
                    </a:p>
                  </a:txBody>
                  <a:tcPr marL="0" marR="0" marT="0" marB="0" anchor="ctr" horzOverflow="overflow"/>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8" name="表格"/>
          <p:cNvGraphicFramePr/>
          <p:nvPr>
            <p:custDataLst>
              <p:tags r:id="rId1"/>
            </p:custDataLst>
          </p:nvPr>
        </p:nvGraphicFramePr>
        <p:xfrm>
          <a:off x="1611308" y="1984845"/>
          <a:ext cx="8920480" cy="4304030"/>
        </p:xfrm>
        <a:graphic>
          <a:graphicData uri="http://schemas.openxmlformats.org/drawingml/2006/table">
            <a:tbl>
              <a:tblPr firstRow="1" firstCol="1" bandRow="1">
                <a:tableStyleId>{21E4AEA4-8DFA-4A89-87EB-49C32662AFE0}</a:tableStyleId>
              </a:tblPr>
              <a:tblGrid>
                <a:gridCol w="2077085"/>
                <a:gridCol w="1642745"/>
                <a:gridCol w="1790700"/>
                <a:gridCol w="1766570"/>
                <a:gridCol w="1643380"/>
              </a:tblGrid>
              <a:tr h="807085">
                <a:tc>
                  <a:txBody>
                    <a:bodyPr/>
                    <a:lstStyle/>
                    <a:p>
                      <a:pPr algn="ctr" defTabSz="914400">
                        <a:defRPr sz="1800"/>
                      </a:pPr>
                      <a:endParaRPr sz="1800">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b="0">
                          <a:solidFill>
                            <a:srgbClr val="000000"/>
                          </a:solidFill>
                        </a:defRPr>
                      </a:pPr>
                      <a:r>
                        <a:rPr sz="1800" b="1">
                          <a:solidFill>
                            <a:srgbClr val="FFFFFF"/>
                          </a:solidFill>
                          <a:latin typeface="微软雅黑" panose="020B0503020204020204" charset="-122"/>
                          <a:ea typeface="微软雅黑" panose="020B0503020204020204" charset="-122"/>
                        </a:rPr>
                        <a:t>现有状况</a:t>
                      </a:r>
                      <a:endParaRPr sz="1800" b="1">
                        <a:solidFill>
                          <a:srgbClr val="FFFFFF"/>
                        </a:solidFill>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b="0">
                          <a:solidFill>
                            <a:srgbClr val="000000"/>
                          </a:solidFill>
                        </a:defRPr>
                      </a:pPr>
                      <a:r>
                        <a:rPr sz="1800" b="1" dirty="0" err="1">
                          <a:solidFill>
                            <a:srgbClr val="FFFFFF"/>
                          </a:solidFill>
                          <a:latin typeface="微软雅黑" panose="020B0503020204020204" charset="-122"/>
                          <a:ea typeface="微软雅黑" panose="020B0503020204020204" charset="-122"/>
                        </a:rPr>
                        <a:t>提升出勤率</a:t>
                      </a:r>
                      <a:endParaRPr sz="1800" b="1" dirty="0">
                        <a:solidFill>
                          <a:srgbClr val="FFFFFF"/>
                        </a:solidFill>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b="0">
                          <a:solidFill>
                            <a:srgbClr val="000000"/>
                          </a:solidFill>
                        </a:defRPr>
                      </a:pPr>
                      <a:r>
                        <a:rPr sz="1800" b="1" dirty="0" err="1">
                          <a:solidFill>
                            <a:srgbClr val="FFFFFF"/>
                          </a:solidFill>
                          <a:latin typeface="微软雅黑" panose="020B0503020204020204" charset="-122"/>
                          <a:ea typeface="微软雅黑" panose="020B0503020204020204" charset="-122"/>
                        </a:rPr>
                        <a:t>提升满班率</a:t>
                      </a:r>
                      <a:endParaRPr sz="1800" b="1" dirty="0">
                        <a:solidFill>
                          <a:srgbClr val="FFFFFF"/>
                        </a:solidFill>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b="0">
                          <a:solidFill>
                            <a:srgbClr val="000000"/>
                          </a:solidFill>
                        </a:defRPr>
                      </a:pPr>
                      <a:r>
                        <a:rPr sz="1800" b="1" dirty="0" err="1">
                          <a:solidFill>
                            <a:srgbClr val="FFFFFF"/>
                          </a:solidFill>
                          <a:latin typeface="微软雅黑" panose="020B0503020204020204" charset="-122"/>
                          <a:ea typeface="微软雅黑" panose="020B0503020204020204" charset="-122"/>
                        </a:rPr>
                        <a:t>提升满园率</a:t>
                      </a:r>
                      <a:endParaRPr sz="1800" b="1" dirty="0">
                        <a:solidFill>
                          <a:srgbClr val="FFFFFF"/>
                        </a:solidFill>
                        <a:latin typeface="微软雅黑" panose="020B0503020204020204" charset="-122"/>
                        <a:ea typeface="微软雅黑" panose="020B0503020204020204" charset="-122"/>
                      </a:endParaRPr>
                    </a:p>
                  </a:txBody>
                  <a:tcPr marL="0" marR="0" marT="0" marB="0" anchor="ctr" horzOverflow="overflow"/>
                </a:tc>
              </a:tr>
              <a:tr h="427990">
                <a:tc>
                  <a:txBody>
                    <a:bodyPr/>
                    <a:lstStyle/>
                    <a:p>
                      <a:pPr algn="ctr" defTabSz="914400">
                        <a:defRPr sz="1800" b="0">
                          <a:solidFill>
                            <a:srgbClr val="000000"/>
                          </a:solidFill>
                        </a:defRPr>
                      </a:pPr>
                      <a:r>
                        <a:rPr sz="1800" b="1">
                          <a:solidFill>
                            <a:srgbClr val="FFFFFF"/>
                          </a:solidFill>
                          <a:latin typeface="微软雅黑" panose="020B0503020204020204" charset="-122"/>
                          <a:ea typeface="微软雅黑" panose="020B0503020204020204" charset="-122"/>
                        </a:rPr>
                        <a:t>开班数/学生数</a:t>
                      </a:r>
                      <a:endParaRPr sz="1800" b="1">
                        <a:solidFill>
                          <a:srgbClr val="FFFFFF"/>
                        </a:solidFill>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latin typeface="微软雅黑" panose="020B0503020204020204" charset="-122"/>
                          <a:ea typeface="微软雅黑" panose="020B0503020204020204" charset="-122"/>
                        </a:rPr>
                        <a:t>7/151</a:t>
                      </a:r>
                      <a:endParaRPr sz="1800">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latin typeface="微软雅黑" panose="020B0503020204020204" charset="-122"/>
                          <a:ea typeface="微软雅黑" panose="020B0503020204020204" charset="-122"/>
                        </a:rPr>
                        <a:t>7/151</a:t>
                      </a:r>
                      <a:endParaRPr sz="1800">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latin typeface="微软雅黑" panose="020B0503020204020204" charset="-122"/>
                          <a:ea typeface="微软雅黑" panose="020B0503020204020204" charset="-122"/>
                        </a:rPr>
                        <a:t>7/190</a:t>
                      </a:r>
                      <a:endParaRPr sz="1800">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latin typeface="微软雅黑" panose="020B0503020204020204" charset="-122"/>
                          <a:ea typeface="微软雅黑" panose="020B0503020204020204" charset="-122"/>
                        </a:rPr>
                        <a:t>11/300</a:t>
                      </a:r>
                      <a:endParaRPr sz="1800">
                        <a:latin typeface="微软雅黑" panose="020B0503020204020204" charset="-122"/>
                        <a:ea typeface="微软雅黑" panose="020B0503020204020204" charset="-122"/>
                      </a:endParaRPr>
                    </a:p>
                  </a:txBody>
                  <a:tcPr marL="0" marR="0" marT="0" marB="0" anchor="ctr" horzOverflow="overflow"/>
                </a:tc>
              </a:tr>
              <a:tr h="342265">
                <a:tc>
                  <a:txBody>
                    <a:bodyPr/>
                    <a:lstStyle/>
                    <a:p>
                      <a:pPr algn="ctr" defTabSz="914400">
                        <a:defRPr sz="1800" b="0">
                          <a:solidFill>
                            <a:srgbClr val="000000"/>
                          </a:solidFill>
                        </a:defRPr>
                      </a:pPr>
                      <a:r>
                        <a:rPr sz="1800" b="1" dirty="0" err="1">
                          <a:solidFill>
                            <a:srgbClr val="FFFFFF"/>
                          </a:solidFill>
                          <a:latin typeface="微软雅黑" panose="020B0503020204020204" charset="-122"/>
                          <a:ea typeface="微软雅黑" panose="020B0503020204020204" charset="-122"/>
                        </a:rPr>
                        <a:t>学费收入</a:t>
                      </a:r>
                      <a:endParaRPr sz="1800" b="1" dirty="0">
                        <a:solidFill>
                          <a:srgbClr val="FFFFFF"/>
                        </a:solidFill>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latin typeface="微软雅黑" panose="020B0503020204020204" charset="-122"/>
                          <a:ea typeface="微软雅黑" panose="020B0503020204020204" charset="-122"/>
                        </a:rPr>
                        <a:t>270,000</a:t>
                      </a:r>
                      <a:endParaRPr sz="1800">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latin typeface="微软雅黑" panose="020B0503020204020204" charset="-122"/>
                          <a:ea typeface="微软雅黑" panose="020B0503020204020204" charset="-122"/>
                        </a:rPr>
                        <a:t>517,000</a:t>
                      </a:r>
                      <a:endParaRPr sz="1800">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latin typeface="微软雅黑" panose="020B0503020204020204" charset="-122"/>
                          <a:ea typeface="微软雅黑" panose="020B0503020204020204" charset="-122"/>
                        </a:rPr>
                        <a:t>655,500</a:t>
                      </a:r>
                      <a:endParaRPr sz="1800">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latin typeface="微软雅黑" panose="020B0503020204020204" charset="-122"/>
                          <a:ea typeface="微软雅黑" panose="020B0503020204020204" charset="-122"/>
                        </a:rPr>
                        <a:t>1,035,000</a:t>
                      </a:r>
                      <a:endParaRPr sz="1800">
                        <a:latin typeface="微软雅黑" panose="020B0503020204020204" charset="-122"/>
                        <a:ea typeface="微软雅黑" panose="020B0503020204020204" charset="-122"/>
                      </a:endParaRPr>
                    </a:p>
                  </a:txBody>
                  <a:tcPr marL="0" marR="0" marT="0" marB="0" anchor="ctr" horzOverflow="overflow"/>
                </a:tc>
              </a:tr>
              <a:tr h="342900">
                <a:tc>
                  <a:txBody>
                    <a:bodyPr/>
                    <a:lstStyle/>
                    <a:p>
                      <a:pPr algn="ctr" defTabSz="914400">
                        <a:defRPr sz="1800" b="0">
                          <a:solidFill>
                            <a:srgbClr val="000000"/>
                          </a:solidFill>
                        </a:defRPr>
                      </a:pPr>
                      <a:r>
                        <a:rPr sz="1800" b="1">
                          <a:solidFill>
                            <a:srgbClr val="FFFFFF"/>
                          </a:solidFill>
                          <a:latin typeface="微软雅黑" panose="020B0503020204020204" charset="-122"/>
                          <a:ea typeface="微软雅黑" panose="020B0503020204020204" charset="-122"/>
                        </a:rPr>
                        <a:t>房租物业支出</a:t>
                      </a:r>
                      <a:endParaRPr sz="1800" b="1">
                        <a:solidFill>
                          <a:srgbClr val="FFFFFF"/>
                        </a:solidFill>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latin typeface="微软雅黑" panose="020B0503020204020204" charset="-122"/>
                          <a:ea typeface="微软雅黑" panose="020B0503020204020204" charset="-122"/>
                        </a:rPr>
                        <a:t>120,000</a:t>
                      </a:r>
                      <a:endParaRPr sz="1800">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latin typeface="微软雅黑" panose="020B0503020204020204" charset="-122"/>
                          <a:ea typeface="微软雅黑" panose="020B0503020204020204" charset="-122"/>
                        </a:rPr>
                        <a:t>120,000</a:t>
                      </a:r>
                      <a:endParaRPr sz="1800">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latin typeface="微软雅黑" panose="020B0503020204020204" charset="-122"/>
                          <a:ea typeface="微软雅黑" panose="020B0503020204020204" charset="-122"/>
                        </a:rPr>
                        <a:t>120,000</a:t>
                      </a:r>
                      <a:endParaRPr sz="1800">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latin typeface="微软雅黑" panose="020B0503020204020204" charset="-122"/>
                          <a:ea typeface="微软雅黑" panose="020B0503020204020204" charset="-122"/>
                        </a:rPr>
                        <a:t>120,000</a:t>
                      </a:r>
                      <a:endParaRPr sz="1800">
                        <a:latin typeface="微软雅黑" panose="020B0503020204020204" charset="-122"/>
                        <a:ea typeface="微软雅黑" panose="020B0503020204020204" charset="-122"/>
                      </a:endParaRPr>
                    </a:p>
                  </a:txBody>
                  <a:tcPr marL="0" marR="0" marT="0" marB="0" anchor="ctr" horzOverflow="overflow"/>
                </a:tc>
              </a:tr>
              <a:tr h="342265">
                <a:tc>
                  <a:txBody>
                    <a:bodyPr/>
                    <a:lstStyle/>
                    <a:p>
                      <a:pPr algn="ctr" defTabSz="914400">
                        <a:defRPr sz="1800" b="0">
                          <a:solidFill>
                            <a:srgbClr val="000000"/>
                          </a:solidFill>
                        </a:defRPr>
                      </a:pPr>
                      <a:r>
                        <a:rPr sz="1800" b="1">
                          <a:solidFill>
                            <a:srgbClr val="FFFFFF"/>
                          </a:solidFill>
                          <a:latin typeface="微软雅黑" panose="020B0503020204020204" charset="-122"/>
                          <a:ea typeface="微软雅黑" panose="020B0503020204020204" charset="-122"/>
                        </a:rPr>
                        <a:t>人力资源支出</a:t>
                      </a:r>
                      <a:endParaRPr sz="1800" b="1">
                        <a:solidFill>
                          <a:srgbClr val="FFFFFF"/>
                        </a:solidFill>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latin typeface="微软雅黑" panose="020B0503020204020204" charset="-122"/>
                          <a:ea typeface="微软雅黑" panose="020B0503020204020204" charset="-122"/>
                        </a:rPr>
                        <a:t>310,000</a:t>
                      </a:r>
                      <a:endParaRPr sz="1800">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latin typeface="微软雅黑" panose="020B0503020204020204" charset="-122"/>
                          <a:ea typeface="微软雅黑" panose="020B0503020204020204" charset="-122"/>
                        </a:rPr>
                        <a:t>310,000</a:t>
                      </a:r>
                      <a:endParaRPr sz="1800">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latin typeface="微软雅黑" panose="020B0503020204020204" charset="-122"/>
                          <a:ea typeface="微软雅黑" panose="020B0503020204020204" charset="-122"/>
                        </a:rPr>
                        <a:t>310,000</a:t>
                      </a:r>
                      <a:endParaRPr sz="1800">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latin typeface="微软雅黑" panose="020B0503020204020204" charset="-122"/>
                          <a:ea typeface="微软雅黑" panose="020B0503020204020204" charset="-122"/>
                        </a:rPr>
                        <a:t>490,000</a:t>
                      </a:r>
                      <a:endParaRPr sz="1800">
                        <a:latin typeface="微软雅黑" panose="020B0503020204020204" charset="-122"/>
                        <a:ea typeface="微软雅黑" panose="020B0503020204020204" charset="-122"/>
                      </a:endParaRPr>
                    </a:p>
                  </a:txBody>
                  <a:tcPr marL="0" marR="0" marT="0" marB="0" anchor="ctr" horzOverflow="overflow"/>
                </a:tc>
              </a:tr>
              <a:tr h="342900">
                <a:tc>
                  <a:txBody>
                    <a:bodyPr/>
                    <a:lstStyle/>
                    <a:p>
                      <a:pPr algn="ctr" defTabSz="914400">
                        <a:defRPr sz="1800" b="0">
                          <a:solidFill>
                            <a:srgbClr val="000000"/>
                          </a:solidFill>
                        </a:defRPr>
                      </a:pPr>
                      <a:r>
                        <a:rPr sz="1800" b="1">
                          <a:solidFill>
                            <a:srgbClr val="FFFFFF"/>
                          </a:solidFill>
                          <a:latin typeface="微软雅黑" panose="020B0503020204020204" charset="-122"/>
                          <a:ea typeface="微软雅黑" panose="020B0503020204020204" charset="-122"/>
                        </a:rPr>
                        <a:t>其他运营支出</a:t>
                      </a:r>
                      <a:endParaRPr sz="1800" b="1">
                        <a:solidFill>
                          <a:srgbClr val="FFFFFF"/>
                        </a:solidFill>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latin typeface="微软雅黑" panose="020B0503020204020204" charset="-122"/>
                          <a:ea typeface="微软雅黑" panose="020B0503020204020204" charset="-122"/>
                        </a:rPr>
                        <a:t>120,000</a:t>
                      </a:r>
                      <a:endParaRPr sz="1800">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latin typeface="微软雅黑" panose="020B0503020204020204" charset="-122"/>
                          <a:ea typeface="微软雅黑" panose="020B0503020204020204" charset="-122"/>
                        </a:rPr>
                        <a:t>120,000</a:t>
                      </a:r>
                      <a:endParaRPr sz="1800">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latin typeface="微软雅黑" panose="020B0503020204020204" charset="-122"/>
                          <a:ea typeface="微软雅黑" panose="020B0503020204020204" charset="-122"/>
                        </a:rPr>
                        <a:t>128,000</a:t>
                      </a:r>
                      <a:endParaRPr sz="1800">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latin typeface="微软雅黑" panose="020B0503020204020204" charset="-122"/>
                          <a:ea typeface="微软雅黑" panose="020B0503020204020204" charset="-122"/>
                        </a:rPr>
                        <a:t>150,000</a:t>
                      </a:r>
                      <a:endParaRPr sz="1800">
                        <a:latin typeface="微软雅黑" panose="020B0503020204020204" charset="-122"/>
                        <a:ea typeface="微软雅黑" panose="020B0503020204020204" charset="-122"/>
                      </a:endParaRPr>
                    </a:p>
                  </a:txBody>
                  <a:tcPr marL="0" marR="0" marT="0" marB="0" anchor="ctr" horzOverflow="overflow"/>
                </a:tc>
              </a:tr>
              <a:tr h="342265">
                <a:tc>
                  <a:txBody>
                    <a:bodyPr/>
                    <a:lstStyle/>
                    <a:p>
                      <a:pPr algn="ctr" defTabSz="914400">
                        <a:defRPr sz="1800" b="0">
                          <a:solidFill>
                            <a:srgbClr val="000000"/>
                          </a:solidFill>
                        </a:defRPr>
                      </a:pPr>
                      <a:r>
                        <a:rPr sz="1800" b="1">
                          <a:solidFill>
                            <a:srgbClr val="FFFFFF"/>
                          </a:solidFill>
                          <a:latin typeface="微软雅黑" panose="020B0503020204020204" charset="-122"/>
                          <a:ea typeface="微软雅黑" panose="020B0503020204020204" charset="-122"/>
                        </a:rPr>
                        <a:t>支出总计</a:t>
                      </a:r>
                      <a:endParaRPr sz="1800" b="1">
                        <a:solidFill>
                          <a:srgbClr val="FFFFFF"/>
                        </a:solidFill>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latin typeface="微软雅黑" panose="020B0503020204020204" charset="-122"/>
                          <a:ea typeface="微软雅黑" panose="020B0503020204020204" charset="-122"/>
                        </a:rPr>
                        <a:t>550,000</a:t>
                      </a:r>
                      <a:endParaRPr sz="1800">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latin typeface="微软雅黑" panose="020B0503020204020204" charset="-122"/>
                          <a:ea typeface="微软雅黑" panose="020B0503020204020204" charset="-122"/>
                        </a:rPr>
                        <a:t>550,000</a:t>
                      </a:r>
                      <a:endParaRPr sz="1800">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latin typeface="微软雅黑" panose="020B0503020204020204" charset="-122"/>
                          <a:ea typeface="微软雅黑" panose="020B0503020204020204" charset="-122"/>
                        </a:rPr>
                        <a:t>558,000</a:t>
                      </a:r>
                      <a:endParaRPr sz="1800">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latin typeface="微软雅黑" panose="020B0503020204020204" charset="-122"/>
                          <a:ea typeface="微软雅黑" panose="020B0503020204020204" charset="-122"/>
                        </a:rPr>
                        <a:t>760,000</a:t>
                      </a:r>
                      <a:endParaRPr sz="1800">
                        <a:latin typeface="微软雅黑" panose="020B0503020204020204" charset="-122"/>
                        <a:ea typeface="微软雅黑" panose="020B0503020204020204" charset="-122"/>
                      </a:endParaRPr>
                    </a:p>
                  </a:txBody>
                  <a:tcPr marL="0" marR="0" marT="0" marB="0" anchor="ctr" horzOverflow="overflow"/>
                </a:tc>
              </a:tr>
              <a:tr h="754380">
                <a:tc>
                  <a:txBody>
                    <a:bodyPr/>
                    <a:lstStyle/>
                    <a:p>
                      <a:pPr algn="ctr" defTabSz="914400">
                        <a:defRPr sz="1800" b="0">
                          <a:solidFill>
                            <a:srgbClr val="000000"/>
                          </a:solidFill>
                        </a:defRPr>
                      </a:pPr>
                      <a:r>
                        <a:rPr sz="1800" b="1">
                          <a:solidFill>
                            <a:srgbClr val="FFFFFF"/>
                          </a:solidFill>
                          <a:latin typeface="微软雅黑" panose="020B0503020204020204" charset="-122"/>
                          <a:ea typeface="微软雅黑" panose="020B0503020204020204" charset="-122"/>
                        </a:rPr>
                        <a:t>利润总计</a:t>
                      </a:r>
                      <a:endParaRPr sz="1800" b="1">
                        <a:solidFill>
                          <a:srgbClr val="FFFFFF"/>
                        </a:solidFill>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b="1">
                          <a:latin typeface="微软雅黑" panose="020B0503020204020204" charset="-122"/>
                          <a:ea typeface="微软雅黑" panose="020B0503020204020204" charset="-122"/>
                        </a:rPr>
                        <a:t>-280,000</a:t>
                      </a:r>
                      <a:endParaRPr sz="1800" b="1">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b="1" dirty="0">
                          <a:latin typeface="微软雅黑" panose="020B0503020204020204" charset="-122"/>
                          <a:ea typeface="微软雅黑" panose="020B0503020204020204" charset="-122"/>
                        </a:rPr>
                        <a:t>-</a:t>
                      </a:r>
                      <a:r>
                        <a:rPr lang="en-US" sz="1800" b="1" dirty="0">
                          <a:latin typeface="微软雅黑" panose="020B0503020204020204" charset="-122"/>
                          <a:ea typeface="微软雅黑" panose="020B0503020204020204" charset="-122"/>
                        </a:rPr>
                        <a:t>2905</a:t>
                      </a:r>
                      <a:r>
                        <a:rPr sz="1800" b="1" dirty="0">
                          <a:latin typeface="微软雅黑" panose="020B0503020204020204" charset="-122"/>
                          <a:ea typeface="微软雅黑" panose="020B0503020204020204" charset="-122"/>
                        </a:rPr>
                        <a:t>0</a:t>
                      </a:r>
                      <a:endParaRPr sz="1800" b="1" dirty="0">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b="1">
                          <a:latin typeface="微软雅黑" panose="020B0503020204020204" charset="-122"/>
                          <a:ea typeface="微软雅黑" panose="020B0503020204020204" charset="-122"/>
                        </a:rPr>
                        <a:t>97,500</a:t>
                      </a:r>
                      <a:endParaRPr sz="1800" b="1">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b="1">
                          <a:latin typeface="微软雅黑" panose="020B0503020204020204" charset="-122"/>
                          <a:ea typeface="微软雅黑" panose="020B0503020204020204" charset="-122"/>
                        </a:rPr>
                        <a:t>275,000</a:t>
                      </a:r>
                      <a:endParaRPr sz="1800" b="1">
                        <a:latin typeface="微软雅黑" panose="020B0503020204020204" charset="-122"/>
                        <a:ea typeface="微软雅黑" panose="020B0503020204020204" charset="-122"/>
                      </a:endParaRPr>
                    </a:p>
                  </a:txBody>
                  <a:tcPr marL="0" marR="0" marT="0" marB="0" anchor="ctr" horzOverflow="overflow"/>
                </a:tc>
              </a:tr>
              <a:tr h="601980">
                <a:tc>
                  <a:txBody>
                    <a:bodyPr/>
                    <a:lstStyle/>
                    <a:p>
                      <a:pPr algn="ctr" defTabSz="914400">
                        <a:defRPr sz="1800" b="0">
                          <a:solidFill>
                            <a:srgbClr val="000000"/>
                          </a:solidFill>
                        </a:defRPr>
                      </a:pPr>
                      <a:r>
                        <a:rPr sz="1800" b="1">
                          <a:solidFill>
                            <a:srgbClr val="FFFFFF"/>
                          </a:solidFill>
                          <a:latin typeface="微软雅黑" panose="020B0503020204020204" charset="-122"/>
                          <a:ea typeface="微软雅黑" panose="020B0503020204020204" charset="-122"/>
                        </a:rPr>
                        <a:t>利润率</a:t>
                      </a:r>
                      <a:endParaRPr sz="1800" b="1">
                        <a:solidFill>
                          <a:srgbClr val="FFFFFF"/>
                        </a:solidFill>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b="1">
                          <a:latin typeface="微软雅黑" panose="020B0503020204020204" charset="-122"/>
                          <a:ea typeface="微软雅黑" panose="020B0503020204020204" charset="-122"/>
                        </a:rPr>
                        <a:t>-103.7%</a:t>
                      </a:r>
                      <a:endParaRPr sz="1800" b="1">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b="1">
                          <a:latin typeface="微软雅黑" panose="020B0503020204020204" charset="-122"/>
                          <a:ea typeface="微软雅黑" panose="020B0503020204020204" charset="-122"/>
                        </a:rPr>
                        <a:t>-</a:t>
                      </a:r>
                      <a:r>
                        <a:rPr lang="en-US" sz="1800" b="1">
                          <a:latin typeface="微软雅黑" panose="020B0503020204020204" charset="-122"/>
                          <a:ea typeface="微软雅黑" panose="020B0503020204020204" charset="-122"/>
                        </a:rPr>
                        <a:t>5</a:t>
                      </a:r>
                      <a:r>
                        <a:rPr sz="1800" b="1">
                          <a:latin typeface="微软雅黑" panose="020B0503020204020204" charset="-122"/>
                          <a:ea typeface="微软雅黑" panose="020B0503020204020204" charset="-122"/>
                        </a:rPr>
                        <a:t>.</a:t>
                      </a:r>
                      <a:r>
                        <a:rPr lang="en-US" sz="1800" b="1">
                          <a:latin typeface="微软雅黑" panose="020B0503020204020204" charset="-122"/>
                          <a:ea typeface="微软雅黑" panose="020B0503020204020204" charset="-122"/>
                        </a:rPr>
                        <a:t>6</a:t>
                      </a:r>
                      <a:r>
                        <a:rPr sz="1800" b="1">
                          <a:latin typeface="微软雅黑" panose="020B0503020204020204" charset="-122"/>
                          <a:ea typeface="微软雅黑" panose="020B0503020204020204" charset="-122"/>
                        </a:rPr>
                        <a:t>%</a:t>
                      </a:r>
                      <a:endParaRPr sz="1800" b="1">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b="1">
                          <a:latin typeface="微软雅黑" panose="020B0503020204020204" charset="-122"/>
                          <a:ea typeface="微软雅黑" panose="020B0503020204020204" charset="-122"/>
                        </a:rPr>
                        <a:t>14.9%</a:t>
                      </a:r>
                      <a:endParaRPr sz="1800" b="1">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b="1" dirty="0">
                          <a:latin typeface="微软雅黑" panose="020B0503020204020204" charset="-122"/>
                          <a:ea typeface="微软雅黑" panose="020B0503020204020204" charset="-122"/>
                        </a:rPr>
                        <a:t>26.6%</a:t>
                      </a:r>
                      <a:endParaRPr sz="1800" b="1" dirty="0">
                        <a:latin typeface="微软雅黑" panose="020B0503020204020204" charset="-122"/>
                        <a:ea typeface="微软雅黑" panose="020B0503020204020204" charset="-122"/>
                      </a:endParaRPr>
                    </a:p>
                  </a:txBody>
                  <a:tcPr marL="0" marR="0" marT="0" marB="0" anchor="ctr" horzOverflow="overflow"/>
                </a:tc>
              </a:tr>
            </a:tbl>
          </a:graphicData>
        </a:graphic>
      </p:graphicFrame>
      <p:sp>
        <p:nvSpPr>
          <p:cNvPr id="549" name="文本框 15"/>
          <p:cNvSpPr txBox="1"/>
          <p:nvPr/>
        </p:nvSpPr>
        <p:spPr>
          <a:xfrm>
            <a:off x="1463178" y="275445"/>
            <a:ext cx="5828626" cy="521970"/>
          </a:xfrm>
          <a:prstGeom prst="rect">
            <a:avLst/>
          </a:prstGeom>
          <a:ln w="12700">
            <a:miter lim="400000"/>
          </a:ln>
        </p:spPr>
        <p:txBody>
          <a:bodyPr lIns="45716" rIns="45716">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a:defRPr>
                <a:latin typeface="Century Gothic"/>
                <a:ea typeface="Century Gothic"/>
                <a:cs typeface="Century Gothic"/>
                <a:sym typeface="Century Gothic"/>
              </a:defRPr>
            </a:pPr>
            <a:r>
              <a:rPr dirty="0" err="1">
                <a:solidFill>
                  <a:schemeClr val="bg1"/>
                </a:solidFill>
                <a:latin typeface="微软雅黑" panose="020B0503020204020204" charset="-122"/>
                <a:ea typeface="微软雅黑" panose="020B0503020204020204" charset="-122"/>
              </a:rPr>
              <a:t>幼儿园</a:t>
            </a:r>
            <a:r>
              <a:rPr lang="en-US" dirty="0" err="1">
                <a:solidFill>
                  <a:schemeClr val="bg1"/>
                </a:solidFill>
                <a:latin typeface="微软雅黑" panose="020B0503020204020204" charset="-122"/>
                <a:ea typeface="微软雅黑" panose="020B0503020204020204" charset="-122"/>
              </a:rPr>
              <a:t>A</a:t>
            </a:r>
            <a:r>
              <a:rPr dirty="0" err="1">
                <a:solidFill>
                  <a:schemeClr val="bg1"/>
                </a:solidFill>
                <a:latin typeface="微软雅黑" panose="020B0503020204020204" charset="-122"/>
                <a:ea typeface="微软雅黑" panose="020B0503020204020204" charset="-122"/>
              </a:rPr>
              <a:t>季度报表</a:t>
            </a:r>
            <a:endParaRPr dirty="0" err="1">
              <a:solidFill>
                <a:schemeClr val="bg1"/>
              </a:solidFill>
              <a:latin typeface="微软雅黑" panose="020B0503020204020204" charset="-122"/>
              <a:ea typeface="微软雅黑" panose="020B0503020204020204"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3"/>
          <p:cNvSpPr txBox="1"/>
          <p:nvPr/>
        </p:nvSpPr>
        <p:spPr>
          <a:xfrm>
            <a:off x="1687946" y="220799"/>
            <a:ext cx="6464168" cy="643890"/>
          </a:xfrm>
          <a:prstGeom prst="rect">
            <a:avLst/>
          </a:prstGeom>
          <a:ln w="12700">
            <a:miter lim="400000"/>
          </a:ln>
        </p:spPr>
        <p:txBody>
          <a:bodyPr wrap="square" lIns="45712" tIns="45712" rIns="45712" bIns="45712">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lang="zh-CN" altLang="en-US" sz="3600" dirty="0">
                <a:solidFill>
                  <a:schemeClr val="bg1"/>
                </a:solidFill>
                <a:latin typeface="微软雅黑" panose="020B0503020204020204" charset="-122"/>
                <a:ea typeface="微软雅黑" panose="020B0503020204020204" charset="-122"/>
              </a:rPr>
              <a:t>深耕收入的三个渠道</a:t>
            </a:r>
            <a:endParaRPr lang="zh-CN" altLang="en-US" sz="3600" dirty="0">
              <a:solidFill>
                <a:schemeClr val="bg1"/>
              </a:solidFill>
              <a:latin typeface="微软雅黑" panose="020B0503020204020204" charset="-122"/>
              <a:ea typeface="微软雅黑" panose="020B0503020204020204" charset="-122"/>
            </a:endParaRPr>
          </a:p>
        </p:txBody>
      </p:sp>
      <p:sp>
        <p:nvSpPr>
          <p:cNvPr id="3" name="任意多边形 2"/>
          <p:cNvSpPr/>
          <p:nvPr/>
        </p:nvSpPr>
        <p:spPr>
          <a:xfrm>
            <a:off x="2970530" y="1795145"/>
            <a:ext cx="2299970" cy="2213921"/>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3624" h="3487">
                <a:moveTo>
                  <a:pt x="0" y="1754"/>
                </a:moveTo>
                <a:cubicBezTo>
                  <a:pt x="-31" y="770"/>
                  <a:pt x="900" y="-24"/>
                  <a:pt x="1811" y="0"/>
                </a:cubicBezTo>
                <a:cubicBezTo>
                  <a:pt x="2827" y="-30"/>
                  <a:pt x="3647" y="871"/>
                  <a:pt x="3622" y="1754"/>
                </a:cubicBezTo>
                <a:cubicBezTo>
                  <a:pt x="3654" y="2641"/>
                  <a:pt x="2869" y="3391"/>
                  <a:pt x="2095" y="3486"/>
                </a:cubicBezTo>
                <a:cubicBezTo>
                  <a:pt x="1927" y="2815"/>
                  <a:pt x="1094" y="2211"/>
                  <a:pt x="365" y="2252"/>
                </a:cubicBezTo>
                <a:cubicBezTo>
                  <a:pt x="267" y="2247"/>
                  <a:pt x="40" y="2278"/>
                  <a:pt x="81" y="2274"/>
                </a:cubicBezTo>
                <a:cubicBezTo>
                  <a:pt x="29" y="2138"/>
                  <a:pt x="-6" y="1852"/>
                  <a:pt x="0" y="1754"/>
                </a:cubicBezTo>
                <a:close/>
              </a:path>
            </a:pathLst>
          </a:cu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wrap="square" rtlCol="0" anchor="ctr">
            <a:noAutofit/>
          </a:bodyPr>
          <a:lstStyle/>
          <a:p>
            <a:pPr algn="ctr"/>
            <a:r>
              <a:rPr lang="zh-CN" altLang="en-US" sz="2800" b="1" dirty="0">
                <a:solidFill>
                  <a:schemeClr val="bg1"/>
                </a:solidFill>
                <a:latin typeface="微软雅黑" panose="020B0503020204020204" charset="-122"/>
                <a:ea typeface="微软雅黑" panose="020B0503020204020204" charset="-122"/>
              </a:rPr>
              <a:t>招生</a:t>
            </a:r>
            <a:endParaRPr lang="zh-CN" altLang="en-US" sz="2800" b="1" dirty="0">
              <a:solidFill>
                <a:schemeClr val="bg1"/>
              </a:solidFill>
              <a:latin typeface="微软雅黑" panose="020B0503020204020204" charset="-122"/>
              <a:ea typeface="微软雅黑" panose="020B0503020204020204" charset="-122"/>
            </a:endParaRPr>
          </a:p>
        </p:txBody>
      </p:sp>
      <p:sp>
        <p:nvSpPr>
          <p:cNvPr id="5" name="椭圆 4"/>
          <p:cNvSpPr/>
          <p:nvPr/>
        </p:nvSpPr>
        <p:spPr>
          <a:xfrm>
            <a:off x="3888105" y="3225165"/>
            <a:ext cx="2299970" cy="2227580"/>
          </a:xfrm>
          <a:prstGeom prst="ellipse">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rtlCol="0" anchor="ctr"/>
          <a:lstStyle/>
          <a:p>
            <a:pPr algn="ctr"/>
            <a:r>
              <a:rPr lang="zh-CN" altLang="en-US" sz="2800" b="1" dirty="0">
                <a:solidFill>
                  <a:schemeClr val="bg1"/>
                </a:solidFill>
                <a:latin typeface="微软雅黑" panose="020B0503020204020204" charset="-122"/>
                <a:ea typeface="微软雅黑" panose="020B0503020204020204" charset="-122"/>
              </a:rPr>
              <a:t>托育</a:t>
            </a:r>
            <a:endParaRPr lang="zh-CN" altLang="en-US" sz="2800" b="1" dirty="0">
              <a:solidFill>
                <a:schemeClr val="bg1"/>
              </a:solidFill>
              <a:latin typeface="微软雅黑" panose="020B0503020204020204" charset="-122"/>
              <a:ea typeface="微软雅黑" panose="020B0503020204020204" charset="-122"/>
            </a:endParaRPr>
          </a:p>
        </p:txBody>
      </p:sp>
      <p:cxnSp>
        <p:nvCxnSpPr>
          <p:cNvPr id="10" name="直接箭头连接符 9"/>
          <p:cNvCxnSpPr>
            <a:stCxn id="3" idx="6"/>
            <a:endCxn id="11" idx="1"/>
          </p:cNvCxnSpPr>
          <p:nvPr/>
        </p:nvCxnSpPr>
        <p:spPr>
          <a:xfrm>
            <a:off x="5270490" y="2901797"/>
            <a:ext cx="3396615" cy="3175"/>
          </a:xfrm>
          <a:prstGeom prst="straightConnector1">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11" name="文本框 10"/>
          <p:cNvSpPr txBox="1"/>
          <p:nvPr/>
        </p:nvSpPr>
        <p:spPr>
          <a:xfrm>
            <a:off x="8667115" y="2705735"/>
            <a:ext cx="1555750" cy="398780"/>
          </a:xfrm>
          <a:prstGeom prst="rect">
            <a:avLst/>
          </a:prstGeom>
          <a:noFill/>
        </p:spPr>
        <p:txBody>
          <a:bodyPr wrap="square" rtlCol="0">
            <a:spAutoFit/>
          </a:bodyPr>
          <a:lstStyle/>
          <a:p>
            <a:r>
              <a:rPr lang="zh-CN" altLang="en-US" sz="2000" dirty="0">
                <a:latin typeface="微软雅黑" panose="020B0503020204020204" charset="-122"/>
                <a:ea typeface="微软雅黑" panose="020B0503020204020204" charset="-122"/>
              </a:rPr>
              <a:t>常规增量</a:t>
            </a:r>
            <a:endParaRPr lang="zh-CN" altLang="en-US" sz="2000" dirty="0">
              <a:latin typeface="微软雅黑" panose="020B0503020204020204" charset="-122"/>
              <a:ea typeface="微软雅黑" panose="020B0503020204020204" charset="-122"/>
            </a:endParaRPr>
          </a:p>
        </p:txBody>
      </p:sp>
      <p:cxnSp>
        <p:nvCxnSpPr>
          <p:cNvPr id="13" name="连接符: 肘形 12"/>
          <p:cNvCxnSpPr>
            <a:stCxn id="4" idx="2"/>
            <a:endCxn id="14" idx="1"/>
          </p:cNvCxnSpPr>
          <p:nvPr/>
        </p:nvCxnSpPr>
        <p:spPr>
          <a:xfrm rot="10800000" flipH="1" flipV="1">
            <a:off x="2208530" y="4339590"/>
            <a:ext cx="6370320" cy="1467485"/>
          </a:xfrm>
          <a:prstGeom prst="bentConnector3">
            <a:avLst>
              <a:gd name="adj1" fmla="val -3738"/>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14" name="文本框 13"/>
          <p:cNvSpPr txBox="1"/>
          <p:nvPr/>
        </p:nvSpPr>
        <p:spPr>
          <a:xfrm>
            <a:off x="8579125" y="5607935"/>
            <a:ext cx="1485266" cy="398780"/>
          </a:xfrm>
          <a:prstGeom prst="rect">
            <a:avLst/>
          </a:prstGeom>
          <a:noFill/>
        </p:spPr>
        <p:txBody>
          <a:bodyPr wrap="square" rtlCol="0">
            <a:spAutoFit/>
          </a:bodyPr>
          <a:lstStyle/>
          <a:p>
            <a:r>
              <a:rPr lang="zh-CN" altLang="en-US" sz="2000" dirty="0">
                <a:latin typeface="微软雅黑" panose="020B0503020204020204" charset="-122"/>
                <a:ea typeface="微软雅黑" panose="020B0503020204020204" charset="-122"/>
              </a:rPr>
              <a:t>存量再转化</a:t>
            </a:r>
            <a:endParaRPr lang="zh-CN" altLang="en-US" sz="2000" dirty="0">
              <a:latin typeface="微软雅黑" panose="020B0503020204020204" charset="-122"/>
              <a:ea typeface="微软雅黑" panose="020B0503020204020204" charset="-122"/>
            </a:endParaRPr>
          </a:p>
        </p:txBody>
      </p:sp>
      <p:cxnSp>
        <p:nvCxnSpPr>
          <p:cNvPr id="18" name="直接箭头连接符 17"/>
          <p:cNvCxnSpPr>
            <a:stCxn id="5" idx="6"/>
            <a:endCxn id="19" idx="1"/>
          </p:cNvCxnSpPr>
          <p:nvPr/>
        </p:nvCxnSpPr>
        <p:spPr>
          <a:xfrm>
            <a:off x="6188122" y="4338839"/>
            <a:ext cx="2494280" cy="17145"/>
          </a:xfrm>
          <a:prstGeom prst="straightConnector1">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sp>
        <p:nvSpPr>
          <p:cNvPr id="19" name="文本框 18"/>
          <p:cNvSpPr txBox="1"/>
          <p:nvPr/>
        </p:nvSpPr>
        <p:spPr>
          <a:xfrm>
            <a:off x="8682355" y="4156710"/>
            <a:ext cx="1278890" cy="398780"/>
          </a:xfrm>
          <a:prstGeom prst="rect">
            <a:avLst/>
          </a:prstGeom>
          <a:noFill/>
        </p:spPr>
        <p:txBody>
          <a:bodyPr wrap="square" rtlCol="0">
            <a:spAutoFit/>
          </a:bodyPr>
          <a:lstStyle/>
          <a:p>
            <a:r>
              <a:rPr lang="zh-CN" altLang="en-US" sz="2000" dirty="0">
                <a:latin typeface="微软雅黑" panose="020B0503020204020204" charset="-122"/>
                <a:ea typeface="微软雅黑" panose="020B0503020204020204" charset="-122"/>
              </a:rPr>
              <a:t>招生引流</a:t>
            </a:r>
            <a:endParaRPr lang="zh-CN" altLang="en-US" sz="2000" dirty="0">
              <a:latin typeface="微软雅黑" panose="020B0503020204020204" charset="-122"/>
              <a:ea typeface="微软雅黑" panose="020B0503020204020204" charset="-122"/>
            </a:endParaRPr>
          </a:p>
        </p:txBody>
      </p:sp>
      <p:sp>
        <p:nvSpPr>
          <p:cNvPr id="21" name="矩形: 圆角 20"/>
          <p:cNvSpPr/>
          <p:nvPr/>
        </p:nvSpPr>
        <p:spPr>
          <a:xfrm>
            <a:off x="8320405" y="2414905"/>
            <a:ext cx="1905000" cy="3704590"/>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zh-CN" altLang="en-US" sz="1705">
              <a:latin typeface="微软雅黑" panose="020B0503020204020204" charset="-122"/>
              <a:ea typeface="微软雅黑" panose="020B0503020204020204" charset="-122"/>
            </a:endParaRPr>
          </a:p>
        </p:txBody>
      </p:sp>
      <p:sp>
        <p:nvSpPr>
          <p:cNvPr id="8" name="任意多边形 7"/>
          <p:cNvSpPr/>
          <p:nvPr/>
        </p:nvSpPr>
        <p:spPr>
          <a:xfrm>
            <a:off x="3021877" y="3225165"/>
            <a:ext cx="1279066" cy="79756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2014" h="1261">
                <a:moveTo>
                  <a:pt x="2014" y="1234"/>
                </a:moveTo>
                <a:cubicBezTo>
                  <a:pt x="2006" y="1240"/>
                  <a:pt x="1739" y="1263"/>
                  <a:pt x="1730" y="1256"/>
                </a:cubicBezTo>
                <a:cubicBezTo>
                  <a:pt x="903" y="1304"/>
                  <a:pt x="152" y="603"/>
                  <a:pt x="0" y="22"/>
                </a:cubicBezTo>
                <a:cubicBezTo>
                  <a:pt x="8" y="16"/>
                  <a:pt x="276" y="-7"/>
                  <a:pt x="284" y="0"/>
                </a:cubicBezTo>
                <a:cubicBezTo>
                  <a:pt x="1111" y="-48"/>
                  <a:pt x="1862" y="653"/>
                  <a:pt x="2014" y="1234"/>
                </a:cubicBezTo>
                <a:close/>
              </a:path>
            </a:pathLst>
          </a:cu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800" b="1" dirty="0">
              <a:solidFill>
                <a:schemeClr val="bg1"/>
              </a:solidFill>
              <a:latin typeface="微软雅黑" panose="020B0503020204020204" charset="-122"/>
              <a:ea typeface="微软雅黑" panose="020B0503020204020204" charset="-122"/>
            </a:endParaRPr>
          </a:p>
        </p:txBody>
      </p:sp>
      <p:sp>
        <p:nvSpPr>
          <p:cNvPr id="7" name="任意多边形 6"/>
          <p:cNvSpPr/>
          <p:nvPr/>
        </p:nvSpPr>
        <p:spPr>
          <a:xfrm>
            <a:off x="2052320" y="3238824"/>
            <a:ext cx="2299970" cy="2213921"/>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3624" h="3487">
                <a:moveTo>
                  <a:pt x="0" y="1732"/>
                </a:moveTo>
                <a:cubicBezTo>
                  <a:pt x="-32" y="845"/>
                  <a:pt x="753" y="95"/>
                  <a:pt x="1527" y="0"/>
                </a:cubicBezTo>
                <a:cubicBezTo>
                  <a:pt x="1695" y="671"/>
                  <a:pt x="2528" y="1276"/>
                  <a:pt x="3257" y="1234"/>
                </a:cubicBezTo>
                <a:cubicBezTo>
                  <a:pt x="3355" y="1240"/>
                  <a:pt x="3582" y="1209"/>
                  <a:pt x="3541" y="1213"/>
                </a:cubicBezTo>
                <a:cubicBezTo>
                  <a:pt x="3593" y="1349"/>
                  <a:pt x="3628" y="1634"/>
                  <a:pt x="3622" y="1732"/>
                </a:cubicBezTo>
                <a:cubicBezTo>
                  <a:pt x="3653" y="2717"/>
                  <a:pt x="2722" y="3511"/>
                  <a:pt x="1811" y="3486"/>
                </a:cubicBezTo>
                <a:cubicBezTo>
                  <a:pt x="795" y="3517"/>
                  <a:pt x="-25" y="2615"/>
                  <a:pt x="0" y="1732"/>
                </a:cubicBezTo>
                <a:close/>
              </a:path>
            </a:pathLst>
          </a:cu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800" b="1" dirty="0">
                <a:solidFill>
                  <a:schemeClr val="bg1"/>
                </a:solidFill>
                <a:latin typeface="微软雅黑" panose="020B0503020204020204" charset="-122"/>
                <a:ea typeface="微软雅黑" panose="020B0503020204020204" charset="-122"/>
              </a:rPr>
              <a:t>特色</a:t>
            </a:r>
            <a:endParaRPr lang="zh-CN" altLang="en-US" sz="2800" b="1" dirty="0">
              <a:solidFill>
                <a:schemeClr val="bg1"/>
              </a:solidFill>
              <a:latin typeface="微软雅黑" panose="020B0503020204020204" charset="-122"/>
              <a:ea typeface="微软雅黑" panose="020B0503020204020204"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3"/>
          <p:cNvSpPr txBox="1"/>
          <p:nvPr/>
        </p:nvSpPr>
        <p:spPr>
          <a:xfrm>
            <a:off x="1687946" y="220799"/>
            <a:ext cx="6464168" cy="643890"/>
          </a:xfrm>
          <a:prstGeom prst="rect">
            <a:avLst/>
          </a:prstGeom>
          <a:ln w="12700">
            <a:miter lim="400000"/>
          </a:ln>
        </p:spPr>
        <p:txBody>
          <a:bodyPr wrap="square" lIns="45712" tIns="45712" rIns="45712" bIns="45712">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lang="zh-CN" altLang="en-US" sz="3600" dirty="0">
                <a:solidFill>
                  <a:schemeClr val="bg1"/>
                </a:solidFill>
                <a:latin typeface="微软雅黑" panose="020B0503020204020204" charset="-122"/>
                <a:ea typeface="微软雅黑" panose="020B0503020204020204" charset="-122"/>
              </a:rPr>
              <a:t>深耕收入的三个渠道</a:t>
            </a:r>
            <a:endParaRPr lang="zh-CN" altLang="en-US" sz="3600" dirty="0">
              <a:solidFill>
                <a:schemeClr val="bg1"/>
              </a:solidFill>
              <a:latin typeface="微软雅黑" panose="020B0503020204020204" charset="-122"/>
              <a:ea typeface="微软雅黑" panose="020B0503020204020204" charset="-122"/>
            </a:endParaRPr>
          </a:p>
        </p:txBody>
      </p:sp>
      <p:sp>
        <p:nvSpPr>
          <p:cNvPr id="3" name="任意多边形 2"/>
          <p:cNvSpPr/>
          <p:nvPr/>
        </p:nvSpPr>
        <p:spPr>
          <a:xfrm>
            <a:off x="2970530" y="1795145"/>
            <a:ext cx="2299970" cy="2213921"/>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3624" h="3487">
                <a:moveTo>
                  <a:pt x="0" y="1754"/>
                </a:moveTo>
                <a:cubicBezTo>
                  <a:pt x="-31" y="770"/>
                  <a:pt x="900" y="-24"/>
                  <a:pt x="1811" y="0"/>
                </a:cubicBezTo>
                <a:cubicBezTo>
                  <a:pt x="2827" y="-30"/>
                  <a:pt x="3647" y="871"/>
                  <a:pt x="3622" y="1754"/>
                </a:cubicBezTo>
                <a:cubicBezTo>
                  <a:pt x="3654" y="2641"/>
                  <a:pt x="2869" y="3391"/>
                  <a:pt x="2095" y="3486"/>
                </a:cubicBezTo>
                <a:cubicBezTo>
                  <a:pt x="1927" y="2815"/>
                  <a:pt x="1094" y="2211"/>
                  <a:pt x="365" y="2252"/>
                </a:cubicBezTo>
                <a:cubicBezTo>
                  <a:pt x="267" y="2247"/>
                  <a:pt x="40" y="2278"/>
                  <a:pt x="81" y="2274"/>
                </a:cubicBezTo>
                <a:cubicBezTo>
                  <a:pt x="29" y="2138"/>
                  <a:pt x="-6" y="1852"/>
                  <a:pt x="0" y="1754"/>
                </a:cubicBezTo>
                <a:close/>
              </a:path>
            </a:pathLst>
          </a:cu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wrap="square" rtlCol="0" anchor="ctr">
            <a:noAutofit/>
          </a:bodyPr>
          <a:lstStyle/>
          <a:p>
            <a:pPr algn="ctr"/>
            <a:r>
              <a:rPr lang="zh-CN" altLang="en-US" sz="2800" b="1" dirty="0">
                <a:solidFill>
                  <a:schemeClr val="bg1"/>
                </a:solidFill>
                <a:latin typeface="微软雅黑" panose="020B0503020204020204" charset="-122"/>
                <a:ea typeface="微软雅黑" panose="020B0503020204020204" charset="-122"/>
              </a:rPr>
              <a:t>招生</a:t>
            </a:r>
            <a:endParaRPr lang="zh-CN" altLang="en-US" sz="2800" b="1" dirty="0">
              <a:solidFill>
                <a:schemeClr val="bg1"/>
              </a:solidFill>
              <a:latin typeface="微软雅黑" panose="020B0503020204020204" charset="-122"/>
              <a:ea typeface="微软雅黑" panose="020B0503020204020204" charset="-122"/>
            </a:endParaRPr>
          </a:p>
        </p:txBody>
      </p:sp>
      <p:sp>
        <p:nvSpPr>
          <p:cNvPr id="5" name="椭圆 4"/>
          <p:cNvSpPr/>
          <p:nvPr/>
        </p:nvSpPr>
        <p:spPr>
          <a:xfrm>
            <a:off x="3888105" y="3225165"/>
            <a:ext cx="2299970" cy="2227580"/>
          </a:xfrm>
          <a:prstGeom prst="ellipse">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rtlCol="0" anchor="ctr"/>
          <a:lstStyle/>
          <a:p>
            <a:pPr algn="ctr"/>
            <a:r>
              <a:rPr lang="zh-CN" altLang="en-US" sz="2800" b="1" dirty="0">
                <a:solidFill>
                  <a:schemeClr val="bg1"/>
                </a:solidFill>
                <a:latin typeface="微软雅黑" panose="020B0503020204020204" charset="-122"/>
                <a:ea typeface="微软雅黑" panose="020B0503020204020204" charset="-122"/>
              </a:rPr>
              <a:t>托育</a:t>
            </a:r>
            <a:endParaRPr lang="zh-CN" altLang="en-US" sz="2800" b="1" dirty="0">
              <a:solidFill>
                <a:schemeClr val="bg1"/>
              </a:solidFill>
              <a:latin typeface="微软雅黑" panose="020B0503020204020204" charset="-122"/>
              <a:ea typeface="微软雅黑" panose="020B0503020204020204" charset="-122"/>
            </a:endParaRPr>
          </a:p>
        </p:txBody>
      </p:sp>
      <p:cxnSp>
        <p:nvCxnSpPr>
          <p:cNvPr id="10" name="直接箭头连接符 9"/>
          <p:cNvCxnSpPr>
            <a:stCxn id="3" idx="6"/>
            <a:endCxn id="11" idx="1"/>
          </p:cNvCxnSpPr>
          <p:nvPr/>
        </p:nvCxnSpPr>
        <p:spPr>
          <a:xfrm>
            <a:off x="5270490" y="2901797"/>
            <a:ext cx="3396615" cy="3175"/>
          </a:xfrm>
          <a:prstGeom prst="straightConnector1">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11" name="文本框 10"/>
          <p:cNvSpPr txBox="1"/>
          <p:nvPr/>
        </p:nvSpPr>
        <p:spPr>
          <a:xfrm>
            <a:off x="8667115" y="2705735"/>
            <a:ext cx="1555750" cy="398780"/>
          </a:xfrm>
          <a:prstGeom prst="rect">
            <a:avLst/>
          </a:prstGeom>
          <a:noFill/>
        </p:spPr>
        <p:txBody>
          <a:bodyPr wrap="square" rtlCol="0">
            <a:spAutoFit/>
          </a:bodyPr>
          <a:lstStyle/>
          <a:p>
            <a:r>
              <a:rPr lang="zh-CN" altLang="en-US" sz="2000" dirty="0">
                <a:latin typeface="微软雅黑" panose="020B0503020204020204" charset="-122"/>
                <a:ea typeface="微软雅黑" panose="020B0503020204020204" charset="-122"/>
              </a:rPr>
              <a:t>常规增量</a:t>
            </a:r>
            <a:endParaRPr lang="zh-CN" altLang="en-US" sz="2000" dirty="0">
              <a:latin typeface="微软雅黑" panose="020B0503020204020204" charset="-122"/>
              <a:ea typeface="微软雅黑" panose="020B0503020204020204" charset="-122"/>
            </a:endParaRPr>
          </a:p>
        </p:txBody>
      </p:sp>
      <p:cxnSp>
        <p:nvCxnSpPr>
          <p:cNvPr id="13" name="连接符: 肘形 12"/>
          <p:cNvCxnSpPr>
            <a:stCxn id="4" idx="2"/>
            <a:endCxn id="14" idx="1"/>
          </p:cNvCxnSpPr>
          <p:nvPr/>
        </p:nvCxnSpPr>
        <p:spPr>
          <a:xfrm rot="10800000" flipH="1" flipV="1">
            <a:off x="2970530" y="2903220"/>
            <a:ext cx="5608320" cy="2903855"/>
          </a:xfrm>
          <a:prstGeom prst="bentConnector3">
            <a:avLst>
              <a:gd name="adj1" fmla="val -4246"/>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14" name="文本框 13"/>
          <p:cNvSpPr txBox="1"/>
          <p:nvPr/>
        </p:nvSpPr>
        <p:spPr>
          <a:xfrm>
            <a:off x="8579125" y="5607935"/>
            <a:ext cx="1485266" cy="398780"/>
          </a:xfrm>
          <a:prstGeom prst="rect">
            <a:avLst/>
          </a:prstGeom>
          <a:noFill/>
        </p:spPr>
        <p:txBody>
          <a:bodyPr wrap="square" rtlCol="0">
            <a:spAutoFit/>
          </a:bodyPr>
          <a:lstStyle/>
          <a:p>
            <a:r>
              <a:rPr lang="zh-CN" altLang="en-US" sz="2000" dirty="0">
                <a:latin typeface="微软雅黑" panose="020B0503020204020204" charset="-122"/>
                <a:ea typeface="微软雅黑" panose="020B0503020204020204" charset="-122"/>
              </a:rPr>
              <a:t>存量再转化</a:t>
            </a:r>
            <a:endParaRPr lang="zh-CN" altLang="en-US" sz="2000" dirty="0">
              <a:latin typeface="微软雅黑" panose="020B0503020204020204" charset="-122"/>
              <a:ea typeface="微软雅黑" panose="020B0503020204020204" charset="-122"/>
            </a:endParaRPr>
          </a:p>
        </p:txBody>
      </p:sp>
      <p:cxnSp>
        <p:nvCxnSpPr>
          <p:cNvPr id="18" name="直接箭头连接符 17"/>
          <p:cNvCxnSpPr>
            <a:stCxn id="5" idx="6"/>
            <a:endCxn id="19" idx="1"/>
          </p:cNvCxnSpPr>
          <p:nvPr/>
        </p:nvCxnSpPr>
        <p:spPr>
          <a:xfrm>
            <a:off x="6188122" y="4338839"/>
            <a:ext cx="2494280" cy="17145"/>
          </a:xfrm>
          <a:prstGeom prst="straightConnector1">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sp>
        <p:nvSpPr>
          <p:cNvPr id="19" name="文本框 18"/>
          <p:cNvSpPr txBox="1"/>
          <p:nvPr/>
        </p:nvSpPr>
        <p:spPr>
          <a:xfrm>
            <a:off x="8682355" y="4156710"/>
            <a:ext cx="1278890" cy="398780"/>
          </a:xfrm>
          <a:prstGeom prst="rect">
            <a:avLst/>
          </a:prstGeom>
          <a:noFill/>
        </p:spPr>
        <p:txBody>
          <a:bodyPr wrap="square" rtlCol="0">
            <a:spAutoFit/>
          </a:bodyPr>
          <a:lstStyle/>
          <a:p>
            <a:r>
              <a:rPr lang="zh-CN" altLang="en-US" sz="2000" dirty="0">
                <a:latin typeface="微软雅黑" panose="020B0503020204020204" charset="-122"/>
                <a:ea typeface="微软雅黑" panose="020B0503020204020204" charset="-122"/>
              </a:rPr>
              <a:t>招生引流</a:t>
            </a:r>
            <a:endParaRPr lang="zh-CN" altLang="en-US" sz="2000" dirty="0">
              <a:latin typeface="微软雅黑" panose="020B0503020204020204" charset="-122"/>
              <a:ea typeface="微软雅黑" panose="020B0503020204020204" charset="-122"/>
            </a:endParaRPr>
          </a:p>
        </p:txBody>
      </p:sp>
      <p:sp>
        <p:nvSpPr>
          <p:cNvPr id="21" name="矩形: 圆角 20"/>
          <p:cNvSpPr/>
          <p:nvPr/>
        </p:nvSpPr>
        <p:spPr>
          <a:xfrm>
            <a:off x="8320405" y="2414905"/>
            <a:ext cx="1905000" cy="3704590"/>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zh-CN" altLang="en-US" sz="1705">
              <a:latin typeface="微软雅黑" panose="020B0503020204020204" charset="-122"/>
              <a:ea typeface="微软雅黑" panose="020B0503020204020204" charset="-122"/>
            </a:endParaRPr>
          </a:p>
        </p:txBody>
      </p:sp>
      <p:sp>
        <p:nvSpPr>
          <p:cNvPr id="8" name="任意多边形 7"/>
          <p:cNvSpPr/>
          <p:nvPr/>
        </p:nvSpPr>
        <p:spPr>
          <a:xfrm>
            <a:off x="3021877" y="3225165"/>
            <a:ext cx="1279066" cy="79756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2014" h="1261">
                <a:moveTo>
                  <a:pt x="2014" y="1234"/>
                </a:moveTo>
                <a:cubicBezTo>
                  <a:pt x="2006" y="1240"/>
                  <a:pt x="1739" y="1263"/>
                  <a:pt x="1730" y="1256"/>
                </a:cubicBezTo>
                <a:cubicBezTo>
                  <a:pt x="903" y="1304"/>
                  <a:pt x="152" y="603"/>
                  <a:pt x="0" y="22"/>
                </a:cubicBezTo>
                <a:cubicBezTo>
                  <a:pt x="8" y="16"/>
                  <a:pt x="276" y="-7"/>
                  <a:pt x="284" y="0"/>
                </a:cubicBezTo>
                <a:cubicBezTo>
                  <a:pt x="1111" y="-48"/>
                  <a:pt x="1862" y="653"/>
                  <a:pt x="2014" y="1234"/>
                </a:cubicBezTo>
                <a:close/>
              </a:path>
            </a:pathLst>
          </a:custGeom>
          <a:solidFill>
            <a:srgbClr val="C00000"/>
          </a:soli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800" b="1" dirty="0">
              <a:solidFill>
                <a:schemeClr val="bg1"/>
              </a:solidFill>
              <a:latin typeface="微软雅黑" panose="020B0503020204020204" charset="-122"/>
              <a:ea typeface="微软雅黑" panose="020B0503020204020204" charset="-122"/>
            </a:endParaRPr>
          </a:p>
        </p:txBody>
      </p:sp>
      <p:sp>
        <p:nvSpPr>
          <p:cNvPr id="7" name="任意多边形 6"/>
          <p:cNvSpPr/>
          <p:nvPr/>
        </p:nvSpPr>
        <p:spPr>
          <a:xfrm>
            <a:off x="2052320" y="3238824"/>
            <a:ext cx="2299970" cy="2213921"/>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3624" h="3487">
                <a:moveTo>
                  <a:pt x="0" y="1732"/>
                </a:moveTo>
                <a:cubicBezTo>
                  <a:pt x="-32" y="845"/>
                  <a:pt x="753" y="95"/>
                  <a:pt x="1527" y="0"/>
                </a:cubicBezTo>
                <a:cubicBezTo>
                  <a:pt x="1695" y="671"/>
                  <a:pt x="2528" y="1276"/>
                  <a:pt x="3257" y="1234"/>
                </a:cubicBezTo>
                <a:cubicBezTo>
                  <a:pt x="3355" y="1240"/>
                  <a:pt x="3582" y="1209"/>
                  <a:pt x="3541" y="1213"/>
                </a:cubicBezTo>
                <a:cubicBezTo>
                  <a:pt x="3593" y="1349"/>
                  <a:pt x="3628" y="1634"/>
                  <a:pt x="3622" y="1732"/>
                </a:cubicBezTo>
                <a:cubicBezTo>
                  <a:pt x="3653" y="2717"/>
                  <a:pt x="2722" y="3511"/>
                  <a:pt x="1811" y="3486"/>
                </a:cubicBezTo>
                <a:cubicBezTo>
                  <a:pt x="795" y="3517"/>
                  <a:pt x="-25" y="2615"/>
                  <a:pt x="0" y="1732"/>
                </a:cubicBezTo>
                <a:close/>
              </a:path>
            </a:pathLst>
          </a:custGeom>
          <a:solidFill>
            <a:schemeClr val="bg2">
              <a:lumMod val="75000"/>
            </a:schemeClr>
          </a:solidFill>
          <a:ln>
            <a:noFill/>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800" b="1" dirty="0">
                <a:solidFill>
                  <a:schemeClr val="bg1"/>
                </a:solidFill>
                <a:latin typeface="微软雅黑" panose="020B0503020204020204" charset="-122"/>
                <a:ea typeface="微软雅黑" panose="020B0503020204020204" charset="-122"/>
              </a:rPr>
              <a:t>特色</a:t>
            </a:r>
            <a:endParaRPr lang="zh-CN" altLang="en-US" sz="2800" b="1" dirty="0">
              <a:solidFill>
                <a:schemeClr val="bg1"/>
              </a:solidFill>
              <a:latin typeface="微软雅黑" panose="020B0503020204020204" charset="-122"/>
              <a:ea typeface="微软雅黑" panose="020B0503020204020204" charset="-122"/>
            </a:endParaRPr>
          </a:p>
        </p:txBody>
      </p:sp>
      <p:sp>
        <p:nvSpPr>
          <p:cNvPr id="4" name="任意多边形 3"/>
          <p:cNvSpPr/>
          <p:nvPr/>
        </p:nvSpPr>
        <p:spPr>
          <a:xfrm>
            <a:off x="2970530" y="1796415"/>
            <a:ext cx="2299970" cy="2213921"/>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3624" h="3487">
                <a:moveTo>
                  <a:pt x="0" y="1754"/>
                </a:moveTo>
                <a:cubicBezTo>
                  <a:pt x="-31" y="770"/>
                  <a:pt x="900" y="-24"/>
                  <a:pt x="1811" y="0"/>
                </a:cubicBezTo>
                <a:cubicBezTo>
                  <a:pt x="2827" y="-30"/>
                  <a:pt x="3647" y="871"/>
                  <a:pt x="3622" y="1754"/>
                </a:cubicBezTo>
                <a:cubicBezTo>
                  <a:pt x="3654" y="2641"/>
                  <a:pt x="2869" y="3391"/>
                  <a:pt x="2095" y="3486"/>
                </a:cubicBezTo>
                <a:cubicBezTo>
                  <a:pt x="1927" y="2815"/>
                  <a:pt x="1094" y="2211"/>
                  <a:pt x="365" y="2252"/>
                </a:cubicBezTo>
                <a:cubicBezTo>
                  <a:pt x="267" y="2247"/>
                  <a:pt x="40" y="2278"/>
                  <a:pt x="81" y="2274"/>
                </a:cubicBezTo>
                <a:cubicBezTo>
                  <a:pt x="29" y="2138"/>
                  <a:pt x="-6" y="1852"/>
                  <a:pt x="0" y="1754"/>
                </a:cubicBezTo>
                <a:close/>
              </a:path>
            </a:pathLst>
          </a:custGeom>
          <a:solidFill>
            <a:srgbClr val="C00000"/>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wrap="square" rtlCol="0" anchor="ctr">
            <a:noAutofit/>
          </a:bodyPr>
          <a:p>
            <a:pPr algn="ctr"/>
            <a:r>
              <a:rPr lang="zh-CN" altLang="en-US" sz="2800" b="1" dirty="0">
                <a:solidFill>
                  <a:schemeClr val="bg1"/>
                </a:solidFill>
                <a:latin typeface="微软雅黑" panose="020B0503020204020204" charset="-122"/>
                <a:ea typeface="微软雅黑" panose="020B0503020204020204" charset="-122"/>
              </a:rPr>
              <a:t>招生</a:t>
            </a:r>
            <a:endParaRPr lang="zh-CN" altLang="en-US" sz="2800" b="1" dirty="0">
              <a:solidFill>
                <a:schemeClr val="bg1"/>
              </a:solidFill>
              <a:latin typeface="微软雅黑" panose="020B0503020204020204" charset="-122"/>
              <a:ea typeface="微软雅黑" panose="020B0503020204020204" charset="-122"/>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
          <p:cNvSpPr txBox="1"/>
          <p:nvPr>
            <p:custDataLst>
              <p:tags r:id="rId1"/>
            </p:custDataLst>
          </p:nvPr>
        </p:nvSpPr>
        <p:spPr>
          <a:xfrm>
            <a:off x="460375" y="2364137"/>
            <a:ext cx="6126167" cy="2130315"/>
          </a:xfrm>
          <a:prstGeom prst="rect">
            <a:avLst/>
          </a:prstGeom>
          <a:noFill/>
        </p:spPr>
        <p:txBody>
          <a:bodyPr wrap="square" rtlCol="0">
            <a:normAutofit/>
          </a:bodyPr>
          <a:lstStyle/>
          <a:p>
            <a:pPr marL="0" indent="0" algn="l">
              <a:lnSpc>
                <a:spcPct val="130000"/>
              </a:lnSpc>
              <a:spcBef>
                <a:spcPts val="0"/>
              </a:spcBef>
              <a:spcAft>
                <a:spcPts val="0"/>
              </a:spcAft>
              <a:buSzPct val="100000"/>
              <a:buNone/>
            </a:pPr>
            <a:r>
              <a:rPr lang="zh-CN" altLang="en-US" sz="4265" b="1" spc="300" dirty="0">
                <a:solidFill>
                  <a:schemeClr val="tx1">
                    <a:lumMod val="75000"/>
                    <a:lumOff val="25000"/>
                  </a:schemeClr>
                </a:solidFill>
                <a:latin typeface="微软雅黑" panose="020B0503020204020204" charset="-122"/>
                <a:ea typeface="微软雅黑" panose="020B0503020204020204" charset="-122"/>
              </a:rPr>
              <a:t>数据是幼儿园制定</a:t>
            </a:r>
            <a:endParaRPr lang="zh-CN" altLang="en-US" sz="4265" b="1" spc="300" dirty="0">
              <a:solidFill>
                <a:schemeClr val="tx1">
                  <a:lumMod val="75000"/>
                  <a:lumOff val="25000"/>
                </a:schemeClr>
              </a:solidFill>
              <a:latin typeface="微软雅黑" panose="020B0503020204020204" charset="-122"/>
              <a:ea typeface="微软雅黑" panose="020B0503020204020204" charset="-122"/>
            </a:endParaRPr>
          </a:p>
          <a:p>
            <a:pPr marL="0" indent="0" algn="l">
              <a:lnSpc>
                <a:spcPct val="130000"/>
              </a:lnSpc>
              <a:spcBef>
                <a:spcPts val="0"/>
              </a:spcBef>
              <a:spcAft>
                <a:spcPts val="0"/>
              </a:spcAft>
              <a:buSzPct val="100000"/>
              <a:buNone/>
            </a:pPr>
            <a:r>
              <a:rPr lang="zh-CN" altLang="en-US" sz="4265" b="1" spc="300" dirty="0">
                <a:solidFill>
                  <a:schemeClr val="tx1">
                    <a:lumMod val="75000"/>
                    <a:lumOff val="25000"/>
                  </a:schemeClr>
                </a:solidFill>
                <a:latin typeface="微软雅黑" panose="020B0503020204020204" charset="-122"/>
                <a:ea typeface="微软雅黑" panose="020B0503020204020204" charset="-122"/>
              </a:rPr>
              <a:t>经营策略的工具</a:t>
            </a:r>
            <a:endParaRPr lang="zh-CN" altLang="en-US" sz="4265" b="1" spc="300" dirty="0">
              <a:solidFill>
                <a:schemeClr val="tx1">
                  <a:lumMod val="75000"/>
                  <a:lumOff val="25000"/>
                </a:schemeClr>
              </a:solidFill>
              <a:latin typeface="微软雅黑" panose="020B0503020204020204" charset="-122"/>
              <a:ea typeface="微软雅黑" panose="020B0503020204020204" charset="-122"/>
            </a:endParaRPr>
          </a:p>
        </p:txBody>
      </p:sp>
      <p:graphicFrame>
        <p:nvGraphicFramePr>
          <p:cNvPr id="13" name="表格 7"/>
          <p:cNvGraphicFramePr>
            <a:graphicFrameLocks noGrp="1"/>
          </p:cNvGraphicFramePr>
          <p:nvPr>
            <p:custDataLst>
              <p:tags r:id="rId2"/>
            </p:custDataLst>
          </p:nvPr>
        </p:nvGraphicFramePr>
        <p:xfrm>
          <a:off x="7313295" y="54610"/>
          <a:ext cx="4389755" cy="6637655"/>
        </p:xfrm>
        <a:graphic>
          <a:graphicData uri="http://schemas.openxmlformats.org/drawingml/2006/table">
            <a:tbl>
              <a:tblPr firstRow="1" bandRow="1">
                <a:tableStyleId>{5C22544A-7EE6-4342-B048-85BDC9FD1C3A}</a:tableStyleId>
              </a:tblPr>
              <a:tblGrid>
                <a:gridCol w="2154555"/>
                <a:gridCol w="2235200"/>
              </a:tblGrid>
              <a:tr h="873760">
                <a:tc>
                  <a:txBody>
                    <a:bodyPr/>
                    <a:lstStyle/>
                    <a:p>
                      <a:pPr indent="0" algn="ctr">
                        <a:lnSpc>
                          <a:spcPct val="120000"/>
                        </a:lnSpc>
                        <a:spcBef>
                          <a:spcPts val="0"/>
                        </a:spcBef>
                        <a:spcAft>
                          <a:spcPts val="0"/>
                        </a:spcAft>
                      </a:pPr>
                      <a:r>
                        <a:rPr lang="zh-CN" altLang="en-US" sz="2665" b="1" spc="130">
                          <a:solidFill>
                            <a:srgbClr val="FFFFFF"/>
                          </a:solidFill>
                          <a:latin typeface="微软雅黑" panose="020B0503020204020204" charset="-122"/>
                          <a:cs typeface="微软雅黑" panose="020B0503020204020204" charset="-122"/>
                        </a:rPr>
                        <a:t>年  份</a:t>
                      </a:r>
                      <a:endParaRPr lang="zh-CN" altLang="en-US" sz="2665" b="1" spc="130">
                        <a:solidFill>
                          <a:srgbClr val="FFFFFF"/>
                        </a:solidFill>
                        <a:latin typeface="微软雅黑" panose="020B0503020204020204" charset="-122"/>
                        <a:cs typeface="微软雅黑" panose="020B0503020204020204" charset="-122"/>
                      </a:endParaRPr>
                    </a:p>
                  </a:txBody>
                  <a:tcPr marL="287836" marR="287836" marT="177781" marB="177781" anchor="ctr">
                    <a:lnL>
                      <a:noFill/>
                    </a:lnL>
                    <a:lnR>
                      <a:noFill/>
                    </a:lnR>
                    <a:lnT>
                      <a:noFill/>
                    </a:lnT>
                    <a:lnB>
                      <a:noFill/>
                    </a:lnB>
                    <a:solidFill>
                      <a:srgbClr val="D7B7C9"/>
                    </a:solidFill>
                  </a:tcPr>
                </a:tc>
                <a:tc>
                  <a:txBody>
                    <a:bodyPr/>
                    <a:lstStyle/>
                    <a:p>
                      <a:pPr indent="0" algn="ctr">
                        <a:lnSpc>
                          <a:spcPct val="120000"/>
                        </a:lnSpc>
                        <a:spcBef>
                          <a:spcPts val="0"/>
                        </a:spcBef>
                        <a:spcAft>
                          <a:spcPts val="0"/>
                        </a:spcAft>
                      </a:pPr>
                      <a:r>
                        <a:rPr lang="zh-CN" altLang="en-US" sz="2665" b="1" spc="130">
                          <a:solidFill>
                            <a:srgbClr val="FFFFFF"/>
                          </a:solidFill>
                          <a:latin typeface="微软雅黑" panose="020B0503020204020204" charset="-122"/>
                        </a:rPr>
                        <a:t>出生人口</a:t>
                      </a:r>
                      <a:endParaRPr lang="zh-CN" altLang="en-US" sz="2665" b="1" spc="130">
                        <a:solidFill>
                          <a:srgbClr val="FFFFFF"/>
                        </a:solidFill>
                        <a:latin typeface="微软雅黑" panose="020B0503020204020204" charset="-122"/>
                      </a:endParaRPr>
                    </a:p>
                  </a:txBody>
                  <a:tcPr marL="287836" marR="287836" marT="177781" marB="177781" anchor="ctr">
                    <a:lnL>
                      <a:noFill/>
                    </a:lnL>
                    <a:lnR>
                      <a:noFill/>
                    </a:lnR>
                    <a:lnT>
                      <a:noFill/>
                    </a:lnT>
                    <a:lnB>
                      <a:noFill/>
                    </a:lnB>
                    <a:solidFill>
                      <a:srgbClr val="D5C4B3"/>
                    </a:solidFill>
                  </a:tcPr>
                </a:tc>
              </a:tr>
              <a:tr h="823595">
                <a:tc>
                  <a:txBody>
                    <a:bodyPr/>
                    <a:lstStyle/>
                    <a:p>
                      <a:pPr indent="0" algn="ctr">
                        <a:lnSpc>
                          <a:spcPct val="120000"/>
                        </a:lnSpc>
                        <a:spcBef>
                          <a:spcPts val="0"/>
                        </a:spcBef>
                        <a:spcAft>
                          <a:spcPts val="0"/>
                        </a:spcAft>
                      </a:pPr>
                      <a:r>
                        <a:rPr lang="en-US" altLang="zh-CN" sz="2400" b="0" spc="130">
                          <a:solidFill>
                            <a:srgbClr val="404040"/>
                          </a:solidFill>
                          <a:latin typeface="微软雅黑" panose="020B0503020204020204" charset="-122"/>
                          <a:cs typeface="微软雅黑" panose="020B0503020204020204" charset="-122"/>
                        </a:rPr>
                        <a:t>2016</a:t>
                      </a:r>
                      <a:r>
                        <a:rPr lang="zh-CN" altLang="en-US" sz="2400" b="0" spc="130">
                          <a:solidFill>
                            <a:srgbClr val="404040"/>
                          </a:solidFill>
                          <a:latin typeface="微软雅黑" panose="020B0503020204020204" charset="-122"/>
                          <a:cs typeface="微软雅黑" panose="020B0503020204020204" charset="-122"/>
                        </a:rPr>
                        <a:t>年</a:t>
                      </a:r>
                      <a:endParaRPr lang="zh-CN" altLang="en-US" sz="2400" b="0" spc="130">
                        <a:solidFill>
                          <a:srgbClr val="404040"/>
                        </a:solidFill>
                        <a:latin typeface="微软雅黑" panose="020B0503020204020204" charset="-122"/>
                        <a:cs typeface="微软雅黑" panose="020B0503020204020204" charset="-122"/>
                      </a:endParaRPr>
                    </a:p>
                  </a:txBody>
                  <a:tcPr marL="287836" marR="287836" marT="177781" marB="177781" anchor="ctr">
                    <a:lnL>
                      <a:noFill/>
                    </a:lnL>
                    <a:lnR w="12700">
                      <a:solidFill>
                        <a:srgbClr val="D9D9D9"/>
                      </a:solidFill>
                      <a:prstDash val="solid"/>
                    </a:lnR>
                    <a:lnT>
                      <a:noFill/>
                    </a:lnT>
                    <a:lnB>
                      <a:noFill/>
                    </a:lnB>
                    <a:solidFill>
                      <a:srgbClr val="FFFFFF"/>
                    </a:solidFill>
                  </a:tcPr>
                </a:tc>
                <a:tc>
                  <a:txBody>
                    <a:bodyPr/>
                    <a:lstStyle/>
                    <a:p>
                      <a:pPr indent="0" algn="ctr" defTabSz="685800" rtl="0" eaLnBrk="1" latinLnBrk="0" hangingPunct="1">
                        <a:lnSpc>
                          <a:spcPct val="120000"/>
                        </a:lnSpc>
                        <a:spcBef>
                          <a:spcPts val="0"/>
                        </a:spcBef>
                        <a:spcAft>
                          <a:spcPts val="0"/>
                        </a:spcAft>
                      </a:pPr>
                      <a:r>
                        <a:rPr lang="en-US" altLang="zh-CN" sz="2400" b="0" spc="130">
                          <a:solidFill>
                            <a:srgbClr val="404040"/>
                          </a:solidFill>
                          <a:latin typeface="微软雅黑" panose="020B0503020204020204" charset="-122"/>
                          <a:cs typeface="微软雅黑" panose="020B0503020204020204" charset="-122"/>
                        </a:rPr>
                        <a:t>1786</a:t>
                      </a:r>
                      <a:r>
                        <a:rPr lang="zh-CN" altLang="en-US" sz="2400" b="0" spc="130">
                          <a:solidFill>
                            <a:srgbClr val="404040"/>
                          </a:solidFill>
                          <a:latin typeface="微软雅黑" panose="020B0503020204020204" charset="-122"/>
                          <a:cs typeface="微软雅黑" panose="020B0503020204020204" charset="-122"/>
                        </a:rPr>
                        <a:t>万</a:t>
                      </a:r>
                      <a:endParaRPr lang="zh-CN" altLang="en-US" sz="2400" b="0" spc="130">
                        <a:solidFill>
                          <a:srgbClr val="404040"/>
                        </a:solidFill>
                        <a:latin typeface="微软雅黑" panose="020B0503020204020204" charset="-122"/>
                        <a:cs typeface="微软雅黑" panose="020B0503020204020204" charset="-122"/>
                      </a:endParaRPr>
                    </a:p>
                  </a:txBody>
                  <a:tcPr marL="287836" marR="287836" marT="177781" marB="177781" anchor="ctr">
                    <a:lnL w="12700">
                      <a:solidFill>
                        <a:srgbClr val="D9D9D9"/>
                      </a:solidFill>
                      <a:prstDash val="solid"/>
                    </a:lnL>
                    <a:lnR>
                      <a:noFill/>
                    </a:lnR>
                    <a:lnT>
                      <a:noFill/>
                    </a:lnT>
                    <a:lnB>
                      <a:noFill/>
                    </a:lnB>
                    <a:solidFill>
                      <a:srgbClr val="FFFFFF"/>
                    </a:solidFill>
                  </a:tcPr>
                </a:tc>
              </a:tr>
              <a:tr h="823595">
                <a:tc>
                  <a:txBody>
                    <a:bodyPr/>
                    <a:lstStyle/>
                    <a:p>
                      <a:pPr marR="0" lvl="0" indent="0" algn="ctr" defTabSz="685800" rtl="0" eaLnBrk="1" fontAlgn="auto" latinLnBrk="0" hangingPunct="1">
                        <a:lnSpc>
                          <a:spcPct val="120000"/>
                        </a:lnSpc>
                        <a:spcBef>
                          <a:spcPts val="0"/>
                        </a:spcBef>
                        <a:spcAft>
                          <a:spcPts val="0"/>
                        </a:spcAft>
                        <a:buClrTx/>
                        <a:buSzTx/>
                        <a:buFontTx/>
                        <a:buNone/>
                      </a:pPr>
                      <a:r>
                        <a:rPr lang="en-US" altLang="zh-CN" sz="2400" b="0" spc="130">
                          <a:solidFill>
                            <a:srgbClr val="404040"/>
                          </a:solidFill>
                          <a:latin typeface="微软雅黑" panose="020B0503020204020204" charset="-122"/>
                          <a:cs typeface="微软雅黑" panose="020B0503020204020204" charset="-122"/>
                        </a:rPr>
                        <a:t>2017</a:t>
                      </a:r>
                      <a:r>
                        <a:rPr lang="zh-CN" altLang="en-US" sz="2400" b="0" spc="130">
                          <a:solidFill>
                            <a:srgbClr val="404040"/>
                          </a:solidFill>
                          <a:latin typeface="微软雅黑" panose="020B0503020204020204" charset="-122"/>
                          <a:cs typeface="微软雅黑" panose="020B0503020204020204" charset="-122"/>
                        </a:rPr>
                        <a:t>年</a:t>
                      </a:r>
                      <a:endParaRPr lang="zh-CN" altLang="en-US" sz="2400" b="0" spc="130">
                        <a:solidFill>
                          <a:srgbClr val="404040"/>
                        </a:solidFill>
                        <a:latin typeface="微软雅黑" panose="020B0503020204020204" charset="-122"/>
                        <a:cs typeface="微软雅黑" panose="020B0503020204020204" charset="-122"/>
                      </a:endParaRPr>
                    </a:p>
                  </a:txBody>
                  <a:tcPr marL="287836" marR="287836" marT="177781" marB="177781" anchor="ctr">
                    <a:lnL>
                      <a:noFill/>
                    </a:lnL>
                    <a:lnR w="12700">
                      <a:solidFill>
                        <a:srgbClr val="D9D9D9"/>
                      </a:solidFill>
                      <a:prstDash val="solid"/>
                    </a:lnR>
                    <a:lnT>
                      <a:noFill/>
                    </a:lnT>
                    <a:lnB>
                      <a:noFill/>
                    </a:lnB>
                    <a:solidFill>
                      <a:srgbClr val="F2F2F2"/>
                    </a:solidFill>
                  </a:tcPr>
                </a:tc>
                <a:tc>
                  <a:txBody>
                    <a:bodyPr/>
                    <a:lstStyle/>
                    <a:p>
                      <a:pPr indent="0" algn="ctr" defTabSz="685800" rtl="0" eaLnBrk="1" latinLnBrk="0" hangingPunct="1">
                        <a:lnSpc>
                          <a:spcPct val="120000"/>
                        </a:lnSpc>
                        <a:spcBef>
                          <a:spcPts val="0"/>
                        </a:spcBef>
                        <a:spcAft>
                          <a:spcPts val="0"/>
                        </a:spcAft>
                      </a:pPr>
                      <a:r>
                        <a:rPr lang="en-US" altLang="zh-CN" sz="2400" b="0" spc="130">
                          <a:solidFill>
                            <a:srgbClr val="404040"/>
                          </a:solidFill>
                          <a:latin typeface="微软雅黑" panose="020B0503020204020204" charset="-122"/>
                          <a:cs typeface="微软雅黑" panose="020B0503020204020204" charset="-122"/>
                        </a:rPr>
                        <a:t>1758</a:t>
                      </a:r>
                      <a:r>
                        <a:rPr lang="zh-CN" altLang="en-US" sz="2400" b="0" spc="130">
                          <a:solidFill>
                            <a:srgbClr val="404040"/>
                          </a:solidFill>
                          <a:latin typeface="微软雅黑" panose="020B0503020204020204" charset="-122"/>
                          <a:cs typeface="微软雅黑" panose="020B0503020204020204" charset="-122"/>
                        </a:rPr>
                        <a:t>万</a:t>
                      </a:r>
                      <a:endParaRPr lang="zh-CN" altLang="en-US" sz="2400" b="0" spc="130">
                        <a:solidFill>
                          <a:srgbClr val="404040"/>
                        </a:solidFill>
                        <a:latin typeface="微软雅黑" panose="020B0503020204020204" charset="-122"/>
                        <a:cs typeface="微软雅黑" panose="020B0503020204020204" charset="-122"/>
                      </a:endParaRPr>
                    </a:p>
                  </a:txBody>
                  <a:tcPr marL="287836" marR="287836" marT="177781" marB="177781" anchor="ctr">
                    <a:lnL w="12700">
                      <a:solidFill>
                        <a:srgbClr val="D9D9D9"/>
                      </a:solidFill>
                      <a:prstDash val="solid"/>
                    </a:lnL>
                    <a:lnR>
                      <a:noFill/>
                    </a:lnR>
                    <a:lnT>
                      <a:noFill/>
                    </a:lnT>
                    <a:lnB>
                      <a:noFill/>
                    </a:lnB>
                    <a:solidFill>
                      <a:srgbClr val="F2F2F2"/>
                    </a:solidFill>
                  </a:tcPr>
                </a:tc>
              </a:tr>
              <a:tr h="822960">
                <a:tc>
                  <a:txBody>
                    <a:bodyPr/>
                    <a:lstStyle/>
                    <a:p>
                      <a:pPr marR="0" lvl="0" indent="0" algn="ctr" defTabSz="685800" rtl="0" eaLnBrk="1" fontAlgn="auto" latinLnBrk="0" hangingPunct="1">
                        <a:lnSpc>
                          <a:spcPct val="120000"/>
                        </a:lnSpc>
                        <a:spcBef>
                          <a:spcPts val="0"/>
                        </a:spcBef>
                        <a:spcAft>
                          <a:spcPts val="0"/>
                        </a:spcAft>
                        <a:buClrTx/>
                        <a:buSzTx/>
                        <a:buFontTx/>
                        <a:buNone/>
                      </a:pPr>
                      <a:r>
                        <a:rPr lang="en-US" altLang="zh-CN" sz="2400" b="0" spc="130">
                          <a:solidFill>
                            <a:srgbClr val="404040"/>
                          </a:solidFill>
                          <a:latin typeface="微软雅黑" panose="020B0503020204020204" charset="-122"/>
                          <a:cs typeface="微软雅黑" panose="020B0503020204020204" charset="-122"/>
                        </a:rPr>
                        <a:t>2018</a:t>
                      </a:r>
                      <a:r>
                        <a:rPr lang="zh-CN" altLang="en-US" sz="2400" b="0" spc="130">
                          <a:solidFill>
                            <a:srgbClr val="404040"/>
                          </a:solidFill>
                          <a:latin typeface="微软雅黑" panose="020B0503020204020204" charset="-122"/>
                          <a:cs typeface="微软雅黑" panose="020B0503020204020204" charset="-122"/>
                        </a:rPr>
                        <a:t>年</a:t>
                      </a:r>
                      <a:endParaRPr lang="zh-CN" altLang="en-US" sz="2400" b="0" spc="130">
                        <a:solidFill>
                          <a:srgbClr val="404040"/>
                        </a:solidFill>
                        <a:latin typeface="微软雅黑" panose="020B0503020204020204" charset="-122"/>
                        <a:cs typeface="微软雅黑" panose="020B0503020204020204" charset="-122"/>
                      </a:endParaRPr>
                    </a:p>
                  </a:txBody>
                  <a:tcPr marL="287836" marR="287836" marT="177781" marB="177781" anchor="ctr">
                    <a:lnL>
                      <a:noFill/>
                    </a:lnL>
                    <a:lnR w="12700">
                      <a:solidFill>
                        <a:srgbClr val="D9D9D9"/>
                      </a:solidFill>
                      <a:prstDash val="solid"/>
                    </a:lnR>
                    <a:lnT>
                      <a:noFill/>
                    </a:lnT>
                    <a:lnB>
                      <a:noFill/>
                    </a:lnB>
                    <a:solidFill>
                      <a:srgbClr val="FFFFFF"/>
                    </a:solidFill>
                  </a:tcPr>
                </a:tc>
                <a:tc>
                  <a:txBody>
                    <a:bodyPr/>
                    <a:lstStyle/>
                    <a:p>
                      <a:pPr indent="0" algn="ctr" defTabSz="685800" rtl="0" eaLnBrk="1" latinLnBrk="0" hangingPunct="1">
                        <a:lnSpc>
                          <a:spcPct val="120000"/>
                        </a:lnSpc>
                        <a:spcBef>
                          <a:spcPts val="0"/>
                        </a:spcBef>
                        <a:spcAft>
                          <a:spcPts val="0"/>
                        </a:spcAft>
                      </a:pPr>
                      <a:r>
                        <a:rPr lang="en-US" altLang="zh-CN" sz="2400" b="0" spc="130">
                          <a:solidFill>
                            <a:srgbClr val="404040"/>
                          </a:solidFill>
                          <a:latin typeface="微软雅黑" panose="020B0503020204020204" charset="-122"/>
                          <a:cs typeface="微软雅黑" panose="020B0503020204020204" charset="-122"/>
                        </a:rPr>
                        <a:t>1523</a:t>
                      </a:r>
                      <a:r>
                        <a:rPr lang="zh-CN" altLang="en-US" sz="2400" b="0" spc="130">
                          <a:solidFill>
                            <a:srgbClr val="404040"/>
                          </a:solidFill>
                          <a:latin typeface="微软雅黑" panose="020B0503020204020204" charset="-122"/>
                          <a:cs typeface="微软雅黑" panose="020B0503020204020204" charset="-122"/>
                        </a:rPr>
                        <a:t>万</a:t>
                      </a:r>
                      <a:endParaRPr lang="zh-CN" altLang="en-US" sz="2400" b="0" spc="130">
                        <a:solidFill>
                          <a:srgbClr val="404040"/>
                        </a:solidFill>
                        <a:latin typeface="微软雅黑" panose="020B0503020204020204" charset="-122"/>
                        <a:cs typeface="微软雅黑" panose="020B0503020204020204" charset="-122"/>
                      </a:endParaRPr>
                    </a:p>
                  </a:txBody>
                  <a:tcPr marL="287836" marR="287836" marT="177781" marB="177781" anchor="ctr">
                    <a:lnL w="12700">
                      <a:solidFill>
                        <a:srgbClr val="D9D9D9"/>
                      </a:solidFill>
                      <a:prstDash val="solid"/>
                    </a:lnL>
                    <a:lnR>
                      <a:noFill/>
                    </a:lnR>
                    <a:lnT>
                      <a:noFill/>
                    </a:lnT>
                    <a:lnB>
                      <a:noFill/>
                    </a:lnB>
                    <a:solidFill>
                      <a:srgbClr val="FFFFFF"/>
                    </a:solidFill>
                  </a:tcPr>
                </a:tc>
              </a:tr>
              <a:tr h="823595">
                <a:tc>
                  <a:txBody>
                    <a:bodyPr/>
                    <a:lstStyle/>
                    <a:p>
                      <a:pPr marR="0" lvl="0" indent="0" algn="ctr" defTabSz="685800" rtl="0" eaLnBrk="1" fontAlgn="auto" latinLnBrk="0" hangingPunct="1">
                        <a:lnSpc>
                          <a:spcPct val="120000"/>
                        </a:lnSpc>
                        <a:spcBef>
                          <a:spcPts val="0"/>
                        </a:spcBef>
                        <a:spcAft>
                          <a:spcPts val="0"/>
                        </a:spcAft>
                        <a:buClrTx/>
                        <a:buSzTx/>
                        <a:buFontTx/>
                        <a:buNone/>
                      </a:pPr>
                      <a:r>
                        <a:rPr lang="en-US" altLang="zh-CN" sz="2400" b="0" spc="130">
                          <a:solidFill>
                            <a:srgbClr val="404040"/>
                          </a:solidFill>
                          <a:latin typeface="微软雅黑" panose="020B0503020204020204" charset="-122"/>
                          <a:cs typeface="微软雅黑" panose="020B0503020204020204" charset="-122"/>
                        </a:rPr>
                        <a:t>2019</a:t>
                      </a:r>
                      <a:r>
                        <a:rPr lang="zh-CN" altLang="en-US" sz="2400" b="0" spc="130">
                          <a:solidFill>
                            <a:srgbClr val="404040"/>
                          </a:solidFill>
                          <a:latin typeface="微软雅黑" panose="020B0503020204020204" charset="-122"/>
                          <a:cs typeface="微软雅黑" panose="020B0503020204020204" charset="-122"/>
                        </a:rPr>
                        <a:t>年</a:t>
                      </a:r>
                      <a:endParaRPr lang="zh-CN" altLang="en-US" sz="2400" b="0" spc="130">
                        <a:solidFill>
                          <a:srgbClr val="404040"/>
                        </a:solidFill>
                        <a:latin typeface="微软雅黑" panose="020B0503020204020204" charset="-122"/>
                        <a:cs typeface="微软雅黑" panose="020B0503020204020204" charset="-122"/>
                      </a:endParaRPr>
                    </a:p>
                  </a:txBody>
                  <a:tcPr marL="287836" marR="287836" marT="177781" marB="177781" anchor="ctr">
                    <a:lnL>
                      <a:noFill/>
                    </a:lnL>
                    <a:lnR w="12700">
                      <a:solidFill>
                        <a:srgbClr val="D9D9D9"/>
                      </a:solidFill>
                      <a:prstDash val="solid"/>
                    </a:lnR>
                    <a:lnT>
                      <a:noFill/>
                    </a:lnT>
                    <a:lnB>
                      <a:noFill/>
                    </a:lnB>
                    <a:solidFill>
                      <a:srgbClr val="F2F2F2"/>
                    </a:solidFill>
                  </a:tcPr>
                </a:tc>
                <a:tc>
                  <a:txBody>
                    <a:bodyPr/>
                    <a:lstStyle/>
                    <a:p>
                      <a:pPr indent="0" algn="ctr" defTabSz="685800" rtl="0" eaLnBrk="1" latinLnBrk="0" hangingPunct="1">
                        <a:lnSpc>
                          <a:spcPct val="120000"/>
                        </a:lnSpc>
                        <a:spcBef>
                          <a:spcPts val="0"/>
                        </a:spcBef>
                        <a:spcAft>
                          <a:spcPts val="0"/>
                        </a:spcAft>
                      </a:pPr>
                      <a:r>
                        <a:rPr lang="en-US" altLang="zh-CN" sz="2400" b="0" spc="130">
                          <a:solidFill>
                            <a:srgbClr val="404040"/>
                          </a:solidFill>
                          <a:latin typeface="微软雅黑" panose="020B0503020204020204" charset="-122"/>
                          <a:cs typeface="微软雅黑" panose="020B0503020204020204" charset="-122"/>
                        </a:rPr>
                        <a:t>1465</a:t>
                      </a:r>
                      <a:r>
                        <a:rPr lang="zh-CN" altLang="en-US" sz="2400" b="0" spc="130">
                          <a:solidFill>
                            <a:srgbClr val="404040"/>
                          </a:solidFill>
                          <a:latin typeface="微软雅黑" panose="020B0503020204020204" charset="-122"/>
                          <a:cs typeface="微软雅黑" panose="020B0503020204020204" charset="-122"/>
                        </a:rPr>
                        <a:t>万</a:t>
                      </a:r>
                      <a:endParaRPr lang="zh-CN" altLang="en-US" sz="2400" b="0" spc="130">
                        <a:solidFill>
                          <a:srgbClr val="404040"/>
                        </a:solidFill>
                        <a:latin typeface="微软雅黑" panose="020B0503020204020204" charset="-122"/>
                        <a:cs typeface="微软雅黑" panose="020B0503020204020204" charset="-122"/>
                      </a:endParaRPr>
                    </a:p>
                  </a:txBody>
                  <a:tcPr marL="287836" marR="287836" marT="177781" marB="177781" anchor="ctr">
                    <a:lnL w="12700">
                      <a:solidFill>
                        <a:srgbClr val="D9D9D9"/>
                      </a:solidFill>
                      <a:prstDash val="solid"/>
                    </a:lnL>
                    <a:lnR>
                      <a:noFill/>
                    </a:lnR>
                    <a:lnT>
                      <a:noFill/>
                    </a:lnT>
                    <a:lnB>
                      <a:noFill/>
                    </a:lnB>
                    <a:solidFill>
                      <a:srgbClr val="F2F2F2"/>
                    </a:solidFill>
                  </a:tcPr>
                </a:tc>
              </a:tr>
              <a:tr h="823595">
                <a:tc>
                  <a:txBody>
                    <a:bodyPr/>
                    <a:lstStyle/>
                    <a:p>
                      <a:pPr marR="0" lvl="0" indent="0" algn="ctr" defTabSz="685800" rtl="0" eaLnBrk="1" fontAlgn="auto" latinLnBrk="0" hangingPunct="1">
                        <a:lnSpc>
                          <a:spcPct val="120000"/>
                        </a:lnSpc>
                        <a:spcBef>
                          <a:spcPts val="0"/>
                        </a:spcBef>
                        <a:spcAft>
                          <a:spcPts val="0"/>
                        </a:spcAft>
                        <a:buClrTx/>
                        <a:buSzTx/>
                        <a:buFontTx/>
                        <a:buNone/>
                      </a:pPr>
                      <a:r>
                        <a:rPr lang="en-US" altLang="zh-CN" sz="2400" b="0" spc="130">
                          <a:solidFill>
                            <a:srgbClr val="404040"/>
                          </a:solidFill>
                          <a:latin typeface="微软雅黑" panose="020B0503020204020204" charset="-122"/>
                          <a:cs typeface="微软雅黑" panose="020B0503020204020204" charset="-122"/>
                        </a:rPr>
                        <a:t>2020</a:t>
                      </a:r>
                      <a:r>
                        <a:rPr lang="zh-CN" altLang="en-US" sz="2400" b="0" spc="130">
                          <a:solidFill>
                            <a:srgbClr val="404040"/>
                          </a:solidFill>
                          <a:latin typeface="微软雅黑" panose="020B0503020204020204" charset="-122"/>
                          <a:cs typeface="微软雅黑" panose="020B0503020204020204" charset="-122"/>
                        </a:rPr>
                        <a:t>年</a:t>
                      </a:r>
                      <a:endParaRPr lang="zh-CN" altLang="en-US" sz="2400" b="0" spc="130">
                        <a:solidFill>
                          <a:srgbClr val="404040"/>
                        </a:solidFill>
                        <a:latin typeface="微软雅黑" panose="020B0503020204020204" charset="-122"/>
                        <a:cs typeface="微软雅黑" panose="020B0503020204020204" charset="-122"/>
                      </a:endParaRPr>
                    </a:p>
                  </a:txBody>
                  <a:tcPr marL="287836" marR="287836" marT="177781" marB="177781" anchor="ctr">
                    <a:lnL>
                      <a:noFill/>
                    </a:lnL>
                    <a:lnR w="12700">
                      <a:solidFill>
                        <a:srgbClr val="D9D9D9"/>
                      </a:solidFill>
                      <a:prstDash val="solid"/>
                    </a:lnR>
                    <a:lnT>
                      <a:noFill/>
                    </a:lnT>
                    <a:lnB>
                      <a:noFill/>
                    </a:lnB>
                    <a:solidFill>
                      <a:srgbClr val="FFFFFF"/>
                    </a:solidFill>
                  </a:tcPr>
                </a:tc>
                <a:tc>
                  <a:txBody>
                    <a:bodyPr/>
                    <a:lstStyle/>
                    <a:p>
                      <a:pPr indent="0" algn="ctr" defTabSz="685800" rtl="0" eaLnBrk="1" latinLnBrk="0" hangingPunct="1">
                        <a:lnSpc>
                          <a:spcPct val="120000"/>
                        </a:lnSpc>
                        <a:spcBef>
                          <a:spcPts val="0"/>
                        </a:spcBef>
                        <a:spcAft>
                          <a:spcPts val="0"/>
                        </a:spcAft>
                      </a:pPr>
                      <a:r>
                        <a:rPr lang="en-US" altLang="zh-CN" sz="2400" b="0" spc="130">
                          <a:solidFill>
                            <a:srgbClr val="404040"/>
                          </a:solidFill>
                          <a:latin typeface="微软雅黑" panose="020B0503020204020204" charset="-122"/>
                          <a:cs typeface="微软雅黑" panose="020B0503020204020204" charset="-122"/>
                        </a:rPr>
                        <a:t>1200</a:t>
                      </a:r>
                      <a:r>
                        <a:rPr lang="zh-CN" altLang="en-US" sz="2400" b="0" spc="130">
                          <a:solidFill>
                            <a:srgbClr val="404040"/>
                          </a:solidFill>
                          <a:latin typeface="微软雅黑" panose="020B0503020204020204" charset="-122"/>
                          <a:cs typeface="微软雅黑" panose="020B0503020204020204" charset="-122"/>
                        </a:rPr>
                        <a:t>万</a:t>
                      </a:r>
                      <a:endParaRPr lang="zh-CN" altLang="en-US" sz="2400" b="0" spc="130">
                        <a:solidFill>
                          <a:srgbClr val="404040"/>
                        </a:solidFill>
                        <a:latin typeface="微软雅黑" panose="020B0503020204020204" charset="-122"/>
                        <a:cs typeface="微软雅黑" panose="020B0503020204020204" charset="-122"/>
                      </a:endParaRPr>
                    </a:p>
                  </a:txBody>
                  <a:tcPr marL="287836" marR="287836" marT="177781" marB="177781" anchor="ctr">
                    <a:lnL w="12700">
                      <a:solidFill>
                        <a:srgbClr val="D9D9D9"/>
                      </a:solidFill>
                      <a:prstDash val="solid"/>
                    </a:lnL>
                    <a:lnR>
                      <a:noFill/>
                    </a:lnR>
                    <a:lnT>
                      <a:noFill/>
                    </a:lnT>
                    <a:lnB>
                      <a:noFill/>
                    </a:lnB>
                    <a:solidFill>
                      <a:srgbClr val="FFFFFF"/>
                    </a:solidFill>
                  </a:tcPr>
                </a:tc>
              </a:tr>
              <a:tr h="822960">
                <a:tc>
                  <a:txBody>
                    <a:bodyPr/>
                    <a:lstStyle/>
                    <a:p>
                      <a:pPr marR="0" lvl="0" indent="0" algn="ctr" defTabSz="685800" rtl="0" eaLnBrk="1" fontAlgn="auto" latinLnBrk="0" hangingPunct="1">
                        <a:lnSpc>
                          <a:spcPct val="120000"/>
                        </a:lnSpc>
                        <a:spcBef>
                          <a:spcPts val="0"/>
                        </a:spcBef>
                        <a:spcAft>
                          <a:spcPts val="0"/>
                        </a:spcAft>
                        <a:buClrTx/>
                        <a:buSzTx/>
                        <a:buFontTx/>
                        <a:buNone/>
                      </a:pPr>
                      <a:r>
                        <a:rPr lang="en-US" altLang="zh-CN" sz="2400" b="0" spc="130">
                          <a:solidFill>
                            <a:srgbClr val="404040"/>
                          </a:solidFill>
                          <a:latin typeface="微软雅黑" panose="020B0503020204020204" charset="-122"/>
                          <a:cs typeface="微软雅黑" panose="020B0503020204020204" charset="-122"/>
                        </a:rPr>
                        <a:t>2021</a:t>
                      </a:r>
                      <a:r>
                        <a:rPr lang="zh-CN" altLang="en-US" sz="2400" b="0" spc="130">
                          <a:solidFill>
                            <a:srgbClr val="404040"/>
                          </a:solidFill>
                          <a:latin typeface="微软雅黑" panose="020B0503020204020204" charset="-122"/>
                          <a:cs typeface="微软雅黑" panose="020B0503020204020204" charset="-122"/>
                        </a:rPr>
                        <a:t>年</a:t>
                      </a:r>
                      <a:endParaRPr lang="zh-CN" altLang="en-US" sz="2400" b="0" spc="130">
                        <a:solidFill>
                          <a:srgbClr val="404040"/>
                        </a:solidFill>
                        <a:latin typeface="微软雅黑" panose="020B0503020204020204" charset="-122"/>
                        <a:cs typeface="微软雅黑" panose="020B0503020204020204" charset="-122"/>
                      </a:endParaRPr>
                    </a:p>
                  </a:txBody>
                  <a:tcPr marL="287836" marR="287836" marT="177781" marB="177781" anchor="ctr">
                    <a:lnL>
                      <a:noFill/>
                    </a:lnL>
                    <a:lnR w="12700">
                      <a:solidFill>
                        <a:srgbClr val="D9D9D9"/>
                      </a:solidFill>
                      <a:prstDash val="solid"/>
                    </a:lnR>
                    <a:lnT>
                      <a:noFill/>
                    </a:lnT>
                    <a:lnB w="19050">
                      <a:solidFill>
                        <a:srgbClr val="595959"/>
                      </a:solidFill>
                      <a:prstDash val="solid"/>
                    </a:lnB>
                    <a:solidFill>
                      <a:srgbClr val="F2F2F2"/>
                    </a:solidFill>
                  </a:tcPr>
                </a:tc>
                <a:tc>
                  <a:txBody>
                    <a:bodyPr/>
                    <a:lstStyle/>
                    <a:p>
                      <a:pPr indent="0" algn="ctr" defTabSz="685800" rtl="0" eaLnBrk="1" latinLnBrk="0" hangingPunct="1">
                        <a:lnSpc>
                          <a:spcPct val="120000"/>
                        </a:lnSpc>
                        <a:spcBef>
                          <a:spcPts val="0"/>
                        </a:spcBef>
                        <a:spcAft>
                          <a:spcPts val="0"/>
                        </a:spcAft>
                      </a:pPr>
                      <a:r>
                        <a:rPr lang="en-US" altLang="zh-CN" sz="2400" b="0" spc="130">
                          <a:solidFill>
                            <a:srgbClr val="404040"/>
                          </a:solidFill>
                          <a:latin typeface="微软雅黑" panose="020B0503020204020204" charset="-122"/>
                          <a:cs typeface="微软雅黑" panose="020B0503020204020204" charset="-122"/>
                        </a:rPr>
                        <a:t>1062</a:t>
                      </a:r>
                      <a:r>
                        <a:rPr lang="zh-CN" altLang="en-US" sz="2400" b="0" spc="130">
                          <a:solidFill>
                            <a:srgbClr val="404040"/>
                          </a:solidFill>
                          <a:latin typeface="微软雅黑" panose="020B0503020204020204" charset="-122"/>
                          <a:cs typeface="微软雅黑" panose="020B0503020204020204" charset="-122"/>
                        </a:rPr>
                        <a:t>万</a:t>
                      </a:r>
                      <a:endParaRPr lang="zh-CN" altLang="en-US" sz="2400" b="0" spc="130">
                        <a:solidFill>
                          <a:srgbClr val="404040"/>
                        </a:solidFill>
                        <a:latin typeface="微软雅黑" panose="020B0503020204020204" charset="-122"/>
                        <a:cs typeface="微软雅黑" panose="020B0503020204020204" charset="-122"/>
                      </a:endParaRPr>
                    </a:p>
                  </a:txBody>
                  <a:tcPr marL="287836" marR="287836" marT="177781" marB="177781" anchor="ctr">
                    <a:lnL w="12700">
                      <a:solidFill>
                        <a:srgbClr val="D9D9D9"/>
                      </a:solidFill>
                      <a:prstDash val="solid"/>
                    </a:lnL>
                    <a:lnR>
                      <a:noFill/>
                    </a:lnR>
                    <a:lnT>
                      <a:noFill/>
                    </a:lnT>
                    <a:lnB w="19050">
                      <a:solidFill>
                        <a:srgbClr val="595959"/>
                      </a:solidFill>
                      <a:prstDash val="solid"/>
                    </a:lnB>
                    <a:solidFill>
                      <a:srgbClr val="F2F2F2"/>
                    </a:solidFill>
                  </a:tcPr>
                </a:tc>
              </a:tr>
              <a:tr h="823595">
                <a:tc>
                  <a:txBody>
                    <a:bodyPr/>
                    <a:lstStyle/>
                    <a:p>
                      <a:pPr marR="0" lvl="0" indent="0" algn="ctr" defTabSz="685800" rtl="0" eaLnBrk="1" fontAlgn="auto" latinLnBrk="0" hangingPunct="1">
                        <a:lnSpc>
                          <a:spcPct val="120000"/>
                        </a:lnSpc>
                        <a:spcBef>
                          <a:spcPts val="0"/>
                        </a:spcBef>
                        <a:spcAft>
                          <a:spcPts val="0"/>
                        </a:spcAft>
                        <a:buClrTx/>
                        <a:buSzTx/>
                        <a:buFontTx/>
                        <a:buNone/>
                      </a:pPr>
                      <a:r>
                        <a:rPr lang="en-US" altLang="zh-CN" sz="2400" b="0" spc="130">
                          <a:solidFill>
                            <a:srgbClr val="404040"/>
                          </a:solidFill>
                          <a:latin typeface="微软雅黑" panose="020B0503020204020204" charset="-122"/>
                          <a:cs typeface="微软雅黑" panose="020B0503020204020204" charset="-122"/>
                        </a:rPr>
                        <a:t>2022</a:t>
                      </a:r>
                      <a:r>
                        <a:rPr lang="zh-CN" altLang="en-US" sz="2400" b="0" spc="130">
                          <a:solidFill>
                            <a:srgbClr val="404040"/>
                          </a:solidFill>
                          <a:latin typeface="微软雅黑" panose="020B0503020204020204" charset="-122"/>
                          <a:cs typeface="微软雅黑" panose="020B0503020204020204" charset="-122"/>
                        </a:rPr>
                        <a:t>年</a:t>
                      </a:r>
                      <a:endParaRPr lang="zh-CN" altLang="en-US" sz="2400" b="0" spc="130">
                        <a:solidFill>
                          <a:srgbClr val="404040"/>
                        </a:solidFill>
                        <a:latin typeface="微软雅黑" panose="020B0503020204020204" charset="-122"/>
                        <a:cs typeface="微软雅黑" panose="020B0503020204020204" charset="-122"/>
                      </a:endParaRPr>
                    </a:p>
                  </a:txBody>
                  <a:tcPr marL="287836" marR="287836" marT="177781" marB="177781" anchor="ctr">
                    <a:lnL>
                      <a:noFill/>
                    </a:lnL>
                    <a:lnR w="12700">
                      <a:solidFill>
                        <a:srgbClr val="D9D9D9"/>
                      </a:solidFill>
                      <a:prstDash val="solid"/>
                    </a:lnR>
                    <a:lnT w="19050" cap="flat" cmpd="sng" algn="ctr">
                      <a:solidFill>
                        <a:srgbClr val="595959"/>
                      </a:solidFill>
                      <a:prstDash val="solid"/>
                      <a:round/>
                      <a:headEnd type="none" w="med" len="med"/>
                      <a:tailEnd type="none" w="med" len="med"/>
                    </a:lnT>
                    <a:lnB w="19050">
                      <a:solidFill>
                        <a:srgbClr val="595959"/>
                      </a:solidFill>
                      <a:prstDash val="solid"/>
                    </a:lnB>
                    <a:solidFill>
                      <a:srgbClr val="F2F2F2"/>
                    </a:solidFill>
                  </a:tcPr>
                </a:tc>
                <a:tc>
                  <a:txBody>
                    <a:bodyPr/>
                    <a:lstStyle/>
                    <a:p>
                      <a:pPr indent="0" algn="ctr" defTabSz="685800" rtl="0" eaLnBrk="1" latinLnBrk="0" hangingPunct="1">
                        <a:lnSpc>
                          <a:spcPct val="120000"/>
                        </a:lnSpc>
                        <a:spcBef>
                          <a:spcPts val="0"/>
                        </a:spcBef>
                        <a:spcAft>
                          <a:spcPts val="0"/>
                        </a:spcAft>
                        <a:buNone/>
                      </a:pPr>
                      <a:r>
                        <a:rPr lang="en-US" altLang="zh-CN" sz="2400" b="0" spc="130">
                          <a:solidFill>
                            <a:srgbClr val="404040"/>
                          </a:solidFill>
                          <a:latin typeface="微软雅黑" panose="020B0503020204020204" charset="-122"/>
                          <a:cs typeface="微软雅黑" panose="020B0503020204020204" charset="-122"/>
                        </a:rPr>
                        <a:t>956</a:t>
                      </a:r>
                      <a:r>
                        <a:rPr lang="zh-CN" altLang="en-US" sz="2400" b="0" spc="130">
                          <a:solidFill>
                            <a:srgbClr val="404040"/>
                          </a:solidFill>
                          <a:latin typeface="微软雅黑" panose="020B0503020204020204" charset="-122"/>
                          <a:cs typeface="微软雅黑" panose="020B0503020204020204" charset="-122"/>
                        </a:rPr>
                        <a:t>万</a:t>
                      </a:r>
                      <a:endParaRPr lang="zh-CN" altLang="en-US" sz="2400" b="0" spc="130">
                        <a:solidFill>
                          <a:srgbClr val="404040"/>
                        </a:solidFill>
                        <a:latin typeface="微软雅黑" panose="020B0503020204020204" charset="-122"/>
                        <a:cs typeface="微软雅黑" panose="020B0503020204020204" charset="-122"/>
                      </a:endParaRPr>
                    </a:p>
                  </a:txBody>
                  <a:tcPr marL="287836" marR="287836" marT="177781" marB="177781" anchor="ctr">
                    <a:lnL w="12700">
                      <a:solidFill>
                        <a:srgbClr val="D9D9D9"/>
                      </a:solidFill>
                      <a:prstDash val="solid"/>
                    </a:lnL>
                    <a:lnR>
                      <a:noFill/>
                    </a:lnR>
                    <a:lnT w="19050" cap="flat" cmpd="sng" algn="ctr">
                      <a:solidFill>
                        <a:srgbClr val="595959"/>
                      </a:solidFill>
                      <a:prstDash val="solid"/>
                      <a:round/>
                      <a:headEnd type="none" w="med" len="med"/>
                      <a:tailEnd type="none" w="med" len="med"/>
                    </a:lnT>
                    <a:lnB w="19050">
                      <a:solidFill>
                        <a:srgbClr val="595959"/>
                      </a:solidFill>
                      <a:prstDash val="solid"/>
                    </a:lnB>
                    <a:solidFill>
                      <a:srgbClr val="F2F2F2"/>
                    </a:solidFill>
                  </a:tcPr>
                </a:tc>
              </a:tr>
            </a:tbl>
          </a:graphicData>
        </a:graphic>
      </p:graphicFrame>
      <p:sp>
        <p:nvSpPr>
          <p:cNvPr id="2" name="矩形 1"/>
          <p:cNvSpPr/>
          <p:nvPr/>
        </p:nvSpPr>
        <p:spPr>
          <a:xfrm>
            <a:off x="7124514" y="4999059"/>
            <a:ext cx="4766267" cy="1693167"/>
          </a:xfrm>
          <a:prstGeom prst="rect">
            <a:avLst/>
          </a:prstGeom>
          <a:noFill/>
          <a:ln w="28575" cmpd="sng">
            <a:solidFill>
              <a:srgbClr val="C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2400"/>
          </a:p>
        </p:txBody>
      </p:sp>
    </p:spTree>
    <p:custDataLst>
      <p:tags r:id="rId3"/>
    </p:custData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863788" y="329951"/>
            <a:ext cx="4864023" cy="617220"/>
          </a:xfrm>
          <a:prstGeom prst="rect">
            <a:avLst/>
          </a:prstGeom>
          <a:noFill/>
        </p:spPr>
        <p:txBody>
          <a:bodyPr wrap="square" rtlCol="0">
            <a:spAutoFit/>
          </a:bodyPr>
          <a:lstStyle/>
          <a:p>
            <a:pPr algn="ctr"/>
            <a:r>
              <a:rPr lang="zh-CN" altLang="en-US" sz="3415" b="1" dirty="0">
                <a:solidFill>
                  <a:schemeClr val="bg1"/>
                </a:solidFill>
                <a:latin typeface="微软雅黑" panose="020B0503020204020204" charset="-122"/>
                <a:ea typeface="微软雅黑" panose="020B0503020204020204" charset="-122"/>
              </a:rPr>
              <a:t>目前市场的现状</a:t>
            </a:r>
            <a:endParaRPr lang="zh-CN" altLang="en-US" sz="3415" b="1" dirty="0">
              <a:solidFill>
                <a:schemeClr val="bg1"/>
              </a:solidFill>
              <a:latin typeface="微软雅黑" panose="020B0503020204020204" charset="-122"/>
              <a:ea typeface="微软雅黑" panose="020B0503020204020204" charset="-122"/>
            </a:endParaRPr>
          </a:p>
        </p:txBody>
      </p:sp>
      <p:pic>
        <p:nvPicPr>
          <p:cNvPr id="7" name="图片 6"/>
          <p:cNvPicPr>
            <a:picLocks noChangeAspect="1"/>
          </p:cNvPicPr>
          <p:nvPr/>
        </p:nvPicPr>
        <p:blipFill>
          <a:blip r:embed="rId1"/>
          <a:stretch>
            <a:fillRect/>
          </a:stretch>
        </p:blipFill>
        <p:spPr>
          <a:xfrm>
            <a:off x="321040" y="1626060"/>
            <a:ext cx="6250331" cy="4752491"/>
          </a:xfrm>
          <a:prstGeom prst="rect">
            <a:avLst/>
          </a:prstGeom>
          <a:ln>
            <a:solidFill>
              <a:schemeClr val="bg2">
                <a:lumMod val="75000"/>
              </a:schemeClr>
            </a:solidFill>
          </a:ln>
        </p:spPr>
      </p:pic>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831" r="7134"/>
          <a:stretch>
            <a:fillRect/>
          </a:stretch>
        </p:blipFill>
        <p:spPr bwMode="auto">
          <a:xfrm>
            <a:off x="6685191" y="2725304"/>
            <a:ext cx="4881295" cy="3227647"/>
          </a:xfrm>
          <a:prstGeom prst="rect">
            <a:avLst/>
          </a:prstGeom>
          <a:ln>
            <a:solidFill>
              <a:schemeClr val="bg2">
                <a:lumMod val="75000"/>
              </a:schemeClr>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7" name="直角三角形 76"/>
          <p:cNvSpPr/>
          <p:nvPr>
            <p:custDataLst>
              <p:tags r:id="rId1"/>
            </p:custDataLst>
          </p:nvPr>
        </p:nvSpPr>
        <p:spPr>
          <a:xfrm rot="10556773">
            <a:off x="8080427" y="293839"/>
            <a:ext cx="1121087" cy="1014043"/>
          </a:xfrm>
          <a:prstGeom prst="rtTriangle">
            <a:avLst/>
          </a:prstGeom>
          <a:pattFill prst="zigZag">
            <a:fgClr>
              <a:schemeClr val="lt1">
                <a:lumMod val="95000"/>
              </a:schemeClr>
            </a:fgClr>
            <a:bgClr>
              <a:schemeClr val="l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78" name="直角三角形 77"/>
          <p:cNvSpPr/>
          <p:nvPr>
            <p:custDataLst>
              <p:tags r:id="rId2"/>
            </p:custDataLst>
          </p:nvPr>
        </p:nvSpPr>
        <p:spPr>
          <a:xfrm rot="7372940">
            <a:off x="6093271" y="2241755"/>
            <a:ext cx="2144432" cy="1939676"/>
          </a:xfrm>
          <a:prstGeom prst="rtTriangle">
            <a:avLst/>
          </a:prstGeom>
          <a:pattFill prst="zigZag">
            <a:fgClr>
              <a:schemeClr val="lt1">
                <a:lumMod val="95000"/>
              </a:schemeClr>
            </a:fgClr>
            <a:bgClr>
              <a:schemeClr val="l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63" name="直角三角形 62"/>
          <p:cNvSpPr/>
          <p:nvPr>
            <p:custDataLst>
              <p:tags r:id="rId3"/>
            </p:custDataLst>
          </p:nvPr>
        </p:nvSpPr>
        <p:spPr>
          <a:xfrm>
            <a:off x="0" y="0"/>
            <a:ext cx="6858000" cy="6858000"/>
          </a:xfrm>
          <a:prstGeom prst="rtTriangle">
            <a:avLst/>
          </a:prstGeom>
          <a:pattFill prst="dashUpDiag">
            <a:fgClr>
              <a:schemeClr val="lt1">
                <a:lumMod val="85000"/>
              </a:schemeClr>
            </a:fgClr>
            <a:bgClr>
              <a:schemeClr val="l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64" name="矩形 63"/>
          <p:cNvSpPr/>
          <p:nvPr>
            <p:custDataLst>
              <p:tags r:id="rId4"/>
            </p:custDataLst>
          </p:nvPr>
        </p:nvSpPr>
        <p:spPr>
          <a:xfrm>
            <a:off x="870857" y="684664"/>
            <a:ext cx="10755086" cy="5844268"/>
          </a:xfrm>
          <a:prstGeom prst="rect">
            <a:avLst/>
          </a:prstGeom>
          <a:noFill/>
          <a:ln w="38100">
            <a:solidFill>
              <a:schemeClr val="l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65" name="矩形 64"/>
          <p:cNvSpPr/>
          <p:nvPr>
            <p:custDataLst>
              <p:tags r:id="rId5"/>
            </p:custDataLst>
          </p:nvPr>
        </p:nvSpPr>
        <p:spPr>
          <a:xfrm>
            <a:off x="718457" y="532264"/>
            <a:ext cx="10755086" cy="5844268"/>
          </a:xfrm>
          <a:prstGeom prst="rect">
            <a:avLst/>
          </a:prstGeom>
          <a:noFill/>
          <a:ln w="38100">
            <a:solidFill>
              <a:schemeClr val="dk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68" name="矩形 67"/>
          <p:cNvSpPr/>
          <p:nvPr>
            <p:custDataLst>
              <p:tags r:id="rId6"/>
            </p:custDataLst>
          </p:nvPr>
        </p:nvSpPr>
        <p:spPr>
          <a:xfrm>
            <a:off x="1571499" y="1229573"/>
            <a:ext cx="3511554" cy="4811007"/>
          </a:xfrm>
          <a:prstGeom prst="rect">
            <a:avLst/>
          </a:prstGeom>
          <a:noFill/>
          <a:ln w="38100">
            <a:solidFill>
              <a:schemeClr val="l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grpSp>
        <p:nvGrpSpPr>
          <p:cNvPr id="71" name="组合 70"/>
          <p:cNvGrpSpPr>
            <a:grpSpLocks noChangeAspect="1"/>
          </p:cNvGrpSpPr>
          <p:nvPr>
            <p:custDataLst>
              <p:tags r:id="rId7"/>
            </p:custDataLst>
          </p:nvPr>
        </p:nvGrpSpPr>
        <p:grpSpPr>
          <a:xfrm rot="10800000">
            <a:off x="10154735" y="1458599"/>
            <a:ext cx="747240" cy="652043"/>
            <a:chOff x="1168400" y="1347856"/>
            <a:chExt cx="723913" cy="631688"/>
          </a:xfrm>
          <a:solidFill>
            <a:schemeClr val="bg1">
              <a:lumMod val="95000"/>
            </a:schemeClr>
          </a:solidFill>
        </p:grpSpPr>
        <p:sp>
          <p:nvSpPr>
            <p:cNvPr id="75" name="任意多边形: 形状 74"/>
            <p:cNvSpPr>
              <a:spLocks noChangeAspect="1"/>
            </p:cNvSpPr>
            <p:nvPr>
              <p:custDataLst>
                <p:tags r:id="rId8"/>
              </p:custDataLst>
            </p:nvPr>
          </p:nvSpPr>
          <p:spPr>
            <a:xfrm>
              <a:off x="1168400" y="1347856"/>
              <a:ext cx="311295" cy="631688"/>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solidFill>
              <a:schemeClr val="lt1">
                <a:lumMod val="95000"/>
              </a:schemeClr>
            </a:solidFill>
            <a:ln w="317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solidFill>
                  <a:schemeClr val="lt1"/>
                </a:solidFill>
                <a:latin typeface="微软雅黑" panose="020B0503020204020204" charset="-122"/>
                <a:ea typeface="微软雅黑" panose="020B0503020204020204" charset="-122"/>
              </a:endParaRPr>
            </a:p>
          </p:txBody>
        </p:sp>
        <p:sp>
          <p:nvSpPr>
            <p:cNvPr id="76" name="任意多边形: 形状 75"/>
            <p:cNvSpPr>
              <a:spLocks noChangeAspect="1"/>
            </p:cNvSpPr>
            <p:nvPr>
              <p:custDataLst>
                <p:tags r:id="rId9"/>
              </p:custDataLst>
            </p:nvPr>
          </p:nvSpPr>
          <p:spPr>
            <a:xfrm>
              <a:off x="1581018" y="1347856"/>
              <a:ext cx="311295" cy="631688"/>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solidFill>
              <a:schemeClr val="lt1">
                <a:lumMod val="95000"/>
              </a:schemeClr>
            </a:solidFill>
            <a:ln w="317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solidFill>
                  <a:schemeClr val="lt1"/>
                </a:solidFill>
                <a:latin typeface="微软雅黑" panose="020B0503020204020204" charset="-122"/>
                <a:ea typeface="微软雅黑" panose="020B0503020204020204" charset="-122"/>
              </a:endParaRPr>
            </a:p>
          </p:txBody>
        </p:sp>
      </p:grpSp>
      <p:grpSp>
        <p:nvGrpSpPr>
          <p:cNvPr id="72" name="组合 71"/>
          <p:cNvGrpSpPr>
            <a:grpSpLocks noChangeAspect="1"/>
          </p:cNvGrpSpPr>
          <p:nvPr>
            <p:custDataLst>
              <p:tags r:id="rId10"/>
            </p:custDataLst>
          </p:nvPr>
        </p:nvGrpSpPr>
        <p:grpSpPr>
          <a:xfrm rot="10800000">
            <a:off x="9981129" y="1284993"/>
            <a:ext cx="747240" cy="652043"/>
            <a:chOff x="1168400" y="1347856"/>
            <a:chExt cx="723913" cy="631688"/>
          </a:xfrm>
          <a:noFill/>
        </p:grpSpPr>
        <p:sp>
          <p:nvSpPr>
            <p:cNvPr id="73" name="任意多边形: 形状 72"/>
            <p:cNvSpPr>
              <a:spLocks noChangeAspect="1"/>
            </p:cNvSpPr>
            <p:nvPr>
              <p:custDataLst>
                <p:tags r:id="rId11"/>
              </p:custDataLst>
            </p:nvPr>
          </p:nvSpPr>
          <p:spPr>
            <a:xfrm>
              <a:off x="1168400" y="1347856"/>
              <a:ext cx="311295" cy="631688"/>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grpFill/>
            <a:ln w="31750" cap="rnd">
              <a:solidFill>
                <a:schemeClr val="dk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solidFill>
                  <a:schemeClr val="lt1"/>
                </a:solidFill>
                <a:latin typeface="微软雅黑" panose="020B0503020204020204" charset="-122"/>
                <a:ea typeface="微软雅黑" panose="020B0503020204020204" charset="-122"/>
              </a:endParaRPr>
            </a:p>
          </p:txBody>
        </p:sp>
        <p:sp>
          <p:nvSpPr>
            <p:cNvPr id="74" name="任意多边形: 形状 73"/>
            <p:cNvSpPr>
              <a:spLocks noChangeAspect="1"/>
            </p:cNvSpPr>
            <p:nvPr>
              <p:custDataLst>
                <p:tags r:id="rId12"/>
              </p:custDataLst>
            </p:nvPr>
          </p:nvSpPr>
          <p:spPr>
            <a:xfrm>
              <a:off x="1581018" y="1347856"/>
              <a:ext cx="311295" cy="631688"/>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grpFill/>
            <a:ln w="31750" cap="rnd">
              <a:solidFill>
                <a:schemeClr val="dk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solidFill>
                  <a:schemeClr val="lt1"/>
                </a:solidFill>
                <a:latin typeface="微软雅黑" panose="020B0503020204020204" charset="-122"/>
                <a:ea typeface="微软雅黑" panose="020B0503020204020204" charset="-122"/>
              </a:endParaRPr>
            </a:p>
          </p:txBody>
        </p:sp>
      </p:grpSp>
      <p:pic>
        <p:nvPicPr>
          <p:cNvPr id="4" name="图片 3"/>
          <p:cNvPicPr>
            <a:picLocks noChangeAspect="1"/>
          </p:cNvPicPr>
          <p:nvPr>
            <p:custDataLst>
              <p:tags r:id="rId13"/>
            </p:custDataLst>
          </p:nvPr>
        </p:nvPicPr>
        <p:blipFill rotWithShape="1">
          <a:blip r:embed="rId14"/>
          <a:srcRect t="1406" b="1406"/>
          <a:stretch>
            <a:fillRect/>
          </a:stretch>
        </p:blipFill>
        <p:spPr>
          <a:xfrm>
            <a:off x="1219200" y="1066686"/>
            <a:ext cx="3657600" cy="4876914"/>
          </a:xfrm>
          <a:custGeom>
            <a:avLst/>
            <a:gdLst/>
            <a:ahLst/>
            <a:cxnLst>
              <a:cxn ang="3">
                <a:pos x="hc" y="t"/>
              </a:cxn>
              <a:cxn ang="cd2">
                <a:pos x="l" y="vc"/>
              </a:cxn>
              <a:cxn ang="cd4">
                <a:pos x="hc" y="b"/>
              </a:cxn>
              <a:cxn ang="0">
                <a:pos x="r" y="vc"/>
              </a:cxn>
            </a:cxnLst>
            <a:rect l="l" t="t" r="r" b="b"/>
            <a:pathLst>
              <a:path w="5760" h="5760">
                <a:moveTo>
                  <a:pt x="0" y="0"/>
                </a:moveTo>
                <a:lnTo>
                  <a:pt x="5760" y="0"/>
                </a:lnTo>
                <a:lnTo>
                  <a:pt x="5760" y="5760"/>
                </a:lnTo>
                <a:lnTo>
                  <a:pt x="0" y="5760"/>
                </a:lnTo>
                <a:lnTo>
                  <a:pt x="0" y="0"/>
                </a:lnTo>
                <a:close/>
              </a:path>
            </a:pathLst>
          </a:custGeom>
        </p:spPr>
      </p:pic>
      <p:sp>
        <p:nvSpPr>
          <p:cNvPr id="5" name="文本框 4"/>
          <p:cNvSpPr txBox="1"/>
          <p:nvPr>
            <p:custDataLst>
              <p:tags r:id="rId15"/>
            </p:custDataLst>
          </p:nvPr>
        </p:nvSpPr>
        <p:spPr>
          <a:xfrm>
            <a:off x="5638845" y="2895480"/>
            <a:ext cx="5181638" cy="1524229"/>
          </a:xfrm>
          <a:prstGeom prst="rect">
            <a:avLst/>
          </a:prstGeom>
          <a:noFill/>
        </p:spPr>
        <p:txBody>
          <a:bodyPr wrap="square" lIns="63500" tIns="25400" rIns="63500" bIns="25400" rtlCol="0" anchor="ctr" anchorCtr="0">
            <a:normAutofit/>
          </a:bodyPr>
          <a:p>
            <a:pPr marL="0" indent="0" algn="ctr">
              <a:lnSpc>
                <a:spcPct val="110000"/>
              </a:lnSpc>
              <a:spcBef>
                <a:spcPts val="0"/>
              </a:spcBef>
              <a:spcAft>
                <a:spcPts val="0"/>
              </a:spcAft>
              <a:buSzPct val="100000"/>
              <a:buNone/>
            </a:pPr>
            <a:r>
              <a:rPr lang="zh-CN" altLang="en-US" sz="4400" b="1" spc="280">
                <a:solidFill>
                  <a:schemeClr val="accent1"/>
                </a:solidFill>
                <a:uFillTx/>
                <a:latin typeface="微软雅黑" panose="020B0503020204020204" charset="-122"/>
                <a:ea typeface="微软雅黑" panose="020B0503020204020204" charset="-122"/>
              </a:rPr>
              <a:t>方法比问题更高明</a:t>
            </a:r>
            <a:endParaRPr lang="zh-CN" altLang="en-US" sz="4400" b="1" spc="280">
              <a:solidFill>
                <a:schemeClr val="accent1"/>
              </a:solidFill>
              <a:uFillTx/>
              <a:latin typeface="微软雅黑" panose="020B0503020204020204" charset="-122"/>
              <a:ea typeface="微软雅黑" panose="020B0503020204020204" charset="-122"/>
            </a:endParaRPr>
          </a:p>
        </p:txBody>
      </p:sp>
    </p:spTree>
    <p:custDataLst>
      <p:tags r:id="rId16"/>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3"/>
          <p:cNvSpPr txBox="1"/>
          <p:nvPr/>
        </p:nvSpPr>
        <p:spPr>
          <a:xfrm>
            <a:off x="1687946" y="220799"/>
            <a:ext cx="6464168" cy="643890"/>
          </a:xfrm>
          <a:prstGeom prst="rect">
            <a:avLst/>
          </a:prstGeom>
          <a:ln w="12700">
            <a:miter lim="400000"/>
          </a:ln>
        </p:spPr>
        <p:txBody>
          <a:bodyPr wrap="square" lIns="45712" tIns="45712" rIns="45712" bIns="45712">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lang="zh-CN" altLang="en-US" sz="3600" dirty="0">
                <a:solidFill>
                  <a:schemeClr val="bg1"/>
                </a:solidFill>
                <a:latin typeface="微软雅黑" panose="020B0503020204020204" charset="-122"/>
                <a:ea typeface="微软雅黑" panose="020B0503020204020204" charset="-122"/>
              </a:rPr>
              <a:t>深耕收入的三个渠道</a:t>
            </a:r>
            <a:endParaRPr lang="zh-CN" altLang="en-US" sz="3600" dirty="0">
              <a:solidFill>
                <a:schemeClr val="bg1"/>
              </a:solidFill>
              <a:latin typeface="微软雅黑" panose="020B0503020204020204" charset="-122"/>
              <a:ea typeface="微软雅黑" panose="020B0503020204020204" charset="-122"/>
            </a:endParaRPr>
          </a:p>
        </p:txBody>
      </p:sp>
      <p:sp>
        <p:nvSpPr>
          <p:cNvPr id="3" name="任意多边形 2"/>
          <p:cNvSpPr/>
          <p:nvPr/>
        </p:nvSpPr>
        <p:spPr>
          <a:xfrm>
            <a:off x="2970530" y="1795145"/>
            <a:ext cx="2299970" cy="2213921"/>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3624" h="3487">
                <a:moveTo>
                  <a:pt x="0" y="1754"/>
                </a:moveTo>
                <a:cubicBezTo>
                  <a:pt x="-31" y="770"/>
                  <a:pt x="900" y="-24"/>
                  <a:pt x="1811" y="0"/>
                </a:cubicBezTo>
                <a:cubicBezTo>
                  <a:pt x="2827" y="-30"/>
                  <a:pt x="3647" y="871"/>
                  <a:pt x="3622" y="1754"/>
                </a:cubicBezTo>
                <a:cubicBezTo>
                  <a:pt x="3654" y="2641"/>
                  <a:pt x="2869" y="3391"/>
                  <a:pt x="2095" y="3486"/>
                </a:cubicBezTo>
                <a:cubicBezTo>
                  <a:pt x="1927" y="2815"/>
                  <a:pt x="1094" y="2211"/>
                  <a:pt x="365" y="2252"/>
                </a:cubicBezTo>
                <a:cubicBezTo>
                  <a:pt x="267" y="2247"/>
                  <a:pt x="40" y="2278"/>
                  <a:pt x="81" y="2274"/>
                </a:cubicBezTo>
                <a:cubicBezTo>
                  <a:pt x="29" y="2138"/>
                  <a:pt x="-6" y="1852"/>
                  <a:pt x="0" y="1754"/>
                </a:cubicBezTo>
                <a:close/>
              </a:path>
            </a:pathLst>
          </a:custGeom>
          <a:solidFill>
            <a:schemeClr val="bg2">
              <a:lumMod val="75000"/>
            </a:schemeClr>
          </a:soli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wrap="square" rtlCol="0" anchor="ctr">
            <a:noAutofit/>
          </a:bodyPr>
          <a:lstStyle/>
          <a:p>
            <a:pPr algn="ctr"/>
            <a:r>
              <a:rPr lang="zh-CN" altLang="en-US" sz="2800" b="1" dirty="0">
                <a:solidFill>
                  <a:schemeClr val="bg1"/>
                </a:solidFill>
                <a:latin typeface="微软雅黑" panose="020B0503020204020204" charset="-122"/>
                <a:ea typeface="微软雅黑" panose="020B0503020204020204" charset="-122"/>
              </a:rPr>
              <a:t>招生</a:t>
            </a:r>
            <a:endParaRPr lang="zh-CN" altLang="en-US" sz="2800" b="1" dirty="0">
              <a:solidFill>
                <a:schemeClr val="bg1"/>
              </a:solidFill>
              <a:latin typeface="微软雅黑" panose="020B0503020204020204" charset="-122"/>
              <a:ea typeface="微软雅黑" panose="020B0503020204020204" charset="-122"/>
            </a:endParaRPr>
          </a:p>
        </p:txBody>
      </p:sp>
      <p:sp>
        <p:nvSpPr>
          <p:cNvPr id="5" name="椭圆 4"/>
          <p:cNvSpPr/>
          <p:nvPr/>
        </p:nvSpPr>
        <p:spPr>
          <a:xfrm>
            <a:off x="3888105" y="3225165"/>
            <a:ext cx="2299970" cy="2227580"/>
          </a:xfrm>
          <a:prstGeom prst="ellipse">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rtlCol="0" anchor="ctr"/>
          <a:lstStyle/>
          <a:p>
            <a:pPr algn="ctr"/>
            <a:r>
              <a:rPr lang="zh-CN" altLang="en-US" sz="2800" b="1" dirty="0">
                <a:solidFill>
                  <a:schemeClr val="bg1"/>
                </a:solidFill>
                <a:latin typeface="微软雅黑" panose="020B0503020204020204" charset="-122"/>
                <a:ea typeface="微软雅黑" panose="020B0503020204020204" charset="-122"/>
              </a:rPr>
              <a:t>托育</a:t>
            </a:r>
            <a:endParaRPr lang="zh-CN" altLang="en-US" sz="2800" b="1" dirty="0">
              <a:solidFill>
                <a:schemeClr val="bg1"/>
              </a:solidFill>
              <a:latin typeface="微软雅黑" panose="020B0503020204020204" charset="-122"/>
              <a:ea typeface="微软雅黑" panose="020B0503020204020204" charset="-122"/>
            </a:endParaRPr>
          </a:p>
        </p:txBody>
      </p:sp>
      <p:cxnSp>
        <p:nvCxnSpPr>
          <p:cNvPr id="10" name="直接箭头连接符 9"/>
          <p:cNvCxnSpPr>
            <a:stCxn id="3" idx="6"/>
            <a:endCxn id="11" idx="1"/>
          </p:cNvCxnSpPr>
          <p:nvPr/>
        </p:nvCxnSpPr>
        <p:spPr>
          <a:xfrm>
            <a:off x="5270490" y="2901797"/>
            <a:ext cx="3396615" cy="3175"/>
          </a:xfrm>
          <a:prstGeom prst="straightConnector1">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11" name="文本框 10"/>
          <p:cNvSpPr txBox="1"/>
          <p:nvPr/>
        </p:nvSpPr>
        <p:spPr>
          <a:xfrm>
            <a:off x="8667115" y="2705735"/>
            <a:ext cx="1555750" cy="398780"/>
          </a:xfrm>
          <a:prstGeom prst="rect">
            <a:avLst/>
          </a:prstGeom>
          <a:noFill/>
        </p:spPr>
        <p:txBody>
          <a:bodyPr wrap="square" rtlCol="0">
            <a:spAutoFit/>
          </a:bodyPr>
          <a:lstStyle/>
          <a:p>
            <a:r>
              <a:rPr lang="zh-CN" altLang="en-US" sz="2000" dirty="0">
                <a:latin typeface="微软雅黑" panose="020B0503020204020204" charset="-122"/>
                <a:ea typeface="微软雅黑" panose="020B0503020204020204" charset="-122"/>
              </a:rPr>
              <a:t>常规增量</a:t>
            </a:r>
            <a:endParaRPr lang="zh-CN" altLang="en-US" sz="2000" dirty="0">
              <a:latin typeface="微软雅黑" panose="020B0503020204020204" charset="-122"/>
              <a:ea typeface="微软雅黑" panose="020B0503020204020204" charset="-122"/>
            </a:endParaRPr>
          </a:p>
        </p:txBody>
      </p:sp>
      <p:cxnSp>
        <p:nvCxnSpPr>
          <p:cNvPr id="13" name="连接符: 肘形 12"/>
          <p:cNvCxnSpPr>
            <a:stCxn id="4" idx="2"/>
            <a:endCxn id="14" idx="1"/>
          </p:cNvCxnSpPr>
          <p:nvPr/>
        </p:nvCxnSpPr>
        <p:spPr>
          <a:xfrm rot="10800000" flipH="1" flipV="1">
            <a:off x="2208530" y="4339590"/>
            <a:ext cx="6370320" cy="1467485"/>
          </a:xfrm>
          <a:prstGeom prst="bentConnector3">
            <a:avLst>
              <a:gd name="adj1" fmla="val -3738"/>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14" name="文本框 13"/>
          <p:cNvSpPr txBox="1"/>
          <p:nvPr/>
        </p:nvSpPr>
        <p:spPr>
          <a:xfrm>
            <a:off x="8579125" y="5607935"/>
            <a:ext cx="1485266" cy="398780"/>
          </a:xfrm>
          <a:prstGeom prst="rect">
            <a:avLst/>
          </a:prstGeom>
          <a:noFill/>
        </p:spPr>
        <p:txBody>
          <a:bodyPr wrap="square" rtlCol="0">
            <a:spAutoFit/>
          </a:bodyPr>
          <a:lstStyle/>
          <a:p>
            <a:r>
              <a:rPr lang="zh-CN" altLang="en-US" sz="2000" dirty="0">
                <a:latin typeface="微软雅黑" panose="020B0503020204020204" charset="-122"/>
                <a:ea typeface="微软雅黑" panose="020B0503020204020204" charset="-122"/>
              </a:rPr>
              <a:t>存量再转化</a:t>
            </a:r>
            <a:endParaRPr lang="zh-CN" altLang="en-US" sz="2000" dirty="0">
              <a:latin typeface="微软雅黑" panose="020B0503020204020204" charset="-122"/>
              <a:ea typeface="微软雅黑" panose="020B0503020204020204" charset="-122"/>
            </a:endParaRPr>
          </a:p>
        </p:txBody>
      </p:sp>
      <p:cxnSp>
        <p:nvCxnSpPr>
          <p:cNvPr id="18" name="直接箭头连接符 17"/>
          <p:cNvCxnSpPr>
            <a:stCxn id="5" idx="6"/>
            <a:endCxn id="19" idx="1"/>
          </p:cNvCxnSpPr>
          <p:nvPr/>
        </p:nvCxnSpPr>
        <p:spPr>
          <a:xfrm>
            <a:off x="6188122" y="4338839"/>
            <a:ext cx="2494280" cy="17145"/>
          </a:xfrm>
          <a:prstGeom prst="straightConnector1">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sp>
        <p:nvSpPr>
          <p:cNvPr id="19" name="文本框 18"/>
          <p:cNvSpPr txBox="1"/>
          <p:nvPr/>
        </p:nvSpPr>
        <p:spPr>
          <a:xfrm>
            <a:off x="8682355" y="4156710"/>
            <a:ext cx="1278890" cy="398780"/>
          </a:xfrm>
          <a:prstGeom prst="rect">
            <a:avLst/>
          </a:prstGeom>
          <a:noFill/>
        </p:spPr>
        <p:txBody>
          <a:bodyPr wrap="square" rtlCol="0">
            <a:spAutoFit/>
          </a:bodyPr>
          <a:lstStyle/>
          <a:p>
            <a:r>
              <a:rPr lang="zh-CN" altLang="en-US" sz="2000" dirty="0">
                <a:latin typeface="微软雅黑" panose="020B0503020204020204" charset="-122"/>
                <a:ea typeface="微软雅黑" panose="020B0503020204020204" charset="-122"/>
              </a:rPr>
              <a:t>招生引流</a:t>
            </a:r>
            <a:endParaRPr lang="zh-CN" altLang="en-US" sz="2000" dirty="0">
              <a:latin typeface="微软雅黑" panose="020B0503020204020204" charset="-122"/>
              <a:ea typeface="微软雅黑" panose="020B0503020204020204" charset="-122"/>
            </a:endParaRPr>
          </a:p>
        </p:txBody>
      </p:sp>
      <p:sp>
        <p:nvSpPr>
          <p:cNvPr id="21" name="矩形: 圆角 20"/>
          <p:cNvSpPr/>
          <p:nvPr/>
        </p:nvSpPr>
        <p:spPr>
          <a:xfrm>
            <a:off x="8320405" y="2414905"/>
            <a:ext cx="1905000" cy="3704590"/>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zh-CN" altLang="en-US" sz="1705">
              <a:latin typeface="微软雅黑" panose="020B0503020204020204" charset="-122"/>
              <a:ea typeface="微软雅黑" panose="020B0503020204020204" charset="-122"/>
            </a:endParaRPr>
          </a:p>
        </p:txBody>
      </p:sp>
      <p:sp>
        <p:nvSpPr>
          <p:cNvPr id="8" name="任意多边形 7"/>
          <p:cNvSpPr/>
          <p:nvPr/>
        </p:nvSpPr>
        <p:spPr>
          <a:xfrm>
            <a:off x="3021877" y="3225165"/>
            <a:ext cx="1279066" cy="79756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2014" h="1261">
                <a:moveTo>
                  <a:pt x="2014" y="1234"/>
                </a:moveTo>
                <a:cubicBezTo>
                  <a:pt x="2006" y="1240"/>
                  <a:pt x="1739" y="1263"/>
                  <a:pt x="1730" y="1256"/>
                </a:cubicBezTo>
                <a:cubicBezTo>
                  <a:pt x="903" y="1304"/>
                  <a:pt x="152" y="603"/>
                  <a:pt x="0" y="22"/>
                </a:cubicBezTo>
                <a:cubicBezTo>
                  <a:pt x="8" y="16"/>
                  <a:pt x="276" y="-7"/>
                  <a:pt x="284" y="0"/>
                </a:cubicBezTo>
                <a:cubicBezTo>
                  <a:pt x="1111" y="-48"/>
                  <a:pt x="1862" y="653"/>
                  <a:pt x="2014" y="1234"/>
                </a:cubicBezTo>
                <a:close/>
              </a:path>
            </a:pathLst>
          </a:custGeom>
          <a:solidFill>
            <a:srgbClr val="C00000"/>
          </a:soli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800" b="1" dirty="0">
              <a:solidFill>
                <a:schemeClr val="bg1"/>
              </a:solidFill>
              <a:latin typeface="微软雅黑" panose="020B0503020204020204" charset="-122"/>
              <a:ea typeface="微软雅黑" panose="020B0503020204020204" charset="-122"/>
            </a:endParaRPr>
          </a:p>
        </p:txBody>
      </p:sp>
      <p:sp>
        <p:nvSpPr>
          <p:cNvPr id="7" name="任意多边形 6"/>
          <p:cNvSpPr/>
          <p:nvPr/>
        </p:nvSpPr>
        <p:spPr>
          <a:xfrm>
            <a:off x="2052320" y="3238824"/>
            <a:ext cx="2299970" cy="2213921"/>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3624" h="3487">
                <a:moveTo>
                  <a:pt x="0" y="1732"/>
                </a:moveTo>
                <a:cubicBezTo>
                  <a:pt x="-32" y="845"/>
                  <a:pt x="753" y="95"/>
                  <a:pt x="1527" y="0"/>
                </a:cubicBezTo>
                <a:cubicBezTo>
                  <a:pt x="1695" y="671"/>
                  <a:pt x="2528" y="1276"/>
                  <a:pt x="3257" y="1234"/>
                </a:cubicBezTo>
                <a:cubicBezTo>
                  <a:pt x="3355" y="1240"/>
                  <a:pt x="3582" y="1209"/>
                  <a:pt x="3541" y="1213"/>
                </a:cubicBezTo>
                <a:cubicBezTo>
                  <a:pt x="3593" y="1349"/>
                  <a:pt x="3628" y="1634"/>
                  <a:pt x="3622" y="1732"/>
                </a:cubicBezTo>
                <a:cubicBezTo>
                  <a:pt x="3653" y="2717"/>
                  <a:pt x="2722" y="3511"/>
                  <a:pt x="1811" y="3486"/>
                </a:cubicBezTo>
                <a:cubicBezTo>
                  <a:pt x="795" y="3517"/>
                  <a:pt x="-25" y="2615"/>
                  <a:pt x="0" y="1732"/>
                </a:cubicBezTo>
                <a:close/>
              </a:path>
            </a:pathLst>
          </a:custGeom>
          <a:solidFill>
            <a:srgbClr val="C00000"/>
          </a:solidFill>
          <a:ln>
            <a:noFill/>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800" b="1" dirty="0">
                <a:solidFill>
                  <a:schemeClr val="bg1"/>
                </a:solidFill>
                <a:latin typeface="微软雅黑" panose="020B0503020204020204" charset="-122"/>
                <a:ea typeface="微软雅黑" panose="020B0503020204020204" charset="-122"/>
              </a:rPr>
              <a:t>特色</a:t>
            </a:r>
            <a:endParaRPr lang="zh-CN" altLang="en-US" sz="2800" b="1" dirty="0">
              <a:solidFill>
                <a:schemeClr val="bg1"/>
              </a:solidFill>
              <a:latin typeface="微软雅黑" panose="020B0503020204020204" charset="-122"/>
              <a:ea typeface="微软雅黑" panose="020B0503020204020204" charset="-122"/>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userDrawn="1">
            <p:custDataLst>
              <p:tags r:id="rId1"/>
            </p:custDataLst>
          </p:nvPr>
        </p:nvSpPr>
        <p:spPr>
          <a:xfrm>
            <a:off x="0" y="0"/>
            <a:ext cx="3505200" cy="6858000"/>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dirty="0">
              <a:solidFill>
                <a:schemeClr val="lt1"/>
              </a:solidFill>
              <a:latin typeface="微软雅黑" panose="020B0503020204020204" charset="-122"/>
              <a:ea typeface="微软雅黑" panose="020B0503020204020204" charset="-122"/>
              <a:sym typeface="+mn-ea"/>
            </a:endParaRPr>
          </a:p>
        </p:txBody>
      </p:sp>
      <p:sp>
        <p:nvSpPr>
          <p:cNvPr id="17" name="矩形 16"/>
          <p:cNvSpPr/>
          <p:nvPr>
            <p:custDataLst>
              <p:tags r:id="rId2"/>
            </p:custDataLst>
          </p:nvPr>
        </p:nvSpPr>
        <p:spPr>
          <a:xfrm>
            <a:off x="304800" y="304800"/>
            <a:ext cx="3201035" cy="6096000"/>
          </a:xfrm>
          <a:prstGeom prst="rect">
            <a:avLst/>
          </a:prstGeom>
          <a:noFill/>
          <a:ln w="19050">
            <a:solidFill>
              <a:srgbClr val="FFFFFF"/>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lang="zh-CN" altLang="en-US">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18" name="矩形 17"/>
          <p:cNvSpPr/>
          <p:nvPr>
            <p:custDataLst>
              <p:tags r:id="rId3"/>
            </p:custDataLst>
          </p:nvPr>
        </p:nvSpPr>
        <p:spPr>
          <a:xfrm>
            <a:off x="3505835" y="304800"/>
            <a:ext cx="8228965" cy="6096000"/>
          </a:xfrm>
          <a:prstGeom prst="rect">
            <a:avLst/>
          </a:prstGeom>
          <a:noFill/>
          <a:ln w="19050">
            <a:solidFill>
              <a:schemeClr val="dk2">
                <a:lumMod val="60000"/>
                <a:lumOff val="40000"/>
              </a:schemeClr>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lang="zh-CN" altLang="en-US">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19" name="任意多边形: 形状 6"/>
          <p:cNvSpPr>
            <a:spLocks noChangeAspect="1"/>
          </p:cNvSpPr>
          <p:nvPr>
            <p:custDataLst>
              <p:tags r:id="rId4"/>
            </p:custDataLst>
          </p:nvPr>
        </p:nvSpPr>
        <p:spPr>
          <a:xfrm rot="10800000">
            <a:off x="1291432" y="4690864"/>
            <a:ext cx="456285" cy="926465"/>
          </a:xfrm>
          <a:custGeom>
            <a:avLst/>
            <a:gdLst>
              <a:gd name="connsiteX0" fmla="*/ 0 w 311295"/>
              <a:gd name="connsiteY0" fmla="*/ 0 h 631688"/>
              <a:gd name="connsiteX1" fmla="*/ 311295 w 311295"/>
              <a:gd name="connsiteY1" fmla="*/ 0 h 631688"/>
              <a:gd name="connsiteX2" fmla="*/ 311295 w 311295"/>
              <a:gd name="connsiteY2" fmla="*/ 278573 h 631688"/>
              <a:gd name="connsiteX3" fmla="*/ 92015 w 311295"/>
              <a:gd name="connsiteY3" fmla="*/ 631688 h 631688"/>
              <a:gd name="connsiteX4" fmla="*/ 80962 w 311295"/>
              <a:gd name="connsiteY4" fmla="*/ 613739 h 631688"/>
              <a:gd name="connsiteX5" fmla="*/ 33054 w 311295"/>
              <a:gd name="connsiteY5" fmla="*/ 568483 h 631688"/>
              <a:gd name="connsiteX6" fmla="*/ 20355 w 311295"/>
              <a:gd name="connsiteY6" fmla="*/ 561364 h 631688"/>
              <a:gd name="connsiteX7" fmla="*/ 150652 w 311295"/>
              <a:gd name="connsiteY7" fmla="*/ 311295 h 631688"/>
              <a:gd name="connsiteX8" fmla="*/ 0 w 311295"/>
              <a:gd name="connsiteY8" fmla="*/ 311295 h 63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295" h="631688">
                <a:moveTo>
                  <a:pt x="0" y="0"/>
                </a:moveTo>
                <a:lnTo>
                  <a:pt x="311295" y="0"/>
                </a:lnTo>
                <a:lnTo>
                  <a:pt x="311295" y="278573"/>
                </a:lnTo>
                <a:cubicBezTo>
                  <a:pt x="300365" y="511936"/>
                  <a:pt x="92393" y="629207"/>
                  <a:pt x="92015" y="631688"/>
                </a:cubicBezTo>
                <a:lnTo>
                  <a:pt x="80962" y="613739"/>
                </a:lnTo>
                <a:cubicBezTo>
                  <a:pt x="67726" y="597568"/>
                  <a:pt x="51617" y="582153"/>
                  <a:pt x="33054" y="568483"/>
                </a:cubicBezTo>
                <a:lnTo>
                  <a:pt x="20355" y="561364"/>
                </a:lnTo>
                <a:cubicBezTo>
                  <a:pt x="21645" y="561467"/>
                  <a:pt x="135315" y="475631"/>
                  <a:pt x="150652" y="311295"/>
                </a:cubicBezTo>
                <a:lnTo>
                  <a:pt x="0" y="311295"/>
                </a:lnTo>
                <a:close/>
              </a:path>
            </a:pathLst>
          </a:custGeom>
          <a:solidFill>
            <a:schemeClr val="l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20000"/>
              </a:lnSpc>
              <a:buClrTx/>
              <a:buSzTx/>
              <a:buFontTx/>
              <a:buNone/>
            </a:pPr>
            <a:endParaRPr kumimoji="0"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sym typeface="Arial" panose="020B0604020202020204" pitchFamily="34" charset="0"/>
            </a:endParaRPr>
          </a:p>
        </p:txBody>
      </p:sp>
      <p:sp>
        <p:nvSpPr>
          <p:cNvPr id="20" name="任意多边形: 形状 7"/>
          <p:cNvSpPr>
            <a:spLocks noChangeAspect="1"/>
          </p:cNvSpPr>
          <p:nvPr>
            <p:custDataLst>
              <p:tags r:id="rId5"/>
            </p:custDataLst>
          </p:nvPr>
        </p:nvSpPr>
        <p:spPr>
          <a:xfrm rot="10800000">
            <a:off x="686632" y="4690864"/>
            <a:ext cx="456285" cy="926465"/>
          </a:xfrm>
          <a:custGeom>
            <a:avLst/>
            <a:gdLst>
              <a:gd name="connsiteX0" fmla="*/ 0 w 311295"/>
              <a:gd name="connsiteY0" fmla="*/ 0 h 631688"/>
              <a:gd name="connsiteX1" fmla="*/ 311295 w 311295"/>
              <a:gd name="connsiteY1" fmla="*/ 0 h 631688"/>
              <a:gd name="connsiteX2" fmla="*/ 311295 w 311295"/>
              <a:gd name="connsiteY2" fmla="*/ 278573 h 631688"/>
              <a:gd name="connsiteX3" fmla="*/ 92015 w 311295"/>
              <a:gd name="connsiteY3" fmla="*/ 631688 h 631688"/>
              <a:gd name="connsiteX4" fmla="*/ 80961 w 311295"/>
              <a:gd name="connsiteY4" fmla="*/ 613739 h 631688"/>
              <a:gd name="connsiteX5" fmla="*/ 33054 w 311295"/>
              <a:gd name="connsiteY5" fmla="*/ 568483 h 631688"/>
              <a:gd name="connsiteX6" fmla="*/ 20355 w 311295"/>
              <a:gd name="connsiteY6" fmla="*/ 561364 h 631688"/>
              <a:gd name="connsiteX7" fmla="*/ 150652 w 311295"/>
              <a:gd name="connsiteY7" fmla="*/ 311295 h 631688"/>
              <a:gd name="connsiteX8" fmla="*/ 0 w 311295"/>
              <a:gd name="connsiteY8" fmla="*/ 311295 h 63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295" h="631688">
                <a:moveTo>
                  <a:pt x="0" y="0"/>
                </a:moveTo>
                <a:lnTo>
                  <a:pt x="311295" y="0"/>
                </a:lnTo>
                <a:lnTo>
                  <a:pt x="311295" y="278573"/>
                </a:lnTo>
                <a:cubicBezTo>
                  <a:pt x="300365" y="511936"/>
                  <a:pt x="92393" y="629207"/>
                  <a:pt x="92015" y="631688"/>
                </a:cubicBezTo>
                <a:lnTo>
                  <a:pt x="80961" y="613739"/>
                </a:lnTo>
                <a:cubicBezTo>
                  <a:pt x="67726" y="597568"/>
                  <a:pt x="51617" y="582153"/>
                  <a:pt x="33054" y="568483"/>
                </a:cubicBezTo>
                <a:lnTo>
                  <a:pt x="20355" y="561364"/>
                </a:lnTo>
                <a:cubicBezTo>
                  <a:pt x="21645" y="561467"/>
                  <a:pt x="135315" y="475631"/>
                  <a:pt x="150652" y="311295"/>
                </a:cubicBezTo>
                <a:lnTo>
                  <a:pt x="0" y="311295"/>
                </a:lnTo>
                <a:close/>
              </a:path>
            </a:pathLst>
          </a:custGeom>
          <a:solidFill>
            <a:schemeClr val="lt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20000"/>
              </a:lnSpc>
              <a:buClrTx/>
              <a:buSzTx/>
              <a:buFontTx/>
              <a:buNone/>
            </a:pPr>
            <a:endParaRPr kumimoji="0"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sym typeface="Arial" panose="020B0604020202020204" pitchFamily="34" charset="0"/>
            </a:endParaRPr>
          </a:p>
        </p:txBody>
      </p:sp>
      <p:sp>
        <p:nvSpPr>
          <p:cNvPr id="3" name="文本框 2"/>
          <p:cNvSpPr txBox="1"/>
          <p:nvPr>
            <p:custDataLst>
              <p:tags r:id="rId6"/>
            </p:custDataLst>
          </p:nvPr>
        </p:nvSpPr>
        <p:spPr>
          <a:xfrm>
            <a:off x="609600" y="1219200"/>
            <a:ext cx="2590800" cy="1371600"/>
          </a:xfrm>
          <a:prstGeom prst="rect">
            <a:avLst/>
          </a:prstGeom>
          <a:noFill/>
        </p:spPr>
        <p:txBody>
          <a:bodyPr wrap="square" lIns="63500" tIns="25400" rIns="63500" bIns="25400" rtlCol="0" anchor="t" anchorCtr="0">
            <a:normAutofit/>
          </a:bodyPr>
          <a:p>
            <a:pPr marL="0" indent="0" algn="l">
              <a:lnSpc>
                <a:spcPct val="110000"/>
              </a:lnSpc>
              <a:spcBef>
                <a:spcPts val="0"/>
              </a:spcBef>
              <a:spcAft>
                <a:spcPts val="0"/>
              </a:spcAft>
              <a:buSzPct val="100000"/>
              <a:buNone/>
            </a:pPr>
            <a:r>
              <a:rPr lang="zh-CN" altLang="en-US" sz="3000" b="1" spc="140" dirty="0">
                <a:solidFill>
                  <a:schemeClr val="lt1"/>
                </a:solidFill>
                <a:uFillTx/>
                <a:latin typeface="微软雅黑" panose="020B0503020204020204" charset="-122"/>
                <a:ea typeface="微软雅黑" panose="020B0503020204020204" charset="-122"/>
                <a:sym typeface="+mn-ea"/>
              </a:rPr>
              <a:t>增长式运营主抓3要素</a:t>
            </a:r>
            <a:endParaRPr lang="zh-CN" altLang="en-US" sz="3000" b="1" spc="140" dirty="0">
              <a:solidFill>
                <a:schemeClr val="lt1"/>
              </a:solidFill>
              <a:uFillTx/>
              <a:latin typeface="微软雅黑" panose="020B0503020204020204" charset="-122"/>
              <a:ea typeface="微软雅黑" panose="020B0503020204020204" charset="-122"/>
              <a:sym typeface="+mn-ea"/>
            </a:endParaRPr>
          </a:p>
        </p:txBody>
      </p:sp>
      <p:sp>
        <p:nvSpPr>
          <p:cNvPr id="32" name="任意多边形: 形状 31"/>
          <p:cNvSpPr/>
          <p:nvPr>
            <p:custDataLst>
              <p:tags r:id="rId7"/>
            </p:custDataLst>
          </p:nvPr>
        </p:nvSpPr>
        <p:spPr>
          <a:xfrm>
            <a:off x="5853635" y="762360"/>
            <a:ext cx="3793072" cy="1187883"/>
          </a:xfrm>
          <a:custGeom>
            <a:avLst/>
            <a:gdLst>
              <a:gd name="connsiteX0" fmla="*/ 55750 w 3493293"/>
              <a:gd name="connsiteY0" fmla="*/ 0 h 1093788"/>
              <a:gd name="connsiteX1" fmla="*/ 3437543 w 3493293"/>
              <a:gd name="connsiteY1" fmla="*/ 0 h 1093788"/>
              <a:gd name="connsiteX2" fmla="*/ 3493293 w 3493293"/>
              <a:gd name="connsiteY2" fmla="*/ 55750 h 1093788"/>
              <a:gd name="connsiteX3" fmla="*/ 3493293 w 3493293"/>
              <a:gd name="connsiteY3" fmla="*/ 1038038 h 1093788"/>
              <a:gd name="connsiteX4" fmla="*/ 3437543 w 3493293"/>
              <a:gd name="connsiteY4" fmla="*/ 1093788 h 1093788"/>
              <a:gd name="connsiteX5" fmla="*/ 55750 w 3493293"/>
              <a:gd name="connsiteY5" fmla="*/ 1093788 h 1093788"/>
              <a:gd name="connsiteX6" fmla="*/ 0 w 3493293"/>
              <a:gd name="connsiteY6" fmla="*/ 1038038 h 1093788"/>
              <a:gd name="connsiteX7" fmla="*/ 0 w 3493293"/>
              <a:gd name="connsiteY7" fmla="*/ 846935 h 1093788"/>
              <a:gd name="connsiteX8" fmla="*/ 5477 w 3493293"/>
              <a:gd name="connsiteY8" fmla="*/ 847487 h 1093788"/>
              <a:gd name="connsiteX9" fmla="*/ 306070 w 3493293"/>
              <a:gd name="connsiteY9" fmla="*/ 546894 h 1093788"/>
              <a:gd name="connsiteX10" fmla="*/ 5477 w 3493293"/>
              <a:gd name="connsiteY10" fmla="*/ 246301 h 1093788"/>
              <a:gd name="connsiteX11" fmla="*/ 0 w 3493293"/>
              <a:gd name="connsiteY11" fmla="*/ 246853 h 1093788"/>
              <a:gd name="connsiteX12" fmla="*/ 0 w 3493293"/>
              <a:gd name="connsiteY12" fmla="*/ 55750 h 1093788"/>
              <a:gd name="connsiteX13" fmla="*/ 55750 w 3493293"/>
              <a:gd name="connsiteY13" fmla="*/ 0 h 109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93293" h="1093788">
                <a:moveTo>
                  <a:pt x="55750" y="0"/>
                </a:moveTo>
                <a:lnTo>
                  <a:pt x="3437543" y="0"/>
                </a:lnTo>
                <a:cubicBezTo>
                  <a:pt x="3468333" y="0"/>
                  <a:pt x="3493293" y="24960"/>
                  <a:pt x="3493293" y="55750"/>
                </a:cubicBezTo>
                <a:lnTo>
                  <a:pt x="3493293" y="1038038"/>
                </a:lnTo>
                <a:cubicBezTo>
                  <a:pt x="3493293" y="1068828"/>
                  <a:pt x="3468333" y="1093788"/>
                  <a:pt x="3437543" y="1093788"/>
                </a:cubicBezTo>
                <a:lnTo>
                  <a:pt x="55750" y="1093788"/>
                </a:lnTo>
                <a:cubicBezTo>
                  <a:pt x="24960" y="1093788"/>
                  <a:pt x="0" y="1068828"/>
                  <a:pt x="0" y="1038038"/>
                </a:cubicBezTo>
                <a:lnTo>
                  <a:pt x="0" y="846935"/>
                </a:lnTo>
                <a:lnTo>
                  <a:pt x="5477" y="847487"/>
                </a:lnTo>
                <a:cubicBezTo>
                  <a:pt x="171490" y="847487"/>
                  <a:pt x="306070" y="712907"/>
                  <a:pt x="306070" y="546894"/>
                </a:cubicBezTo>
                <a:cubicBezTo>
                  <a:pt x="306070" y="380881"/>
                  <a:pt x="171490" y="246301"/>
                  <a:pt x="5477" y="246301"/>
                </a:cubicBezTo>
                <a:lnTo>
                  <a:pt x="0" y="246853"/>
                </a:lnTo>
                <a:lnTo>
                  <a:pt x="0" y="55750"/>
                </a:lnTo>
                <a:cubicBezTo>
                  <a:pt x="0" y="24960"/>
                  <a:pt x="24960" y="0"/>
                  <a:pt x="55750" y="0"/>
                </a:cubicBezTo>
                <a:close/>
              </a:path>
            </a:pathLst>
          </a:custGeom>
          <a:solidFill>
            <a:schemeClr val="bg1"/>
          </a:solidFill>
          <a:ln>
            <a:noFill/>
          </a:ln>
          <a:effectLst>
            <a:outerShdw blurRad="152400" dist="38100" dir="5400000" algn="ctr" rotWithShape="0">
              <a:schemeClr val="bg2">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8" name="任意多边形: 形状 27"/>
          <p:cNvSpPr/>
          <p:nvPr>
            <p:custDataLst>
              <p:tags r:id="rId8"/>
            </p:custDataLst>
          </p:nvPr>
        </p:nvSpPr>
        <p:spPr>
          <a:xfrm>
            <a:off x="9392504" y="762360"/>
            <a:ext cx="255003" cy="1191081"/>
          </a:xfrm>
          <a:custGeom>
            <a:avLst/>
            <a:gdLst>
              <a:gd name="connsiteX0" fmla="*/ 0 w 234949"/>
              <a:gd name="connsiteY0" fmla="*/ 0 h 1093788"/>
              <a:gd name="connsiteX1" fmla="*/ 179199 w 234949"/>
              <a:gd name="connsiteY1" fmla="*/ 0 h 1093788"/>
              <a:gd name="connsiteX2" fmla="*/ 234949 w 234949"/>
              <a:gd name="connsiteY2" fmla="*/ 55750 h 1093788"/>
              <a:gd name="connsiteX3" fmla="*/ 234949 w 234949"/>
              <a:gd name="connsiteY3" fmla="*/ 1038038 h 1093788"/>
              <a:gd name="connsiteX4" fmla="*/ 179199 w 234949"/>
              <a:gd name="connsiteY4" fmla="*/ 1093788 h 1093788"/>
              <a:gd name="connsiteX5" fmla="*/ 0 w 234949"/>
              <a:gd name="connsiteY5" fmla="*/ 1093788 h 109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49" h="1093788">
                <a:moveTo>
                  <a:pt x="0" y="0"/>
                </a:moveTo>
                <a:lnTo>
                  <a:pt x="179199" y="0"/>
                </a:lnTo>
                <a:cubicBezTo>
                  <a:pt x="209989" y="0"/>
                  <a:pt x="234949" y="24960"/>
                  <a:pt x="234949" y="55750"/>
                </a:cubicBezTo>
                <a:lnTo>
                  <a:pt x="234949" y="1038038"/>
                </a:lnTo>
                <a:cubicBezTo>
                  <a:pt x="234949" y="1068828"/>
                  <a:pt x="209989" y="1093788"/>
                  <a:pt x="179199" y="1093788"/>
                </a:cubicBezTo>
                <a:lnTo>
                  <a:pt x="0" y="10937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0" name="椭圆 29"/>
          <p:cNvSpPr/>
          <p:nvPr>
            <p:custDataLst>
              <p:tags r:id="rId9"/>
            </p:custDataLst>
          </p:nvPr>
        </p:nvSpPr>
        <p:spPr>
          <a:xfrm>
            <a:off x="5593037" y="1095703"/>
            <a:ext cx="521198" cy="521198"/>
          </a:xfrm>
          <a:prstGeom prst="ellipse">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TextBox 21"/>
          <p:cNvSpPr txBox="1"/>
          <p:nvPr>
            <p:custDataLst>
              <p:tags r:id="rId10"/>
            </p:custDataLst>
          </p:nvPr>
        </p:nvSpPr>
        <p:spPr>
          <a:xfrm>
            <a:off x="6358047" y="900653"/>
            <a:ext cx="2785849" cy="911297"/>
          </a:xfrm>
          <a:prstGeom prst="rect">
            <a:avLst/>
          </a:prstGeom>
          <a:noFill/>
        </p:spPr>
        <p:txBody>
          <a:bodyPr wrap="square" rtlCol="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a:lnSpc>
                <a:spcPct val="100000"/>
              </a:lnSpc>
              <a:spcBef>
                <a:spcPts val="0"/>
              </a:spcBef>
              <a:spcAft>
                <a:spcPts val="800"/>
              </a:spcAft>
              <a:buSzPct val="100000"/>
            </a:pPr>
            <a:r>
              <a:rPr lang="zh-CN" altLang="en-US" sz="2400" spc="240" dirty="0">
                <a:solidFill>
                  <a:schemeClr val="tx1">
                    <a:lumMod val="85000"/>
                    <a:lumOff val="15000"/>
                  </a:schemeClr>
                </a:solidFill>
                <a:uFillTx/>
                <a:latin typeface="Arial" panose="020B0604020202020204" pitchFamily="34" charset="0"/>
                <a:ea typeface="微软雅黑" panose="020B0503020204020204" charset="-122"/>
              </a:rPr>
              <a:t>聚焦思路</a:t>
            </a:r>
            <a:endParaRPr lang="zh-CN" altLang="en-US" sz="2400" spc="240" dirty="0">
              <a:solidFill>
                <a:schemeClr val="tx1">
                  <a:lumMod val="85000"/>
                  <a:lumOff val="15000"/>
                </a:schemeClr>
              </a:solidFill>
              <a:uFillTx/>
              <a:latin typeface="Arial" panose="020B0604020202020204" pitchFamily="34" charset="0"/>
              <a:ea typeface="微软雅黑" panose="020B0503020204020204" charset="-122"/>
            </a:endParaRPr>
          </a:p>
        </p:txBody>
      </p:sp>
      <p:sp>
        <p:nvSpPr>
          <p:cNvPr id="72" name="矩形 71"/>
          <p:cNvSpPr/>
          <p:nvPr>
            <p:custDataLst>
              <p:tags r:id="rId11"/>
            </p:custDataLst>
          </p:nvPr>
        </p:nvSpPr>
        <p:spPr>
          <a:xfrm>
            <a:off x="5622615" y="1142866"/>
            <a:ext cx="457247" cy="4276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US" altLang="zh-CN" b="1" spc="300" dirty="0">
                <a:solidFill>
                  <a:schemeClr val="lt1"/>
                </a:solidFill>
                <a:latin typeface="Arial" panose="020B0604020202020204" pitchFamily="34" charset="0"/>
                <a:ea typeface="微软雅黑" panose="020B0503020204020204" charset="-122"/>
                <a:cs typeface="Arial" panose="020B0604020202020204" pitchFamily="34" charset="0"/>
              </a:rPr>
              <a:t>1</a:t>
            </a:r>
            <a:endParaRPr lang="en-US" altLang="zh-CN" b="1" spc="300" dirty="0">
              <a:solidFill>
                <a:schemeClr val="lt1"/>
              </a:solidFill>
              <a:latin typeface="Arial" panose="020B0604020202020204" pitchFamily="34" charset="0"/>
              <a:ea typeface="微软雅黑" panose="020B0503020204020204" charset="-122"/>
              <a:cs typeface="Arial" panose="020B0604020202020204" pitchFamily="34" charset="0"/>
            </a:endParaRPr>
          </a:p>
        </p:txBody>
      </p:sp>
      <p:sp>
        <p:nvSpPr>
          <p:cNvPr id="4" name="任意多边形: 形状 31"/>
          <p:cNvSpPr/>
          <p:nvPr>
            <p:custDataLst>
              <p:tags r:id="rId12"/>
            </p:custDataLst>
          </p:nvPr>
        </p:nvSpPr>
        <p:spPr>
          <a:xfrm>
            <a:off x="5853635" y="2757405"/>
            <a:ext cx="3793072" cy="1187883"/>
          </a:xfrm>
          <a:custGeom>
            <a:avLst/>
            <a:gdLst>
              <a:gd name="connsiteX0" fmla="*/ 55750 w 3493293"/>
              <a:gd name="connsiteY0" fmla="*/ 0 h 1093788"/>
              <a:gd name="connsiteX1" fmla="*/ 3437543 w 3493293"/>
              <a:gd name="connsiteY1" fmla="*/ 0 h 1093788"/>
              <a:gd name="connsiteX2" fmla="*/ 3493293 w 3493293"/>
              <a:gd name="connsiteY2" fmla="*/ 55750 h 1093788"/>
              <a:gd name="connsiteX3" fmla="*/ 3493293 w 3493293"/>
              <a:gd name="connsiteY3" fmla="*/ 1038038 h 1093788"/>
              <a:gd name="connsiteX4" fmla="*/ 3437543 w 3493293"/>
              <a:gd name="connsiteY4" fmla="*/ 1093788 h 1093788"/>
              <a:gd name="connsiteX5" fmla="*/ 55750 w 3493293"/>
              <a:gd name="connsiteY5" fmla="*/ 1093788 h 1093788"/>
              <a:gd name="connsiteX6" fmla="*/ 0 w 3493293"/>
              <a:gd name="connsiteY6" fmla="*/ 1038038 h 1093788"/>
              <a:gd name="connsiteX7" fmla="*/ 0 w 3493293"/>
              <a:gd name="connsiteY7" fmla="*/ 846935 h 1093788"/>
              <a:gd name="connsiteX8" fmla="*/ 5477 w 3493293"/>
              <a:gd name="connsiteY8" fmla="*/ 847487 h 1093788"/>
              <a:gd name="connsiteX9" fmla="*/ 306070 w 3493293"/>
              <a:gd name="connsiteY9" fmla="*/ 546894 h 1093788"/>
              <a:gd name="connsiteX10" fmla="*/ 5477 w 3493293"/>
              <a:gd name="connsiteY10" fmla="*/ 246301 h 1093788"/>
              <a:gd name="connsiteX11" fmla="*/ 0 w 3493293"/>
              <a:gd name="connsiteY11" fmla="*/ 246853 h 1093788"/>
              <a:gd name="connsiteX12" fmla="*/ 0 w 3493293"/>
              <a:gd name="connsiteY12" fmla="*/ 55750 h 1093788"/>
              <a:gd name="connsiteX13" fmla="*/ 55750 w 3493293"/>
              <a:gd name="connsiteY13" fmla="*/ 0 h 109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93293" h="1093788">
                <a:moveTo>
                  <a:pt x="55750" y="0"/>
                </a:moveTo>
                <a:lnTo>
                  <a:pt x="3437543" y="0"/>
                </a:lnTo>
                <a:cubicBezTo>
                  <a:pt x="3468333" y="0"/>
                  <a:pt x="3493293" y="24960"/>
                  <a:pt x="3493293" y="55750"/>
                </a:cubicBezTo>
                <a:lnTo>
                  <a:pt x="3493293" y="1038038"/>
                </a:lnTo>
                <a:cubicBezTo>
                  <a:pt x="3493293" y="1068828"/>
                  <a:pt x="3468333" y="1093788"/>
                  <a:pt x="3437543" y="1093788"/>
                </a:cubicBezTo>
                <a:lnTo>
                  <a:pt x="55750" y="1093788"/>
                </a:lnTo>
                <a:cubicBezTo>
                  <a:pt x="24960" y="1093788"/>
                  <a:pt x="0" y="1068828"/>
                  <a:pt x="0" y="1038038"/>
                </a:cubicBezTo>
                <a:lnTo>
                  <a:pt x="0" y="846935"/>
                </a:lnTo>
                <a:lnTo>
                  <a:pt x="5477" y="847487"/>
                </a:lnTo>
                <a:cubicBezTo>
                  <a:pt x="171490" y="847487"/>
                  <a:pt x="306070" y="712907"/>
                  <a:pt x="306070" y="546894"/>
                </a:cubicBezTo>
                <a:cubicBezTo>
                  <a:pt x="306070" y="380881"/>
                  <a:pt x="171490" y="246301"/>
                  <a:pt x="5477" y="246301"/>
                </a:cubicBezTo>
                <a:lnTo>
                  <a:pt x="0" y="246853"/>
                </a:lnTo>
                <a:lnTo>
                  <a:pt x="0" y="55750"/>
                </a:lnTo>
                <a:cubicBezTo>
                  <a:pt x="0" y="24960"/>
                  <a:pt x="24960" y="0"/>
                  <a:pt x="55750" y="0"/>
                </a:cubicBezTo>
                <a:close/>
              </a:path>
            </a:pathLst>
          </a:custGeom>
          <a:solidFill>
            <a:schemeClr val="bg1"/>
          </a:solidFill>
          <a:ln>
            <a:noFill/>
          </a:ln>
          <a:effectLst>
            <a:outerShdw blurRad="152400" dist="38100" dir="5400000" algn="ctr" rotWithShape="0">
              <a:schemeClr val="bg2">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 name="任意多边形: 形状 27"/>
          <p:cNvSpPr/>
          <p:nvPr>
            <p:custDataLst>
              <p:tags r:id="rId13"/>
            </p:custDataLst>
          </p:nvPr>
        </p:nvSpPr>
        <p:spPr>
          <a:xfrm>
            <a:off x="9392504" y="2757405"/>
            <a:ext cx="255003" cy="1191081"/>
          </a:xfrm>
          <a:custGeom>
            <a:avLst/>
            <a:gdLst>
              <a:gd name="connsiteX0" fmla="*/ 0 w 234949"/>
              <a:gd name="connsiteY0" fmla="*/ 0 h 1093788"/>
              <a:gd name="connsiteX1" fmla="*/ 179199 w 234949"/>
              <a:gd name="connsiteY1" fmla="*/ 0 h 1093788"/>
              <a:gd name="connsiteX2" fmla="*/ 234949 w 234949"/>
              <a:gd name="connsiteY2" fmla="*/ 55750 h 1093788"/>
              <a:gd name="connsiteX3" fmla="*/ 234949 w 234949"/>
              <a:gd name="connsiteY3" fmla="*/ 1038038 h 1093788"/>
              <a:gd name="connsiteX4" fmla="*/ 179199 w 234949"/>
              <a:gd name="connsiteY4" fmla="*/ 1093788 h 1093788"/>
              <a:gd name="connsiteX5" fmla="*/ 0 w 234949"/>
              <a:gd name="connsiteY5" fmla="*/ 1093788 h 109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49" h="1093788">
                <a:moveTo>
                  <a:pt x="0" y="0"/>
                </a:moveTo>
                <a:lnTo>
                  <a:pt x="179199" y="0"/>
                </a:lnTo>
                <a:cubicBezTo>
                  <a:pt x="209989" y="0"/>
                  <a:pt x="234949" y="24960"/>
                  <a:pt x="234949" y="55750"/>
                </a:cubicBezTo>
                <a:lnTo>
                  <a:pt x="234949" y="1038038"/>
                </a:lnTo>
                <a:cubicBezTo>
                  <a:pt x="234949" y="1068828"/>
                  <a:pt x="209989" y="1093788"/>
                  <a:pt x="179199" y="1093788"/>
                </a:cubicBezTo>
                <a:lnTo>
                  <a:pt x="0" y="109378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 name="椭圆 5"/>
          <p:cNvSpPr/>
          <p:nvPr>
            <p:custDataLst>
              <p:tags r:id="rId14"/>
            </p:custDataLst>
          </p:nvPr>
        </p:nvSpPr>
        <p:spPr>
          <a:xfrm>
            <a:off x="5593037" y="3090747"/>
            <a:ext cx="521198" cy="521198"/>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21"/>
          <p:cNvSpPr txBox="1"/>
          <p:nvPr>
            <p:custDataLst>
              <p:tags r:id="rId15"/>
            </p:custDataLst>
          </p:nvPr>
        </p:nvSpPr>
        <p:spPr>
          <a:xfrm>
            <a:off x="6358047" y="2895696"/>
            <a:ext cx="2785849" cy="911297"/>
          </a:xfrm>
          <a:prstGeom prst="rect">
            <a:avLst/>
          </a:prstGeom>
          <a:noFill/>
        </p:spPr>
        <p:txBody>
          <a:bodyPr wrap="square" rtlCol="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a:lnSpc>
                <a:spcPct val="100000"/>
              </a:lnSpc>
              <a:spcBef>
                <a:spcPts val="0"/>
              </a:spcBef>
              <a:spcAft>
                <a:spcPts val="800"/>
              </a:spcAft>
              <a:buSzPct val="100000"/>
            </a:pPr>
            <a:r>
              <a:rPr lang="zh-CN" altLang="en-US" sz="2400" spc="240" dirty="0">
                <a:solidFill>
                  <a:schemeClr val="tx1">
                    <a:lumMod val="85000"/>
                    <a:lumOff val="15000"/>
                  </a:schemeClr>
                </a:solidFill>
                <a:uFillTx/>
                <a:latin typeface="Arial" panose="020B0604020202020204" pitchFamily="34" charset="0"/>
                <a:ea typeface="微软雅黑" panose="020B0503020204020204" charset="-122"/>
              </a:rPr>
              <a:t>落地有节奏</a:t>
            </a:r>
            <a:endParaRPr lang="zh-CN" altLang="en-US" sz="2400" spc="240" dirty="0">
              <a:solidFill>
                <a:schemeClr val="tx1">
                  <a:lumMod val="85000"/>
                  <a:lumOff val="15000"/>
                </a:schemeClr>
              </a:solidFill>
              <a:uFillTx/>
              <a:latin typeface="Arial" panose="020B0604020202020204" pitchFamily="34" charset="0"/>
              <a:ea typeface="微软雅黑" panose="020B0503020204020204" charset="-122"/>
            </a:endParaRPr>
          </a:p>
        </p:txBody>
      </p:sp>
      <p:sp>
        <p:nvSpPr>
          <p:cNvPr id="10" name="矩形 9"/>
          <p:cNvSpPr/>
          <p:nvPr>
            <p:custDataLst>
              <p:tags r:id="rId16"/>
            </p:custDataLst>
          </p:nvPr>
        </p:nvSpPr>
        <p:spPr>
          <a:xfrm>
            <a:off x="5622615" y="3137911"/>
            <a:ext cx="457247" cy="4276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US" altLang="zh-CN" b="1" spc="300" dirty="0">
                <a:solidFill>
                  <a:schemeClr val="lt1"/>
                </a:solidFill>
                <a:latin typeface="Arial" panose="020B0604020202020204" pitchFamily="34" charset="0"/>
                <a:ea typeface="微软雅黑" panose="020B0503020204020204" charset="-122"/>
                <a:cs typeface="Arial" panose="020B0604020202020204" pitchFamily="34" charset="0"/>
              </a:rPr>
              <a:t>2</a:t>
            </a:r>
            <a:endParaRPr lang="en-US" altLang="zh-CN" b="1" spc="300" dirty="0">
              <a:solidFill>
                <a:schemeClr val="lt1"/>
              </a:solidFill>
              <a:latin typeface="Arial" panose="020B0604020202020204" pitchFamily="34" charset="0"/>
              <a:ea typeface="微软雅黑" panose="020B0503020204020204" charset="-122"/>
              <a:cs typeface="Arial" panose="020B0604020202020204" pitchFamily="34" charset="0"/>
            </a:endParaRPr>
          </a:p>
        </p:txBody>
      </p:sp>
      <p:sp>
        <p:nvSpPr>
          <p:cNvPr id="11" name="任意多边形: 形状 31"/>
          <p:cNvSpPr/>
          <p:nvPr>
            <p:custDataLst>
              <p:tags r:id="rId17"/>
            </p:custDataLst>
          </p:nvPr>
        </p:nvSpPr>
        <p:spPr>
          <a:xfrm>
            <a:off x="5853635" y="4752448"/>
            <a:ext cx="3793072" cy="1187883"/>
          </a:xfrm>
          <a:custGeom>
            <a:avLst/>
            <a:gdLst>
              <a:gd name="connsiteX0" fmla="*/ 55750 w 3493293"/>
              <a:gd name="connsiteY0" fmla="*/ 0 h 1093788"/>
              <a:gd name="connsiteX1" fmla="*/ 3437543 w 3493293"/>
              <a:gd name="connsiteY1" fmla="*/ 0 h 1093788"/>
              <a:gd name="connsiteX2" fmla="*/ 3493293 w 3493293"/>
              <a:gd name="connsiteY2" fmla="*/ 55750 h 1093788"/>
              <a:gd name="connsiteX3" fmla="*/ 3493293 w 3493293"/>
              <a:gd name="connsiteY3" fmla="*/ 1038038 h 1093788"/>
              <a:gd name="connsiteX4" fmla="*/ 3437543 w 3493293"/>
              <a:gd name="connsiteY4" fmla="*/ 1093788 h 1093788"/>
              <a:gd name="connsiteX5" fmla="*/ 55750 w 3493293"/>
              <a:gd name="connsiteY5" fmla="*/ 1093788 h 1093788"/>
              <a:gd name="connsiteX6" fmla="*/ 0 w 3493293"/>
              <a:gd name="connsiteY6" fmla="*/ 1038038 h 1093788"/>
              <a:gd name="connsiteX7" fmla="*/ 0 w 3493293"/>
              <a:gd name="connsiteY7" fmla="*/ 846935 h 1093788"/>
              <a:gd name="connsiteX8" fmla="*/ 5477 w 3493293"/>
              <a:gd name="connsiteY8" fmla="*/ 847487 h 1093788"/>
              <a:gd name="connsiteX9" fmla="*/ 306070 w 3493293"/>
              <a:gd name="connsiteY9" fmla="*/ 546894 h 1093788"/>
              <a:gd name="connsiteX10" fmla="*/ 5477 w 3493293"/>
              <a:gd name="connsiteY10" fmla="*/ 246301 h 1093788"/>
              <a:gd name="connsiteX11" fmla="*/ 0 w 3493293"/>
              <a:gd name="connsiteY11" fmla="*/ 246853 h 1093788"/>
              <a:gd name="connsiteX12" fmla="*/ 0 w 3493293"/>
              <a:gd name="connsiteY12" fmla="*/ 55750 h 1093788"/>
              <a:gd name="connsiteX13" fmla="*/ 55750 w 3493293"/>
              <a:gd name="connsiteY13" fmla="*/ 0 h 109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93293" h="1093788">
                <a:moveTo>
                  <a:pt x="55750" y="0"/>
                </a:moveTo>
                <a:lnTo>
                  <a:pt x="3437543" y="0"/>
                </a:lnTo>
                <a:cubicBezTo>
                  <a:pt x="3468333" y="0"/>
                  <a:pt x="3493293" y="24960"/>
                  <a:pt x="3493293" y="55750"/>
                </a:cubicBezTo>
                <a:lnTo>
                  <a:pt x="3493293" y="1038038"/>
                </a:lnTo>
                <a:cubicBezTo>
                  <a:pt x="3493293" y="1068828"/>
                  <a:pt x="3468333" y="1093788"/>
                  <a:pt x="3437543" y="1093788"/>
                </a:cubicBezTo>
                <a:lnTo>
                  <a:pt x="55750" y="1093788"/>
                </a:lnTo>
                <a:cubicBezTo>
                  <a:pt x="24960" y="1093788"/>
                  <a:pt x="0" y="1068828"/>
                  <a:pt x="0" y="1038038"/>
                </a:cubicBezTo>
                <a:lnTo>
                  <a:pt x="0" y="846935"/>
                </a:lnTo>
                <a:lnTo>
                  <a:pt x="5477" y="847487"/>
                </a:lnTo>
                <a:cubicBezTo>
                  <a:pt x="171490" y="847487"/>
                  <a:pt x="306070" y="712907"/>
                  <a:pt x="306070" y="546894"/>
                </a:cubicBezTo>
                <a:cubicBezTo>
                  <a:pt x="306070" y="380881"/>
                  <a:pt x="171490" y="246301"/>
                  <a:pt x="5477" y="246301"/>
                </a:cubicBezTo>
                <a:lnTo>
                  <a:pt x="0" y="246853"/>
                </a:lnTo>
                <a:lnTo>
                  <a:pt x="0" y="55750"/>
                </a:lnTo>
                <a:cubicBezTo>
                  <a:pt x="0" y="24960"/>
                  <a:pt x="24960" y="0"/>
                  <a:pt x="55750" y="0"/>
                </a:cubicBezTo>
                <a:close/>
              </a:path>
            </a:pathLst>
          </a:custGeom>
          <a:solidFill>
            <a:schemeClr val="bg1"/>
          </a:solidFill>
          <a:ln>
            <a:noFill/>
          </a:ln>
          <a:effectLst>
            <a:outerShdw blurRad="152400" dist="38100" dir="5400000" algn="ctr" rotWithShape="0">
              <a:schemeClr val="bg2">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 name="任意多边形: 形状 27"/>
          <p:cNvSpPr/>
          <p:nvPr>
            <p:custDataLst>
              <p:tags r:id="rId18"/>
            </p:custDataLst>
          </p:nvPr>
        </p:nvSpPr>
        <p:spPr>
          <a:xfrm>
            <a:off x="9392504" y="4752448"/>
            <a:ext cx="255003" cy="1191081"/>
          </a:xfrm>
          <a:custGeom>
            <a:avLst/>
            <a:gdLst>
              <a:gd name="connsiteX0" fmla="*/ 0 w 234949"/>
              <a:gd name="connsiteY0" fmla="*/ 0 h 1093788"/>
              <a:gd name="connsiteX1" fmla="*/ 179199 w 234949"/>
              <a:gd name="connsiteY1" fmla="*/ 0 h 1093788"/>
              <a:gd name="connsiteX2" fmla="*/ 234949 w 234949"/>
              <a:gd name="connsiteY2" fmla="*/ 55750 h 1093788"/>
              <a:gd name="connsiteX3" fmla="*/ 234949 w 234949"/>
              <a:gd name="connsiteY3" fmla="*/ 1038038 h 1093788"/>
              <a:gd name="connsiteX4" fmla="*/ 179199 w 234949"/>
              <a:gd name="connsiteY4" fmla="*/ 1093788 h 1093788"/>
              <a:gd name="connsiteX5" fmla="*/ 0 w 234949"/>
              <a:gd name="connsiteY5" fmla="*/ 1093788 h 109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49" h="1093788">
                <a:moveTo>
                  <a:pt x="0" y="0"/>
                </a:moveTo>
                <a:lnTo>
                  <a:pt x="179199" y="0"/>
                </a:lnTo>
                <a:cubicBezTo>
                  <a:pt x="209989" y="0"/>
                  <a:pt x="234949" y="24960"/>
                  <a:pt x="234949" y="55750"/>
                </a:cubicBezTo>
                <a:lnTo>
                  <a:pt x="234949" y="1038038"/>
                </a:lnTo>
                <a:cubicBezTo>
                  <a:pt x="234949" y="1068828"/>
                  <a:pt x="209989" y="1093788"/>
                  <a:pt x="179199" y="1093788"/>
                </a:cubicBezTo>
                <a:lnTo>
                  <a:pt x="0" y="1093788"/>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3" name="椭圆 12"/>
          <p:cNvSpPr/>
          <p:nvPr>
            <p:custDataLst>
              <p:tags r:id="rId19"/>
            </p:custDataLst>
          </p:nvPr>
        </p:nvSpPr>
        <p:spPr>
          <a:xfrm>
            <a:off x="5593037" y="5085790"/>
            <a:ext cx="521198" cy="521198"/>
          </a:xfrm>
          <a:prstGeom prst="ellipse">
            <a:avLst/>
          </a:prstGeom>
          <a:solidFill>
            <a:schemeClr val="accent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21"/>
          <p:cNvSpPr txBox="1"/>
          <p:nvPr>
            <p:custDataLst>
              <p:tags r:id="rId20"/>
            </p:custDataLst>
          </p:nvPr>
        </p:nvSpPr>
        <p:spPr>
          <a:xfrm>
            <a:off x="6358047" y="4890741"/>
            <a:ext cx="2785849" cy="911297"/>
          </a:xfrm>
          <a:prstGeom prst="rect">
            <a:avLst/>
          </a:prstGeom>
          <a:noFill/>
        </p:spPr>
        <p:txBody>
          <a:bodyPr wrap="square" rtlCol="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a:lnSpc>
                <a:spcPct val="100000"/>
              </a:lnSpc>
              <a:spcBef>
                <a:spcPts val="0"/>
              </a:spcBef>
              <a:spcAft>
                <a:spcPts val="800"/>
              </a:spcAft>
              <a:buSzPct val="100000"/>
            </a:pPr>
            <a:r>
              <a:rPr lang="zh-CN" altLang="en-US" sz="2400" spc="160" dirty="0">
                <a:solidFill>
                  <a:schemeClr val="tx1">
                    <a:lumMod val="85000"/>
                    <a:lumOff val="15000"/>
                  </a:schemeClr>
                </a:solidFill>
                <a:uFillTx/>
                <a:latin typeface="Arial" panose="020B0604020202020204" pitchFamily="34" charset="0"/>
                <a:ea typeface="微软雅黑" panose="020B0503020204020204" charset="-122"/>
              </a:rPr>
              <a:t>会开体验式家长会</a:t>
            </a:r>
            <a:endParaRPr lang="zh-CN" altLang="en-US" sz="2400" spc="160" dirty="0">
              <a:solidFill>
                <a:schemeClr val="tx1">
                  <a:lumMod val="85000"/>
                  <a:lumOff val="15000"/>
                </a:schemeClr>
              </a:solidFill>
              <a:uFillTx/>
              <a:latin typeface="Arial" panose="020B0604020202020204" pitchFamily="34" charset="0"/>
              <a:ea typeface="微软雅黑" panose="020B0503020204020204" charset="-122"/>
            </a:endParaRPr>
          </a:p>
        </p:txBody>
      </p:sp>
      <p:sp>
        <p:nvSpPr>
          <p:cNvPr id="15" name="矩形 14"/>
          <p:cNvSpPr/>
          <p:nvPr>
            <p:custDataLst>
              <p:tags r:id="rId21"/>
            </p:custDataLst>
          </p:nvPr>
        </p:nvSpPr>
        <p:spPr>
          <a:xfrm>
            <a:off x="5622615" y="5132954"/>
            <a:ext cx="457247" cy="4276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US" altLang="zh-CN" b="1" spc="300" dirty="0">
                <a:solidFill>
                  <a:schemeClr val="lt1"/>
                </a:solidFill>
                <a:latin typeface="Arial" panose="020B0604020202020204" pitchFamily="34" charset="0"/>
                <a:ea typeface="微软雅黑" panose="020B0503020204020204" charset="-122"/>
                <a:cs typeface="Arial" panose="020B0604020202020204" pitchFamily="34" charset="0"/>
              </a:rPr>
              <a:t>3</a:t>
            </a:r>
            <a:endParaRPr lang="en-US" altLang="zh-CN" b="1" spc="300" dirty="0">
              <a:solidFill>
                <a:schemeClr val="lt1"/>
              </a:solidFill>
              <a:latin typeface="Arial" panose="020B0604020202020204" pitchFamily="34" charset="0"/>
              <a:ea typeface="微软雅黑" panose="020B0503020204020204" charset="-122"/>
              <a:cs typeface="Arial" panose="020B0604020202020204" pitchFamily="34" charset="0"/>
            </a:endParaRPr>
          </a:p>
        </p:txBody>
      </p:sp>
    </p:spTree>
    <p:custDataLst>
      <p:tags r:id="rId22"/>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7"/>
          <p:cNvSpPr/>
          <p:nvPr userDrawn="1">
            <p:custDataLst>
              <p:tags r:id="rId1"/>
            </p:custDataLst>
          </p:nvPr>
        </p:nvSpPr>
        <p:spPr>
          <a:xfrm>
            <a:off x="0" y="3048000"/>
            <a:ext cx="12192000" cy="3810000"/>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a:solidFill>
                <a:schemeClr val="lt1"/>
              </a:solidFill>
              <a:latin typeface="微软雅黑" panose="020B0503020204020204" charset="-122"/>
              <a:ea typeface="微软雅黑" panose="020B0503020204020204" charset="-122"/>
              <a:sym typeface="+mn-ea"/>
            </a:endParaRPr>
          </a:p>
        </p:txBody>
      </p:sp>
      <p:sp>
        <p:nvSpPr>
          <p:cNvPr id="12" name="矩形 4"/>
          <p:cNvSpPr/>
          <p:nvPr>
            <p:custDataLst>
              <p:tags r:id="rId2"/>
            </p:custDataLst>
          </p:nvPr>
        </p:nvSpPr>
        <p:spPr>
          <a:xfrm>
            <a:off x="609562" y="1792447"/>
            <a:ext cx="10972888" cy="4435219"/>
          </a:xfrm>
          <a:prstGeom prst="rect">
            <a:avLst/>
          </a:prstGeom>
          <a:solidFill>
            <a:schemeClr val="lt1"/>
          </a:solidFill>
          <a:ln>
            <a:noFill/>
          </a:ln>
          <a:effectLst>
            <a:outerShdw blurRad="127000" dist="38100" dir="5400000" algn="t" rotWithShape="0">
              <a:schemeClr val="dk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spcBef>
                <a:spcPts val="0"/>
              </a:spcBef>
              <a:spcAft>
                <a:spcPts val="0"/>
              </a:spcAft>
              <a:buClrTx/>
              <a:buSzTx/>
              <a:buFontTx/>
            </a:pPr>
            <a:endParaRPr kumimoji="1" lang="zh-CN" altLang="en-US" sz="1600" b="1" noProof="0" dirty="0">
              <a:ln>
                <a:noFill/>
              </a:ln>
              <a:solidFill>
                <a:srgbClr val="FF0000"/>
              </a:solidFill>
              <a:effectLst/>
              <a:uLnTx/>
              <a:uFillTx/>
              <a:latin typeface="微软雅黑" panose="020B0503020204020204" charset="-122"/>
              <a:ea typeface="微软雅黑" panose="020B0503020204020204" charset="-122"/>
              <a:sym typeface="+mn-ea"/>
            </a:endParaRPr>
          </a:p>
        </p:txBody>
      </p:sp>
      <p:sp>
        <p:nvSpPr>
          <p:cNvPr id="13" name="文本框 5"/>
          <p:cNvSpPr txBox="1"/>
          <p:nvPr>
            <p:custDataLst>
              <p:tags r:id="rId3"/>
            </p:custDataLst>
          </p:nvPr>
        </p:nvSpPr>
        <p:spPr>
          <a:xfrm>
            <a:off x="609562" y="609605"/>
            <a:ext cx="10972876" cy="762000"/>
          </a:xfrm>
          <a:prstGeom prst="rect">
            <a:avLst/>
          </a:prstGeom>
          <a:noFill/>
        </p:spPr>
        <p:txBody>
          <a:bodyPr wrap="square" lIns="63500" tIns="25400" rIns="63500" bIns="25400" rtlCol="0" anchor="t" anchorCtr="0">
            <a:normAutofit lnSpcReduction="10000"/>
          </a:bodyPr>
          <a:p>
            <a:pPr marL="0" indent="0" algn="ctr">
              <a:lnSpc>
                <a:spcPct val="100000"/>
              </a:lnSpc>
              <a:spcBef>
                <a:spcPts val="0"/>
              </a:spcBef>
              <a:spcAft>
                <a:spcPts val="0"/>
              </a:spcAft>
              <a:buSzPct val="100000"/>
              <a:buNone/>
            </a:pPr>
            <a:r>
              <a:rPr lang="en-US" sz="4600" b="1" spc="300" dirty="0">
                <a:solidFill>
                  <a:schemeClr val="lt1"/>
                </a:solidFill>
                <a:uFillTx/>
                <a:latin typeface="微软雅黑" panose="020B0503020204020204" charset="-122"/>
                <a:ea typeface="微软雅黑" panose="020B0503020204020204" charset="-122"/>
              </a:rPr>
              <a:t>用</a:t>
            </a:r>
            <a:r>
              <a:rPr lang="zh-CN" altLang="en-US" sz="4600" b="1" spc="300" dirty="0">
                <a:solidFill>
                  <a:schemeClr val="lt1"/>
                </a:solidFill>
                <a:uFillTx/>
                <a:latin typeface="微软雅黑" panose="020B0503020204020204" charset="-122"/>
                <a:ea typeface="微软雅黑" panose="020B0503020204020204" charset="-122"/>
              </a:rPr>
              <a:t>实战</a:t>
            </a:r>
            <a:r>
              <a:rPr lang="en-US" sz="4600" b="1" spc="300" dirty="0">
                <a:solidFill>
                  <a:schemeClr val="lt1"/>
                </a:solidFill>
                <a:uFillTx/>
                <a:latin typeface="微软雅黑" panose="020B0503020204020204" charset="-122"/>
                <a:ea typeface="微软雅黑" panose="020B0503020204020204" charset="-122"/>
              </a:rPr>
              <a:t>管理实现跨越</a:t>
            </a:r>
            <a:endParaRPr lang="en-US" sz="4600" b="1" spc="300" dirty="0">
              <a:solidFill>
                <a:schemeClr val="lt1"/>
              </a:solidFill>
              <a:uFillTx/>
              <a:latin typeface="微软雅黑" panose="020B0503020204020204" charset="-122"/>
              <a:ea typeface="微软雅黑" panose="020B0503020204020204" charset="-122"/>
            </a:endParaRPr>
          </a:p>
        </p:txBody>
      </p:sp>
      <p:pic>
        <p:nvPicPr>
          <p:cNvPr id="27" name="图形 26"/>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1146425" y="4916256"/>
            <a:ext cx="5087573" cy="965251"/>
          </a:xfrm>
          <a:prstGeom prst="rect">
            <a:avLst/>
          </a:prstGeom>
        </p:spPr>
      </p:pic>
      <p:pic>
        <p:nvPicPr>
          <p:cNvPr id="30" name="图形 29"/>
          <p:cNvPicPr>
            <a:picLocks noChangeAspect="1"/>
          </p:cNvPicPr>
          <p:nvPr>
            <p:custDataLst>
              <p:tags r:id="rId7"/>
            </p:custDataLst>
          </p:nvPr>
        </p:nvPicPr>
        <p:blipFill>
          <a:blip r:embed="rId8">
            <a:extLst>
              <a:ext uri="{96DAC541-7B7A-43D3-8B79-37D633B846F1}">
                <asvg:svgBlip xmlns:asvg="http://schemas.microsoft.com/office/drawing/2016/SVG/main" r:embed="rId9"/>
              </a:ext>
            </a:extLst>
          </a:blip>
          <a:stretch>
            <a:fillRect/>
          </a:stretch>
        </p:blipFill>
        <p:spPr>
          <a:xfrm>
            <a:off x="1692226" y="3986451"/>
            <a:ext cx="4043856" cy="942912"/>
          </a:xfrm>
          <a:prstGeom prst="rect">
            <a:avLst/>
          </a:prstGeom>
        </p:spPr>
      </p:pic>
      <p:pic>
        <p:nvPicPr>
          <p:cNvPr id="34" name="图形 33"/>
          <p:cNvPicPr>
            <a:picLocks noChangeAspect="1"/>
          </p:cNvPicPr>
          <p:nvPr>
            <p:custDataLst>
              <p:tags r:id="rId10"/>
            </p:custDataLst>
          </p:nvPr>
        </p:nvPicPr>
        <p:blipFill>
          <a:blip r:embed="rId11">
            <a:extLst>
              <a:ext uri="{96DAC541-7B7A-43D3-8B79-37D633B846F1}">
                <asvg:svgBlip xmlns:asvg="http://schemas.microsoft.com/office/drawing/2016/SVG/main" r:embed="rId12"/>
              </a:ext>
            </a:extLst>
          </a:blip>
          <a:stretch>
            <a:fillRect/>
          </a:stretch>
        </p:blipFill>
        <p:spPr>
          <a:xfrm>
            <a:off x="2240027" y="3057388"/>
            <a:ext cx="3004700" cy="942912"/>
          </a:xfrm>
          <a:prstGeom prst="rect">
            <a:avLst/>
          </a:prstGeom>
        </p:spPr>
      </p:pic>
      <p:pic>
        <p:nvPicPr>
          <p:cNvPr id="36" name="图形 35"/>
          <p:cNvPicPr>
            <a:picLocks noChangeAspect="1"/>
          </p:cNvPicPr>
          <p:nvPr>
            <p:custDataLst>
              <p:tags r:id="rId13"/>
            </p:custDataLst>
          </p:nvPr>
        </p:nvPicPr>
        <p:blipFill>
          <a:blip r:embed="rId14">
            <a:extLst>
              <a:ext uri="{96DAC541-7B7A-43D3-8B79-37D633B846F1}">
                <asvg:svgBlip xmlns:asvg="http://schemas.microsoft.com/office/drawing/2016/SVG/main" r:embed="rId15"/>
              </a:ext>
            </a:extLst>
          </a:blip>
          <a:stretch>
            <a:fillRect/>
          </a:stretch>
        </p:blipFill>
        <p:spPr>
          <a:xfrm>
            <a:off x="2797387" y="2133634"/>
            <a:ext cx="1941980" cy="942912"/>
          </a:xfrm>
          <a:prstGeom prst="rect">
            <a:avLst/>
          </a:prstGeom>
        </p:spPr>
      </p:pic>
      <p:sp>
        <p:nvSpPr>
          <p:cNvPr id="39" name="等腰三角形 38"/>
          <p:cNvSpPr/>
          <p:nvPr>
            <p:custDataLst>
              <p:tags r:id="rId16"/>
            </p:custDataLst>
          </p:nvPr>
        </p:nvSpPr>
        <p:spPr>
          <a:xfrm>
            <a:off x="2739181" y="2151615"/>
            <a:ext cx="1069835" cy="936179"/>
          </a:xfrm>
          <a:prstGeom prst="triangle">
            <a:avLst>
              <a:gd name="adj" fmla="val 51905"/>
            </a:avLst>
          </a:prstGeom>
          <a:solidFill>
            <a:schemeClr val="accent1">
              <a:alpha val="98000"/>
            </a:schemeClr>
          </a:solidFill>
          <a:ln>
            <a:noFill/>
          </a:ln>
          <a:effectLst>
            <a:outerShdw blurRad="50800" dist="38100" dir="2700000" sx="103000" sy="103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5" name="等腰三角形 54"/>
          <p:cNvSpPr/>
          <p:nvPr>
            <p:custDataLst>
              <p:tags r:id="rId17"/>
            </p:custDataLst>
          </p:nvPr>
        </p:nvSpPr>
        <p:spPr>
          <a:xfrm rot="18014089">
            <a:off x="3283687" y="2139411"/>
            <a:ext cx="65085" cy="56368"/>
          </a:xfrm>
          <a:prstGeom prst="triangle">
            <a:avLst>
              <a:gd name="adj" fmla="val 53546"/>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8" name="等腰三角形 67"/>
          <p:cNvSpPr/>
          <p:nvPr>
            <p:custDataLst>
              <p:tags r:id="rId18"/>
            </p:custDataLst>
          </p:nvPr>
        </p:nvSpPr>
        <p:spPr>
          <a:xfrm>
            <a:off x="2183052" y="3084888"/>
            <a:ext cx="1069835" cy="936179"/>
          </a:xfrm>
          <a:prstGeom prst="triangle">
            <a:avLst>
              <a:gd name="adj" fmla="val 51905"/>
            </a:avLst>
          </a:prstGeom>
          <a:solidFill>
            <a:schemeClr val="accent2">
              <a:alpha val="98000"/>
            </a:schemeClr>
          </a:solidFill>
          <a:ln>
            <a:noFill/>
          </a:ln>
          <a:effectLst>
            <a:outerShdw blurRad="50800" dist="38100" dir="2700000" sx="103000" sy="103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9" name="等腰三角形 68"/>
          <p:cNvSpPr/>
          <p:nvPr>
            <p:custDataLst>
              <p:tags r:id="rId19"/>
            </p:custDataLst>
          </p:nvPr>
        </p:nvSpPr>
        <p:spPr>
          <a:xfrm rot="18014089">
            <a:off x="2728140" y="3072684"/>
            <a:ext cx="65085" cy="56368"/>
          </a:xfrm>
          <a:prstGeom prst="triangle">
            <a:avLst>
              <a:gd name="adj" fmla="val 53546"/>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等腰三角形 70"/>
          <p:cNvSpPr/>
          <p:nvPr>
            <p:custDataLst>
              <p:tags r:id="rId20"/>
            </p:custDataLst>
          </p:nvPr>
        </p:nvSpPr>
        <p:spPr>
          <a:xfrm>
            <a:off x="1630992" y="4018161"/>
            <a:ext cx="1069835" cy="936179"/>
          </a:xfrm>
          <a:prstGeom prst="triangle">
            <a:avLst>
              <a:gd name="adj" fmla="val 51905"/>
            </a:avLst>
          </a:prstGeom>
          <a:solidFill>
            <a:schemeClr val="accent4">
              <a:alpha val="98000"/>
            </a:schemeClr>
          </a:solidFill>
          <a:ln>
            <a:noFill/>
          </a:ln>
          <a:effectLst>
            <a:outerShdw blurRad="50800" dist="38100" dir="2700000" sx="103000" sy="103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2" name="等腰三角形 71"/>
          <p:cNvSpPr/>
          <p:nvPr>
            <p:custDataLst>
              <p:tags r:id="rId21"/>
            </p:custDataLst>
          </p:nvPr>
        </p:nvSpPr>
        <p:spPr>
          <a:xfrm rot="18014089">
            <a:off x="2176079" y="4006538"/>
            <a:ext cx="65085" cy="56368"/>
          </a:xfrm>
          <a:prstGeom prst="triangle">
            <a:avLst>
              <a:gd name="adj" fmla="val 53546"/>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等腰三角形 73"/>
          <p:cNvSpPr/>
          <p:nvPr>
            <p:custDataLst>
              <p:tags r:id="rId22"/>
            </p:custDataLst>
          </p:nvPr>
        </p:nvSpPr>
        <p:spPr>
          <a:xfrm>
            <a:off x="1080093" y="4950853"/>
            <a:ext cx="1069835" cy="936179"/>
          </a:xfrm>
          <a:prstGeom prst="triangle">
            <a:avLst>
              <a:gd name="adj" fmla="val 51905"/>
            </a:avLst>
          </a:prstGeom>
          <a:solidFill>
            <a:schemeClr val="accent6"/>
          </a:solidFill>
          <a:ln>
            <a:noFill/>
          </a:ln>
          <a:effectLst>
            <a:outerShdw blurRad="50800" dist="38100" dir="2700000" sx="103000" sy="103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5" name="等腰三角形 74"/>
          <p:cNvSpPr/>
          <p:nvPr>
            <p:custDataLst>
              <p:tags r:id="rId23"/>
            </p:custDataLst>
          </p:nvPr>
        </p:nvSpPr>
        <p:spPr>
          <a:xfrm rot="18014089">
            <a:off x="1625181" y="4939230"/>
            <a:ext cx="65085" cy="56368"/>
          </a:xfrm>
          <a:prstGeom prst="triangle">
            <a:avLst>
              <a:gd name="adj" fmla="val 53546"/>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文本框 24"/>
          <p:cNvSpPr txBox="1"/>
          <p:nvPr>
            <p:custDataLst>
              <p:tags r:id="rId24"/>
            </p:custDataLst>
          </p:nvPr>
        </p:nvSpPr>
        <p:spPr>
          <a:xfrm>
            <a:off x="3733579" y="2340438"/>
            <a:ext cx="656113" cy="568793"/>
          </a:xfrm>
          <a:prstGeom prst="rect">
            <a:avLst/>
          </a:prstGeom>
          <a:noFill/>
          <a:extLst>
            <a:ext uri="{909E8E84-426E-40DD-AFC4-6F175D3DCCD1}">
              <a14:hiddenFill xmlns:a14="http://schemas.microsoft.com/office/drawing/2010/main">
                <a:grpFill/>
              </a14:hiddenFill>
            </a:ext>
          </a:extLst>
        </p:spPr>
        <p:txBody>
          <a:bodyPr wrap="square" lIns="0" tIns="0" rIns="0" bIns="0" rtlCol="0" anchor="ctr">
            <a:normAutofit fontScale="6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spcBef>
                <a:spcPts val="0"/>
              </a:spcBef>
              <a:spcAft>
                <a:spcPts val="0"/>
              </a:spcAft>
            </a:pPr>
            <a:r>
              <a:rPr lang="en-US" altLang="zh-CN" sz="4000" b="1" spc="300" dirty="0">
                <a:solidFill>
                  <a:schemeClr val="tx1">
                    <a:lumMod val="75000"/>
                    <a:lumOff val="25000"/>
                  </a:schemeClr>
                </a:solidFill>
                <a:uFillTx/>
                <a:latin typeface="Arial" panose="020B0604020202020204" pitchFamily="34" charset="0"/>
                <a:ea typeface="微软雅黑" panose="020B0503020204020204" charset="-122"/>
              </a:rPr>
              <a:t>01</a:t>
            </a:r>
            <a:endParaRPr lang="en-US" altLang="zh-CN" sz="4000" b="1" spc="300" dirty="0">
              <a:solidFill>
                <a:schemeClr val="tx1">
                  <a:lumMod val="75000"/>
                  <a:lumOff val="25000"/>
                </a:schemeClr>
              </a:solidFill>
              <a:uFillTx/>
              <a:latin typeface="Arial" panose="020B0604020202020204" pitchFamily="34" charset="0"/>
              <a:ea typeface="微软雅黑" panose="020B0503020204020204" charset="-122"/>
            </a:endParaRPr>
          </a:p>
        </p:txBody>
      </p:sp>
      <p:sp>
        <p:nvSpPr>
          <p:cNvPr id="150" name="文本框 41"/>
          <p:cNvSpPr txBox="1"/>
          <p:nvPr>
            <p:custDataLst>
              <p:tags r:id="rId25"/>
            </p:custDataLst>
          </p:nvPr>
        </p:nvSpPr>
        <p:spPr>
          <a:xfrm>
            <a:off x="6266862" y="5073294"/>
            <a:ext cx="4310952" cy="698151"/>
          </a:xfrm>
          <a:prstGeom prst="rect">
            <a:avLst/>
          </a:prstGeom>
          <a:noFill/>
        </p:spPr>
        <p:txBody>
          <a:bodyPr wrap="square" rtlCol="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a:lnSpc>
                <a:spcPct val="100000"/>
              </a:lnSpc>
              <a:spcBef>
                <a:spcPts val="0"/>
              </a:spcBef>
              <a:spcAft>
                <a:spcPts val="800"/>
              </a:spcAft>
              <a:buSzPct val="100000"/>
              <a:buNone/>
            </a:pPr>
            <a:r>
              <a:rPr lang="en-US" sz="2300" spc="150" dirty="0">
                <a:solidFill>
                  <a:schemeClr val="tx1">
                    <a:lumMod val="75000"/>
                    <a:lumOff val="25000"/>
                  </a:schemeClr>
                </a:solidFill>
                <a:uFillTx/>
                <a:latin typeface="Arial" panose="020B0604020202020204" pitchFamily="34" charset="0"/>
                <a:ea typeface="微软雅黑" panose="020B0503020204020204" charset="-122"/>
              </a:rPr>
              <a:t>实战管理的内在驱动：管文化</a:t>
            </a:r>
            <a:endParaRPr lang="en-US" sz="2300" spc="150" dirty="0">
              <a:solidFill>
                <a:schemeClr val="tx1">
                  <a:lumMod val="75000"/>
                  <a:lumOff val="25000"/>
                </a:schemeClr>
              </a:solidFill>
              <a:uFillTx/>
              <a:latin typeface="Arial" panose="020B0604020202020204" pitchFamily="34" charset="0"/>
              <a:ea typeface="微软雅黑" panose="020B0503020204020204" charset="-122"/>
            </a:endParaRPr>
          </a:p>
        </p:txBody>
      </p:sp>
      <p:cxnSp>
        <p:nvCxnSpPr>
          <p:cNvPr id="191" name="直接连接符 190"/>
          <p:cNvCxnSpPr/>
          <p:nvPr>
            <p:custDataLst>
              <p:tags r:id="rId26"/>
            </p:custDataLst>
          </p:nvPr>
        </p:nvCxnSpPr>
        <p:spPr>
          <a:xfrm>
            <a:off x="2104674" y="5862266"/>
            <a:ext cx="9008007"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2" name="直接连接符 191"/>
          <p:cNvCxnSpPr>
            <a:stCxn id="71" idx="4"/>
          </p:cNvCxnSpPr>
          <p:nvPr>
            <p:custDataLst>
              <p:tags r:id="rId27"/>
            </p:custDataLst>
          </p:nvPr>
        </p:nvCxnSpPr>
        <p:spPr>
          <a:xfrm flipV="1">
            <a:off x="2700677" y="4916407"/>
            <a:ext cx="8028227" cy="38107"/>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3" name="直接连接符 192"/>
          <p:cNvCxnSpPr/>
          <p:nvPr>
            <p:custDataLst>
              <p:tags r:id="rId28"/>
            </p:custDataLst>
          </p:nvPr>
        </p:nvCxnSpPr>
        <p:spPr>
          <a:xfrm>
            <a:off x="3253097" y="3999512"/>
            <a:ext cx="7164263"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4" name="直接连接符 193"/>
          <p:cNvCxnSpPr/>
          <p:nvPr>
            <p:custDataLst>
              <p:tags r:id="rId29"/>
            </p:custDataLst>
          </p:nvPr>
        </p:nvCxnSpPr>
        <p:spPr>
          <a:xfrm>
            <a:off x="3768377" y="3059113"/>
            <a:ext cx="6396829" cy="357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2" name="文本框 41"/>
          <p:cNvSpPr txBox="1"/>
          <p:nvPr>
            <p:custDataLst>
              <p:tags r:id="rId30"/>
            </p:custDataLst>
          </p:nvPr>
        </p:nvSpPr>
        <p:spPr>
          <a:xfrm>
            <a:off x="4766600" y="2273148"/>
            <a:ext cx="4310952" cy="698151"/>
          </a:xfrm>
          <a:prstGeom prst="rect">
            <a:avLst/>
          </a:prstGeom>
          <a:noFill/>
        </p:spPr>
        <p:txBody>
          <a:bodyPr wrap="square" rtlCol="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a:lnSpc>
                <a:spcPct val="100000"/>
              </a:lnSpc>
              <a:spcBef>
                <a:spcPts val="0"/>
              </a:spcBef>
              <a:spcAft>
                <a:spcPts val="800"/>
              </a:spcAft>
              <a:buSzPct val="100000"/>
              <a:buNone/>
            </a:pPr>
            <a:r>
              <a:rPr lang="en-US" sz="2300" spc="150" dirty="0">
                <a:solidFill>
                  <a:schemeClr val="tx1">
                    <a:lumMod val="75000"/>
                    <a:lumOff val="25000"/>
                  </a:schemeClr>
                </a:solidFill>
                <a:uFillTx/>
                <a:latin typeface="Arial" panose="020B0604020202020204" pitchFamily="34" charset="0"/>
                <a:ea typeface="微软雅黑" panose="020B0503020204020204" charset="-122"/>
              </a:rPr>
              <a:t>实战管理的首要任务：管收入</a:t>
            </a:r>
            <a:endParaRPr lang="en-US" sz="2300" spc="150" dirty="0">
              <a:solidFill>
                <a:schemeClr val="tx1">
                  <a:lumMod val="75000"/>
                  <a:lumOff val="25000"/>
                </a:schemeClr>
              </a:solidFill>
              <a:uFillTx/>
              <a:latin typeface="Arial" panose="020B0604020202020204" pitchFamily="34" charset="0"/>
              <a:ea typeface="微软雅黑" panose="020B0503020204020204" charset="-122"/>
            </a:endParaRPr>
          </a:p>
        </p:txBody>
      </p:sp>
      <p:sp>
        <p:nvSpPr>
          <p:cNvPr id="204" name="文本框 41"/>
          <p:cNvSpPr txBox="1"/>
          <p:nvPr>
            <p:custDataLst>
              <p:tags r:id="rId31"/>
            </p:custDataLst>
          </p:nvPr>
        </p:nvSpPr>
        <p:spPr>
          <a:xfrm>
            <a:off x="5266687" y="3206530"/>
            <a:ext cx="4310952" cy="698151"/>
          </a:xfrm>
          <a:prstGeom prst="rect">
            <a:avLst/>
          </a:prstGeom>
          <a:noFill/>
        </p:spPr>
        <p:txBody>
          <a:bodyPr wrap="square" rtlCol="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a:lnSpc>
                <a:spcPct val="100000"/>
              </a:lnSpc>
              <a:spcBef>
                <a:spcPts val="0"/>
              </a:spcBef>
              <a:spcAft>
                <a:spcPts val="800"/>
              </a:spcAft>
              <a:buSzPct val="100000"/>
              <a:buNone/>
            </a:pPr>
            <a:r>
              <a:rPr lang="en-US" sz="2300" spc="150" dirty="0">
                <a:solidFill>
                  <a:schemeClr val="tx1">
                    <a:lumMod val="75000"/>
                    <a:lumOff val="25000"/>
                  </a:schemeClr>
                </a:solidFill>
                <a:uFillTx/>
                <a:latin typeface="Arial" panose="020B0604020202020204" pitchFamily="34" charset="0"/>
                <a:ea typeface="微软雅黑" panose="020B0503020204020204" charset="-122"/>
              </a:rPr>
              <a:t>实战管理的重要抓手：管时间</a:t>
            </a:r>
            <a:endParaRPr lang="en-US" sz="2300" spc="150" dirty="0">
              <a:solidFill>
                <a:schemeClr val="tx1">
                  <a:lumMod val="75000"/>
                  <a:lumOff val="25000"/>
                </a:schemeClr>
              </a:solidFill>
              <a:uFillTx/>
              <a:latin typeface="Arial" panose="020B0604020202020204" pitchFamily="34" charset="0"/>
              <a:ea typeface="微软雅黑" panose="020B0503020204020204" charset="-122"/>
            </a:endParaRPr>
          </a:p>
        </p:txBody>
      </p:sp>
      <p:sp>
        <p:nvSpPr>
          <p:cNvPr id="206" name="文本框 41"/>
          <p:cNvSpPr txBox="1"/>
          <p:nvPr>
            <p:custDataLst>
              <p:tags r:id="rId32"/>
            </p:custDataLst>
          </p:nvPr>
        </p:nvSpPr>
        <p:spPr>
          <a:xfrm>
            <a:off x="5766774" y="4139912"/>
            <a:ext cx="4310952" cy="698151"/>
          </a:xfrm>
          <a:prstGeom prst="rect">
            <a:avLst/>
          </a:prstGeom>
          <a:noFill/>
        </p:spPr>
        <p:txBody>
          <a:bodyPr wrap="square" rtlCol="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a:lnSpc>
                <a:spcPct val="100000"/>
              </a:lnSpc>
              <a:spcBef>
                <a:spcPts val="0"/>
              </a:spcBef>
              <a:spcAft>
                <a:spcPts val="800"/>
              </a:spcAft>
              <a:buSzPct val="100000"/>
              <a:buNone/>
            </a:pPr>
            <a:r>
              <a:rPr lang="en-US" sz="2300" spc="150" dirty="0">
                <a:solidFill>
                  <a:schemeClr val="tx1">
                    <a:lumMod val="75000"/>
                    <a:lumOff val="25000"/>
                  </a:schemeClr>
                </a:solidFill>
                <a:uFillTx/>
                <a:latin typeface="Arial" panose="020B0604020202020204" pitchFamily="34" charset="0"/>
                <a:ea typeface="微软雅黑" panose="020B0503020204020204" charset="-122"/>
              </a:rPr>
              <a:t>实战管理的品质保障：管口碑</a:t>
            </a:r>
            <a:endParaRPr lang="en-US" sz="2300" spc="150" dirty="0">
              <a:solidFill>
                <a:schemeClr val="tx1">
                  <a:lumMod val="75000"/>
                  <a:lumOff val="25000"/>
                </a:schemeClr>
              </a:solidFill>
              <a:uFillTx/>
              <a:latin typeface="Arial" panose="020B0604020202020204" pitchFamily="34" charset="0"/>
              <a:ea typeface="微软雅黑" panose="020B0503020204020204" charset="-122"/>
            </a:endParaRPr>
          </a:p>
        </p:txBody>
      </p:sp>
      <p:sp>
        <p:nvSpPr>
          <p:cNvPr id="14" name="文本框 24"/>
          <p:cNvSpPr txBox="1"/>
          <p:nvPr>
            <p:custDataLst>
              <p:tags r:id="rId33"/>
            </p:custDataLst>
          </p:nvPr>
        </p:nvSpPr>
        <p:spPr>
          <a:xfrm>
            <a:off x="3733579" y="3255802"/>
            <a:ext cx="656113" cy="568793"/>
          </a:xfrm>
          <a:prstGeom prst="rect">
            <a:avLst/>
          </a:prstGeom>
          <a:noFill/>
          <a:extLst>
            <a:ext uri="{909E8E84-426E-40DD-AFC4-6F175D3DCCD1}">
              <a14:hiddenFill xmlns:a14="http://schemas.microsoft.com/office/drawing/2010/main">
                <a:grpFill/>
              </a14:hiddenFill>
            </a:ext>
          </a:extLst>
        </p:spPr>
        <p:txBody>
          <a:bodyPr wrap="square" lIns="0" tIns="0" rIns="0" bIns="0" rtlCol="0" anchor="ctr">
            <a:normAutofit fontScale="6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spcBef>
                <a:spcPts val="0"/>
              </a:spcBef>
              <a:spcAft>
                <a:spcPts val="0"/>
              </a:spcAft>
            </a:pPr>
            <a:r>
              <a:rPr lang="en-US" altLang="zh-CN" sz="4000" b="1" spc="300" dirty="0">
                <a:solidFill>
                  <a:schemeClr val="tx1">
                    <a:lumMod val="75000"/>
                    <a:lumOff val="25000"/>
                  </a:schemeClr>
                </a:solidFill>
                <a:uFillTx/>
                <a:latin typeface="Arial" panose="020B0604020202020204" pitchFamily="34" charset="0"/>
                <a:ea typeface="微软雅黑" panose="020B0503020204020204" charset="-122"/>
              </a:rPr>
              <a:t>02</a:t>
            </a:r>
            <a:endParaRPr lang="en-US" altLang="zh-CN" sz="4000" b="1" spc="300" dirty="0">
              <a:solidFill>
                <a:schemeClr val="tx1">
                  <a:lumMod val="75000"/>
                  <a:lumOff val="25000"/>
                </a:schemeClr>
              </a:solidFill>
              <a:uFillTx/>
              <a:latin typeface="Arial" panose="020B0604020202020204" pitchFamily="34" charset="0"/>
              <a:ea typeface="微软雅黑" panose="020B0503020204020204" charset="-122"/>
            </a:endParaRPr>
          </a:p>
        </p:txBody>
      </p:sp>
      <p:sp>
        <p:nvSpPr>
          <p:cNvPr id="15" name="文本框 24"/>
          <p:cNvSpPr txBox="1"/>
          <p:nvPr>
            <p:custDataLst>
              <p:tags r:id="rId34"/>
            </p:custDataLst>
          </p:nvPr>
        </p:nvSpPr>
        <p:spPr>
          <a:xfrm>
            <a:off x="3733579" y="4171165"/>
            <a:ext cx="656113" cy="568793"/>
          </a:xfrm>
          <a:prstGeom prst="rect">
            <a:avLst/>
          </a:prstGeom>
          <a:noFill/>
          <a:extLst>
            <a:ext uri="{909E8E84-426E-40DD-AFC4-6F175D3DCCD1}">
              <a14:hiddenFill xmlns:a14="http://schemas.microsoft.com/office/drawing/2010/main">
                <a:grpFill/>
              </a14:hiddenFill>
            </a:ext>
          </a:extLst>
        </p:spPr>
        <p:txBody>
          <a:bodyPr wrap="square" lIns="0" tIns="0" rIns="0" bIns="0" rtlCol="0" anchor="ctr">
            <a:normAutofit fontScale="6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spcBef>
                <a:spcPts val="0"/>
              </a:spcBef>
              <a:spcAft>
                <a:spcPts val="0"/>
              </a:spcAft>
            </a:pPr>
            <a:r>
              <a:rPr lang="en-US" altLang="zh-CN" sz="4000" b="1" spc="300" dirty="0">
                <a:solidFill>
                  <a:schemeClr val="tx1">
                    <a:lumMod val="75000"/>
                    <a:lumOff val="25000"/>
                  </a:schemeClr>
                </a:solidFill>
                <a:uFillTx/>
                <a:latin typeface="Arial" panose="020B0604020202020204" pitchFamily="34" charset="0"/>
                <a:ea typeface="微软雅黑" panose="020B0503020204020204" charset="-122"/>
              </a:rPr>
              <a:t>03</a:t>
            </a:r>
            <a:endParaRPr lang="en-US" altLang="zh-CN" sz="4000" b="1" spc="300" dirty="0">
              <a:solidFill>
                <a:schemeClr val="tx1">
                  <a:lumMod val="75000"/>
                  <a:lumOff val="25000"/>
                </a:schemeClr>
              </a:solidFill>
              <a:uFillTx/>
              <a:latin typeface="Arial" panose="020B0604020202020204" pitchFamily="34" charset="0"/>
              <a:ea typeface="微软雅黑" panose="020B0503020204020204" charset="-122"/>
            </a:endParaRPr>
          </a:p>
        </p:txBody>
      </p:sp>
      <p:sp>
        <p:nvSpPr>
          <p:cNvPr id="16" name="文本框 24"/>
          <p:cNvSpPr txBox="1"/>
          <p:nvPr>
            <p:custDataLst>
              <p:tags r:id="rId35"/>
            </p:custDataLst>
          </p:nvPr>
        </p:nvSpPr>
        <p:spPr>
          <a:xfrm>
            <a:off x="3733579" y="5086530"/>
            <a:ext cx="656113" cy="568793"/>
          </a:xfrm>
          <a:prstGeom prst="rect">
            <a:avLst/>
          </a:prstGeom>
          <a:noFill/>
          <a:extLst>
            <a:ext uri="{909E8E84-426E-40DD-AFC4-6F175D3DCCD1}">
              <a14:hiddenFill xmlns:a14="http://schemas.microsoft.com/office/drawing/2010/main">
                <a:grpFill/>
              </a14:hiddenFill>
            </a:ext>
          </a:extLst>
        </p:spPr>
        <p:txBody>
          <a:bodyPr wrap="square" lIns="0" tIns="0" rIns="0" bIns="0" rtlCol="0" anchor="ctr">
            <a:normAutofit fontScale="6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spcBef>
                <a:spcPts val="0"/>
              </a:spcBef>
              <a:spcAft>
                <a:spcPts val="0"/>
              </a:spcAft>
            </a:pPr>
            <a:r>
              <a:rPr lang="en-US" altLang="zh-CN" sz="4000" b="1" spc="300" dirty="0">
                <a:solidFill>
                  <a:schemeClr val="tx1">
                    <a:lumMod val="75000"/>
                    <a:lumOff val="25000"/>
                  </a:schemeClr>
                </a:solidFill>
                <a:uFillTx/>
                <a:latin typeface="Arial" panose="020B0604020202020204" pitchFamily="34" charset="0"/>
                <a:ea typeface="微软雅黑" panose="020B0503020204020204" charset="-122"/>
              </a:rPr>
              <a:t>04</a:t>
            </a:r>
            <a:endParaRPr lang="en-US" altLang="zh-CN" sz="4000" b="1" spc="300" dirty="0">
              <a:solidFill>
                <a:schemeClr val="tx1">
                  <a:lumMod val="75000"/>
                  <a:lumOff val="25000"/>
                </a:schemeClr>
              </a:solidFill>
              <a:uFillTx/>
              <a:latin typeface="Arial" panose="020B0604020202020204" pitchFamily="34" charset="0"/>
              <a:ea typeface="微软雅黑" panose="020B0503020204020204" charset="-122"/>
            </a:endParaRPr>
          </a:p>
        </p:txBody>
      </p:sp>
      <p:grpSp>
        <p:nvGrpSpPr>
          <p:cNvPr id="43" name="icon"/>
          <p:cNvGrpSpPr/>
          <p:nvPr>
            <p:custDataLst>
              <p:tags r:id="rId36"/>
            </p:custDataLst>
          </p:nvPr>
        </p:nvGrpSpPr>
        <p:grpSpPr>
          <a:xfrm rot="0">
            <a:off x="3120813" y="2553405"/>
            <a:ext cx="338907" cy="418404"/>
            <a:chOff x="1672084" y="12094518"/>
            <a:chExt cx="1226344" cy="1526977"/>
          </a:xfrm>
          <a:solidFill>
            <a:schemeClr val="accent1"/>
          </a:solidFill>
        </p:grpSpPr>
        <p:sp>
          <p:nvSpPr>
            <p:cNvPr id="17" name="PA-任意多边形: 形状 1767"/>
            <p:cNvSpPr/>
            <p:nvPr>
              <p:custDataLst>
                <p:tags r:id="rId37"/>
              </p:custDataLst>
            </p:nvPr>
          </p:nvSpPr>
          <p:spPr>
            <a:xfrm>
              <a:off x="1672084" y="12094518"/>
              <a:ext cx="1226344" cy="1526977"/>
            </a:xfrm>
            <a:custGeom>
              <a:avLst/>
              <a:gdLst>
                <a:gd name="connsiteX0" fmla="*/ 924967 w 1226343"/>
                <a:gd name="connsiteY0" fmla="*/ 789000 h 1526976"/>
                <a:gd name="connsiteX1" fmla="*/ 924967 w 1226343"/>
                <a:gd name="connsiteY1" fmla="*/ 255240 h 1526976"/>
                <a:gd name="connsiteX2" fmla="*/ 778231 w 1226343"/>
                <a:gd name="connsiteY2" fmla="*/ 67973 h 1526976"/>
                <a:gd name="connsiteX3" fmla="*/ 463600 w 1226343"/>
                <a:gd name="connsiteY3" fmla="*/ 2232 h 1526976"/>
                <a:gd name="connsiteX4" fmla="*/ 148968 w 1226343"/>
                <a:gd name="connsiteY4" fmla="*/ 67973 h 1526976"/>
                <a:gd name="connsiteX5" fmla="*/ 2232 w 1226343"/>
                <a:gd name="connsiteY5" fmla="*/ 255240 h 1526976"/>
                <a:gd name="connsiteX6" fmla="*/ 2232 w 1226343"/>
                <a:gd name="connsiteY6" fmla="*/ 1273225 h 1526976"/>
                <a:gd name="connsiteX7" fmla="*/ 148968 w 1226343"/>
                <a:gd name="connsiteY7" fmla="*/ 1460492 h 1526976"/>
                <a:gd name="connsiteX8" fmla="*/ 463600 w 1226343"/>
                <a:gd name="connsiteY8" fmla="*/ 1526232 h 1526976"/>
                <a:gd name="connsiteX9" fmla="*/ 698430 w 1226343"/>
                <a:gd name="connsiteY9" fmla="*/ 1492320 h 1526976"/>
                <a:gd name="connsiteX10" fmla="*/ 853529 w 1226343"/>
                <a:gd name="connsiteY10" fmla="*/ 1526232 h 1526976"/>
                <a:gd name="connsiteX11" fmla="*/ 1225600 w 1226343"/>
                <a:gd name="connsiteY11" fmla="*/ 1154162 h 1526976"/>
                <a:gd name="connsiteX12" fmla="*/ 924967 w 1226343"/>
                <a:gd name="connsiteY12" fmla="*/ 789000 h 1526976"/>
                <a:gd name="connsiteX13" fmla="*/ 188902 w 1226343"/>
                <a:gd name="connsiteY13" fmla="*/ 147843 h 1526976"/>
                <a:gd name="connsiteX14" fmla="*/ 463600 w 1226343"/>
                <a:gd name="connsiteY14" fmla="*/ 91529 h 1526976"/>
                <a:gd name="connsiteX15" fmla="*/ 738298 w 1226343"/>
                <a:gd name="connsiteY15" fmla="*/ 147843 h 1526976"/>
                <a:gd name="connsiteX16" fmla="*/ 835670 w 1226343"/>
                <a:gd name="connsiteY16" fmla="*/ 255240 h 1526976"/>
                <a:gd name="connsiteX17" fmla="*/ 738298 w 1226343"/>
                <a:gd name="connsiteY17" fmla="*/ 362638 h 1526976"/>
                <a:gd name="connsiteX18" fmla="*/ 463600 w 1226343"/>
                <a:gd name="connsiteY18" fmla="*/ 418951 h 1526976"/>
                <a:gd name="connsiteX19" fmla="*/ 188902 w 1226343"/>
                <a:gd name="connsiteY19" fmla="*/ 362638 h 1526976"/>
                <a:gd name="connsiteX20" fmla="*/ 91529 w 1226343"/>
                <a:gd name="connsiteY20" fmla="*/ 255240 h 1526976"/>
                <a:gd name="connsiteX21" fmla="*/ 188902 w 1226343"/>
                <a:gd name="connsiteY21" fmla="*/ 147843 h 1526976"/>
                <a:gd name="connsiteX22" fmla="*/ 91529 w 1226343"/>
                <a:gd name="connsiteY22" fmla="*/ 407673 h 1526976"/>
                <a:gd name="connsiteX23" fmla="*/ 148968 w 1226343"/>
                <a:gd name="connsiteY23" fmla="*/ 442508 h 1526976"/>
                <a:gd name="connsiteX24" fmla="*/ 463600 w 1226343"/>
                <a:gd name="connsiteY24" fmla="*/ 508248 h 1526976"/>
                <a:gd name="connsiteX25" fmla="*/ 778231 w 1226343"/>
                <a:gd name="connsiteY25" fmla="*/ 442508 h 1526976"/>
                <a:gd name="connsiteX26" fmla="*/ 835670 w 1226343"/>
                <a:gd name="connsiteY26" fmla="*/ 407673 h 1526976"/>
                <a:gd name="connsiteX27" fmla="*/ 835670 w 1226343"/>
                <a:gd name="connsiteY27" fmla="*/ 509736 h 1526976"/>
                <a:gd name="connsiteX28" fmla="*/ 738298 w 1226343"/>
                <a:gd name="connsiteY28" fmla="*/ 617134 h 1526976"/>
                <a:gd name="connsiteX29" fmla="*/ 463600 w 1226343"/>
                <a:gd name="connsiteY29" fmla="*/ 673447 h 1526976"/>
                <a:gd name="connsiteX30" fmla="*/ 188902 w 1226343"/>
                <a:gd name="connsiteY30" fmla="*/ 617134 h 1526976"/>
                <a:gd name="connsiteX31" fmla="*/ 91529 w 1226343"/>
                <a:gd name="connsiteY31" fmla="*/ 509736 h 1526976"/>
                <a:gd name="connsiteX32" fmla="*/ 91529 w 1226343"/>
                <a:gd name="connsiteY32" fmla="*/ 407673 h 1526976"/>
                <a:gd name="connsiteX33" fmla="*/ 91529 w 1226343"/>
                <a:gd name="connsiteY33" fmla="*/ 662169 h 1526976"/>
                <a:gd name="connsiteX34" fmla="*/ 148968 w 1226343"/>
                <a:gd name="connsiteY34" fmla="*/ 697004 h 1526976"/>
                <a:gd name="connsiteX35" fmla="*/ 463600 w 1226343"/>
                <a:gd name="connsiteY35" fmla="*/ 762744 h 1526976"/>
                <a:gd name="connsiteX36" fmla="*/ 778231 w 1226343"/>
                <a:gd name="connsiteY36" fmla="*/ 697004 h 1526976"/>
                <a:gd name="connsiteX37" fmla="*/ 835670 w 1226343"/>
                <a:gd name="connsiteY37" fmla="*/ 662169 h 1526976"/>
                <a:gd name="connsiteX38" fmla="*/ 835670 w 1226343"/>
                <a:gd name="connsiteY38" fmla="*/ 782529 h 1526976"/>
                <a:gd name="connsiteX39" fmla="*/ 563365 w 1226343"/>
                <a:gd name="connsiteY39" fmla="*/ 921556 h 1526976"/>
                <a:gd name="connsiteX40" fmla="*/ 463600 w 1226343"/>
                <a:gd name="connsiteY40" fmla="*/ 927943 h 1526976"/>
                <a:gd name="connsiteX41" fmla="*/ 188902 w 1226343"/>
                <a:gd name="connsiteY41" fmla="*/ 871630 h 1526976"/>
                <a:gd name="connsiteX42" fmla="*/ 91529 w 1226343"/>
                <a:gd name="connsiteY42" fmla="*/ 764232 h 1526976"/>
                <a:gd name="connsiteX43" fmla="*/ 91529 w 1226343"/>
                <a:gd name="connsiteY43" fmla="*/ 662169 h 1526976"/>
                <a:gd name="connsiteX44" fmla="*/ 91529 w 1226343"/>
                <a:gd name="connsiteY44" fmla="*/ 916665 h 1526976"/>
                <a:gd name="connsiteX45" fmla="*/ 148968 w 1226343"/>
                <a:gd name="connsiteY45" fmla="*/ 951500 h 1526976"/>
                <a:gd name="connsiteX46" fmla="*/ 463600 w 1226343"/>
                <a:gd name="connsiteY46" fmla="*/ 1017240 h 1526976"/>
                <a:gd name="connsiteX47" fmla="*/ 508034 w 1226343"/>
                <a:gd name="connsiteY47" fmla="*/ 1016094 h 1526976"/>
                <a:gd name="connsiteX48" fmla="*/ 481459 w 1226343"/>
                <a:gd name="connsiteY48" fmla="*/ 1154162 h 1526976"/>
                <a:gd name="connsiteX49" fmla="*/ 482510 w 1226343"/>
                <a:gd name="connsiteY49" fmla="*/ 1182195 h 1526976"/>
                <a:gd name="connsiteX50" fmla="*/ 463600 w 1226343"/>
                <a:gd name="connsiteY50" fmla="*/ 1182440 h 1526976"/>
                <a:gd name="connsiteX51" fmla="*/ 188902 w 1226343"/>
                <a:gd name="connsiteY51" fmla="*/ 1126126 h 1526976"/>
                <a:gd name="connsiteX52" fmla="*/ 91529 w 1226343"/>
                <a:gd name="connsiteY52" fmla="*/ 1018729 h 1526976"/>
                <a:gd name="connsiteX53" fmla="*/ 91529 w 1226343"/>
                <a:gd name="connsiteY53" fmla="*/ 916665 h 1526976"/>
                <a:gd name="connsiteX54" fmla="*/ 463600 w 1226343"/>
                <a:gd name="connsiteY54" fmla="*/ 1436936 h 1526976"/>
                <a:gd name="connsiteX55" fmla="*/ 188902 w 1226343"/>
                <a:gd name="connsiteY55" fmla="*/ 1380622 h 1526976"/>
                <a:gd name="connsiteX56" fmla="*/ 91529 w 1226343"/>
                <a:gd name="connsiteY56" fmla="*/ 1273225 h 1526976"/>
                <a:gd name="connsiteX57" fmla="*/ 91529 w 1226343"/>
                <a:gd name="connsiteY57" fmla="*/ 1171161 h 1526976"/>
                <a:gd name="connsiteX58" fmla="*/ 148968 w 1226343"/>
                <a:gd name="connsiteY58" fmla="*/ 1205996 h 1526976"/>
                <a:gd name="connsiteX59" fmla="*/ 463600 w 1226343"/>
                <a:gd name="connsiteY59" fmla="*/ 1271736 h 1526976"/>
                <a:gd name="connsiteX60" fmla="*/ 500262 w 1226343"/>
                <a:gd name="connsiteY60" fmla="*/ 1270974 h 1526976"/>
                <a:gd name="connsiteX61" fmla="*/ 598739 w 1226343"/>
                <a:gd name="connsiteY61" fmla="*/ 1425038 h 1526976"/>
                <a:gd name="connsiteX62" fmla="*/ 463600 w 1226343"/>
                <a:gd name="connsiteY62" fmla="*/ 1436936 h 1526976"/>
                <a:gd name="connsiteX63" fmla="*/ 853529 w 1226343"/>
                <a:gd name="connsiteY63" fmla="*/ 1436936 h 1526976"/>
                <a:gd name="connsiteX64" fmla="*/ 570756 w 1226343"/>
                <a:gd name="connsiteY64" fmla="*/ 1154162 h 1526976"/>
                <a:gd name="connsiteX65" fmla="*/ 853529 w 1226343"/>
                <a:gd name="connsiteY65" fmla="*/ 871389 h 1526976"/>
                <a:gd name="connsiteX66" fmla="*/ 1136303 w 1226343"/>
                <a:gd name="connsiteY66" fmla="*/ 1154162 h 1526976"/>
                <a:gd name="connsiteX67" fmla="*/ 853529 w 1226343"/>
                <a:gd name="connsiteY67" fmla="*/ 1436936 h 152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226343" h="1526976">
                  <a:moveTo>
                    <a:pt x="924967" y="789000"/>
                  </a:moveTo>
                  <a:lnTo>
                    <a:pt x="924967" y="255240"/>
                  </a:lnTo>
                  <a:cubicBezTo>
                    <a:pt x="924967" y="181791"/>
                    <a:pt x="872856" y="115285"/>
                    <a:pt x="778231" y="67973"/>
                  </a:cubicBezTo>
                  <a:cubicBezTo>
                    <a:pt x="693444" y="25581"/>
                    <a:pt x="581707" y="2232"/>
                    <a:pt x="463600" y="2232"/>
                  </a:cubicBezTo>
                  <a:cubicBezTo>
                    <a:pt x="345493" y="2232"/>
                    <a:pt x="233755" y="25581"/>
                    <a:pt x="148968" y="67973"/>
                  </a:cubicBezTo>
                  <a:cubicBezTo>
                    <a:pt x="54343" y="115285"/>
                    <a:pt x="2232" y="181791"/>
                    <a:pt x="2232" y="255240"/>
                  </a:cubicBezTo>
                  <a:lnTo>
                    <a:pt x="2232" y="1273225"/>
                  </a:lnTo>
                  <a:cubicBezTo>
                    <a:pt x="2232" y="1346674"/>
                    <a:pt x="54343" y="1413180"/>
                    <a:pt x="148968" y="1460492"/>
                  </a:cubicBezTo>
                  <a:cubicBezTo>
                    <a:pt x="233755" y="1502884"/>
                    <a:pt x="345493" y="1526232"/>
                    <a:pt x="463600" y="1526232"/>
                  </a:cubicBezTo>
                  <a:cubicBezTo>
                    <a:pt x="547101" y="1526232"/>
                    <a:pt x="627823" y="1514523"/>
                    <a:pt x="698430" y="1492320"/>
                  </a:cubicBezTo>
                  <a:cubicBezTo>
                    <a:pt x="745668" y="1514076"/>
                    <a:pt x="798204" y="1526232"/>
                    <a:pt x="853529" y="1526232"/>
                  </a:cubicBezTo>
                  <a:cubicBezTo>
                    <a:pt x="1058689" y="1526232"/>
                    <a:pt x="1225600" y="1359322"/>
                    <a:pt x="1225600" y="1154162"/>
                  </a:cubicBezTo>
                  <a:cubicBezTo>
                    <a:pt x="1225600" y="973431"/>
                    <a:pt x="1096066" y="822412"/>
                    <a:pt x="924967" y="789000"/>
                  </a:cubicBezTo>
                  <a:close/>
                  <a:moveTo>
                    <a:pt x="188902" y="147843"/>
                  </a:moveTo>
                  <a:cubicBezTo>
                    <a:pt x="261530" y="111529"/>
                    <a:pt x="359087" y="91529"/>
                    <a:pt x="463600" y="91529"/>
                  </a:cubicBezTo>
                  <a:cubicBezTo>
                    <a:pt x="568113" y="91529"/>
                    <a:pt x="665670" y="111529"/>
                    <a:pt x="738298" y="147843"/>
                  </a:cubicBezTo>
                  <a:cubicBezTo>
                    <a:pt x="800180" y="178781"/>
                    <a:pt x="835670" y="217929"/>
                    <a:pt x="835670" y="255240"/>
                  </a:cubicBezTo>
                  <a:cubicBezTo>
                    <a:pt x="835670" y="292551"/>
                    <a:pt x="800180" y="331699"/>
                    <a:pt x="738298" y="362638"/>
                  </a:cubicBezTo>
                  <a:cubicBezTo>
                    <a:pt x="665670" y="398952"/>
                    <a:pt x="568113" y="418951"/>
                    <a:pt x="463600" y="418951"/>
                  </a:cubicBezTo>
                  <a:cubicBezTo>
                    <a:pt x="359087" y="418951"/>
                    <a:pt x="261530" y="398952"/>
                    <a:pt x="188902" y="362638"/>
                  </a:cubicBezTo>
                  <a:cubicBezTo>
                    <a:pt x="127019" y="331699"/>
                    <a:pt x="91529" y="292551"/>
                    <a:pt x="91529" y="255240"/>
                  </a:cubicBezTo>
                  <a:cubicBezTo>
                    <a:pt x="91529" y="217929"/>
                    <a:pt x="127019" y="178781"/>
                    <a:pt x="188902" y="147843"/>
                  </a:cubicBezTo>
                  <a:close/>
                  <a:moveTo>
                    <a:pt x="91529" y="407673"/>
                  </a:moveTo>
                  <a:cubicBezTo>
                    <a:pt x="108445" y="420166"/>
                    <a:pt x="127611" y="431831"/>
                    <a:pt x="148968" y="442508"/>
                  </a:cubicBezTo>
                  <a:cubicBezTo>
                    <a:pt x="233755" y="484900"/>
                    <a:pt x="345493" y="508248"/>
                    <a:pt x="463600" y="508248"/>
                  </a:cubicBezTo>
                  <a:cubicBezTo>
                    <a:pt x="581707" y="508248"/>
                    <a:pt x="693444" y="484900"/>
                    <a:pt x="778231" y="442508"/>
                  </a:cubicBezTo>
                  <a:cubicBezTo>
                    <a:pt x="799588" y="431831"/>
                    <a:pt x="818754" y="420166"/>
                    <a:pt x="835670" y="407673"/>
                  </a:cubicBezTo>
                  <a:lnTo>
                    <a:pt x="835670" y="509736"/>
                  </a:lnTo>
                  <a:cubicBezTo>
                    <a:pt x="835670" y="547048"/>
                    <a:pt x="800180" y="586195"/>
                    <a:pt x="738298" y="617134"/>
                  </a:cubicBezTo>
                  <a:cubicBezTo>
                    <a:pt x="665670" y="653448"/>
                    <a:pt x="568113" y="673447"/>
                    <a:pt x="463600" y="673447"/>
                  </a:cubicBezTo>
                  <a:cubicBezTo>
                    <a:pt x="359087" y="673447"/>
                    <a:pt x="261530" y="653448"/>
                    <a:pt x="188902" y="617134"/>
                  </a:cubicBezTo>
                  <a:cubicBezTo>
                    <a:pt x="127019" y="586195"/>
                    <a:pt x="91529" y="547048"/>
                    <a:pt x="91529" y="509736"/>
                  </a:cubicBezTo>
                  <a:lnTo>
                    <a:pt x="91529" y="407673"/>
                  </a:lnTo>
                  <a:close/>
                  <a:moveTo>
                    <a:pt x="91529" y="662169"/>
                  </a:moveTo>
                  <a:cubicBezTo>
                    <a:pt x="108445" y="674662"/>
                    <a:pt x="127611" y="686327"/>
                    <a:pt x="148968" y="697004"/>
                  </a:cubicBezTo>
                  <a:cubicBezTo>
                    <a:pt x="233755" y="739396"/>
                    <a:pt x="345493" y="762744"/>
                    <a:pt x="463600" y="762744"/>
                  </a:cubicBezTo>
                  <a:cubicBezTo>
                    <a:pt x="581707" y="762744"/>
                    <a:pt x="693444" y="739396"/>
                    <a:pt x="778231" y="697004"/>
                  </a:cubicBezTo>
                  <a:cubicBezTo>
                    <a:pt x="799588" y="686327"/>
                    <a:pt x="818754" y="674662"/>
                    <a:pt x="835670" y="662169"/>
                  </a:cubicBezTo>
                  <a:lnTo>
                    <a:pt x="835670" y="782529"/>
                  </a:lnTo>
                  <a:cubicBezTo>
                    <a:pt x="725719" y="787750"/>
                    <a:pt x="628126" y="840930"/>
                    <a:pt x="563365" y="921556"/>
                  </a:cubicBezTo>
                  <a:cubicBezTo>
                    <a:pt x="530971" y="925782"/>
                    <a:pt x="497503" y="927943"/>
                    <a:pt x="463600" y="927943"/>
                  </a:cubicBezTo>
                  <a:cubicBezTo>
                    <a:pt x="359087" y="927943"/>
                    <a:pt x="261530" y="907944"/>
                    <a:pt x="188902" y="871630"/>
                  </a:cubicBezTo>
                  <a:cubicBezTo>
                    <a:pt x="127019" y="840691"/>
                    <a:pt x="91529" y="801544"/>
                    <a:pt x="91529" y="764232"/>
                  </a:cubicBezTo>
                  <a:lnTo>
                    <a:pt x="91529" y="662169"/>
                  </a:lnTo>
                  <a:close/>
                  <a:moveTo>
                    <a:pt x="91529" y="916665"/>
                  </a:moveTo>
                  <a:cubicBezTo>
                    <a:pt x="108445" y="929158"/>
                    <a:pt x="127611" y="940823"/>
                    <a:pt x="148968" y="951500"/>
                  </a:cubicBezTo>
                  <a:cubicBezTo>
                    <a:pt x="233755" y="993892"/>
                    <a:pt x="345493" y="1017240"/>
                    <a:pt x="463600" y="1017240"/>
                  </a:cubicBezTo>
                  <a:cubicBezTo>
                    <a:pt x="478491" y="1017240"/>
                    <a:pt x="493312" y="1016832"/>
                    <a:pt x="508034" y="1016094"/>
                  </a:cubicBezTo>
                  <a:cubicBezTo>
                    <a:pt x="490904" y="1058808"/>
                    <a:pt x="481459" y="1105400"/>
                    <a:pt x="481459" y="1154162"/>
                  </a:cubicBezTo>
                  <a:cubicBezTo>
                    <a:pt x="481459" y="1163592"/>
                    <a:pt x="481819" y="1172941"/>
                    <a:pt x="482510" y="1182195"/>
                  </a:cubicBezTo>
                  <a:cubicBezTo>
                    <a:pt x="476211" y="1182344"/>
                    <a:pt x="469904" y="1182440"/>
                    <a:pt x="463600" y="1182440"/>
                  </a:cubicBezTo>
                  <a:cubicBezTo>
                    <a:pt x="359087" y="1182440"/>
                    <a:pt x="261530" y="1162440"/>
                    <a:pt x="188902" y="1126126"/>
                  </a:cubicBezTo>
                  <a:cubicBezTo>
                    <a:pt x="127019" y="1095188"/>
                    <a:pt x="91529" y="1056040"/>
                    <a:pt x="91529" y="1018729"/>
                  </a:cubicBezTo>
                  <a:lnTo>
                    <a:pt x="91529" y="916665"/>
                  </a:lnTo>
                  <a:close/>
                  <a:moveTo>
                    <a:pt x="463600" y="1436936"/>
                  </a:moveTo>
                  <a:cubicBezTo>
                    <a:pt x="359087" y="1436936"/>
                    <a:pt x="261530" y="1416936"/>
                    <a:pt x="188902" y="1380622"/>
                  </a:cubicBezTo>
                  <a:cubicBezTo>
                    <a:pt x="127019" y="1349684"/>
                    <a:pt x="91529" y="1310536"/>
                    <a:pt x="91529" y="1273225"/>
                  </a:cubicBezTo>
                  <a:lnTo>
                    <a:pt x="91529" y="1171161"/>
                  </a:lnTo>
                  <a:cubicBezTo>
                    <a:pt x="108445" y="1183654"/>
                    <a:pt x="127611" y="1195319"/>
                    <a:pt x="148968" y="1205996"/>
                  </a:cubicBezTo>
                  <a:cubicBezTo>
                    <a:pt x="233755" y="1248388"/>
                    <a:pt x="345493" y="1271736"/>
                    <a:pt x="463600" y="1271736"/>
                  </a:cubicBezTo>
                  <a:cubicBezTo>
                    <a:pt x="475830" y="1271736"/>
                    <a:pt x="488076" y="1271477"/>
                    <a:pt x="500262" y="1270974"/>
                  </a:cubicBezTo>
                  <a:cubicBezTo>
                    <a:pt x="519940" y="1330330"/>
                    <a:pt x="554179" y="1383102"/>
                    <a:pt x="598739" y="1425038"/>
                  </a:cubicBezTo>
                  <a:cubicBezTo>
                    <a:pt x="555947" y="1432870"/>
                    <a:pt x="510373" y="1436936"/>
                    <a:pt x="463600" y="1436936"/>
                  </a:cubicBezTo>
                  <a:close/>
                  <a:moveTo>
                    <a:pt x="853529" y="1436936"/>
                  </a:moveTo>
                  <a:cubicBezTo>
                    <a:pt x="697608" y="1436936"/>
                    <a:pt x="570756" y="1310083"/>
                    <a:pt x="570756" y="1154162"/>
                  </a:cubicBezTo>
                  <a:cubicBezTo>
                    <a:pt x="570756" y="998241"/>
                    <a:pt x="697608" y="871389"/>
                    <a:pt x="853529" y="871389"/>
                  </a:cubicBezTo>
                  <a:cubicBezTo>
                    <a:pt x="1009451" y="871389"/>
                    <a:pt x="1136303" y="998241"/>
                    <a:pt x="1136303" y="1154162"/>
                  </a:cubicBezTo>
                  <a:cubicBezTo>
                    <a:pt x="1136303" y="1310083"/>
                    <a:pt x="1009451" y="1436936"/>
                    <a:pt x="853529" y="1436936"/>
                  </a:cubicBezTo>
                  <a:close/>
                </a:path>
              </a:pathLst>
            </a:custGeom>
            <a:noFill/>
            <a:ln w="19050" cap="flat">
              <a:solidFill>
                <a:schemeClr val="bg1"/>
              </a:solidFill>
              <a:prstDash val="solid"/>
              <a:miter/>
            </a:ln>
          </p:spPr>
          <p:txBody>
            <a:bodyPr wrap="square" rtlCol="0" anchor="ctr">
              <a:noAutofit/>
            </a:bodyPr>
            <a:lstStyle/>
            <a:p>
              <a:pPr lvl="0" algn="l">
                <a:buClrTx/>
                <a:buSzTx/>
                <a:buFontTx/>
              </a:pPr>
              <a:endParaRPr lang="zh-CN" altLang="en-US">
                <a:sym typeface="+mn-ea"/>
              </a:endParaRPr>
            </a:p>
          </p:txBody>
        </p:sp>
        <p:sp>
          <p:nvSpPr>
            <p:cNvPr id="56" name="PA-任意多边形: 形状 1768"/>
            <p:cNvSpPr/>
            <p:nvPr>
              <p:custDataLst>
                <p:tags r:id="rId38"/>
              </p:custDataLst>
            </p:nvPr>
          </p:nvSpPr>
          <p:spPr>
            <a:xfrm>
              <a:off x="2389439" y="13023205"/>
              <a:ext cx="270867" cy="449461"/>
            </a:xfrm>
            <a:custGeom>
              <a:avLst/>
              <a:gdLst>
                <a:gd name="connsiteX0" fmla="*/ 213119 w 270867"/>
                <a:gd name="connsiteY0" fmla="*/ 204058 h 449460"/>
                <a:gd name="connsiteX1" fmla="*/ 91714 w 270867"/>
                <a:gd name="connsiteY1" fmla="*/ 163592 h 449460"/>
                <a:gd name="connsiteX2" fmla="*/ 134889 w 270867"/>
                <a:gd name="connsiteY2" fmla="*/ 121313 h 449460"/>
                <a:gd name="connsiteX3" fmla="*/ 167307 w 270867"/>
                <a:gd name="connsiteY3" fmla="*/ 133939 h 449460"/>
                <a:gd name="connsiteX4" fmla="*/ 180826 w 270867"/>
                <a:gd name="connsiteY4" fmla="*/ 165943 h 449460"/>
                <a:gd name="connsiteX5" fmla="*/ 270123 w 270867"/>
                <a:gd name="connsiteY5" fmla="*/ 165943 h 449460"/>
                <a:gd name="connsiteX6" fmla="*/ 229579 w 270867"/>
                <a:gd name="connsiteY6" fmla="*/ 69937 h 449460"/>
                <a:gd name="connsiteX7" fmla="*/ 177850 w 270867"/>
                <a:gd name="connsiteY7" fmla="*/ 38591 h 449460"/>
                <a:gd name="connsiteX8" fmla="*/ 177850 w 270867"/>
                <a:gd name="connsiteY8" fmla="*/ 2232 h 449460"/>
                <a:gd name="connsiteX9" fmla="*/ 88553 w 270867"/>
                <a:gd name="connsiteY9" fmla="*/ 2232 h 449460"/>
                <a:gd name="connsiteX10" fmla="*/ 88553 w 270867"/>
                <a:gd name="connsiteY10" fmla="*/ 40999 h 449460"/>
                <a:gd name="connsiteX11" fmla="*/ 2232 w 270867"/>
                <a:gd name="connsiteY11" fmla="*/ 167801 h 449460"/>
                <a:gd name="connsiteX12" fmla="*/ 59237 w 270867"/>
                <a:gd name="connsiteY12" fmla="*/ 246891 h 449460"/>
                <a:gd name="connsiteX13" fmla="*/ 180645 w 270867"/>
                <a:gd name="connsiteY13" fmla="*/ 287360 h 449460"/>
                <a:gd name="connsiteX14" fmla="*/ 139565 w 270867"/>
                <a:gd name="connsiteY14" fmla="*/ 329532 h 449460"/>
                <a:gd name="connsiteX15" fmla="*/ 105769 w 270867"/>
                <a:gd name="connsiteY15" fmla="*/ 317697 h 449460"/>
                <a:gd name="connsiteX16" fmla="*/ 91529 w 270867"/>
                <a:gd name="connsiteY16" fmla="*/ 285006 h 449460"/>
                <a:gd name="connsiteX17" fmla="*/ 2232 w 270867"/>
                <a:gd name="connsiteY17" fmla="*/ 285006 h 449460"/>
                <a:gd name="connsiteX18" fmla="*/ 44922 w 270867"/>
                <a:gd name="connsiteY18" fmla="*/ 383057 h 449460"/>
                <a:gd name="connsiteX19" fmla="*/ 88553 w 270867"/>
                <a:gd name="connsiteY19" fmla="*/ 410114 h 449460"/>
                <a:gd name="connsiteX20" fmla="*/ 88553 w 270867"/>
                <a:gd name="connsiteY20" fmla="*/ 448717 h 449460"/>
                <a:gd name="connsiteX21" fmla="*/ 177850 w 270867"/>
                <a:gd name="connsiteY21" fmla="*/ 448717 h 449460"/>
                <a:gd name="connsiteX22" fmla="*/ 177850 w 270867"/>
                <a:gd name="connsiteY22" fmla="*/ 412251 h 449460"/>
                <a:gd name="connsiteX23" fmla="*/ 270123 w 270867"/>
                <a:gd name="connsiteY23" fmla="*/ 283149 h 449460"/>
                <a:gd name="connsiteX24" fmla="*/ 213119 w 270867"/>
                <a:gd name="connsiteY24" fmla="*/ 204058 h 449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0867" h="449460">
                  <a:moveTo>
                    <a:pt x="213119" y="204058"/>
                  </a:moveTo>
                  <a:lnTo>
                    <a:pt x="91714" y="163592"/>
                  </a:lnTo>
                  <a:cubicBezTo>
                    <a:pt x="93750" y="140521"/>
                    <a:pt x="112335" y="121932"/>
                    <a:pt x="134889" y="121313"/>
                  </a:cubicBezTo>
                  <a:cubicBezTo>
                    <a:pt x="147090" y="120973"/>
                    <a:pt x="158594" y="125462"/>
                    <a:pt x="167307" y="133939"/>
                  </a:cubicBezTo>
                  <a:cubicBezTo>
                    <a:pt x="176025" y="142423"/>
                    <a:pt x="180826" y="153787"/>
                    <a:pt x="180826" y="165943"/>
                  </a:cubicBezTo>
                  <a:lnTo>
                    <a:pt x="270123" y="165943"/>
                  </a:lnTo>
                  <a:cubicBezTo>
                    <a:pt x="270123" y="129472"/>
                    <a:pt x="255725" y="95375"/>
                    <a:pt x="229579" y="69937"/>
                  </a:cubicBezTo>
                  <a:cubicBezTo>
                    <a:pt x="214667" y="55427"/>
                    <a:pt x="197025" y="44839"/>
                    <a:pt x="177850" y="38591"/>
                  </a:cubicBezTo>
                  <a:lnTo>
                    <a:pt x="177850" y="2232"/>
                  </a:lnTo>
                  <a:lnTo>
                    <a:pt x="88553" y="2232"/>
                  </a:lnTo>
                  <a:lnTo>
                    <a:pt x="88553" y="40999"/>
                  </a:lnTo>
                  <a:cubicBezTo>
                    <a:pt x="38288" y="60704"/>
                    <a:pt x="2232" y="110544"/>
                    <a:pt x="2232" y="167801"/>
                  </a:cubicBezTo>
                  <a:cubicBezTo>
                    <a:pt x="2232" y="203743"/>
                    <a:pt x="25140" y="235527"/>
                    <a:pt x="59237" y="246891"/>
                  </a:cubicBezTo>
                  <a:lnTo>
                    <a:pt x="180645" y="287360"/>
                  </a:lnTo>
                  <a:cubicBezTo>
                    <a:pt x="178698" y="309813"/>
                    <a:pt x="161356" y="327973"/>
                    <a:pt x="139565" y="329532"/>
                  </a:cubicBezTo>
                  <a:cubicBezTo>
                    <a:pt x="126932" y="330440"/>
                    <a:pt x="114937" y="326234"/>
                    <a:pt x="105769" y="317697"/>
                  </a:cubicBezTo>
                  <a:cubicBezTo>
                    <a:pt x="96586" y="309149"/>
                    <a:pt x="91529" y="297540"/>
                    <a:pt x="91529" y="285006"/>
                  </a:cubicBezTo>
                  <a:lnTo>
                    <a:pt x="2232" y="285006"/>
                  </a:lnTo>
                  <a:cubicBezTo>
                    <a:pt x="2232" y="322061"/>
                    <a:pt x="17794" y="357801"/>
                    <a:pt x="44922" y="383057"/>
                  </a:cubicBezTo>
                  <a:cubicBezTo>
                    <a:pt x="57650" y="394904"/>
                    <a:pt x="72524" y="404024"/>
                    <a:pt x="88553" y="410114"/>
                  </a:cubicBezTo>
                  <a:lnTo>
                    <a:pt x="88553" y="448717"/>
                  </a:lnTo>
                  <a:lnTo>
                    <a:pt x="177850" y="448717"/>
                  </a:lnTo>
                  <a:lnTo>
                    <a:pt x="177850" y="412251"/>
                  </a:lnTo>
                  <a:cubicBezTo>
                    <a:pt x="231538" y="394395"/>
                    <a:pt x="270123" y="342832"/>
                    <a:pt x="270123" y="283149"/>
                  </a:cubicBezTo>
                  <a:cubicBezTo>
                    <a:pt x="270123" y="247206"/>
                    <a:pt x="247215" y="215423"/>
                    <a:pt x="213119" y="204058"/>
                  </a:cubicBezTo>
                  <a:close/>
                </a:path>
              </a:pathLst>
            </a:custGeom>
            <a:noFill/>
            <a:ln w="19050" cap="flat">
              <a:solidFill>
                <a:schemeClr val="bg1"/>
              </a:solidFill>
              <a:prstDash val="solid"/>
              <a:miter/>
            </a:ln>
          </p:spPr>
          <p:txBody>
            <a:bodyPr wrap="square" rtlCol="0" anchor="ctr">
              <a:noAutofit/>
            </a:bodyPr>
            <a:lstStyle/>
            <a:p>
              <a:pPr lvl="0" algn="l">
                <a:buClrTx/>
                <a:buSzTx/>
                <a:buFontTx/>
              </a:pPr>
              <a:endParaRPr lang="zh-CN" altLang="en-US">
                <a:sym typeface="+mn-ea"/>
              </a:endParaRPr>
            </a:p>
          </p:txBody>
        </p:sp>
      </p:grpSp>
      <p:sp>
        <p:nvSpPr>
          <p:cNvPr id="18" name="icon"/>
          <p:cNvSpPr/>
          <p:nvPr>
            <p:custDataLst>
              <p:tags r:id="rId39"/>
            </p:custDataLst>
          </p:nvPr>
        </p:nvSpPr>
        <p:spPr bwMode="auto">
          <a:xfrm>
            <a:off x="2510613" y="3497114"/>
            <a:ext cx="418404" cy="418404"/>
          </a:xfrm>
          <a:custGeom>
            <a:avLst/>
            <a:gdLst>
              <a:gd name="T0" fmla="*/ 1004124 w 4122"/>
              <a:gd name="T1" fmla="*/ 12996 h 4156"/>
              <a:gd name="T2" fmla="*/ 1285140 w 4122"/>
              <a:gd name="T3" fmla="*/ 99204 h 4156"/>
              <a:gd name="T4" fmla="*/ 1293367 w 4122"/>
              <a:gd name="T5" fmla="*/ 103536 h 4156"/>
              <a:gd name="T6" fmla="*/ 1755809 w 4122"/>
              <a:gd name="T7" fmla="*/ 706989 h 4156"/>
              <a:gd name="T8" fmla="*/ 1757974 w 4122"/>
              <a:gd name="T9" fmla="*/ 715653 h 4156"/>
              <a:gd name="T10" fmla="*/ 1331904 w 4122"/>
              <a:gd name="T11" fmla="*/ 1663071 h 4156"/>
              <a:gd name="T12" fmla="*/ 772036 w 4122"/>
              <a:gd name="T13" fmla="*/ 1774405 h 4156"/>
              <a:gd name="T14" fmla="*/ 260232 w 4122"/>
              <a:gd name="T15" fmla="*/ 1521847 h 4156"/>
              <a:gd name="T16" fmla="*/ 93528 w 4122"/>
              <a:gd name="T17" fmla="*/ 496452 h 4156"/>
              <a:gd name="T18" fmla="*/ 97858 w 4122"/>
              <a:gd name="T19" fmla="*/ 488221 h 4156"/>
              <a:gd name="T20" fmla="*/ 701025 w 4122"/>
              <a:gd name="T21" fmla="*/ 25559 h 4156"/>
              <a:gd name="T22" fmla="*/ 709685 w 4122"/>
              <a:gd name="T23" fmla="*/ 23826 h 4156"/>
              <a:gd name="T24" fmla="*/ 471535 w 4122"/>
              <a:gd name="T25" fmla="*/ 480424 h 4156"/>
              <a:gd name="T26" fmla="*/ 431267 w 4122"/>
              <a:gd name="T27" fmla="*/ 403313 h 4156"/>
              <a:gd name="T28" fmla="*/ 471535 w 4122"/>
              <a:gd name="T29" fmla="*/ 480424 h 4156"/>
              <a:gd name="T30" fmla="*/ 1320213 w 4122"/>
              <a:gd name="T31" fmla="*/ 495152 h 4156"/>
              <a:gd name="T32" fmla="*/ 1360048 w 4122"/>
              <a:gd name="T33" fmla="*/ 418475 h 4156"/>
              <a:gd name="T34" fmla="*/ 1304625 w 4122"/>
              <a:gd name="T35" fmla="*/ 1307411 h 4156"/>
              <a:gd name="T36" fmla="*/ 1344893 w 4122"/>
              <a:gd name="T37" fmla="*/ 1384521 h 4156"/>
              <a:gd name="T38" fmla="*/ 1304625 w 4122"/>
              <a:gd name="T39" fmla="*/ 1307411 h 4156"/>
              <a:gd name="T40" fmla="*/ 455947 w 4122"/>
              <a:gd name="T41" fmla="*/ 1292248 h 4156"/>
              <a:gd name="T42" fmla="*/ 416112 w 4122"/>
              <a:gd name="T43" fmla="*/ 1369359 h 4156"/>
              <a:gd name="T44" fmla="*/ 906266 w 4122"/>
              <a:gd name="T45" fmla="*/ 1384954 h 4156"/>
              <a:gd name="T46" fmla="*/ 848244 w 4122"/>
              <a:gd name="T47" fmla="*/ 1569499 h 4156"/>
              <a:gd name="T48" fmla="*/ 906266 w 4122"/>
              <a:gd name="T49" fmla="*/ 1384954 h 4156"/>
              <a:gd name="T50" fmla="*/ 848244 w 4122"/>
              <a:gd name="T51" fmla="*/ 231331 h 4156"/>
              <a:gd name="T52" fmla="*/ 906266 w 4122"/>
              <a:gd name="T53" fmla="*/ 415876 h 4156"/>
              <a:gd name="T54" fmla="*/ 1361780 w 4122"/>
              <a:gd name="T55" fmla="*/ 871174 h 4156"/>
              <a:gd name="T56" fmla="*/ 1545805 w 4122"/>
              <a:gd name="T57" fmla="*/ 929656 h 4156"/>
              <a:gd name="T58" fmla="*/ 1361780 w 4122"/>
              <a:gd name="T59" fmla="*/ 871174 h 4156"/>
              <a:gd name="T60" fmla="*/ 208705 w 4122"/>
              <a:gd name="T61" fmla="*/ 929656 h 4156"/>
              <a:gd name="T62" fmla="*/ 393163 w 4122"/>
              <a:gd name="T63" fmla="*/ 871174 h 4156"/>
              <a:gd name="T64" fmla="*/ 895008 w 4122"/>
              <a:gd name="T65" fmla="*/ 754209 h 4156"/>
              <a:gd name="T66" fmla="*/ 591909 w 4122"/>
              <a:gd name="T67" fmla="*/ 333134 h 4156"/>
              <a:gd name="T68" fmla="*/ 781995 w 4122"/>
              <a:gd name="T69" fmla="*/ 813558 h 4156"/>
              <a:gd name="T70" fmla="*/ 895008 w 4122"/>
              <a:gd name="T71" fmla="*/ 1028860 h 4156"/>
              <a:gd name="T72" fmla="*/ 1029671 w 4122"/>
              <a:gd name="T73" fmla="*/ 864243 h 4156"/>
              <a:gd name="T74" fmla="*/ 1192045 w 4122"/>
              <a:gd name="T75" fmla="*/ 540639 h 4156"/>
              <a:gd name="T76" fmla="*/ 895008 w 4122"/>
              <a:gd name="T77" fmla="*/ 754209 h 4156"/>
              <a:gd name="T78" fmla="*/ 1594734 w 4122"/>
              <a:gd name="T79" fmla="*/ 979042 h 4156"/>
              <a:gd name="T80" fmla="*/ 1583476 w 4122"/>
              <a:gd name="T81" fmla="*/ 742945 h 4156"/>
              <a:gd name="T82" fmla="*/ 1582177 w 4122"/>
              <a:gd name="T83" fmla="*/ 735581 h 4156"/>
              <a:gd name="T84" fmla="*/ 1452277 w 4122"/>
              <a:gd name="T85" fmla="*/ 460063 h 4156"/>
              <a:gd name="T86" fmla="*/ 1220190 w 4122"/>
              <a:gd name="T87" fmla="*/ 263821 h 4156"/>
              <a:gd name="T88" fmla="*/ 1214128 w 4122"/>
              <a:gd name="T89" fmla="*/ 260789 h 4156"/>
              <a:gd name="T90" fmla="*/ 983340 w 4122"/>
              <a:gd name="T91" fmla="*/ 188011 h 4156"/>
              <a:gd name="T92" fmla="*/ 977278 w 4122"/>
              <a:gd name="T93" fmla="*/ 187577 h 4156"/>
              <a:gd name="T94" fmla="*/ 736964 w 4122"/>
              <a:gd name="T95" fmla="*/ 197974 h 4156"/>
              <a:gd name="T96" fmla="*/ 730036 w 4122"/>
              <a:gd name="T97" fmla="*/ 199274 h 4156"/>
              <a:gd name="T98" fmla="*/ 456380 w 4122"/>
              <a:gd name="T99" fmla="*/ 327502 h 4156"/>
              <a:gd name="T100" fmla="*/ 455081 w 4122"/>
              <a:gd name="T101" fmla="*/ 328369 h 4156"/>
              <a:gd name="T102" fmla="*/ 384503 w 4122"/>
              <a:gd name="T103" fmla="*/ 390317 h 4156"/>
              <a:gd name="T104" fmla="*/ 261964 w 4122"/>
              <a:gd name="T105" fmla="*/ 554935 h 4156"/>
              <a:gd name="T106" fmla="*/ 256335 w 4122"/>
              <a:gd name="T107" fmla="*/ 564898 h 4156"/>
              <a:gd name="T108" fmla="*/ 204375 w 4122"/>
              <a:gd name="T109" fmla="*/ 695293 h 4156"/>
              <a:gd name="T110" fmla="*/ 176230 w 4122"/>
              <a:gd name="T111" fmla="*/ 893700 h 4156"/>
              <a:gd name="T112" fmla="*/ 623085 w 4122"/>
              <a:gd name="T113" fmla="*/ 1554770 h 4156"/>
              <a:gd name="T114" fmla="*/ 703623 w 4122"/>
              <a:gd name="T115" fmla="*/ 1581629 h 4156"/>
              <a:gd name="T116" fmla="*/ 793686 w 4122"/>
              <a:gd name="T117" fmla="*/ 1599390 h 4156"/>
              <a:gd name="T118" fmla="*/ 873358 w 4122"/>
              <a:gd name="T119" fmla="*/ 1605888 h 4156"/>
              <a:gd name="T120" fmla="*/ 1243572 w 4122"/>
              <a:gd name="T121" fmla="*/ 1510583 h 4156"/>
              <a:gd name="T122" fmla="*/ 1594734 w 4122"/>
              <a:gd name="T123" fmla="*/ 979042 h 41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122" h="4156">
                <a:moveTo>
                  <a:pt x="2309" y="29"/>
                </a:moveTo>
                <a:cubicBezTo>
                  <a:pt x="2319" y="30"/>
                  <a:pt x="2319" y="30"/>
                  <a:pt x="2319" y="30"/>
                </a:cubicBezTo>
                <a:cubicBezTo>
                  <a:pt x="2328" y="31"/>
                  <a:pt x="2328" y="31"/>
                  <a:pt x="2328" y="31"/>
                </a:cubicBezTo>
                <a:cubicBezTo>
                  <a:pt x="2555" y="62"/>
                  <a:pt x="2770" y="130"/>
                  <a:pt x="2968" y="229"/>
                </a:cubicBezTo>
                <a:cubicBezTo>
                  <a:pt x="2976" y="233"/>
                  <a:pt x="2976" y="233"/>
                  <a:pt x="2976" y="233"/>
                </a:cubicBezTo>
                <a:cubicBezTo>
                  <a:pt x="2987" y="239"/>
                  <a:pt x="2987" y="239"/>
                  <a:pt x="2987" y="239"/>
                </a:cubicBezTo>
                <a:cubicBezTo>
                  <a:pt x="3262" y="380"/>
                  <a:pt x="3496" y="578"/>
                  <a:pt x="3677" y="815"/>
                </a:cubicBezTo>
                <a:cubicBezTo>
                  <a:pt x="3859" y="1052"/>
                  <a:pt x="3991" y="1329"/>
                  <a:pt x="4055" y="1632"/>
                </a:cubicBezTo>
                <a:cubicBezTo>
                  <a:pt x="4058" y="1645"/>
                  <a:pt x="4058" y="1645"/>
                  <a:pt x="4058" y="1645"/>
                </a:cubicBezTo>
                <a:cubicBezTo>
                  <a:pt x="4060" y="1652"/>
                  <a:pt x="4060" y="1652"/>
                  <a:pt x="4060" y="1652"/>
                </a:cubicBezTo>
                <a:cubicBezTo>
                  <a:pt x="4122" y="1954"/>
                  <a:pt x="4116" y="2275"/>
                  <a:pt x="4031" y="2594"/>
                </a:cubicBezTo>
                <a:cubicBezTo>
                  <a:pt x="3885" y="3141"/>
                  <a:pt x="3530" y="3576"/>
                  <a:pt x="3076" y="3839"/>
                </a:cubicBezTo>
                <a:cubicBezTo>
                  <a:pt x="2697" y="4058"/>
                  <a:pt x="2248" y="4156"/>
                  <a:pt x="1793" y="4098"/>
                </a:cubicBezTo>
                <a:cubicBezTo>
                  <a:pt x="1783" y="4096"/>
                  <a:pt x="1783" y="4096"/>
                  <a:pt x="1783" y="4096"/>
                </a:cubicBezTo>
                <a:cubicBezTo>
                  <a:pt x="1774" y="4095"/>
                  <a:pt x="1774" y="4095"/>
                  <a:pt x="1774" y="4095"/>
                </a:cubicBezTo>
                <a:cubicBezTo>
                  <a:pt x="1318" y="4033"/>
                  <a:pt x="910" y="3823"/>
                  <a:pt x="601" y="3513"/>
                </a:cubicBezTo>
                <a:cubicBezTo>
                  <a:pt x="230" y="3142"/>
                  <a:pt x="0" y="2629"/>
                  <a:pt x="0" y="2063"/>
                </a:cubicBezTo>
                <a:cubicBezTo>
                  <a:pt x="0" y="1734"/>
                  <a:pt x="78" y="1422"/>
                  <a:pt x="216" y="1146"/>
                </a:cubicBezTo>
                <a:cubicBezTo>
                  <a:pt x="220" y="1139"/>
                  <a:pt x="220" y="1139"/>
                  <a:pt x="220" y="1139"/>
                </a:cubicBezTo>
                <a:cubicBezTo>
                  <a:pt x="226" y="1127"/>
                  <a:pt x="226" y="1127"/>
                  <a:pt x="226" y="1127"/>
                </a:cubicBezTo>
                <a:cubicBezTo>
                  <a:pt x="367" y="851"/>
                  <a:pt x="566" y="617"/>
                  <a:pt x="803" y="436"/>
                </a:cubicBezTo>
                <a:cubicBezTo>
                  <a:pt x="1040" y="255"/>
                  <a:pt x="1317" y="123"/>
                  <a:pt x="1619" y="59"/>
                </a:cubicBezTo>
                <a:cubicBezTo>
                  <a:pt x="1632" y="56"/>
                  <a:pt x="1632" y="56"/>
                  <a:pt x="1632" y="56"/>
                </a:cubicBezTo>
                <a:cubicBezTo>
                  <a:pt x="1639" y="55"/>
                  <a:pt x="1639" y="55"/>
                  <a:pt x="1639" y="55"/>
                </a:cubicBezTo>
                <a:cubicBezTo>
                  <a:pt x="1855" y="10"/>
                  <a:pt x="2081" y="0"/>
                  <a:pt x="2309" y="29"/>
                </a:cubicBezTo>
                <a:close/>
                <a:moveTo>
                  <a:pt x="1089" y="1109"/>
                </a:moveTo>
                <a:cubicBezTo>
                  <a:pt x="1131" y="1066"/>
                  <a:pt x="1131" y="1066"/>
                  <a:pt x="1131" y="1066"/>
                </a:cubicBezTo>
                <a:cubicBezTo>
                  <a:pt x="996" y="931"/>
                  <a:pt x="996" y="931"/>
                  <a:pt x="996" y="931"/>
                </a:cubicBezTo>
                <a:cubicBezTo>
                  <a:pt x="954" y="973"/>
                  <a:pt x="954" y="973"/>
                  <a:pt x="954" y="973"/>
                </a:cubicBezTo>
                <a:cubicBezTo>
                  <a:pt x="1089" y="1109"/>
                  <a:pt x="1089" y="1109"/>
                  <a:pt x="1089" y="1109"/>
                </a:cubicBezTo>
                <a:close/>
                <a:moveTo>
                  <a:pt x="3006" y="1101"/>
                </a:moveTo>
                <a:cubicBezTo>
                  <a:pt x="3049" y="1143"/>
                  <a:pt x="3049" y="1143"/>
                  <a:pt x="3049" y="1143"/>
                </a:cubicBezTo>
                <a:cubicBezTo>
                  <a:pt x="3183" y="1009"/>
                  <a:pt x="3183" y="1009"/>
                  <a:pt x="3183" y="1009"/>
                </a:cubicBezTo>
                <a:cubicBezTo>
                  <a:pt x="3141" y="966"/>
                  <a:pt x="3141" y="966"/>
                  <a:pt x="3141" y="966"/>
                </a:cubicBezTo>
                <a:cubicBezTo>
                  <a:pt x="3006" y="1101"/>
                  <a:pt x="3006" y="1101"/>
                  <a:pt x="3006" y="1101"/>
                </a:cubicBezTo>
                <a:close/>
                <a:moveTo>
                  <a:pt x="3013" y="3018"/>
                </a:moveTo>
                <a:cubicBezTo>
                  <a:pt x="2971" y="3061"/>
                  <a:pt x="2971" y="3061"/>
                  <a:pt x="2971" y="3061"/>
                </a:cubicBezTo>
                <a:cubicBezTo>
                  <a:pt x="3106" y="3196"/>
                  <a:pt x="3106" y="3196"/>
                  <a:pt x="3106" y="3196"/>
                </a:cubicBezTo>
                <a:cubicBezTo>
                  <a:pt x="3148" y="3153"/>
                  <a:pt x="3148" y="3153"/>
                  <a:pt x="3148" y="3153"/>
                </a:cubicBezTo>
                <a:cubicBezTo>
                  <a:pt x="3013" y="3018"/>
                  <a:pt x="3013" y="3018"/>
                  <a:pt x="3013" y="3018"/>
                </a:cubicBezTo>
                <a:close/>
                <a:moveTo>
                  <a:pt x="1096" y="3026"/>
                </a:moveTo>
                <a:cubicBezTo>
                  <a:pt x="1053" y="2983"/>
                  <a:pt x="1053" y="2983"/>
                  <a:pt x="1053" y="2983"/>
                </a:cubicBezTo>
                <a:cubicBezTo>
                  <a:pt x="919" y="3118"/>
                  <a:pt x="919" y="3118"/>
                  <a:pt x="919" y="3118"/>
                </a:cubicBezTo>
                <a:cubicBezTo>
                  <a:pt x="961" y="3161"/>
                  <a:pt x="961" y="3161"/>
                  <a:pt x="961" y="3161"/>
                </a:cubicBezTo>
                <a:cubicBezTo>
                  <a:pt x="1096" y="3026"/>
                  <a:pt x="1096" y="3026"/>
                  <a:pt x="1096" y="3026"/>
                </a:cubicBezTo>
                <a:close/>
                <a:moveTo>
                  <a:pt x="2093" y="3197"/>
                </a:moveTo>
                <a:cubicBezTo>
                  <a:pt x="1959" y="3197"/>
                  <a:pt x="1959" y="3197"/>
                  <a:pt x="1959" y="3197"/>
                </a:cubicBezTo>
                <a:cubicBezTo>
                  <a:pt x="1959" y="3623"/>
                  <a:pt x="1959" y="3623"/>
                  <a:pt x="1959" y="3623"/>
                </a:cubicBezTo>
                <a:cubicBezTo>
                  <a:pt x="2093" y="3623"/>
                  <a:pt x="2093" y="3623"/>
                  <a:pt x="2093" y="3623"/>
                </a:cubicBezTo>
                <a:cubicBezTo>
                  <a:pt x="2093" y="3197"/>
                  <a:pt x="2093" y="3197"/>
                  <a:pt x="2093" y="3197"/>
                </a:cubicBezTo>
                <a:close/>
                <a:moveTo>
                  <a:pt x="2093" y="534"/>
                </a:moveTo>
                <a:cubicBezTo>
                  <a:pt x="1959" y="534"/>
                  <a:pt x="1959" y="534"/>
                  <a:pt x="1959" y="534"/>
                </a:cubicBezTo>
                <a:cubicBezTo>
                  <a:pt x="1959" y="960"/>
                  <a:pt x="1959" y="960"/>
                  <a:pt x="1959" y="960"/>
                </a:cubicBezTo>
                <a:cubicBezTo>
                  <a:pt x="2093" y="960"/>
                  <a:pt x="2093" y="960"/>
                  <a:pt x="2093" y="960"/>
                </a:cubicBezTo>
                <a:cubicBezTo>
                  <a:pt x="2093" y="534"/>
                  <a:pt x="2093" y="534"/>
                  <a:pt x="2093" y="534"/>
                </a:cubicBezTo>
                <a:close/>
                <a:moveTo>
                  <a:pt x="3145" y="2011"/>
                </a:moveTo>
                <a:cubicBezTo>
                  <a:pt x="3145" y="2146"/>
                  <a:pt x="3145" y="2146"/>
                  <a:pt x="3145" y="2146"/>
                </a:cubicBezTo>
                <a:cubicBezTo>
                  <a:pt x="3570" y="2146"/>
                  <a:pt x="3570" y="2146"/>
                  <a:pt x="3570" y="2146"/>
                </a:cubicBezTo>
                <a:cubicBezTo>
                  <a:pt x="3570" y="2011"/>
                  <a:pt x="3570" y="2011"/>
                  <a:pt x="3570" y="2011"/>
                </a:cubicBezTo>
                <a:cubicBezTo>
                  <a:pt x="3145" y="2011"/>
                  <a:pt x="3145" y="2011"/>
                  <a:pt x="3145" y="2011"/>
                </a:cubicBezTo>
                <a:close/>
                <a:moveTo>
                  <a:pt x="482" y="2011"/>
                </a:moveTo>
                <a:cubicBezTo>
                  <a:pt x="482" y="2146"/>
                  <a:pt x="482" y="2146"/>
                  <a:pt x="482" y="2146"/>
                </a:cubicBezTo>
                <a:cubicBezTo>
                  <a:pt x="908" y="2146"/>
                  <a:pt x="908" y="2146"/>
                  <a:pt x="908" y="2146"/>
                </a:cubicBezTo>
                <a:cubicBezTo>
                  <a:pt x="908" y="2011"/>
                  <a:pt x="908" y="2011"/>
                  <a:pt x="908" y="2011"/>
                </a:cubicBezTo>
                <a:cubicBezTo>
                  <a:pt x="482" y="2011"/>
                  <a:pt x="482" y="2011"/>
                  <a:pt x="482" y="2011"/>
                </a:cubicBezTo>
                <a:close/>
                <a:moveTo>
                  <a:pt x="2067" y="1741"/>
                </a:moveTo>
                <a:cubicBezTo>
                  <a:pt x="2035" y="1741"/>
                  <a:pt x="2004" y="1746"/>
                  <a:pt x="1975" y="1755"/>
                </a:cubicBezTo>
                <a:cubicBezTo>
                  <a:pt x="1807" y="1412"/>
                  <a:pt x="1602" y="1084"/>
                  <a:pt x="1367" y="769"/>
                </a:cubicBezTo>
                <a:cubicBezTo>
                  <a:pt x="1314" y="798"/>
                  <a:pt x="1261" y="827"/>
                  <a:pt x="1208" y="856"/>
                </a:cubicBezTo>
                <a:cubicBezTo>
                  <a:pt x="1372" y="1222"/>
                  <a:pt x="1572" y="1561"/>
                  <a:pt x="1806" y="1878"/>
                </a:cubicBezTo>
                <a:cubicBezTo>
                  <a:pt x="1771" y="1929"/>
                  <a:pt x="1750" y="1991"/>
                  <a:pt x="1750" y="2058"/>
                </a:cubicBezTo>
                <a:cubicBezTo>
                  <a:pt x="1750" y="2234"/>
                  <a:pt x="1892" y="2375"/>
                  <a:pt x="2067" y="2375"/>
                </a:cubicBezTo>
                <a:cubicBezTo>
                  <a:pt x="2242" y="2375"/>
                  <a:pt x="2384" y="2234"/>
                  <a:pt x="2384" y="2058"/>
                </a:cubicBezTo>
                <a:cubicBezTo>
                  <a:pt x="2384" y="2037"/>
                  <a:pt x="2382" y="2015"/>
                  <a:pt x="2378" y="1995"/>
                </a:cubicBezTo>
                <a:cubicBezTo>
                  <a:pt x="2572" y="1823"/>
                  <a:pt x="2750" y="1624"/>
                  <a:pt x="2904" y="1390"/>
                </a:cubicBezTo>
                <a:cubicBezTo>
                  <a:pt x="2854" y="1343"/>
                  <a:pt x="2804" y="1295"/>
                  <a:pt x="2753" y="1248"/>
                </a:cubicBezTo>
                <a:cubicBezTo>
                  <a:pt x="2549" y="1400"/>
                  <a:pt x="2368" y="1576"/>
                  <a:pt x="2206" y="1773"/>
                </a:cubicBezTo>
                <a:cubicBezTo>
                  <a:pt x="2164" y="1753"/>
                  <a:pt x="2117" y="1741"/>
                  <a:pt x="2067" y="1741"/>
                </a:cubicBezTo>
                <a:close/>
                <a:moveTo>
                  <a:pt x="3683" y="2260"/>
                </a:moveTo>
                <a:cubicBezTo>
                  <a:pt x="3683" y="2260"/>
                  <a:pt x="3683" y="2260"/>
                  <a:pt x="3683" y="2260"/>
                </a:cubicBezTo>
                <a:cubicBezTo>
                  <a:pt x="3690" y="2195"/>
                  <a:pt x="3694" y="2129"/>
                  <a:pt x="3694" y="2063"/>
                </a:cubicBezTo>
                <a:cubicBezTo>
                  <a:pt x="3694" y="1943"/>
                  <a:pt x="3682" y="1827"/>
                  <a:pt x="3657" y="1715"/>
                </a:cubicBezTo>
                <a:cubicBezTo>
                  <a:pt x="3655" y="1704"/>
                  <a:pt x="3655" y="1704"/>
                  <a:pt x="3655" y="1704"/>
                </a:cubicBezTo>
                <a:cubicBezTo>
                  <a:pt x="3654" y="1698"/>
                  <a:pt x="3654" y="1698"/>
                  <a:pt x="3654" y="1698"/>
                </a:cubicBezTo>
                <a:cubicBezTo>
                  <a:pt x="3617" y="1537"/>
                  <a:pt x="3556" y="1383"/>
                  <a:pt x="3474" y="1242"/>
                </a:cubicBezTo>
                <a:cubicBezTo>
                  <a:pt x="3438" y="1179"/>
                  <a:pt x="3398" y="1120"/>
                  <a:pt x="3354" y="1062"/>
                </a:cubicBezTo>
                <a:cubicBezTo>
                  <a:pt x="3311" y="1006"/>
                  <a:pt x="3263" y="951"/>
                  <a:pt x="3213" y="901"/>
                </a:cubicBezTo>
                <a:cubicBezTo>
                  <a:pt x="3097" y="785"/>
                  <a:pt x="2964" y="687"/>
                  <a:pt x="2818" y="609"/>
                </a:cubicBezTo>
                <a:cubicBezTo>
                  <a:pt x="2813" y="607"/>
                  <a:pt x="2813" y="607"/>
                  <a:pt x="2813" y="607"/>
                </a:cubicBezTo>
                <a:cubicBezTo>
                  <a:pt x="2804" y="602"/>
                  <a:pt x="2804" y="602"/>
                  <a:pt x="2804" y="602"/>
                </a:cubicBezTo>
                <a:cubicBezTo>
                  <a:pt x="2701" y="549"/>
                  <a:pt x="2592" y="507"/>
                  <a:pt x="2476" y="476"/>
                </a:cubicBezTo>
                <a:cubicBezTo>
                  <a:pt x="2408" y="457"/>
                  <a:pt x="2340" y="444"/>
                  <a:pt x="2271" y="434"/>
                </a:cubicBezTo>
                <a:cubicBezTo>
                  <a:pt x="2269" y="434"/>
                  <a:pt x="2269" y="434"/>
                  <a:pt x="2269" y="434"/>
                </a:cubicBezTo>
                <a:cubicBezTo>
                  <a:pt x="2257" y="433"/>
                  <a:pt x="2257" y="433"/>
                  <a:pt x="2257" y="433"/>
                </a:cubicBezTo>
                <a:cubicBezTo>
                  <a:pt x="2189" y="424"/>
                  <a:pt x="2121" y="420"/>
                  <a:pt x="2051" y="420"/>
                </a:cubicBezTo>
                <a:cubicBezTo>
                  <a:pt x="1931" y="420"/>
                  <a:pt x="1814" y="432"/>
                  <a:pt x="1702" y="457"/>
                </a:cubicBezTo>
                <a:cubicBezTo>
                  <a:pt x="1692" y="459"/>
                  <a:pt x="1692" y="459"/>
                  <a:pt x="1692" y="459"/>
                </a:cubicBezTo>
                <a:cubicBezTo>
                  <a:pt x="1686" y="460"/>
                  <a:pt x="1686" y="460"/>
                  <a:pt x="1686" y="460"/>
                </a:cubicBezTo>
                <a:cubicBezTo>
                  <a:pt x="1525" y="497"/>
                  <a:pt x="1371" y="558"/>
                  <a:pt x="1229" y="640"/>
                </a:cubicBezTo>
                <a:cubicBezTo>
                  <a:pt x="1168" y="675"/>
                  <a:pt x="1110" y="714"/>
                  <a:pt x="1054" y="756"/>
                </a:cubicBezTo>
                <a:cubicBezTo>
                  <a:pt x="1053" y="757"/>
                  <a:pt x="1053" y="757"/>
                  <a:pt x="1053" y="757"/>
                </a:cubicBezTo>
                <a:cubicBezTo>
                  <a:pt x="1051" y="758"/>
                  <a:pt x="1051" y="758"/>
                  <a:pt x="1051" y="758"/>
                </a:cubicBezTo>
                <a:cubicBezTo>
                  <a:pt x="1048" y="761"/>
                  <a:pt x="1048" y="761"/>
                  <a:pt x="1048" y="761"/>
                </a:cubicBezTo>
                <a:cubicBezTo>
                  <a:pt x="992" y="804"/>
                  <a:pt x="939" y="851"/>
                  <a:pt x="888" y="901"/>
                </a:cubicBezTo>
                <a:cubicBezTo>
                  <a:pt x="777" y="1012"/>
                  <a:pt x="682" y="1139"/>
                  <a:pt x="606" y="1279"/>
                </a:cubicBezTo>
                <a:cubicBezTo>
                  <a:pt x="605" y="1281"/>
                  <a:pt x="605" y="1281"/>
                  <a:pt x="605" y="1281"/>
                </a:cubicBezTo>
                <a:cubicBezTo>
                  <a:pt x="599" y="1292"/>
                  <a:pt x="599" y="1292"/>
                  <a:pt x="599" y="1292"/>
                </a:cubicBezTo>
                <a:cubicBezTo>
                  <a:pt x="592" y="1304"/>
                  <a:pt x="592" y="1304"/>
                  <a:pt x="592" y="1304"/>
                </a:cubicBezTo>
                <a:cubicBezTo>
                  <a:pt x="592" y="1305"/>
                  <a:pt x="592" y="1305"/>
                  <a:pt x="592" y="1305"/>
                </a:cubicBezTo>
                <a:cubicBezTo>
                  <a:pt x="543" y="1399"/>
                  <a:pt x="503" y="1499"/>
                  <a:pt x="472" y="1605"/>
                </a:cubicBezTo>
                <a:cubicBezTo>
                  <a:pt x="472" y="1605"/>
                  <a:pt x="472" y="1605"/>
                  <a:pt x="472" y="1605"/>
                </a:cubicBezTo>
                <a:cubicBezTo>
                  <a:pt x="429" y="1750"/>
                  <a:pt x="407" y="1904"/>
                  <a:pt x="407" y="2063"/>
                </a:cubicBezTo>
                <a:cubicBezTo>
                  <a:pt x="407" y="2517"/>
                  <a:pt x="591" y="2928"/>
                  <a:pt x="888" y="3225"/>
                </a:cubicBezTo>
                <a:cubicBezTo>
                  <a:pt x="1044" y="3381"/>
                  <a:pt x="1231" y="3506"/>
                  <a:pt x="1439" y="3589"/>
                </a:cubicBezTo>
                <a:cubicBezTo>
                  <a:pt x="1439" y="3589"/>
                  <a:pt x="1439" y="3589"/>
                  <a:pt x="1439" y="3589"/>
                </a:cubicBezTo>
                <a:cubicBezTo>
                  <a:pt x="1499" y="3613"/>
                  <a:pt x="1561" y="3634"/>
                  <a:pt x="1625" y="3651"/>
                </a:cubicBezTo>
                <a:cubicBezTo>
                  <a:pt x="1692" y="3669"/>
                  <a:pt x="1760" y="3682"/>
                  <a:pt x="1827" y="3692"/>
                </a:cubicBezTo>
                <a:cubicBezTo>
                  <a:pt x="1833" y="3692"/>
                  <a:pt x="1833" y="3692"/>
                  <a:pt x="1833" y="3692"/>
                </a:cubicBezTo>
                <a:cubicBezTo>
                  <a:pt x="1835" y="3693"/>
                  <a:pt x="1835" y="3693"/>
                  <a:pt x="1835" y="3693"/>
                </a:cubicBezTo>
                <a:cubicBezTo>
                  <a:pt x="1894" y="3701"/>
                  <a:pt x="1955" y="3705"/>
                  <a:pt x="2017" y="3707"/>
                </a:cubicBezTo>
                <a:cubicBezTo>
                  <a:pt x="2016" y="3707"/>
                  <a:pt x="2016" y="3707"/>
                  <a:pt x="2016" y="3707"/>
                </a:cubicBezTo>
                <a:cubicBezTo>
                  <a:pt x="2321" y="3714"/>
                  <a:pt x="2617" y="3634"/>
                  <a:pt x="2872" y="3487"/>
                </a:cubicBezTo>
                <a:cubicBezTo>
                  <a:pt x="3237" y="3276"/>
                  <a:pt x="3521" y="2927"/>
                  <a:pt x="3638" y="2489"/>
                </a:cubicBezTo>
                <a:cubicBezTo>
                  <a:pt x="3659" y="2412"/>
                  <a:pt x="3674" y="2336"/>
                  <a:pt x="3683" y="2260"/>
                </a:cubicBezTo>
                <a:close/>
              </a:path>
            </a:pathLst>
          </a:custGeom>
          <a:noFill/>
          <a:ln w="19050" cap="flat">
            <a:solidFill>
              <a:schemeClr val="bg1"/>
            </a:solidFill>
            <a:prstDash val="solid"/>
            <a:miter/>
          </a:ln>
        </p:spPr>
        <p:txBody>
          <a:bodyPr rtlCol="0" anchor="ctr" anchorCtr="0">
            <a:noAutofit/>
          </a:bodyPr>
          <a:lstStyle/>
          <a:p>
            <a:pPr lvl="0" algn="l">
              <a:buClrTx/>
              <a:buSzTx/>
              <a:buFontTx/>
            </a:pPr>
            <a:endParaRPr lang="zh-CN" altLang="en-US">
              <a:sym typeface="+mn-ea"/>
            </a:endParaRPr>
          </a:p>
        </p:txBody>
      </p:sp>
      <p:sp>
        <p:nvSpPr>
          <p:cNvPr id="19" name="icon"/>
          <p:cNvSpPr/>
          <p:nvPr>
            <p:custDataLst>
              <p:tags r:id="rId40"/>
            </p:custDataLst>
          </p:nvPr>
        </p:nvSpPr>
        <p:spPr bwMode="auto">
          <a:xfrm>
            <a:off x="1952353" y="4402822"/>
            <a:ext cx="418761" cy="418761"/>
          </a:xfrm>
          <a:custGeom>
            <a:avLst/>
            <a:gdLst>
              <a:gd name="T0" fmla="*/ 5363 w 5499"/>
              <a:gd name="T1" fmla="*/ 3729 h 5677"/>
              <a:gd name="T2" fmla="*/ 4520 w 5499"/>
              <a:gd name="T3" fmla="*/ 2649 h 5677"/>
              <a:gd name="T4" fmla="*/ 3673 w 5499"/>
              <a:gd name="T5" fmla="*/ 3040 h 5677"/>
              <a:gd name="T6" fmla="*/ 3023 w 5499"/>
              <a:gd name="T7" fmla="*/ 2741 h 5677"/>
              <a:gd name="T8" fmla="*/ 3454 w 5499"/>
              <a:gd name="T9" fmla="*/ 1972 h 5677"/>
              <a:gd name="T10" fmla="*/ 3507 w 5499"/>
              <a:gd name="T11" fmla="*/ 1328 h 5677"/>
              <a:gd name="T12" fmla="*/ 2170 w 5499"/>
              <a:gd name="T13" fmla="*/ 0 h 5677"/>
              <a:gd name="T14" fmla="*/ 1102 w 5499"/>
              <a:gd name="T15" fmla="*/ 1508 h 5677"/>
              <a:gd name="T16" fmla="*/ 1279 w 5499"/>
              <a:gd name="T17" fmla="*/ 2144 h 5677"/>
              <a:gd name="T18" fmla="*/ 1534 w 5499"/>
              <a:gd name="T19" fmla="*/ 2877 h 5677"/>
              <a:gd name="T20" fmla="*/ 3 w 5499"/>
              <a:gd name="T21" fmla="*/ 5432 h 5677"/>
              <a:gd name="T22" fmla="*/ 4372 w 5499"/>
              <a:gd name="T23" fmla="*/ 5653 h 5677"/>
              <a:gd name="T24" fmla="*/ 4996 w 5499"/>
              <a:gd name="T25" fmla="*/ 5161 h 5677"/>
              <a:gd name="T26" fmla="*/ 5363 w 5499"/>
              <a:gd name="T27" fmla="*/ 3960 h 5677"/>
              <a:gd name="T28" fmla="*/ 2075 w 5499"/>
              <a:gd name="T29" fmla="*/ 3721 h 5677"/>
              <a:gd name="T30" fmla="*/ 1829 w 5499"/>
              <a:gd name="T31" fmla="*/ 3415 h 5677"/>
              <a:gd name="T32" fmla="*/ 1924 w 5499"/>
              <a:gd name="T33" fmla="*/ 2970 h 5677"/>
              <a:gd name="T34" fmla="*/ 2135 w 5499"/>
              <a:gd name="T35" fmla="*/ 3252 h 5677"/>
              <a:gd name="T36" fmla="*/ 2140 w 5499"/>
              <a:gd name="T37" fmla="*/ 3663 h 5677"/>
              <a:gd name="T38" fmla="*/ 2592 w 5499"/>
              <a:gd name="T39" fmla="*/ 3721 h 5677"/>
              <a:gd name="T40" fmla="*/ 2492 w 5499"/>
              <a:gd name="T41" fmla="*/ 3318 h 5677"/>
              <a:gd name="T42" fmla="*/ 2533 w 5499"/>
              <a:gd name="T43" fmla="*/ 3090 h 5677"/>
              <a:gd name="T44" fmla="*/ 2807 w 5499"/>
              <a:gd name="T45" fmla="*/ 2972 h 5677"/>
              <a:gd name="T46" fmla="*/ 2825 w 5499"/>
              <a:gd name="T47" fmla="*/ 3454 h 5677"/>
              <a:gd name="T48" fmla="*/ 1776 w 5499"/>
              <a:gd name="T49" fmla="*/ 2351 h 5677"/>
              <a:gd name="T50" fmla="*/ 1477 w 5499"/>
              <a:gd name="T51" fmla="*/ 1747 h 5677"/>
              <a:gd name="T52" fmla="*/ 1513 w 5499"/>
              <a:gd name="T53" fmla="*/ 1522 h 5677"/>
              <a:gd name="T54" fmla="*/ 1575 w 5499"/>
              <a:gd name="T55" fmla="*/ 1348 h 5677"/>
              <a:gd name="T56" fmla="*/ 2781 w 5499"/>
              <a:gd name="T57" fmla="*/ 1554 h 5677"/>
              <a:gd name="T58" fmla="*/ 3119 w 5499"/>
              <a:gd name="T59" fmla="*/ 1522 h 5677"/>
              <a:gd name="T60" fmla="*/ 3219 w 5499"/>
              <a:gd name="T61" fmla="*/ 1693 h 5677"/>
              <a:gd name="T62" fmla="*/ 3123 w 5499"/>
              <a:gd name="T63" fmla="*/ 1815 h 5677"/>
              <a:gd name="T64" fmla="*/ 5035 w 5499"/>
              <a:gd name="T65" fmla="*/ 4769 h 5677"/>
              <a:gd name="T66" fmla="*/ 4520 w 5499"/>
              <a:gd name="T67" fmla="*/ 5367 h 5677"/>
              <a:gd name="T68" fmla="*/ 3887 w 5499"/>
              <a:gd name="T69" fmla="*/ 4672 h 5677"/>
              <a:gd name="T70" fmla="*/ 4121 w 5499"/>
              <a:gd name="T71" fmla="*/ 4395 h 5677"/>
              <a:gd name="T72" fmla="*/ 4693 w 5499"/>
              <a:gd name="T73" fmla="*/ 4475 h 5677"/>
              <a:gd name="T74" fmla="*/ 3985 w 5499"/>
              <a:gd name="T75" fmla="*/ 4136 h 5677"/>
              <a:gd name="T76" fmla="*/ 4355 w 5499"/>
              <a:gd name="T77" fmla="*/ 3316 h 5677"/>
              <a:gd name="T78" fmla="*/ 4686 w 5499"/>
              <a:gd name="T79" fmla="*/ 3124 h 5677"/>
              <a:gd name="T80" fmla="*/ 5064 w 5499"/>
              <a:gd name="T81" fmla="*/ 3650 h 5677"/>
              <a:gd name="T82" fmla="*/ 4693 w 5499"/>
              <a:gd name="T83" fmla="*/ 3744 h 5677"/>
              <a:gd name="T84" fmla="*/ 4379 w 5499"/>
              <a:gd name="T85" fmla="*/ 3819 h 5677"/>
              <a:gd name="T86" fmla="*/ 5110 w 5499"/>
              <a:gd name="T87" fmla="*/ 4137 h 5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499" h="5677">
                <a:moveTo>
                  <a:pt x="5363" y="3960"/>
                </a:moveTo>
                <a:cubicBezTo>
                  <a:pt x="5342" y="3930"/>
                  <a:pt x="5320" y="3902"/>
                  <a:pt x="5296" y="3876"/>
                </a:cubicBezTo>
                <a:cubicBezTo>
                  <a:pt x="5326" y="3832"/>
                  <a:pt x="5349" y="3782"/>
                  <a:pt x="5363" y="3729"/>
                </a:cubicBezTo>
                <a:cubicBezTo>
                  <a:pt x="5405" y="3570"/>
                  <a:pt x="5363" y="3403"/>
                  <a:pt x="5251" y="3283"/>
                </a:cubicBezTo>
                <a:cubicBezTo>
                  <a:pt x="5178" y="3205"/>
                  <a:pt x="5093" y="3143"/>
                  <a:pt x="4995" y="3096"/>
                </a:cubicBezTo>
                <a:cubicBezTo>
                  <a:pt x="4980" y="2847"/>
                  <a:pt x="4773" y="2649"/>
                  <a:pt x="4520" y="2649"/>
                </a:cubicBezTo>
                <a:cubicBezTo>
                  <a:pt x="4272" y="2649"/>
                  <a:pt x="4067" y="2841"/>
                  <a:pt x="4047" y="3085"/>
                </a:cubicBezTo>
                <a:cubicBezTo>
                  <a:pt x="4017" y="3098"/>
                  <a:pt x="3989" y="3112"/>
                  <a:pt x="3962" y="3128"/>
                </a:cubicBezTo>
                <a:lnTo>
                  <a:pt x="3673" y="3040"/>
                </a:lnTo>
                <a:cubicBezTo>
                  <a:pt x="3673" y="3040"/>
                  <a:pt x="3673" y="3041"/>
                  <a:pt x="3673" y="3041"/>
                </a:cubicBezTo>
                <a:lnTo>
                  <a:pt x="3133" y="2877"/>
                </a:lnTo>
                <a:cubicBezTo>
                  <a:pt x="3116" y="2825"/>
                  <a:pt x="3077" y="2779"/>
                  <a:pt x="3023" y="2741"/>
                </a:cubicBezTo>
                <a:cubicBezTo>
                  <a:pt x="3083" y="2675"/>
                  <a:pt x="3133" y="2608"/>
                  <a:pt x="3171" y="2553"/>
                </a:cubicBezTo>
                <a:cubicBezTo>
                  <a:pt x="3261" y="2421"/>
                  <a:pt x="3337" y="2280"/>
                  <a:pt x="3389" y="2144"/>
                </a:cubicBezTo>
                <a:cubicBezTo>
                  <a:pt x="3414" y="2087"/>
                  <a:pt x="3436" y="2029"/>
                  <a:pt x="3454" y="1972"/>
                </a:cubicBezTo>
                <a:cubicBezTo>
                  <a:pt x="3524" y="1914"/>
                  <a:pt x="3565" y="1826"/>
                  <a:pt x="3565" y="1734"/>
                </a:cubicBezTo>
                <a:lnTo>
                  <a:pt x="3565" y="1508"/>
                </a:lnTo>
                <a:cubicBezTo>
                  <a:pt x="3565" y="1443"/>
                  <a:pt x="3545" y="1380"/>
                  <a:pt x="3507" y="1328"/>
                </a:cubicBezTo>
                <a:lnTo>
                  <a:pt x="3507" y="1010"/>
                </a:lnTo>
                <a:cubicBezTo>
                  <a:pt x="3507" y="453"/>
                  <a:pt x="3054" y="0"/>
                  <a:pt x="2497" y="0"/>
                </a:cubicBezTo>
                <a:lnTo>
                  <a:pt x="2170" y="0"/>
                </a:lnTo>
                <a:cubicBezTo>
                  <a:pt x="1613" y="0"/>
                  <a:pt x="1160" y="453"/>
                  <a:pt x="1160" y="1010"/>
                </a:cubicBezTo>
                <a:lnTo>
                  <a:pt x="1160" y="1328"/>
                </a:lnTo>
                <a:cubicBezTo>
                  <a:pt x="1122" y="1380"/>
                  <a:pt x="1102" y="1444"/>
                  <a:pt x="1102" y="1508"/>
                </a:cubicBezTo>
                <a:lnTo>
                  <a:pt x="1102" y="1734"/>
                </a:lnTo>
                <a:cubicBezTo>
                  <a:pt x="1102" y="1826"/>
                  <a:pt x="1143" y="1914"/>
                  <a:pt x="1213" y="1972"/>
                </a:cubicBezTo>
                <a:cubicBezTo>
                  <a:pt x="1231" y="2029"/>
                  <a:pt x="1253" y="2087"/>
                  <a:pt x="1279" y="2144"/>
                </a:cubicBezTo>
                <a:cubicBezTo>
                  <a:pt x="1331" y="2280"/>
                  <a:pt x="1406" y="2421"/>
                  <a:pt x="1496" y="2552"/>
                </a:cubicBezTo>
                <a:cubicBezTo>
                  <a:pt x="1534" y="2608"/>
                  <a:pt x="1584" y="2674"/>
                  <a:pt x="1644" y="2740"/>
                </a:cubicBezTo>
                <a:cubicBezTo>
                  <a:pt x="1590" y="2779"/>
                  <a:pt x="1551" y="2825"/>
                  <a:pt x="1534" y="2877"/>
                </a:cubicBezTo>
                <a:lnTo>
                  <a:pt x="814" y="3095"/>
                </a:lnTo>
                <a:cubicBezTo>
                  <a:pt x="307" y="3241"/>
                  <a:pt x="3" y="5432"/>
                  <a:pt x="3" y="5432"/>
                </a:cubicBezTo>
                <a:lnTo>
                  <a:pt x="3" y="5432"/>
                </a:lnTo>
                <a:cubicBezTo>
                  <a:pt x="1" y="5442"/>
                  <a:pt x="0" y="5452"/>
                  <a:pt x="0" y="5462"/>
                </a:cubicBezTo>
                <a:cubicBezTo>
                  <a:pt x="0" y="5567"/>
                  <a:pt x="86" y="5653"/>
                  <a:pt x="191" y="5653"/>
                </a:cubicBezTo>
                <a:lnTo>
                  <a:pt x="4372" y="5653"/>
                </a:lnTo>
                <a:cubicBezTo>
                  <a:pt x="4418" y="5668"/>
                  <a:pt x="4468" y="5677"/>
                  <a:pt x="4520" y="5677"/>
                </a:cubicBezTo>
                <a:cubicBezTo>
                  <a:pt x="4783" y="5677"/>
                  <a:pt x="4996" y="5464"/>
                  <a:pt x="4996" y="5202"/>
                </a:cubicBezTo>
                <a:lnTo>
                  <a:pt x="4996" y="5161"/>
                </a:lnTo>
                <a:cubicBezTo>
                  <a:pt x="5091" y="5119"/>
                  <a:pt x="5175" y="5063"/>
                  <a:pt x="5248" y="4994"/>
                </a:cubicBezTo>
                <a:cubicBezTo>
                  <a:pt x="5412" y="4838"/>
                  <a:pt x="5499" y="4635"/>
                  <a:pt x="5499" y="4406"/>
                </a:cubicBezTo>
                <a:cubicBezTo>
                  <a:pt x="5499" y="4239"/>
                  <a:pt x="5453" y="4089"/>
                  <a:pt x="5363" y="3960"/>
                </a:cubicBezTo>
                <a:close/>
                <a:moveTo>
                  <a:pt x="2140" y="3663"/>
                </a:moveTo>
                <a:cubicBezTo>
                  <a:pt x="2137" y="3689"/>
                  <a:pt x="2118" y="3711"/>
                  <a:pt x="2093" y="3718"/>
                </a:cubicBezTo>
                <a:cubicBezTo>
                  <a:pt x="2087" y="3720"/>
                  <a:pt x="2081" y="3721"/>
                  <a:pt x="2075" y="3721"/>
                </a:cubicBezTo>
                <a:cubicBezTo>
                  <a:pt x="2055" y="3721"/>
                  <a:pt x="2036" y="3711"/>
                  <a:pt x="2024" y="3695"/>
                </a:cubicBezTo>
                <a:lnTo>
                  <a:pt x="1842" y="3454"/>
                </a:lnTo>
                <a:cubicBezTo>
                  <a:pt x="1833" y="3442"/>
                  <a:pt x="1829" y="3429"/>
                  <a:pt x="1829" y="3415"/>
                </a:cubicBezTo>
                <a:lnTo>
                  <a:pt x="1829" y="3028"/>
                </a:lnTo>
                <a:cubicBezTo>
                  <a:pt x="1829" y="3005"/>
                  <a:pt x="1841" y="2984"/>
                  <a:pt x="1860" y="2972"/>
                </a:cubicBezTo>
                <a:cubicBezTo>
                  <a:pt x="1880" y="2961"/>
                  <a:pt x="1904" y="2960"/>
                  <a:pt x="1924" y="2970"/>
                </a:cubicBezTo>
                <a:cubicBezTo>
                  <a:pt x="1977" y="2998"/>
                  <a:pt x="2030" y="3017"/>
                  <a:pt x="2081" y="3026"/>
                </a:cubicBezTo>
                <a:cubicBezTo>
                  <a:pt x="2112" y="3032"/>
                  <a:pt x="2135" y="3059"/>
                  <a:pt x="2135" y="3090"/>
                </a:cubicBezTo>
                <a:lnTo>
                  <a:pt x="2135" y="3252"/>
                </a:lnTo>
                <a:cubicBezTo>
                  <a:pt x="2144" y="3255"/>
                  <a:pt x="2152" y="3261"/>
                  <a:pt x="2159" y="3268"/>
                </a:cubicBezTo>
                <a:cubicBezTo>
                  <a:pt x="2171" y="3282"/>
                  <a:pt x="2177" y="3300"/>
                  <a:pt x="2175" y="3318"/>
                </a:cubicBezTo>
                <a:lnTo>
                  <a:pt x="2140" y="3663"/>
                </a:lnTo>
                <a:close/>
                <a:moveTo>
                  <a:pt x="2825" y="3454"/>
                </a:moveTo>
                <a:lnTo>
                  <a:pt x="2644" y="3695"/>
                </a:lnTo>
                <a:cubicBezTo>
                  <a:pt x="2631" y="3711"/>
                  <a:pt x="2612" y="3721"/>
                  <a:pt x="2592" y="3721"/>
                </a:cubicBezTo>
                <a:cubicBezTo>
                  <a:pt x="2586" y="3721"/>
                  <a:pt x="2580" y="3720"/>
                  <a:pt x="2574" y="3718"/>
                </a:cubicBezTo>
                <a:cubicBezTo>
                  <a:pt x="2549" y="3711"/>
                  <a:pt x="2530" y="3689"/>
                  <a:pt x="2527" y="3662"/>
                </a:cubicBezTo>
                <a:lnTo>
                  <a:pt x="2492" y="3318"/>
                </a:lnTo>
                <a:cubicBezTo>
                  <a:pt x="2490" y="3300"/>
                  <a:pt x="2496" y="3282"/>
                  <a:pt x="2508" y="3268"/>
                </a:cubicBezTo>
                <a:cubicBezTo>
                  <a:pt x="2515" y="3261"/>
                  <a:pt x="2523" y="3255"/>
                  <a:pt x="2533" y="3252"/>
                </a:cubicBezTo>
                <a:lnTo>
                  <a:pt x="2533" y="3090"/>
                </a:lnTo>
                <a:cubicBezTo>
                  <a:pt x="2533" y="3059"/>
                  <a:pt x="2555" y="3032"/>
                  <a:pt x="2586" y="3026"/>
                </a:cubicBezTo>
                <a:cubicBezTo>
                  <a:pt x="2637" y="3017"/>
                  <a:pt x="2690" y="2998"/>
                  <a:pt x="2743" y="2971"/>
                </a:cubicBezTo>
                <a:cubicBezTo>
                  <a:pt x="2763" y="2960"/>
                  <a:pt x="2787" y="2961"/>
                  <a:pt x="2807" y="2972"/>
                </a:cubicBezTo>
                <a:cubicBezTo>
                  <a:pt x="2826" y="2984"/>
                  <a:pt x="2838" y="3005"/>
                  <a:pt x="2838" y="3028"/>
                </a:cubicBezTo>
                <a:lnTo>
                  <a:pt x="2838" y="3415"/>
                </a:lnTo>
                <a:cubicBezTo>
                  <a:pt x="2838" y="3429"/>
                  <a:pt x="2834" y="3442"/>
                  <a:pt x="2825" y="3454"/>
                </a:cubicBezTo>
                <a:close/>
                <a:moveTo>
                  <a:pt x="2508" y="2684"/>
                </a:moveTo>
                <a:lnTo>
                  <a:pt x="2160" y="2684"/>
                </a:lnTo>
                <a:cubicBezTo>
                  <a:pt x="2083" y="2684"/>
                  <a:pt x="1934" y="2581"/>
                  <a:pt x="1776" y="2351"/>
                </a:cubicBezTo>
                <a:cubicBezTo>
                  <a:pt x="1651" y="2170"/>
                  <a:pt x="1564" y="1970"/>
                  <a:pt x="1544" y="1815"/>
                </a:cubicBezTo>
                <a:lnTo>
                  <a:pt x="1540" y="1788"/>
                </a:lnTo>
                <a:lnTo>
                  <a:pt x="1477" y="1747"/>
                </a:lnTo>
                <a:cubicBezTo>
                  <a:pt x="1459" y="1735"/>
                  <a:pt x="1448" y="1715"/>
                  <a:pt x="1448" y="1693"/>
                </a:cubicBezTo>
                <a:lnTo>
                  <a:pt x="1448" y="1586"/>
                </a:lnTo>
                <a:cubicBezTo>
                  <a:pt x="1448" y="1551"/>
                  <a:pt x="1477" y="1522"/>
                  <a:pt x="1513" y="1522"/>
                </a:cubicBezTo>
                <a:lnTo>
                  <a:pt x="1539" y="1522"/>
                </a:lnTo>
                <a:lnTo>
                  <a:pt x="1539" y="1406"/>
                </a:lnTo>
                <a:cubicBezTo>
                  <a:pt x="1539" y="1382"/>
                  <a:pt x="1553" y="1359"/>
                  <a:pt x="1575" y="1348"/>
                </a:cubicBezTo>
                <a:cubicBezTo>
                  <a:pt x="1664" y="1304"/>
                  <a:pt x="1841" y="1229"/>
                  <a:pt x="2024" y="1229"/>
                </a:cubicBezTo>
                <a:cubicBezTo>
                  <a:pt x="2170" y="1229"/>
                  <a:pt x="2292" y="1278"/>
                  <a:pt x="2384" y="1374"/>
                </a:cubicBezTo>
                <a:cubicBezTo>
                  <a:pt x="2500" y="1493"/>
                  <a:pt x="2633" y="1554"/>
                  <a:pt x="2781" y="1554"/>
                </a:cubicBezTo>
                <a:cubicBezTo>
                  <a:pt x="2864" y="1554"/>
                  <a:pt x="2950" y="1534"/>
                  <a:pt x="3037" y="1495"/>
                </a:cubicBezTo>
                <a:cubicBezTo>
                  <a:pt x="3057" y="1486"/>
                  <a:pt x="3080" y="1488"/>
                  <a:pt x="3098" y="1500"/>
                </a:cubicBezTo>
                <a:cubicBezTo>
                  <a:pt x="3107" y="1506"/>
                  <a:pt x="3114" y="1513"/>
                  <a:pt x="3119" y="1522"/>
                </a:cubicBezTo>
                <a:lnTo>
                  <a:pt x="3154" y="1522"/>
                </a:lnTo>
                <a:cubicBezTo>
                  <a:pt x="3190" y="1522"/>
                  <a:pt x="3219" y="1551"/>
                  <a:pt x="3219" y="1586"/>
                </a:cubicBezTo>
                <a:lnTo>
                  <a:pt x="3219" y="1693"/>
                </a:lnTo>
                <a:cubicBezTo>
                  <a:pt x="3219" y="1715"/>
                  <a:pt x="3208" y="1735"/>
                  <a:pt x="3190" y="1747"/>
                </a:cubicBezTo>
                <a:lnTo>
                  <a:pt x="3127" y="1788"/>
                </a:lnTo>
                <a:lnTo>
                  <a:pt x="3123" y="1815"/>
                </a:lnTo>
                <a:cubicBezTo>
                  <a:pt x="3103" y="1970"/>
                  <a:pt x="3016" y="2170"/>
                  <a:pt x="2891" y="2351"/>
                </a:cubicBezTo>
                <a:cubicBezTo>
                  <a:pt x="2733" y="2581"/>
                  <a:pt x="2584" y="2684"/>
                  <a:pt x="2508" y="2684"/>
                </a:cubicBezTo>
                <a:close/>
                <a:moveTo>
                  <a:pt x="5035" y="4769"/>
                </a:moveTo>
                <a:cubicBezTo>
                  <a:pt x="4947" y="4852"/>
                  <a:pt x="4830" y="4908"/>
                  <a:pt x="4686" y="4935"/>
                </a:cubicBezTo>
                <a:lnTo>
                  <a:pt x="4686" y="5202"/>
                </a:lnTo>
                <a:cubicBezTo>
                  <a:pt x="4686" y="5293"/>
                  <a:pt x="4612" y="5367"/>
                  <a:pt x="4520" y="5367"/>
                </a:cubicBezTo>
                <a:cubicBezTo>
                  <a:pt x="4429" y="5367"/>
                  <a:pt x="4355" y="5293"/>
                  <a:pt x="4355" y="5202"/>
                </a:cubicBezTo>
                <a:lnTo>
                  <a:pt x="4355" y="4944"/>
                </a:lnTo>
                <a:cubicBezTo>
                  <a:pt x="4144" y="4915"/>
                  <a:pt x="3987" y="4824"/>
                  <a:pt x="3887" y="4672"/>
                </a:cubicBezTo>
                <a:cubicBezTo>
                  <a:pt x="3857" y="4626"/>
                  <a:pt x="3851" y="4567"/>
                  <a:pt x="3873" y="4516"/>
                </a:cubicBezTo>
                <a:cubicBezTo>
                  <a:pt x="3895" y="4465"/>
                  <a:pt x="3941" y="4428"/>
                  <a:pt x="3995" y="4418"/>
                </a:cubicBezTo>
                <a:lnTo>
                  <a:pt x="4121" y="4395"/>
                </a:lnTo>
                <a:cubicBezTo>
                  <a:pt x="4185" y="4383"/>
                  <a:pt x="4250" y="4410"/>
                  <a:pt x="4287" y="4463"/>
                </a:cubicBezTo>
                <a:cubicBezTo>
                  <a:pt x="4334" y="4531"/>
                  <a:pt x="4414" y="4565"/>
                  <a:pt x="4524" y="4565"/>
                </a:cubicBezTo>
                <a:cubicBezTo>
                  <a:pt x="4693" y="4565"/>
                  <a:pt x="4693" y="4498"/>
                  <a:pt x="4693" y="4475"/>
                </a:cubicBezTo>
                <a:cubicBezTo>
                  <a:pt x="4693" y="4443"/>
                  <a:pt x="4681" y="4420"/>
                  <a:pt x="4656" y="4402"/>
                </a:cubicBezTo>
                <a:cubicBezTo>
                  <a:pt x="4629" y="4384"/>
                  <a:pt x="4581" y="4367"/>
                  <a:pt x="4512" y="4353"/>
                </a:cubicBezTo>
                <a:cubicBezTo>
                  <a:pt x="4237" y="4297"/>
                  <a:pt x="4059" y="4224"/>
                  <a:pt x="3985" y="4136"/>
                </a:cubicBezTo>
                <a:cubicBezTo>
                  <a:pt x="3909" y="4048"/>
                  <a:pt x="3872" y="3948"/>
                  <a:pt x="3872" y="3833"/>
                </a:cubicBezTo>
                <a:cubicBezTo>
                  <a:pt x="3872" y="3707"/>
                  <a:pt x="3914" y="3595"/>
                  <a:pt x="3995" y="3497"/>
                </a:cubicBezTo>
                <a:cubicBezTo>
                  <a:pt x="4074" y="3403"/>
                  <a:pt x="4195" y="3342"/>
                  <a:pt x="4355" y="3316"/>
                </a:cubicBezTo>
                <a:lnTo>
                  <a:pt x="4355" y="3124"/>
                </a:lnTo>
                <a:cubicBezTo>
                  <a:pt x="4355" y="3033"/>
                  <a:pt x="4429" y="2959"/>
                  <a:pt x="4520" y="2959"/>
                </a:cubicBezTo>
                <a:cubicBezTo>
                  <a:pt x="4612" y="2959"/>
                  <a:pt x="4686" y="3033"/>
                  <a:pt x="4686" y="3124"/>
                </a:cubicBezTo>
                <a:lnTo>
                  <a:pt x="4686" y="3319"/>
                </a:lnTo>
                <a:cubicBezTo>
                  <a:pt x="4829" y="3346"/>
                  <a:pt x="4940" y="3404"/>
                  <a:pt x="5024" y="3494"/>
                </a:cubicBezTo>
                <a:cubicBezTo>
                  <a:pt x="5063" y="3536"/>
                  <a:pt x="5078" y="3595"/>
                  <a:pt x="5064" y="3650"/>
                </a:cubicBezTo>
                <a:cubicBezTo>
                  <a:pt x="5049" y="3705"/>
                  <a:pt x="5007" y="3749"/>
                  <a:pt x="4953" y="3766"/>
                </a:cubicBezTo>
                <a:lnTo>
                  <a:pt x="4867" y="3793"/>
                </a:lnTo>
                <a:cubicBezTo>
                  <a:pt x="4805" y="3812"/>
                  <a:pt x="4737" y="3793"/>
                  <a:pt x="4693" y="3744"/>
                </a:cubicBezTo>
                <a:cubicBezTo>
                  <a:pt x="4650" y="3696"/>
                  <a:pt x="4586" y="3671"/>
                  <a:pt x="4503" y="3671"/>
                </a:cubicBezTo>
                <a:cubicBezTo>
                  <a:pt x="4436" y="3671"/>
                  <a:pt x="4356" y="3687"/>
                  <a:pt x="4356" y="3763"/>
                </a:cubicBezTo>
                <a:cubicBezTo>
                  <a:pt x="4356" y="3785"/>
                  <a:pt x="4364" y="3804"/>
                  <a:pt x="4379" y="3819"/>
                </a:cubicBezTo>
                <a:cubicBezTo>
                  <a:pt x="4396" y="3835"/>
                  <a:pt x="4444" y="3852"/>
                  <a:pt x="4521" y="3870"/>
                </a:cubicBezTo>
                <a:cubicBezTo>
                  <a:pt x="4701" y="3909"/>
                  <a:pt x="4832" y="3945"/>
                  <a:pt x="4910" y="3976"/>
                </a:cubicBezTo>
                <a:cubicBezTo>
                  <a:pt x="4990" y="4008"/>
                  <a:pt x="5057" y="4062"/>
                  <a:pt x="5110" y="4137"/>
                </a:cubicBezTo>
                <a:cubicBezTo>
                  <a:pt x="5162" y="4213"/>
                  <a:pt x="5189" y="4303"/>
                  <a:pt x="5189" y="4406"/>
                </a:cubicBezTo>
                <a:cubicBezTo>
                  <a:pt x="5189" y="4550"/>
                  <a:pt x="5137" y="4672"/>
                  <a:pt x="5035" y="4769"/>
                </a:cubicBezTo>
                <a:close/>
              </a:path>
            </a:pathLst>
          </a:custGeom>
          <a:noFill/>
          <a:ln w="19050" cap="flat">
            <a:solidFill>
              <a:schemeClr val="bg1"/>
            </a:solidFill>
            <a:prstDash val="solid"/>
            <a:miter/>
          </a:ln>
        </p:spPr>
      </p:sp>
      <p:grpSp>
        <p:nvGrpSpPr>
          <p:cNvPr id="82" name="icon"/>
          <p:cNvGrpSpPr/>
          <p:nvPr>
            <p:custDataLst>
              <p:tags r:id="rId41"/>
            </p:custDataLst>
          </p:nvPr>
        </p:nvGrpSpPr>
        <p:grpSpPr>
          <a:xfrm rot="0">
            <a:off x="1387896" y="5435022"/>
            <a:ext cx="418404" cy="301251"/>
            <a:chOff x="21254357" y="5373515"/>
            <a:chExt cx="1632857" cy="1197429"/>
          </a:xfrm>
          <a:solidFill>
            <a:schemeClr val="accent1"/>
          </a:solidFill>
        </p:grpSpPr>
        <p:sp>
          <p:nvSpPr>
            <p:cNvPr id="83" name="PA-任意多边形: 形状 743"/>
            <p:cNvSpPr/>
            <p:nvPr>
              <p:custDataLst>
                <p:tags r:id="rId42"/>
              </p:custDataLst>
            </p:nvPr>
          </p:nvSpPr>
          <p:spPr>
            <a:xfrm>
              <a:off x="21254357" y="5373515"/>
              <a:ext cx="1632857" cy="1197429"/>
            </a:xfrm>
            <a:custGeom>
              <a:avLst/>
              <a:gdLst>
                <a:gd name="connsiteX0" fmla="*/ 1224643 w 1632857"/>
                <a:gd name="connsiteY0" fmla="*/ 81643 h 1197428"/>
                <a:gd name="connsiteX1" fmla="*/ 843643 w 1632857"/>
                <a:gd name="connsiteY1" fmla="*/ 302079 h 1197428"/>
                <a:gd name="connsiteX2" fmla="*/ 462643 w 1632857"/>
                <a:gd name="connsiteY2" fmla="*/ 81643 h 1197428"/>
                <a:gd name="connsiteX3" fmla="*/ 81643 w 1632857"/>
                <a:gd name="connsiteY3" fmla="*/ 302079 h 1197428"/>
                <a:gd name="connsiteX4" fmla="*/ 81643 w 1632857"/>
                <a:gd name="connsiteY4" fmla="*/ 1172936 h 1197428"/>
                <a:gd name="connsiteX5" fmla="*/ 462643 w 1632857"/>
                <a:gd name="connsiteY5" fmla="*/ 955439 h 1197428"/>
                <a:gd name="connsiteX6" fmla="*/ 843643 w 1632857"/>
                <a:gd name="connsiteY6" fmla="*/ 1172827 h 1197428"/>
                <a:gd name="connsiteX7" fmla="*/ 1224643 w 1632857"/>
                <a:gd name="connsiteY7" fmla="*/ 955330 h 1197428"/>
                <a:gd name="connsiteX8" fmla="*/ 1605643 w 1632857"/>
                <a:gd name="connsiteY8" fmla="*/ 1172827 h 1197428"/>
                <a:gd name="connsiteX9" fmla="*/ 1605643 w 1632857"/>
                <a:gd name="connsiteY9" fmla="*/ 301970 h 1197428"/>
                <a:gd name="connsiteX10" fmla="*/ 1224643 w 1632857"/>
                <a:gd name="connsiteY10" fmla="*/ 81643 h 1197428"/>
                <a:gd name="connsiteX11" fmla="*/ 734786 w 1632857"/>
                <a:gd name="connsiteY11" fmla="*/ 955113 h 1197428"/>
                <a:gd name="connsiteX12" fmla="*/ 462643 w 1632857"/>
                <a:gd name="connsiteY12" fmla="*/ 846800 h 1197428"/>
                <a:gd name="connsiteX13" fmla="*/ 190500 w 1632857"/>
                <a:gd name="connsiteY13" fmla="*/ 955113 h 1197428"/>
                <a:gd name="connsiteX14" fmla="*/ 190500 w 1632857"/>
                <a:gd name="connsiteY14" fmla="*/ 345513 h 1197428"/>
                <a:gd name="connsiteX15" fmla="*/ 462643 w 1632857"/>
                <a:gd name="connsiteY15" fmla="*/ 191153 h 1197428"/>
                <a:gd name="connsiteX16" fmla="*/ 734786 w 1632857"/>
                <a:gd name="connsiteY16" fmla="*/ 345730 h 1197428"/>
                <a:gd name="connsiteX17" fmla="*/ 734786 w 1632857"/>
                <a:gd name="connsiteY17" fmla="*/ 955113 h 1197428"/>
                <a:gd name="connsiteX18" fmla="*/ 1496786 w 1632857"/>
                <a:gd name="connsiteY18" fmla="*/ 955113 h 1197428"/>
                <a:gd name="connsiteX19" fmla="*/ 1224643 w 1632857"/>
                <a:gd name="connsiteY19" fmla="*/ 846800 h 1197428"/>
                <a:gd name="connsiteX20" fmla="*/ 952500 w 1632857"/>
                <a:gd name="connsiteY20" fmla="*/ 955113 h 1197428"/>
                <a:gd name="connsiteX21" fmla="*/ 952500 w 1632857"/>
                <a:gd name="connsiteY21" fmla="*/ 345513 h 1197428"/>
                <a:gd name="connsiteX22" fmla="*/ 1224643 w 1632857"/>
                <a:gd name="connsiteY22" fmla="*/ 191153 h 1197428"/>
                <a:gd name="connsiteX23" fmla="*/ 1496786 w 1632857"/>
                <a:gd name="connsiteY23" fmla="*/ 345730 h 1197428"/>
                <a:gd name="connsiteX24" fmla="*/ 1496786 w 1632857"/>
                <a:gd name="connsiteY24" fmla="*/ 955113 h 1197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32857" h="1197428">
                  <a:moveTo>
                    <a:pt x="1224643" y="81643"/>
                  </a:moveTo>
                  <a:cubicBezTo>
                    <a:pt x="1055697" y="81643"/>
                    <a:pt x="843643" y="181900"/>
                    <a:pt x="843643" y="302079"/>
                  </a:cubicBezTo>
                  <a:cubicBezTo>
                    <a:pt x="843643" y="181900"/>
                    <a:pt x="631589" y="81643"/>
                    <a:pt x="462643" y="81643"/>
                  </a:cubicBezTo>
                  <a:cubicBezTo>
                    <a:pt x="293697" y="81643"/>
                    <a:pt x="81643" y="181900"/>
                    <a:pt x="81643" y="302079"/>
                  </a:cubicBezTo>
                  <a:lnTo>
                    <a:pt x="81643" y="1172936"/>
                  </a:lnTo>
                  <a:cubicBezTo>
                    <a:pt x="81643" y="1057656"/>
                    <a:pt x="295547" y="955439"/>
                    <a:pt x="462643" y="955439"/>
                  </a:cubicBezTo>
                  <a:cubicBezTo>
                    <a:pt x="629739" y="955439"/>
                    <a:pt x="843643" y="1070392"/>
                    <a:pt x="843643" y="1172827"/>
                  </a:cubicBezTo>
                  <a:cubicBezTo>
                    <a:pt x="843643" y="1057547"/>
                    <a:pt x="1057547" y="955330"/>
                    <a:pt x="1224643" y="955330"/>
                  </a:cubicBezTo>
                  <a:cubicBezTo>
                    <a:pt x="1391739" y="955330"/>
                    <a:pt x="1605643" y="1070392"/>
                    <a:pt x="1605643" y="1172827"/>
                  </a:cubicBezTo>
                  <a:lnTo>
                    <a:pt x="1605643" y="301970"/>
                  </a:lnTo>
                  <a:cubicBezTo>
                    <a:pt x="1605643" y="181900"/>
                    <a:pt x="1393589" y="81643"/>
                    <a:pt x="1224643" y="81643"/>
                  </a:cubicBezTo>
                  <a:close/>
                  <a:moveTo>
                    <a:pt x="734786" y="955113"/>
                  </a:moveTo>
                  <a:cubicBezTo>
                    <a:pt x="734786" y="883376"/>
                    <a:pt x="582059" y="846800"/>
                    <a:pt x="462643" y="846800"/>
                  </a:cubicBezTo>
                  <a:cubicBezTo>
                    <a:pt x="343227" y="846800"/>
                    <a:pt x="190500" y="874449"/>
                    <a:pt x="190500" y="955113"/>
                  </a:cubicBezTo>
                  <a:lnTo>
                    <a:pt x="190500" y="345513"/>
                  </a:lnTo>
                  <a:cubicBezTo>
                    <a:pt x="190500" y="261366"/>
                    <a:pt x="342029" y="191153"/>
                    <a:pt x="462643" y="191153"/>
                  </a:cubicBezTo>
                  <a:cubicBezTo>
                    <a:pt x="583257" y="191153"/>
                    <a:pt x="734786" y="261475"/>
                    <a:pt x="734786" y="345730"/>
                  </a:cubicBezTo>
                  <a:lnTo>
                    <a:pt x="734786" y="955113"/>
                  </a:lnTo>
                  <a:close/>
                  <a:moveTo>
                    <a:pt x="1496786" y="955113"/>
                  </a:moveTo>
                  <a:cubicBezTo>
                    <a:pt x="1496786" y="883376"/>
                    <a:pt x="1344059" y="846800"/>
                    <a:pt x="1224643" y="846800"/>
                  </a:cubicBezTo>
                  <a:cubicBezTo>
                    <a:pt x="1105227" y="846800"/>
                    <a:pt x="952500" y="874449"/>
                    <a:pt x="952500" y="955113"/>
                  </a:cubicBezTo>
                  <a:lnTo>
                    <a:pt x="952500" y="345513"/>
                  </a:lnTo>
                  <a:cubicBezTo>
                    <a:pt x="952500" y="261366"/>
                    <a:pt x="1104029" y="191153"/>
                    <a:pt x="1224643" y="191153"/>
                  </a:cubicBezTo>
                  <a:cubicBezTo>
                    <a:pt x="1345257" y="191153"/>
                    <a:pt x="1496786" y="261475"/>
                    <a:pt x="1496786" y="345730"/>
                  </a:cubicBezTo>
                  <a:lnTo>
                    <a:pt x="1496786" y="955113"/>
                  </a:lnTo>
                  <a:close/>
                </a:path>
              </a:pathLst>
            </a:custGeom>
            <a:noFill/>
            <a:ln w="19050" cap="flat">
              <a:solidFill>
                <a:schemeClr val="bg1"/>
              </a:solidFill>
              <a:prstDash val="solid"/>
              <a:miter/>
            </a:ln>
          </p:spPr>
          <p:txBody>
            <a:bodyPr rtlCol="0" anchor="ctr">
              <a:noAutofit/>
            </a:bodyPr>
            <a:lstStyle/>
            <a:p>
              <a:pPr lvl="0" algn="l">
                <a:buClrTx/>
                <a:buSzTx/>
                <a:buFontTx/>
              </a:pPr>
              <a:endParaRPr lang="zh-CN" altLang="en-US" dirty="0">
                <a:sym typeface="+mn-ea"/>
              </a:endParaRPr>
            </a:p>
          </p:txBody>
        </p:sp>
      </p:grpSp>
    </p:spTree>
    <p:custDataLst>
      <p:tags r:id="rId43"/>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2"/>
          <p:cNvSpPr txBox="1"/>
          <p:nvPr/>
        </p:nvSpPr>
        <p:spPr>
          <a:xfrm>
            <a:off x="421232" y="3015046"/>
            <a:ext cx="6243761" cy="1727835"/>
          </a:xfrm>
          <a:prstGeom prst="rect">
            <a:avLst/>
          </a:prstGeom>
          <a:ln w="12700">
            <a:miter lim="400000"/>
          </a:ln>
        </p:spPr>
        <p:txBody>
          <a:bodyPr wrap="square" lIns="43305" rIns="43305">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lang="zh-CN" altLang="en-US" sz="2655" dirty="0">
                <a:solidFill>
                  <a:schemeClr val="tx1"/>
                </a:solidFill>
                <a:latin typeface="Lantinghei SC Demibold" panose="02000000000000000000" pitchFamily="2" charset="-122"/>
                <a:ea typeface="Lantinghei SC Demibold" panose="02000000000000000000" pitchFamily="2" charset="-122"/>
              </a:rPr>
              <a:t>常规课程的延展</a:t>
            </a:r>
            <a:endParaRPr lang="zh-CN" altLang="en-US" sz="2655" dirty="0">
              <a:solidFill>
                <a:schemeClr val="tx1"/>
              </a:solidFill>
              <a:latin typeface="Lantinghei SC Demibold" panose="02000000000000000000" pitchFamily="2" charset="-122"/>
              <a:ea typeface="Lantinghei SC Demibold" panose="02000000000000000000" pitchFamily="2" charset="-122"/>
            </a:endParaRPr>
          </a:p>
          <a:p>
            <a:r>
              <a:rPr lang="zh-CN" altLang="en-US" sz="2655" dirty="0">
                <a:solidFill>
                  <a:schemeClr val="tx1"/>
                </a:solidFill>
                <a:latin typeface="Lantinghei SC Demibold" panose="02000000000000000000" pitchFamily="2" charset="-122"/>
                <a:ea typeface="Lantinghei SC Demibold" panose="02000000000000000000" pitchFamily="2" charset="-122"/>
              </a:rPr>
              <a:t>你做不深入就是开传统饭馆</a:t>
            </a:r>
            <a:endParaRPr lang="zh-CN" altLang="en-US" sz="2655" dirty="0">
              <a:solidFill>
                <a:schemeClr val="tx1"/>
              </a:solidFill>
              <a:latin typeface="Lantinghei SC Demibold" panose="02000000000000000000" pitchFamily="2" charset="-122"/>
              <a:ea typeface="Lantinghei SC Demibold" panose="02000000000000000000" pitchFamily="2" charset="-122"/>
            </a:endParaRPr>
          </a:p>
          <a:p>
            <a:r>
              <a:rPr lang="zh-CN" altLang="en-US" sz="2655" dirty="0">
                <a:solidFill>
                  <a:schemeClr val="tx1"/>
                </a:solidFill>
                <a:latin typeface="Lantinghei SC Demibold" panose="02000000000000000000" pitchFamily="2" charset="-122"/>
                <a:ea typeface="Lantinghei SC Demibold" panose="02000000000000000000" pitchFamily="2" charset="-122"/>
              </a:rPr>
              <a:t>什么都有，但哪个也没做精</a:t>
            </a:r>
            <a:endParaRPr lang="zh-CN" altLang="en-US" sz="2655" dirty="0">
              <a:solidFill>
                <a:schemeClr val="tx1"/>
              </a:solidFill>
              <a:latin typeface="Lantinghei SC Demibold" panose="02000000000000000000" pitchFamily="2" charset="-122"/>
              <a:ea typeface="Lantinghei SC Demibold" panose="02000000000000000000" pitchFamily="2" charset="-122"/>
            </a:endParaRPr>
          </a:p>
          <a:p>
            <a:endParaRPr lang="zh-CN" sz="2655" dirty="0">
              <a:solidFill>
                <a:schemeClr val="tx1"/>
              </a:solidFill>
              <a:latin typeface="Lantinghei SC Demibold" panose="02000000000000000000" pitchFamily="2" charset="-122"/>
              <a:ea typeface="Lantinghei SC Demibold" panose="02000000000000000000" pitchFamily="2" charset="-122"/>
            </a:endParaRPr>
          </a:p>
        </p:txBody>
      </p:sp>
      <p:graphicFrame>
        <p:nvGraphicFramePr>
          <p:cNvPr id="3" name="图示 2"/>
          <p:cNvGraphicFramePr/>
          <p:nvPr/>
        </p:nvGraphicFramePr>
        <p:xfrm>
          <a:off x="5613013" y="1649950"/>
          <a:ext cx="6613343" cy="3735393"/>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7" name="任意多边形: 形状 6"/>
          <p:cNvSpPr/>
          <p:nvPr/>
        </p:nvSpPr>
        <p:spPr>
          <a:xfrm>
            <a:off x="5660755" y="303621"/>
            <a:ext cx="6506145" cy="6484677"/>
          </a:xfrm>
          <a:custGeom>
            <a:avLst/>
            <a:gdLst>
              <a:gd name="connsiteX0" fmla="*/ 5969545 w 11850443"/>
              <a:gd name="connsiteY0" fmla="*/ 3073694 h 11535506"/>
              <a:gd name="connsiteX1" fmla="*/ 3135058 w 11850443"/>
              <a:gd name="connsiteY1" fmla="*/ 5739570 h 11535506"/>
              <a:gd name="connsiteX2" fmla="*/ 5969545 w 11850443"/>
              <a:gd name="connsiteY2" fmla="*/ 8405446 h 11535506"/>
              <a:gd name="connsiteX3" fmla="*/ 8804031 w 11850443"/>
              <a:gd name="connsiteY3" fmla="*/ 5739570 h 11535506"/>
              <a:gd name="connsiteX4" fmla="*/ 5969545 w 11850443"/>
              <a:gd name="connsiteY4" fmla="*/ 3073694 h 11535506"/>
              <a:gd name="connsiteX5" fmla="*/ 5925223 w 11850443"/>
              <a:gd name="connsiteY5" fmla="*/ 0 h 11535506"/>
              <a:gd name="connsiteX6" fmla="*/ 11850443 w 11850443"/>
              <a:gd name="connsiteY6" fmla="*/ 5767753 h 11535506"/>
              <a:gd name="connsiteX7" fmla="*/ 5925223 w 11850443"/>
              <a:gd name="connsiteY7" fmla="*/ 11535506 h 11535506"/>
              <a:gd name="connsiteX8" fmla="*/ 0 w 11850443"/>
              <a:gd name="connsiteY8" fmla="*/ 5767753 h 11535506"/>
              <a:gd name="connsiteX9" fmla="*/ 5925223 w 11850443"/>
              <a:gd name="connsiteY9" fmla="*/ 0 h 11535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50443" h="11535506">
                <a:moveTo>
                  <a:pt x="5969545" y="3073694"/>
                </a:moveTo>
                <a:cubicBezTo>
                  <a:pt x="4404101" y="3073694"/>
                  <a:pt x="3135058" y="4267247"/>
                  <a:pt x="3135058" y="5739570"/>
                </a:cubicBezTo>
                <a:cubicBezTo>
                  <a:pt x="3135058" y="7211893"/>
                  <a:pt x="4404101" y="8405446"/>
                  <a:pt x="5969545" y="8405446"/>
                </a:cubicBezTo>
                <a:cubicBezTo>
                  <a:pt x="7534989" y="8405446"/>
                  <a:pt x="8804031" y="7211893"/>
                  <a:pt x="8804031" y="5739570"/>
                </a:cubicBezTo>
                <a:cubicBezTo>
                  <a:pt x="8804031" y="4267247"/>
                  <a:pt x="7534989" y="3073694"/>
                  <a:pt x="5969545" y="3073694"/>
                </a:cubicBezTo>
                <a:close/>
                <a:moveTo>
                  <a:pt x="5925223" y="0"/>
                </a:moveTo>
                <a:cubicBezTo>
                  <a:pt x="9197631" y="0"/>
                  <a:pt x="11850443" y="2582311"/>
                  <a:pt x="11850443" y="5767753"/>
                </a:cubicBezTo>
                <a:cubicBezTo>
                  <a:pt x="11850443" y="8953195"/>
                  <a:pt x="9197631" y="11535506"/>
                  <a:pt x="5925223" y="11535506"/>
                </a:cubicBezTo>
                <a:cubicBezTo>
                  <a:pt x="2652812" y="11535506"/>
                  <a:pt x="0" y="8953195"/>
                  <a:pt x="0" y="5767753"/>
                </a:cubicBezTo>
                <a:cubicBezTo>
                  <a:pt x="0" y="2582311"/>
                  <a:pt x="2652812" y="0"/>
                  <a:pt x="5925223" y="0"/>
                </a:cubicBezTo>
                <a:close/>
              </a:path>
            </a:pathLst>
          </a:cu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r>
              <a:rPr lang="zh-CN" altLang="en-US" sz="900"/>
              <a:t>泥塑</a:t>
            </a:r>
            <a:endParaRPr lang="zh-CN" altLang="en-US" sz="900" dirty="0"/>
          </a:p>
        </p:txBody>
      </p:sp>
      <p:cxnSp>
        <p:nvCxnSpPr>
          <p:cNvPr id="9" name="直接连接符 8"/>
          <p:cNvCxnSpPr>
            <a:stCxn id="7" idx="0"/>
            <a:endCxn id="7" idx="5"/>
          </p:cNvCxnSpPr>
          <p:nvPr/>
        </p:nvCxnSpPr>
        <p:spPr>
          <a:xfrm flipH="1" flipV="1">
            <a:off x="8913829" y="303621"/>
            <a:ext cx="24333" cy="1727875"/>
          </a:xfrm>
          <a:prstGeom prst="line">
            <a:avLst/>
          </a:prstGeom>
        </p:spPr>
        <p:style>
          <a:lnRef idx="3">
            <a:schemeClr val="dk1"/>
          </a:lnRef>
          <a:fillRef idx="0">
            <a:schemeClr val="dk1"/>
          </a:fillRef>
          <a:effectRef idx="2">
            <a:schemeClr val="dk1"/>
          </a:effectRef>
          <a:fontRef idx="minor">
            <a:schemeClr val="tx1"/>
          </a:fontRef>
        </p:style>
      </p:cxnSp>
      <p:cxnSp>
        <p:nvCxnSpPr>
          <p:cNvPr id="12" name="直接连接符 11"/>
          <p:cNvCxnSpPr/>
          <p:nvPr/>
        </p:nvCxnSpPr>
        <p:spPr>
          <a:xfrm flipH="1" flipV="1">
            <a:off x="5832370" y="2482097"/>
            <a:ext cx="1610432" cy="480203"/>
          </a:xfrm>
          <a:prstGeom prst="line">
            <a:avLst/>
          </a:prstGeom>
        </p:spPr>
        <p:style>
          <a:lnRef idx="3">
            <a:schemeClr val="dk1"/>
          </a:lnRef>
          <a:fillRef idx="0">
            <a:schemeClr val="dk1"/>
          </a:fillRef>
          <a:effectRef idx="2">
            <a:schemeClr val="dk1"/>
          </a:effectRef>
          <a:fontRef idx="minor">
            <a:schemeClr val="tx1"/>
          </a:fontRef>
        </p:style>
      </p:cxnSp>
      <p:cxnSp>
        <p:nvCxnSpPr>
          <p:cNvPr id="14" name="直接连接符 13"/>
          <p:cNvCxnSpPr/>
          <p:nvPr/>
        </p:nvCxnSpPr>
        <p:spPr>
          <a:xfrm flipH="1">
            <a:off x="7079723" y="4672284"/>
            <a:ext cx="989684" cy="1440605"/>
          </a:xfrm>
          <a:prstGeom prst="line">
            <a:avLst/>
          </a:prstGeom>
        </p:spPr>
        <p:style>
          <a:lnRef idx="3">
            <a:schemeClr val="dk1"/>
          </a:lnRef>
          <a:fillRef idx="0">
            <a:schemeClr val="dk1"/>
          </a:fillRef>
          <a:effectRef idx="2">
            <a:schemeClr val="dk1"/>
          </a:effectRef>
          <a:fontRef idx="minor">
            <a:schemeClr val="tx1"/>
          </a:fontRef>
        </p:style>
      </p:cxnSp>
      <p:cxnSp>
        <p:nvCxnSpPr>
          <p:cNvPr id="16" name="直接连接符 15"/>
          <p:cNvCxnSpPr/>
          <p:nvPr/>
        </p:nvCxnSpPr>
        <p:spPr>
          <a:xfrm>
            <a:off x="9761824" y="4672284"/>
            <a:ext cx="1030677" cy="1393144"/>
          </a:xfrm>
          <a:prstGeom prst="line">
            <a:avLst/>
          </a:prstGeom>
        </p:spPr>
        <p:style>
          <a:lnRef idx="3">
            <a:schemeClr val="dk1"/>
          </a:lnRef>
          <a:fillRef idx="0">
            <a:schemeClr val="dk1"/>
          </a:fillRef>
          <a:effectRef idx="2">
            <a:schemeClr val="dk1"/>
          </a:effectRef>
          <a:fontRef idx="minor">
            <a:schemeClr val="tx1"/>
          </a:fontRef>
        </p:style>
      </p:cxnSp>
      <p:cxnSp>
        <p:nvCxnSpPr>
          <p:cNvPr id="18" name="直接连接符 17"/>
          <p:cNvCxnSpPr/>
          <p:nvPr/>
        </p:nvCxnSpPr>
        <p:spPr>
          <a:xfrm flipV="1">
            <a:off x="10423565" y="2534801"/>
            <a:ext cx="1588897" cy="480203"/>
          </a:xfrm>
          <a:prstGeom prst="line">
            <a:avLst/>
          </a:prstGeom>
        </p:spPr>
        <p:style>
          <a:lnRef idx="3">
            <a:schemeClr val="dk1"/>
          </a:lnRef>
          <a:fillRef idx="0">
            <a:schemeClr val="dk1"/>
          </a:fillRef>
          <a:effectRef idx="2">
            <a:schemeClr val="dk1"/>
          </a:effectRef>
          <a:fontRef idx="minor">
            <a:schemeClr val="tx1"/>
          </a:fontRef>
        </p:style>
      </p:cxnSp>
      <p:sp>
        <p:nvSpPr>
          <p:cNvPr id="19" name="文本框 18"/>
          <p:cNvSpPr txBox="1"/>
          <p:nvPr/>
        </p:nvSpPr>
        <p:spPr>
          <a:xfrm>
            <a:off x="5798113" y="2726237"/>
            <a:ext cx="790576" cy="39878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zh-CN" altLang="en-US" sz="2000" dirty="0"/>
              <a:t>泥塑</a:t>
            </a:r>
            <a:endParaRPr lang="zh-CN" altLang="en-US" sz="2000" dirty="0"/>
          </a:p>
        </p:txBody>
      </p:sp>
      <p:sp>
        <p:nvSpPr>
          <p:cNvPr id="20" name="文本框 19"/>
          <p:cNvSpPr txBox="1"/>
          <p:nvPr/>
        </p:nvSpPr>
        <p:spPr>
          <a:xfrm>
            <a:off x="5718203" y="3188324"/>
            <a:ext cx="1314699" cy="39878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zh-CN" altLang="en-US" sz="2000" dirty="0"/>
              <a:t>木箱子鼓</a:t>
            </a:r>
            <a:endParaRPr lang="zh-CN" altLang="en-US" sz="2000" dirty="0"/>
          </a:p>
        </p:txBody>
      </p:sp>
      <p:sp>
        <p:nvSpPr>
          <p:cNvPr id="21" name="文本框 20"/>
          <p:cNvSpPr txBox="1"/>
          <p:nvPr/>
        </p:nvSpPr>
        <p:spPr>
          <a:xfrm>
            <a:off x="6244441" y="3603826"/>
            <a:ext cx="968046" cy="39878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zh-CN" altLang="en-US" sz="2000" dirty="0"/>
              <a:t>非洲鼓</a:t>
            </a:r>
            <a:endParaRPr lang="zh-CN" altLang="en-US" sz="2000" dirty="0"/>
          </a:p>
        </p:txBody>
      </p:sp>
      <p:sp>
        <p:nvSpPr>
          <p:cNvPr id="24" name="文本框 23"/>
          <p:cNvSpPr txBox="1"/>
          <p:nvPr/>
        </p:nvSpPr>
        <p:spPr>
          <a:xfrm>
            <a:off x="5850047" y="4020392"/>
            <a:ext cx="733886" cy="39878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zh-CN" altLang="en-US" sz="2000" dirty="0"/>
              <a:t>唱歌</a:t>
            </a:r>
            <a:endParaRPr lang="zh-CN" altLang="en-US" sz="2000" dirty="0"/>
          </a:p>
        </p:txBody>
      </p:sp>
      <p:sp>
        <p:nvSpPr>
          <p:cNvPr id="25" name="文本框 24"/>
          <p:cNvSpPr txBox="1"/>
          <p:nvPr/>
        </p:nvSpPr>
        <p:spPr>
          <a:xfrm>
            <a:off x="6512723" y="4482111"/>
            <a:ext cx="968046" cy="39878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zh-CN" altLang="en-US" sz="2000" dirty="0"/>
              <a:t>架子鼓</a:t>
            </a:r>
            <a:endParaRPr lang="zh-CN" altLang="en-US" sz="2000" dirty="0"/>
          </a:p>
        </p:txBody>
      </p:sp>
      <p:sp>
        <p:nvSpPr>
          <p:cNvPr id="26" name="文本框 25"/>
          <p:cNvSpPr txBox="1"/>
          <p:nvPr/>
        </p:nvSpPr>
        <p:spPr>
          <a:xfrm>
            <a:off x="6675555" y="4015234"/>
            <a:ext cx="852958" cy="39878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zh-CN" altLang="en-US" sz="2000" dirty="0"/>
              <a:t>跳舞</a:t>
            </a:r>
            <a:endParaRPr lang="zh-CN" altLang="en-US" sz="2000" dirty="0"/>
          </a:p>
        </p:txBody>
      </p:sp>
      <p:sp>
        <p:nvSpPr>
          <p:cNvPr id="28" name="文本框 27"/>
          <p:cNvSpPr txBox="1"/>
          <p:nvPr/>
        </p:nvSpPr>
        <p:spPr>
          <a:xfrm>
            <a:off x="6137849" y="4916241"/>
            <a:ext cx="733886" cy="39878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zh-CN" altLang="en-US" sz="2000" dirty="0"/>
              <a:t>钢琴</a:t>
            </a:r>
            <a:endParaRPr lang="zh-CN" altLang="en-US" sz="2000" dirty="0"/>
          </a:p>
        </p:txBody>
      </p:sp>
      <p:sp>
        <p:nvSpPr>
          <p:cNvPr id="29" name="文本框 28"/>
          <p:cNvSpPr txBox="1"/>
          <p:nvPr/>
        </p:nvSpPr>
        <p:spPr>
          <a:xfrm>
            <a:off x="6512722" y="5350582"/>
            <a:ext cx="1073657" cy="39878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zh-CN" altLang="en-US" sz="2000" dirty="0"/>
              <a:t>小提琴</a:t>
            </a:r>
            <a:endParaRPr lang="zh-CN" altLang="en-US" sz="2000" dirty="0"/>
          </a:p>
        </p:txBody>
      </p:sp>
      <p:sp>
        <p:nvSpPr>
          <p:cNvPr id="31" name="文本框 30"/>
          <p:cNvSpPr txBox="1"/>
          <p:nvPr/>
        </p:nvSpPr>
        <p:spPr>
          <a:xfrm>
            <a:off x="6913538" y="4916241"/>
            <a:ext cx="976937" cy="39878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zh-CN" altLang="en-US" sz="2000" dirty="0"/>
              <a:t>奥尔夫</a:t>
            </a:r>
            <a:endParaRPr lang="zh-CN" altLang="en-US" sz="2000" dirty="0"/>
          </a:p>
        </p:txBody>
      </p:sp>
      <p:sp>
        <p:nvSpPr>
          <p:cNvPr id="32" name="文本框 31"/>
          <p:cNvSpPr txBox="1"/>
          <p:nvPr/>
        </p:nvSpPr>
        <p:spPr>
          <a:xfrm>
            <a:off x="7890475" y="5235819"/>
            <a:ext cx="823899" cy="39878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zh-CN" altLang="en-US" sz="2000" dirty="0"/>
              <a:t>奥数</a:t>
            </a:r>
            <a:endParaRPr lang="zh-CN" altLang="en-US" sz="2000" dirty="0"/>
          </a:p>
        </p:txBody>
      </p:sp>
      <p:sp>
        <p:nvSpPr>
          <p:cNvPr id="33" name="文本框 32"/>
          <p:cNvSpPr txBox="1"/>
          <p:nvPr/>
        </p:nvSpPr>
        <p:spPr>
          <a:xfrm>
            <a:off x="8714374" y="5419870"/>
            <a:ext cx="1305433" cy="39878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zh-CN" altLang="en-US" sz="2000" dirty="0"/>
              <a:t>科学实验</a:t>
            </a:r>
            <a:endParaRPr lang="zh-CN" altLang="en-US" sz="2000" dirty="0"/>
          </a:p>
        </p:txBody>
      </p:sp>
      <p:sp>
        <p:nvSpPr>
          <p:cNvPr id="34" name="文本框 33"/>
          <p:cNvSpPr txBox="1"/>
          <p:nvPr/>
        </p:nvSpPr>
        <p:spPr>
          <a:xfrm>
            <a:off x="7678291" y="5826920"/>
            <a:ext cx="747102" cy="39878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zh-CN" altLang="en-US" sz="2000" dirty="0"/>
              <a:t>编程</a:t>
            </a:r>
            <a:endParaRPr lang="zh-CN" altLang="en-US" sz="2000" dirty="0"/>
          </a:p>
        </p:txBody>
      </p:sp>
      <p:sp>
        <p:nvSpPr>
          <p:cNvPr id="35" name="文本框 34"/>
          <p:cNvSpPr txBox="1"/>
          <p:nvPr/>
        </p:nvSpPr>
        <p:spPr>
          <a:xfrm>
            <a:off x="8517303" y="5832351"/>
            <a:ext cx="747102" cy="39878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zh-CN" altLang="en-US" sz="2000" dirty="0"/>
              <a:t>赛车</a:t>
            </a:r>
            <a:endParaRPr lang="zh-CN" altLang="en-US" sz="2000" dirty="0"/>
          </a:p>
        </p:txBody>
      </p:sp>
      <p:sp>
        <p:nvSpPr>
          <p:cNvPr id="39" name="文本框 38"/>
          <p:cNvSpPr txBox="1"/>
          <p:nvPr/>
        </p:nvSpPr>
        <p:spPr>
          <a:xfrm>
            <a:off x="9453040" y="6003728"/>
            <a:ext cx="747102" cy="39878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zh-CN" altLang="en-US" sz="2000" dirty="0"/>
              <a:t>数学</a:t>
            </a:r>
            <a:endParaRPr lang="zh-CN" altLang="en-US" sz="2000" dirty="0"/>
          </a:p>
        </p:txBody>
      </p:sp>
      <p:sp>
        <p:nvSpPr>
          <p:cNvPr id="42" name="文本框 41"/>
          <p:cNvSpPr txBox="1"/>
          <p:nvPr/>
        </p:nvSpPr>
        <p:spPr>
          <a:xfrm>
            <a:off x="10830468" y="3119805"/>
            <a:ext cx="747102" cy="39878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zh-CN" altLang="en-US" sz="2000" dirty="0"/>
              <a:t>主持</a:t>
            </a:r>
            <a:endParaRPr lang="zh-CN" altLang="en-US" sz="2000" dirty="0"/>
          </a:p>
        </p:txBody>
      </p:sp>
      <p:sp>
        <p:nvSpPr>
          <p:cNvPr id="43" name="文本框 42"/>
          <p:cNvSpPr txBox="1"/>
          <p:nvPr/>
        </p:nvSpPr>
        <p:spPr>
          <a:xfrm>
            <a:off x="11240051" y="3559940"/>
            <a:ext cx="747102" cy="39878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zh-CN" altLang="en-US" sz="2000" dirty="0"/>
              <a:t>相声</a:t>
            </a:r>
            <a:endParaRPr lang="zh-CN" altLang="en-US" sz="2000" dirty="0"/>
          </a:p>
        </p:txBody>
      </p:sp>
      <p:sp>
        <p:nvSpPr>
          <p:cNvPr id="44" name="文本框 43"/>
          <p:cNvSpPr txBox="1"/>
          <p:nvPr/>
        </p:nvSpPr>
        <p:spPr>
          <a:xfrm>
            <a:off x="10683720" y="4016137"/>
            <a:ext cx="747102" cy="39878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zh-CN" altLang="en-US" sz="2000" dirty="0"/>
              <a:t>阅读</a:t>
            </a:r>
            <a:endParaRPr lang="zh-CN" altLang="en-US" sz="2000" dirty="0"/>
          </a:p>
        </p:txBody>
      </p:sp>
      <p:sp>
        <p:nvSpPr>
          <p:cNvPr id="45" name="文本框 44"/>
          <p:cNvSpPr txBox="1"/>
          <p:nvPr/>
        </p:nvSpPr>
        <p:spPr>
          <a:xfrm>
            <a:off x="10871903" y="4482111"/>
            <a:ext cx="968046" cy="39878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zh-CN" altLang="en-US" sz="2000" dirty="0"/>
              <a:t>故事会</a:t>
            </a:r>
            <a:endParaRPr lang="zh-CN" altLang="en-US" sz="2000" dirty="0"/>
          </a:p>
        </p:txBody>
      </p:sp>
      <p:sp>
        <p:nvSpPr>
          <p:cNvPr id="46" name="文本框 45"/>
          <p:cNvSpPr txBox="1"/>
          <p:nvPr/>
        </p:nvSpPr>
        <p:spPr>
          <a:xfrm>
            <a:off x="10207107" y="4837502"/>
            <a:ext cx="878318" cy="39878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zh-CN" altLang="en-US" sz="2000" dirty="0"/>
              <a:t>英语</a:t>
            </a:r>
            <a:endParaRPr lang="zh-CN" altLang="en-US" sz="2000" dirty="0"/>
          </a:p>
        </p:txBody>
      </p:sp>
      <p:sp>
        <p:nvSpPr>
          <p:cNvPr id="47" name="文本框 46"/>
          <p:cNvSpPr txBox="1"/>
          <p:nvPr/>
        </p:nvSpPr>
        <p:spPr>
          <a:xfrm>
            <a:off x="10630605" y="5321324"/>
            <a:ext cx="747745" cy="39878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zh-CN" altLang="en-US" sz="2000" dirty="0"/>
              <a:t>戏剧</a:t>
            </a:r>
            <a:endParaRPr lang="zh-CN" altLang="en-US" sz="2000" dirty="0"/>
          </a:p>
        </p:txBody>
      </p:sp>
      <p:sp>
        <p:nvSpPr>
          <p:cNvPr id="48" name="文本框 47"/>
          <p:cNvSpPr txBox="1"/>
          <p:nvPr/>
        </p:nvSpPr>
        <p:spPr>
          <a:xfrm>
            <a:off x="8363329" y="6337892"/>
            <a:ext cx="747102" cy="39878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zh-CN" altLang="en-US" sz="2000" dirty="0"/>
              <a:t>棋类</a:t>
            </a:r>
            <a:endParaRPr lang="zh-CN" altLang="en-US" sz="2000" dirty="0"/>
          </a:p>
        </p:txBody>
      </p:sp>
      <p:sp>
        <p:nvSpPr>
          <p:cNvPr id="49" name="文本框 48"/>
          <p:cNvSpPr txBox="1"/>
          <p:nvPr/>
        </p:nvSpPr>
        <p:spPr>
          <a:xfrm>
            <a:off x="9124915" y="605533"/>
            <a:ext cx="747102" cy="70675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zh-CN" altLang="en-US" sz="2000" dirty="0"/>
              <a:t>社会实践</a:t>
            </a:r>
            <a:endParaRPr lang="zh-CN" altLang="en-US" sz="2000" dirty="0"/>
          </a:p>
        </p:txBody>
      </p:sp>
      <p:sp>
        <p:nvSpPr>
          <p:cNvPr id="50" name="文本框 49"/>
          <p:cNvSpPr txBox="1"/>
          <p:nvPr/>
        </p:nvSpPr>
        <p:spPr>
          <a:xfrm>
            <a:off x="9905153" y="1046778"/>
            <a:ext cx="1145030" cy="39878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zh-CN" altLang="en-US" sz="2000" dirty="0"/>
              <a:t>敬老院</a:t>
            </a:r>
            <a:endParaRPr lang="zh-CN" altLang="en-US" sz="2000" dirty="0"/>
          </a:p>
        </p:txBody>
      </p:sp>
      <p:sp>
        <p:nvSpPr>
          <p:cNvPr id="51" name="文本框 50"/>
          <p:cNvSpPr txBox="1"/>
          <p:nvPr/>
        </p:nvSpPr>
        <p:spPr>
          <a:xfrm>
            <a:off x="9489164" y="1523823"/>
            <a:ext cx="925315" cy="39878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zh-CN" altLang="en-US" sz="2000" dirty="0"/>
              <a:t>超市</a:t>
            </a:r>
            <a:endParaRPr lang="zh-CN" altLang="en-US" sz="2000" dirty="0"/>
          </a:p>
        </p:txBody>
      </p:sp>
      <p:sp>
        <p:nvSpPr>
          <p:cNvPr id="52" name="文本框 51"/>
          <p:cNvSpPr txBox="1"/>
          <p:nvPr/>
        </p:nvSpPr>
        <p:spPr>
          <a:xfrm>
            <a:off x="10461534" y="1881971"/>
            <a:ext cx="1275159" cy="39878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zh-CN" altLang="en-US" sz="2000" dirty="0"/>
              <a:t>户外生存</a:t>
            </a:r>
            <a:endParaRPr lang="zh-CN" altLang="en-US" sz="2000" dirty="0"/>
          </a:p>
        </p:txBody>
      </p:sp>
      <p:sp>
        <p:nvSpPr>
          <p:cNvPr id="54" name="文本框 53"/>
          <p:cNvSpPr txBox="1"/>
          <p:nvPr/>
        </p:nvSpPr>
        <p:spPr>
          <a:xfrm>
            <a:off x="10367810" y="2352463"/>
            <a:ext cx="1063012" cy="39878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zh-CN" altLang="en-US" sz="2000" dirty="0"/>
              <a:t>银行</a:t>
            </a:r>
            <a:endParaRPr lang="zh-CN" altLang="en-US" sz="2000" dirty="0"/>
          </a:p>
        </p:txBody>
      </p:sp>
      <p:sp>
        <p:nvSpPr>
          <p:cNvPr id="55" name="文本框 54"/>
          <p:cNvSpPr txBox="1"/>
          <p:nvPr/>
        </p:nvSpPr>
        <p:spPr>
          <a:xfrm>
            <a:off x="8048534" y="558097"/>
            <a:ext cx="790576" cy="39878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zh-CN" altLang="en-US" sz="2000" dirty="0"/>
              <a:t>轮滑</a:t>
            </a:r>
            <a:endParaRPr lang="zh-CN" altLang="en-US" sz="2000" dirty="0"/>
          </a:p>
        </p:txBody>
      </p:sp>
      <p:sp>
        <p:nvSpPr>
          <p:cNvPr id="56" name="文本框 55"/>
          <p:cNvSpPr txBox="1"/>
          <p:nvPr/>
        </p:nvSpPr>
        <p:spPr>
          <a:xfrm>
            <a:off x="7032902" y="856350"/>
            <a:ext cx="1079538" cy="39878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zh-CN" altLang="en-US" sz="2000" dirty="0"/>
              <a:t>跆拳道</a:t>
            </a:r>
            <a:endParaRPr lang="zh-CN" altLang="en-US" sz="2000" dirty="0"/>
          </a:p>
        </p:txBody>
      </p:sp>
      <p:sp>
        <p:nvSpPr>
          <p:cNvPr id="58" name="文本框 57"/>
          <p:cNvSpPr txBox="1"/>
          <p:nvPr/>
        </p:nvSpPr>
        <p:spPr>
          <a:xfrm>
            <a:off x="7940095" y="1255952"/>
            <a:ext cx="966804" cy="39878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zh-CN" altLang="en-US" sz="2000" dirty="0"/>
              <a:t>空手道</a:t>
            </a:r>
            <a:endParaRPr lang="zh-CN" altLang="en-US" sz="2000" dirty="0"/>
          </a:p>
        </p:txBody>
      </p:sp>
      <p:sp>
        <p:nvSpPr>
          <p:cNvPr id="59" name="文本框 58"/>
          <p:cNvSpPr txBox="1"/>
          <p:nvPr/>
        </p:nvSpPr>
        <p:spPr>
          <a:xfrm>
            <a:off x="6529932" y="1408431"/>
            <a:ext cx="1271702" cy="39878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zh-CN" altLang="en-US" sz="2000" dirty="0"/>
              <a:t>少儿散打</a:t>
            </a:r>
            <a:endParaRPr lang="zh-CN" altLang="en-US" sz="2000" dirty="0"/>
          </a:p>
        </p:txBody>
      </p:sp>
      <p:sp>
        <p:nvSpPr>
          <p:cNvPr id="60" name="文本框 59"/>
          <p:cNvSpPr txBox="1"/>
          <p:nvPr/>
        </p:nvSpPr>
        <p:spPr>
          <a:xfrm>
            <a:off x="6898187" y="1881971"/>
            <a:ext cx="862768" cy="39878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zh-CN" altLang="en-US" sz="2000" dirty="0"/>
              <a:t>攀爬</a:t>
            </a:r>
            <a:endParaRPr lang="zh-CN" altLang="en-US" sz="2000" dirty="0"/>
          </a:p>
        </p:txBody>
      </p:sp>
      <p:sp>
        <p:nvSpPr>
          <p:cNvPr id="61" name="文本框 60"/>
          <p:cNvSpPr txBox="1"/>
          <p:nvPr/>
        </p:nvSpPr>
        <p:spPr>
          <a:xfrm>
            <a:off x="6181807" y="2257521"/>
            <a:ext cx="967318" cy="39878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zh-CN" altLang="en-US" sz="2000" dirty="0"/>
              <a:t>篮球</a:t>
            </a:r>
            <a:endParaRPr lang="zh-CN" altLang="en-US" sz="2000" dirty="0"/>
          </a:p>
        </p:txBody>
      </p:sp>
      <p:sp>
        <p:nvSpPr>
          <p:cNvPr id="62" name="文本框 61"/>
          <p:cNvSpPr txBox="1"/>
          <p:nvPr/>
        </p:nvSpPr>
        <p:spPr>
          <a:xfrm>
            <a:off x="6889116" y="2426991"/>
            <a:ext cx="789175" cy="39878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zh-CN" altLang="en-US" sz="2000" dirty="0"/>
              <a:t>足球</a:t>
            </a:r>
            <a:endParaRPr lang="zh-CN" alt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fade">
                                      <p:cBhvr>
                                        <p:cTn id="34" dur="500"/>
                                        <p:tgtEl>
                                          <p:spTgt spid="5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fade">
                                      <p:cBhvr>
                                        <p:cTn id="37" dur="500"/>
                                        <p:tgtEl>
                                          <p:spTgt spid="5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fade">
                                      <p:cBhvr>
                                        <p:cTn id="40" dur="500"/>
                                        <p:tgtEl>
                                          <p:spTgt spid="5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fade">
                                      <p:cBhvr>
                                        <p:cTn id="43" dur="500"/>
                                        <p:tgtEl>
                                          <p:spTgt spid="5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0"/>
                                        </p:tgtEl>
                                        <p:attrNameLst>
                                          <p:attrName>style.visibility</p:attrName>
                                        </p:attrNameLst>
                                      </p:cBhvr>
                                      <p:to>
                                        <p:strVal val="visible"/>
                                      </p:to>
                                    </p:set>
                                    <p:animEffect transition="in" filter="fade">
                                      <p:cBhvr>
                                        <p:cTn id="46" dur="500"/>
                                        <p:tgtEl>
                                          <p:spTgt spid="6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62"/>
                                        </p:tgtEl>
                                        <p:attrNameLst>
                                          <p:attrName>style.visibility</p:attrName>
                                        </p:attrNameLst>
                                      </p:cBhvr>
                                      <p:to>
                                        <p:strVal val="visible"/>
                                      </p:to>
                                    </p:set>
                                    <p:animEffect transition="in" filter="fade">
                                      <p:cBhvr>
                                        <p:cTn id="49" dur="500"/>
                                        <p:tgtEl>
                                          <p:spTgt spid="6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61"/>
                                        </p:tgtEl>
                                        <p:attrNameLst>
                                          <p:attrName>style.visibility</p:attrName>
                                        </p:attrNameLst>
                                      </p:cBhvr>
                                      <p:to>
                                        <p:strVal val="visible"/>
                                      </p:to>
                                    </p:set>
                                    <p:animEffect transition="in" filter="fade">
                                      <p:cBhvr>
                                        <p:cTn id="52" dur="500"/>
                                        <p:tgtEl>
                                          <p:spTgt spid="6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500"/>
                                        <p:tgtEl>
                                          <p:spTgt spid="2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500"/>
                                        <p:tgtEl>
                                          <p:spTgt spid="24"/>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500"/>
                                        <p:tgtEl>
                                          <p:spTgt spid="25"/>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fade">
                                      <p:cBhvr>
                                        <p:cTn id="73" dur="500"/>
                                        <p:tgtEl>
                                          <p:spTgt spid="2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fade">
                                      <p:cBhvr>
                                        <p:cTn id="79" dur="500"/>
                                        <p:tgtEl>
                                          <p:spTgt spid="29"/>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fade">
                                      <p:cBhvr>
                                        <p:cTn id="82" dur="500"/>
                                        <p:tgtEl>
                                          <p:spTgt spid="32"/>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33"/>
                                        </p:tgtEl>
                                        <p:attrNameLst>
                                          <p:attrName>style.visibility</p:attrName>
                                        </p:attrNameLst>
                                      </p:cBhvr>
                                      <p:to>
                                        <p:strVal val="visible"/>
                                      </p:to>
                                    </p:set>
                                    <p:animEffect transition="in" filter="fade">
                                      <p:cBhvr>
                                        <p:cTn id="85" dur="500"/>
                                        <p:tgtEl>
                                          <p:spTgt spid="33"/>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34"/>
                                        </p:tgtEl>
                                        <p:attrNameLst>
                                          <p:attrName>style.visibility</p:attrName>
                                        </p:attrNameLst>
                                      </p:cBhvr>
                                      <p:to>
                                        <p:strVal val="visible"/>
                                      </p:to>
                                    </p:set>
                                    <p:animEffect transition="in" filter="fade">
                                      <p:cBhvr>
                                        <p:cTn id="88" dur="500"/>
                                        <p:tgtEl>
                                          <p:spTgt spid="34"/>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35"/>
                                        </p:tgtEl>
                                        <p:attrNameLst>
                                          <p:attrName>style.visibility</p:attrName>
                                        </p:attrNameLst>
                                      </p:cBhvr>
                                      <p:to>
                                        <p:strVal val="visible"/>
                                      </p:to>
                                    </p:set>
                                    <p:animEffect transition="in" filter="fade">
                                      <p:cBhvr>
                                        <p:cTn id="91" dur="500"/>
                                        <p:tgtEl>
                                          <p:spTgt spid="35"/>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39"/>
                                        </p:tgtEl>
                                        <p:attrNameLst>
                                          <p:attrName>style.visibility</p:attrName>
                                        </p:attrNameLst>
                                      </p:cBhvr>
                                      <p:to>
                                        <p:strVal val="visible"/>
                                      </p:to>
                                    </p:set>
                                    <p:animEffect transition="in" filter="fade">
                                      <p:cBhvr>
                                        <p:cTn id="94" dur="500"/>
                                        <p:tgtEl>
                                          <p:spTgt spid="39"/>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48"/>
                                        </p:tgtEl>
                                        <p:attrNameLst>
                                          <p:attrName>style.visibility</p:attrName>
                                        </p:attrNameLst>
                                      </p:cBhvr>
                                      <p:to>
                                        <p:strVal val="visible"/>
                                      </p:to>
                                    </p:set>
                                    <p:animEffect transition="in" filter="fade">
                                      <p:cBhvr>
                                        <p:cTn id="97" dur="500"/>
                                        <p:tgtEl>
                                          <p:spTgt spid="48"/>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47"/>
                                        </p:tgtEl>
                                        <p:attrNameLst>
                                          <p:attrName>style.visibility</p:attrName>
                                        </p:attrNameLst>
                                      </p:cBhvr>
                                      <p:to>
                                        <p:strVal val="visible"/>
                                      </p:to>
                                    </p:set>
                                    <p:animEffect transition="in" filter="fade">
                                      <p:cBhvr>
                                        <p:cTn id="100" dur="500"/>
                                        <p:tgtEl>
                                          <p:spTgt spid="47"/>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46"/>
                                        </p:tgtEl>
                                        <p:attrNameLst>
                                          <p:attrName>style.visibility</p:attrName>
                                        </p:attrNameLst>
                                      </p:cBhvr>
                                      <p:to>
                                        <p:strVal val="visible"/>
                                      </p:to>
                                    </p:set>
                                    <p:animEffect transition="in" filter="fade">
                                      <p:cBhvr>
                                        <p:cTn id="103" dur="500"/>
                                        <p:tgtEl>
                                          <p:spTgt spid="46"/>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45"/>
                                        </p:tgtEl>
                                        <p:attrNameLst>
                                          <p:attrName>style.visibility</p:attrName>
                                        </p:attrNameLst>
                                      </p:cBhvr>
                                      <p:to>
                                        <p:strVal val="visible"/>
                                      </p:to>
                                    </p:set>
                                    <p:animEffect transition="in" filter="fade">
                                      <p:cBhvr>
                                        <p:cTn id="106" dur="500"/>
                                        <p:tgtEl>
                                          <p:spTgt spid="45"/>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44"/>
                                        </p:tgtEl>
                                        <p:attrNameLst>
                                          <p:attrName>style.visibility</p:attrName>
                                        </p:attrNameLst>
                                      </p:cBhvr>
                                      <p:to>
                                        <p:strVal val="visible"/>
                                      </p:to>
                                    </p:set>
                                    <p:animEffect transition="in" filter="fade">
                                      <p:cBhvr>
                                        <p:cTn id="109" dur="500"/>
                                        <p:tgtEl>
                                          <p:spTgt spid="44"/>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43"/>
                                        </p:tgtEl>
                                        <p:attrNameLst>
                                          <p:attrName>style.visibility</p:attrName>
                                        </p:attrNameLst>
                                      </p:cBhvr>
                                      <p:to>
                                        <p:strVal val="visible"/>
                                      </p:to>
                                    </p:set>
                                    <p:animEffect transition="in" filter="fade">
                                      <p:cBhvr>
                                        <p:cTn id="112" dur="500"/>
                                        <p:tgtEl>
                                          <p:spTgt spid="43"/>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42"/>
                                        </p:tgtEl>
                                        <p:attrNameLst>
                                          <p:attrName>style.visibility</p:attrName>
                                        </p:attrNameLst>
                                      </p:cBhvr>
                                      <p:to>
                                        <p:strVal val="visible"/>
                                      </p:to>
                                    </p:set>
                                    <p:animEffect transition="in" filter="fade">
                                      <p:cBhvr>
                                        <p:cTn id="115" dur="500"/>
                                        <p:tgtEl>
                                          <p:spTgt spid="42"/>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54"/>
                                        </p:tgtEl>
                                        <p:attrNameLst>
                                          <p:attrName>style.visibility</p:attrName>
                                        </p:attrNameLst>
                                      </p:cBhvr>
                                      <p:to>
                                        <p:strVal val="visible"/>
                                      </p:to>
                                    </p:set>
                                    <p:animEffect transition="in" filter="fade">
                                      <p:cBhvr>
                                        <p:cTn id="118" dur="500"/>
                                        <p:tgtEl>
                                          <p:spTgt spid="54"/>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52"/>
                                        </p:tgtEl>
                                        <p:attrNameLst>
                                          <p:attrName>style.visibility</p:attrName>
                                        </p:attrNameLst>
                                      </p:cBhvr>
                                      <p:to>
                                        <p:strVal val="visible"/>
                                      </p:to>
                                    </p:set>
                                    <p:animEffect transition="in" filter="fade">
                                      <p:cBhvr>
                                        <p:cTn id="121" dur="500"/>
                                        <p:tgtEl>
                                          <p:spTgt spid="52"/>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51"/>
                                        </p:tgtEl>
                                        <p:attrNameLst>
                                          <p:attrName>style.visibility</p:attrName>
                                        </p:attrNameLst>
                                      </p:cBhvr>
                                      <p:to>
                                        <p:strVal val="visible"/>
                                      </p:to>
                                    </p:set>
                                    <p:animEffect transition="in" filter="fade">
                                      <p:cBhvr>
                                        <p:cTn id="124" dur="500"/>
                                        <p:tgtEl>
                                          <p:spTgt spid="51"/>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50"/>
                                        </p:tgtEl>
                                        <p:attrNameLst>
                                          <p:attrName>style.visibility</p:attrName>
                                        </p:attrNameLst>
                                      </p:cBhvr>
                                      <p:to>
                                        <p:strVal val="visible"/>
                                      </p:to>
                                    </p:set>
                                    <p:animEffect transition="in" filter="fade">
                                      <p:cBhvr>
                                        <p:cTn id="127" dur="500"/>
                                        <p:tgtEl>
                                          <p:spTgt spid="50"/>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49"/>
                                        </p:tgtEl>
                                        <p:attrNameLst>
                                          <p:attrName>style.visibility</p:attrName>
                                        </p:attrNameLst>
                                      </p:cBhvr>
                                      <p:to>
                                        <p:strVal val="visible"/>
                                      </p:to>
                                    </p:set>
                                    <p:animEffect transition="in" filter="fade">
                                      <p:cBhvr>
                                        <p:cTn id="13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7" grpId="0" bldLvl="0" animBg="1"/>
      <p:bldP spid="19" grpId="0" bldLvl="0" animBg="1"/>
      <p:bldP spid="20" grpId="0" bldLvl="0" animBg="1"/>
      <p:bldP spid="21" grpId="0" bldLvl="0" animBg="1"/>
      <p:bldP spid="24" grpId="0" bldLvl="0" animBg="1"/>
      <p:bldP spid="25" grpId="0" bldLvl="0" animBg="1"/>
      <p:bldP spid="26" grpId="0" bldLvl="0" animBg="1"/>
      <p:bldP spid="28" grpId="0" bldLvl="0" animBg="1"/>
      <p:bldP spid="29" grpId="0" bldLvl="0" animBg="1"/>
      <p:bldP spid="31" grpId="0" bldLvl="0" animBg="1"/>
      <p:bldP spid="32" grpId="0" bldLvl="0" animBg="1"/>
      <p:bldP spid="33" grpId="0" bldLvl="0" animBg="1"/>
      <p:bldP spid="34" grpId="0" bldLvl="0" animBg="1"/>
      <p:bldP spid="35" grpId="0" bldLvl="0" animBg="1"/>
      <p:bldP spid="39" grpId="0" bldLvl="0" animBg="1"/>
      <p:bldP spid="42" grpId="0" bldLvl="0" animBg="1"/>
      <p:bldP spid="43" grpId="0" bldLvl="0" animBg="1"/>
      <p:bldP spid="44" grpId="0" bldLvl="0" animBg="1"/>
      <p:bldP spid="45" grpId="0" bldLvl="0" animBg="1"/>
      <p:bldP spid="46" grpId="0" bldLvl="0" animBg="1"/>
      <p:bldP spid="47" grpId="0" bldLvl="0" animBg="1"/>
      <p:bldP spid="48" grpId="0" bldLvl="0" animBg="1"/>
      <p:bldP spid="49" grpId="0" bldLvl="0" animBg="1"/>
      <p:bldP spid="50" grpId="0" bldLvl="0" animBg="1"/>
      <p:bldP spid="51" grpId="0" bldLvl="0" animBg="1"/>
      <p:bldP spid="52" grpId="0" bldLvl="0" animBg="1"/>
      <p:bldP spid="54" grpId="0" bldLvl="0" animBg="1"/>
      <p:bldP spid="55" grpId="0" bldLvl="0" animBg="1"/>
      <p:bldP spid="56" grpId="0" bldLvl="0" animBg="1"/>
      <p:bldP spid="58" grpId="0" bldLvl="0" animBg="1"/>
      <p:bldP spid="59" grpId="0" bldLvl="0" animBg="1"/>
      <p:bldP spid="60" grpId="0" bldLvl="0" animBg="1"/>
      <p:bldP spid="61" grpId="0" bldLvl="0" animBg="1"/>
      <p:bldP spid="62"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12908" y="1897973"/>
            <a:ext cx="9108663" cy="3710793"/>
            <a:chOff x="3823" y="1561"/>
            <a:chExt cx="15414" cy="7865"/>
          </a:xfrm>
          <a:effectLst>
            <a:outerShdw blurRad="50800" dist="38100" dir="5400000" algn="t" rotWithShape="0">
              <a:prstClr val="black">
                <a:alpha val="40000"/>
              </a:prstClr>
            </a:outerShdw>
          </a:effectLst>
        </p:grpSpPr>
        <p:pic>
          <p:nvPicPr>
            <p:cNvPr id="9" name="图片 8"/>
            <p:cNvPicPr>
              <a:picLocks noChangeAspect="1"/>
            </p:cNvPicPr>
            <p:nvPr>
              <p:custDataLst>
                <p:tags r:id="rId1"/>
              </p:custDataLst>
            </p:nvPr>
          </p:nvPicPr>
          <p:blipFill>
            <a:blip r:embed="rId2"/>
            <a:stretch>
              <a:fillRect/>
            </a:stretch>
          </p:blipFill>
          <p:spPr>
            <a:xfrm>
              <a:off x="3823" y="1561"/>
              <a:ext cx="3411" cy="7821"/>
            </a:xfrm>
            <a:prstGeom prst="rect">
              <a:avLst/>
            </a:prstGeom>
            <a:effectLst>
              <a:reflection blurRad="6350" stA="50000" endA="300" endPos="21000" dist="50800" dir="5400000" sy="-100000" algn="bl" rotWithShape="0"/>
            </a:effectLst>
          </p:spPr>
        </p:pic>
        <p:pic>
          <p:nvPicPr>
            <p:cNvPr id="37" name="图片 36" descr="编程展架"/>
            <p:cNvPicPr>
              <a:picLocks noChangeAspect="1"/>
            </p:cNvPicPr>
            <p:nvPr>
              <p:custDataLst>
                <p:tags r:id="rId3"/>
              </p:custDataLst>
            </p:nvPr>
          </p:nvPicPr>
          <p:blipFill>
            <a:blip r:embed="rId4"/>
            <a:stretch>
              <a:fillRect/>
            </a:stretch>
          </p:blipFill>
          <p:spPr>
            <a:xfrm>
              <a:off x="15761" y="1604"/>
              <a:ext cx="3476" cy="7822"/>
            </a:xfrm>
            <a:prstGeom prst="rect">
              <a:avLst/>
            </a:prstGeom>
          </p:spPr>
        </p:pic>
        <p:pic>
          <p:nvPicPr>
            <p:cNvPr id="39" name="图片 38" descr="娃娃足球 易拉宝 制作文件2 80x180cm"/>
            <p:cNvPicPr>
              <a:picLocks noChangeAspect="1"/>
            </p:cNvPicPr>
            <p:nvPr>
              <p:custDataLst>
                <p:tags r:id="rId5"/>
              </p:custDataLst>
            </p:nvPr>
          </p:nvPicPr>
          <p:blipFill>
            <a:blip r:embed="rId6"/>
            <a:stretch>
              <a:fillRect/>
            </a:stretch>
          </p:blipFill>
          <p:spPr>
            <a:xfrm>
              <a:off x="7651" y="1604"/>
              <a:ext cx="3463" cy="7794"/>
            </a:xfrm>
            <a:prstGeom prst="rect">
              <a:avLst/>
            </a:prstGeom>
          </p:spPr>
        </p:pic>
      </p:grpSp>
      <p:pic>
        <p:nvPicPr>
          <p:cNvPr id="3" name="图片 2" descr="截屏2023-03-24 10.24.20"/>
          <p:cNvPicPr>
            <a:picLocks noChangeAspect="1"/>
          </p:cNvPicPr>
          <p:nvPr/>
        </p:nvPicPr>
        <p:blipFill>
          <a:blip r:embed="rId7"/>
          <a:stretch>
            <a:fillRect/>
          </a:stretch>
        </p:blipFill>
        <p:spPr>
          <a:xfrm>
            <a:off x="5045075" y="1560830"/>
            <a:ext cx="2340610" cy="4224020"/>
          </a:xfrm>
          <a:prstGeom prst="rect">
            <a:avLst/>
          </a:prstGeom>
          <a:effectLst>
            <a:outerShdw blurRad="50800" dist="38100" dir="5400000" algn="t" rotWithShape="0">
              <a:prstClr val="black">
                <a:alpha val="40000"/>
              </a:prstClr>
            </a:outerShdw>
          </a:effectLst>
        </p:spPr>
      </p:pic>
      <p:pic>
        <p:nvPicPr>
          <p:cNvPr id="4" name="图片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02190" y="1910080"/>
            <a:ext cx="1753235" cy="3693160"/>
          </a:xfrm>
          <a:prstGeom prst="rect">
            <a:avLst/>
          </a:prstGeom>
          <a:effectLst>
            <a:outerShdw blurRad="50800" dist="38100" dir="5400000" algn="t"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p14:dur="1200"/>
    </mc:Choice>
    <mc:Fallback>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8"/>
          <p:cNvSpPr/>
          <p:nvPr>
            <p:custDataLst>
              <p:tags r:id="rId1"/>
            </p:custDataLst>
          </p:nvPr>
        </p:nvSpPr>
        <p:spPr bwMode="auto">
          <a:xfrm>
            <a:off x="4838428" y="580717"/>
            <a:ext cx="230412" cy="6044139"/>
          </a:xfrm>
          <a:custGeom>
            <a:avLst/>
            <a:gdLst>
              <a:gd name="T0" fmla="*/ 0 w 53"/>
              <a:gd name="T1" fmla="*/ 905 h 908"/>
              <a:gd name="T2" fmla="*/ 28 w 53"/>
              <a:gd name="T3" fmla="*/ 908 h 908"/>
              <a:gd name="T4" fmla="*/ 53 w 53"/>
              <a:gd name="T5" fmla="*/ 905 h 908"/>
              <a:gd name="T6" fmla="*/ 53 w 53"/>
              <a:gd name="T7" fmla="*/ 6 h 908"/>
              <a:gd name="T8" fmla="*/ 25 w 53"/>
              <a:gd name="T9" fmla="*/ 0 h 908"/>
              <a:gd name="T10" fmla="*/ 0 w 53"/>
              <a:gd name="T11" fmla="*/ 6 h 908"/>
              <a:gd name="T12" fmla="*/ 0 w 53"/>
              <a:gd name="T13" fmla="*/ 905 h 908"/>
            </a:gdLst>
            <a:ahLst/>
            <a:cxnLst>
              <a:cxn ang="0">
                <a:pos x="T0" y="T1"/>
              </a:cxn>
              <a:cxn ang="0">
                <a:pos x="T2" y="T3"/>
              </a:cxn>
              <a:cxn ang="0">
                <a:pos x="T4" y="T5"/>
              </a:cxn>
              <a:cxn ang="0">
                <a:pos x="T6" y="T7"/>
              </a:cxn>
              <a:cxn ang="0">
                <a:pos x="T8" y="T9"/>
              </a:cxn>
              <a:cxn ang="0">
                <a:pos x="T10" y="T11"/>
              </a:cxn>
              <a:cxn ang="0">
                <a:pos x="T12" y="T13"/>
              </a:cxn>
            </a:cxnLst>
            <a:rect l="0" t="0" r="r" b="b"/>
            <a:pathLst>
              <a:path w="53" h="908">
                <a:moveTo>
                  <a:pt x="0" y="905"/>
                </a:moveTo>
                <a:cubicBezTo>
                  <a:pt x="0" y="905"/>
                  <a:pt x="12" y="908"/>
                  <a:pt x="28" y="908"/>
                </a:cubicBezTo>
                <a:cubicBezTo>
                  <a:pt x="43" y="908"/>
                  <a:pt x="53" y="905"/>
                  <a:pt x="53" y="905"/>
                </a:cubicBezTo>
                <a:cubicBezTo>
                  <a:pt x="53" y="6"/>
                  <a:pt x="53" y="6"/>
                  <a:pt x="53" y="6"/>
                </a:cubicBezTo>
                <a:cubicBezTo>
                  <a:pt x="53" y="6"/>
                  <a:pt x="42" y="0"/>
                  <a:pt x="25" y="0"/>
                </a:cubicBezTo>
                <a:cubicBezTo>
                  <a:pt x="9" y="0"/>
                  <a:pt x="0" y="6"/>
                  <a:pt x="0" y="6"/>
                </a:cubicBezTo>
                <a:lnTo>
                  <a:pt x="0" y="905"/>
                </a:lnTo>
                <a:close/>
              </a:path>
            </a:pathLst>
          </a:custGeom>
          <a:solidFill>
            <a:srgbClr val="4472C4">
              <a:lumMod val="90000"/>
              <a:lumOff val="10000"/>
            </a:srgbClr>
          </a:solidFill>
          <a:ln>
            <a:noFill/>
          </a:ln>
        </p:spPr>
        <p:txBody>
          <a:bodyPr vert="horz" wrap="square" lIns="45744" tIns="22872" rIns="45744" bIns="22872" numCol="1" anchor="t" anchorCtr="0" compatLnSpc="1"/>
          <a:lstStyle/>
          <a:p>
            <a:endParaRPr lang="id-ID" sz="900">
              <a:solidFill>
                <a:schemeClr val="bg1"/>
              </a:solidFill>
            </a:endParaRPr>
          </a:p>
        </p:txBody>
      </p:sp>
      <p:sp>
        <p:nvSpPr>
          <p:cNvPr id="4" name="TextBox 3"/>
          <p:cNvSpPr txBox="1"/>
          <p:nvPr>
            <p:custDataLst>
              <p:tags r:id="rId2"/>
            </p:custDataLst>
          </p:nvPr>
        </p:nvSpPr>
        <p:spPr>
          <a:xfrm>
            <a:off x="7245282" y="1258689"/>
            <a:ext cx="2715482" cy="1076325"/>
          </a:xfrm>
          <a:prstGeom prst="rect">
            <a:avLst/>
          </a:prstGeom>
          <a:noFill/>
        </p:spPr>
        <p:txBody>
          <a:bodyPr wrap="square" rtlCol="0">
            <a:spAutoFit/>
          </a:bodyPr>
          <a:lstStyle/>
          <a:p>
            <a:pPr algn="l"/>
            <a:r>
              <a:rPr lang="id-ID" sz="1600" b="1" dirty="0">
                <a:solidFill>
                  <a:schemeClr val="bg1"/>
                </a:solidFill>
                <a:latin typeface="微软雅黑" panose="020B0503020204020204" charset="-122"/>
                <a:ea typeface="微软雅黑" panose="020B0503020204020204" charset="-122"/>
                <a:cs typeface="+mn-ea"/>
              </a:rPr>
              <a:t>物品物料配备</a:t>
            </a:r>
            <a:endParaRPr lang="id-ID" sz="1600" b="1" dirty="0">
              <a:solidFill>
                <a:schemeClr val="bg1"/>
              </a:solidFill>
              <a:latin typeface="微软雅黑" panose="020B0503020204020204" charset="-122"/>
              <a:ea typeface="微软雅黑" panose="020B0503020204020204" charset="-122"/>
              <a:cs typeface="+mn-ea"/>
            </a:endParaRPr>
          </a:p>
          <a:p>
            <a:pPr algn="l"/>
            <a:r>
              <a:rPr lang="zh-CN" altLang="id-ID" sz="1600" b="1" dirty="0">
                <a:solidFill>
                  <a:schemeClr val="bg1"/>
                </a:solidFill>
                <a:latin typeface="微软雅黑" panose="020B0503020204020204" charset="-122"/>
                <a:ea typeface="微软雅黑" panose="020B0503020204020204" charset="-122"/>
                <a:cs typeface="+mn-ea"/>
              </a:rPr>
              <a:t>家长调研</a:t>
            </a:r>
            <a:endParaRPr lang="id-ID" sz="1600" b="1" dirty="0">
              <a:solidFill>
                <a:schemeClr val="bg1"/>
              </a:solidFill>
              <a:latin typeface="微软雅黑" panose="020B0503020204020204" charset="-122"/>
              <a:ea typeface="微软雅黑" panose="020B0503020204020204" charset="-122"/>
              <a:cs typeface="+mn-ea"/>
            </a:endParaRPr>
          </a:p>
          <a:p>
            <a:pPr algn="l"/>
            <a:r>
              <a:rPr lang="id-ID" sz="1600" b="1" dirty="0">
                <a:solidFill>
                  <a:schemeClr val="bg1"/>
                </a:solidFill>
                <a:latin typeface="微软雅黑" panose="020B0503020204020204" charset="-122"/>
                <a:ea typeface="微软雅黑" panose="020B0503020204020204" charset="-122"/>
                <a:cs typeface="+mn-ea"/>
              </a:rPr>
              <a:t>环境准备</a:t>
            </a:r>
            <a:endParaRPr lang="id-ID" sz="1600" b="1" dirty="0">
              <a:solidFill>
                <a:schemeClr val="bg1"/>
              </a:solidFill>
              <a:latin typeface="微软雅黑" panose="020B0503020204020204" charset="-122"/>
              <a:ea typeface="微软雅黑" panose="020B0503020204020204" charset="-122"/>
              <a:cs typeface="+mn-ea"/>
            </a:endParaRPr>
          </a:p>
          <a:p>
            <a:pPr algn="l"/>
            <a:r>
              <a:rPr lang="id-ID" sz="1600" b="1" dirty="0">
                <a:solidFill>
                  <a:schemeClr val="bg1"/>
                </a:solidFill>
                <a:latin typeface="微软雅黑" panose="020B0503020204020204" charset="-122"/>
                <a:ea typeface="微软雅黑" panose="020B0503020204020204" charset="-122"/>
                <a:cs typeface="+mn-ea"/>
              </a:rPr>
              <a:t>师资准备</a:t>
            </a:r>
            <a:endParaRPr lang="id-ID" sz="1600" b="1" dirty="0">
              <a:solidFill>
                <a:schemeClr val="bg1"/>
              </a:solidFill>
              <a:latin typeface="微软雅黑" panose="020B0503020204020204" charset="-122"/>
              <a:ea typeface="微软雅黑" panose="020B0503020204020204" charset="-122"/>
              <a:cs typeface="+mn-ea"/>
            </a:endParaRPr>
          </a:p>
        </p:txBody>
      </p:sp>
      <p:sp>
        <p:nvSpPr>
          <p:cNvPr id="6" name="TextBox 5"/>
          <p:cNvSpPr txBox="1"/>
          <p:nvPr>
            <p:custDataLst>
              <p:tags r:id="rId3"/>
            </p:custDataLst>
          </p:nvPr>
        </p:nvSpPr>
        <p:spPr>
          <a:xfrm>
            <a:off x="7245522" y="3831594"/>
            <a:ext cx="3507055" cy="1322070"/>
          </a:xfrm>
          <a:prstGeom prst="rect">
            <a:avLst/>
          </a:prstGeom>
          <a:noFill/>
        </p:spPr>
        <p:txBody>
          <a:bodyPr wrap="square" rtlCol="0">
            <a:spAutoFit/>
          </a:bodyPr>
          <a:lstStyle/>
          <a:p>
            <a:pPr algn="l">
              <a:buClrTx/>
              <a:buSzTx/>
              <a:buFontTx/>
            </a:pPr>
            <a:r>
              <a:rPr lang="zh-CN" altLang="id-ID" sz="1600" b="1" dirty="0">
                <a:solidFill>
                  <a:schemeClr val="bg1"/>
                </a:solidFill>
                <a:latin typeface="微软雅黑" panose="020B0503020204020204" charset="-122"/>
                <a:ea typeface="微软雅黑" panose="020B0503020204020204" charset="-122"/>
                <a:cs typeface="+mn-ea"/>
              </a:rPr>
              <a:t>常规教学</a:t>
            </a:r>
            <a:endParaRPr lang="zh-CN" altLang="id-ID" sz="1600" b="1" dirty="0">
              <a:solidFill>
                <a:schemeClr val="bg1"/>
              </a:solidFill>
              <a:latin typeface="微软雅黑" panose="020B0503020204020204" charset="-122"/>
              <a:ea typeface="微软雅黑" panose="020B0503020204020204" charset="-122"/>
              <a:cs typeface="+mn-ea"/>
            </a:endParaRPr>
          </a:p>
          <a:p>
            <a:pPr algn="l">
              <a:buClrTx/>
              <a:buSzTx/>
              <a:buFontTx/>
            </a:pPr>
            <a:r>
              <a:rPr lang="zh-CN" altLang="id-ID" sz="1600" b="1" dirty="0">
                <a:solidFill>
                  <a:schemeClr val="bg1"/>
                </a:solidFill>
                <a:latin typeface="微软雅黑" panose="020B0503020204020204" charset="-122"/>
                <a:ea typeface="微软雅黑" panose="020B0503020204020204" charset="-122"/>
                <a:cs typeface="+mn-ea"/>
              </a:rPr>
              <a:t>日常教务</a:t>
            </a:r>
            <a:endParaRPr lang="zh-CN" altLang="id-ID" sz="1600" b="1" dirty="0">
              <a:solidFill>
                <a:schemeClr val="bg1"/>
              </a:solidFill>
              <a:latin typeface="微软雅黑" panose="020B0503020204020204" charset="-122"/>
              <a:ea typeface="微软雅黑" panose="020B0503020204020204" charset="-122"/>
              <a:cs typeface="+mn-ea"/>
            </a:endParaRPr>
          </a:p>
          <a:p>
            <a:pPr algn="l">
              <a:buClrTx/>
              <a:buSzTx/>
              <a:buFontTx/>
            </a:pPr>
            <a:r>
              <a:rPr lang="zh-CN" altLang="id-ID" sz="1600" b="1" dirty="0">
                <a:solidFill>
                  <a:schemeClr val="bg1"/>
                </a:solidFill>
                <a:latin typeface="微软雅黑" panose="020B0503020204020204" charset="-122"/>
                <a:ea typeface="微软雅黑" panose="020B0503020204020204" charset="-122"/>
                <a:cs typeface="+mn-ea"/>
              </a:rPr>
              <a:t>专业培训，提升教师专业技能</a:t>
            </a:r>
            <a:endParaRPr lang="zh-CN" altLang="id-ID" sz="1600" b="1" dirty="0">
              <a:solidFill>
                <a:schemeClr val="bg1"/>
              </a:solidFill>
              <a:latin typeface="微软雅黑" panose="020B0503020204020204" charset="-122"/>
              <a:ea typeface="微软雅黑" panose="020B0503020204020204" charset="-122"/>
              <a:cs typeface="+mn-ea"/>
            </a:endParaRPr>
          </a:p>
          <a:p>
            <a:pPr algn="l">
              <a:buClrTx/>
              <a:buSzTx/>
              <a:buFontTx/>
            </a:pPr>
            <a:r>
              <a:rPr lang="zh-CN" altLang="id-ID" sz="1600" b="1" dirty="0">
                <a:solidFill>
                  <a:schemeClr val="bg1"/>
                </a:solidFill>
                <a:latin typeface="微软雅黑" panose="020B0503020204020204" charset="-122"/>
                <a:ea typeface="微软雅黑" panose="020B0503020204020204" charset="-122"/>
                <a:cs typeface="+mn-ea"/>
              </a:rPr>
              <a:t>全年招生活动方案</a:t>
            </a:r>
            <a:endParaRPr lang="zh-CN" altLang="id-ID" sz="1600" b="1" dirty="0">
              <a:solidFill>
                <a:schemeClr val="bg1"/>
              </a:solidFill>
              <a:latin typeface="微软雅黑" panose="020B0503020204020204" charset="-122"/>
              <a:ea typeface="微软雅黑" panose="020B0503020204020204" charset="-122"/>
              <a:cs typeface="+mn-ea"/>
            </a:endParaRPr>
          </a:p>
          <a:p>
            <a:pPr algn="l">
              <a:buClrTx/>
              <a:buSzTx/>
              <a:buFontTx/>
            </a:pPr>
            <a:r>
              <a:rPr lang="zh-CN" altLang="id-ID" sz="1600" b="1" dirty="0">
                <a:solidFill>
                  <a:schemeClr val="bg1"/>
                </a:solidFill>
                <a:latin typeface="微软雅黑" panose="020B0503020204020204" charset="-122"/>
                <a:ea typeface="微软雅黑" panose="020B0503020204020204" charset="-122"/>
                <a:cs typeface="+mn-ea"/>
              </a:rPr>
              <a:t>(市场宣传、转化、营销、讲座等)</a:t>
            </a:r>
            <a:endParaRPr lang="zh-CN" altLang="id-ID" sz="1600" b="1" dirty="0">
              <a:solidFill>
                <a:schemeClr val="bg1"/>
              </a:solidFill>
              <a:latin typeface="微软雅黑" panose="020B0503020204020204" charset="-122"/>
              <a:ea typeface="微软雅黑" panose="020B0503020204020204" charset="-122"/>
              <a:cs typeface="+mn-ea"/>
            </a:endParaRPr>
          </a:p>
        </p:txBody>
      </p:sp>
      <p:sp>
        <p:nvSpPr>
          <p:cNvPr id="8" name="TextBox 7"/>
          <p:cNvSpPr txBox="1"/>
          <p:nvPr>
            <p:custDataLst>
              <p:tags r:id="rId4"/>
            </p:custDataLst>
          </p:nvPr>
        </p:nvSpPr>
        <p:spPr>
          <a:xfrm>
            <a:off x="1632657" y="2665751"/>
            <a:ext cx="2201809" cy="1076325"/>
          </a:xfrm>
          <a:prstGeom prst="rect">
            <a:avLst/>
          </a:prstGeom>
          <a:noFill/>
        </p:spPr>
        <p:txBody>
          <a:bodyPr wrap="square" rtlCol="0">
            <a:spAutoFit/>
          </a:bodyPr>
          <a:lstStyle/>
          <a:p>
            <a:pPr algn="l">
              <a:buClrTx/>
              <a:buSzTx/>
              <a:buFontTx/>
            </a:pPr>
            <a:r>
              <a:rPr lang="zh-CN" altLang="id-ID" sz="1600" b="1" dirty="0">
                <a:solidFill>
                  <a:schemeClr val="bg1"/>
                </a:solidFill>
                <a:latin typeface="微软雅黑" panose="020B0503020204020204" charset="-122"/>
                <a:ea typeface="微软雅黑" panose="020B0503020204020204" charset="-122"/>
                <a:cs typeface="+mn-ea"/>
              </a:rPr>
              <a:t>幼儿测评</a:t>
            </a:r>
            <a:endParaRPr lang="zh-CN" altLang="id-ID" sz="1600" b="1" dirty="0">
              <a:solidFill>
                <a:schemeClr val="bg1"/>
              </a:solidFill>
              <a:latin typeface="微软雅黑" panose="020B0503020204020204" charset="-122"/>
              <a:ea typeface="微软雅黑" panose="020B0503020204020204" charset="-122"/>
              <a:cs typeface="+mn-ea"/>
            </a:endParaRPr>
          </a:p>
          <a:p>
            <a:pPr algn="l">
              <a:buClrTx/>
              <a:buSzTx/>
              <a:buFontTx/>
            </a:pPr>
            <a:r>
              <a:rPr lang="zh-CN" altLang="id-ID" sz="1600" b="1" dirty="0">
                <a:solidFill>
                  <a:schemeClr val="bg1"/>
                </a:solidFill>
                <a:latin typeface="微软雅黑" panose="020B0503020204020204" charset="-122"/>
                <a:ea typeface="微软雅黑" panose="020B0503020204020204" charset="-122"/>
                <a:cs typeface="+mn-ea"/>
              </a:rPr>
              <a:t>测评解读</a:t>
            </a:r>
            <a:endParaRPr lang="zh-CN" altLang="id-ID" sz="1600" b="1" dirty="0">
              <a:solidFill>
                <a:schemeClr val="bg1"/>
              </a:solidFill>
              <a:latin typeface="微软雅黑" panose="020B0503020204020204" charset="-122"/>
              <a:ea typeface="微软雅黑" panose="020B0503020204020204" charset="-122"/>
              <a:cs typeface="+mn-ea"/>
            </a:endParaRPr>
          </a:p>
          <a:p>
            <a:pPr algn="l">
              <a:buClrTx/>
              <a:buSzTx/>
              <a:buFontTx/>
            </a:pPr>
            <a:r>
              <a:rPr lang="zh-CN" altLang="id-ID" sz="1600" b="1" dirty="0">
                <a:solidFill>
                  <a:schemeClr val="bg1"/>
                </a:solidFill>
                <a:latin typeface="微软雅黑" panose="020B0503020204020204" charset="-122"/>
                <a:ea typeface="微软雅黑" panose="020B0503020204020204" charset="-122"/>
                <a:cs typeface="+mn-ea"/>
              </a:rPr>
              <a:t>招生活动</a:t>
            </a:r>
            <a:endParaRPr lang="zh-CN" altLang="id-ID" sz="1600" b="1" dirty="0">
              <a:solidFill>
                <a:schemeClr val="bg1"/>
              </a:solidFill>
              <a:latin typeface="微软雅黑" panose="020B0503020204020204" charset="-122"/>
              <a:ea typeface="微软雅黑" panose="020B0503020204020204" charset="-122"/>
              <a:cs typeface="+mn-ea"/>
            </a:endParaRPr>
          </a:p>
          <a:p>
            <a:pPr algn="l">
              <a:buClrTx/>
              <a:buSzTx/>
              <a:buFontTx/>
            </a:pPr>
            <a:r>
              <a:rPr lang="zh-CN" altLang="id-ID" sz="1600" b="1" dirty="0">
                <a:solidFill>
                  <a:schemeClr val="bg1"/>
                </a:solidFill>
                <a:latin typeface="微软雅黑" panose="020B0503020204020204" charset="-122"/>
                <a:ea typeface="微软雅黑" panose="020B0503020204020204" charset="-122"/>
                <a:cs typeface="+mn-ea"/>
              </a:rPr>
              <a:t>家长说明会</a:t>
            </a:r>
            <a:endParaRPr lang="zh-CN" altLang="id-ID" sz="1600" b="1" dirty="0">
              <a:solidFill>
                <a:schemeClr val="bg1"/>
              </a:solidFill>
              <a:latin typeface="微软雅黑" panose="020B0503020204020204" charset="-122"/>
              <a:ea typeface="微软雅黑" panose="020B0503020204020204" charset="-122"/>
              <a:cs typeface="+mn-ea"/>
            </a:endParaRPr>
          </a:p>
        </p:txBody>
      </p:sp>
      <p:grpSp>
        <p:nvGrpSpPr>
          <p:cNvPr id="12" name="Group 11"/>
          <p:cNvGrpSpPr/>
          <p:nvPr>
            <p:custDataLst>
              <p:tags r:id="rId5"/>
            </p:custDataLst>
          </p:nvPr>
        </p:nvGrpSpPr>
        <p:grpSpPr>
          <a:xfrm>
            <a:off x="4800027" y="1407646"/>
            <a:ext cx="2291901" cy="745348"/>
            <a:chOff x="5944780" y="2227020"/>
            <a:chExt cx="2266062" cy="736945"/>
          </a:xfrm>
        </p:grpSpPr>
        <p:sp>
          <p:nvSpPr>
            <p:cNvPr id="13" name="Freeform 89"/>
            <p:cNvSpPr/>
            <p:nvPr>
              <p:custDataLst>
                <p:tags r:id="rId6"/>
              </p:custDataLst>
            </p:nvPr>
          </p:nvSpPr>
          <p:spPr bwMode="auto">
            <a:xfrm>
              <a:off x="5944780" y="2259812"/>
              <a:ext cx="317559" cy="605779"/>
            </a:xfrm>
            <a:custGeom>
              <a:avLst/>
              <a:gdLst>
                <a:gd name="T0" fmla="*/ 0 w 68"/>
                <a:gd name="T1" fmla="*/ 128 h 130"/>
                <a:gd name="T2" fmla="*/ 36 w 68"/>
                <a:gd name="T3" fmla="*/ 130 h 130"/>
                <a:gd name="T4" fmla="*/ 68 w 68"/>
                <a:gd name="T5" fmla="*/ 128 h 130"/>
                <a:gd name="T6" fmla="*/ 68 w 68"/>
                <a:gd name="T7" fmla="*/ 5 h 130"/>
                <a:gd name="T8" fmla="*/ 33 w 68"/>
                <a:gd name="T9" fmla="*/ 0 h 130"/>
                <a:gd name="T10" fmla="*/ 0 w 68"/>
                <a:gd name="T11" fmla="*/ 5 h 130"/>
                <a:gd name="T12" fmla="*/ 0 w 68"/>
                <a:gd name="T13" fmla="*/ 128 h 130"/>
              </a:gdLst>
              <a:ahLst/>
              <a:cxnLst>
                <a:cxn ang="0">
                  <a:pos x="T0" y="T1"/>
                </a:cxn>
                <a:cxn ang="0">
                  <a:pos x="T2" y="T3"/>
                </a:cxn>
                <a:cxn ang="0">
                  <a:pos x="T4" y="T5"/>
                </a:cxn>
                <a:cxn ang="0">
                  <a:pos x="T6" y="T7"/>
                </a:cxn>
                <a:cxn ang="0">
                  <a:pos x="T8" y="T9"/>
                </a:cxn>
                <a:cxn ang="0">
                  <a:pos x="T10" y="T11"/>
                </a:cxn>
                <a:cxn ang="0">
                  <a:pos x="T12" y="T13"/>
                </a:cxn>
              </a:cxnLst>
              <a:rect l="0" t="0" r="r" b="b"/>
              <a:pathLst>
                <a:path w="68" h="130">
                  <a:moveTo>
                    <a:pt x="0" y="128"/>
                  </a:moveTo>
                  <a:cubicBezTo>
                    <a:pt x="0" y="128"/>
                    <a:pt x="16" y="130"/>
                    <a:pt x="36" y="130"/>
                  </a:cubicBezTo>
                  <a:cubicBezTo>
                    <a:pt x="55" y="130"/>
                    <a:pt x="68" y="128"/>
                    <a:pt x="68" y="128"/>
                  </a:cubicBezTo>
                  <a:cubicBezTo>
                    <a:pt x="68" y="5"/>
                    <a:pt x="68" y="5"/>
                    <a:pt x="68" y="5"/>
                  </a:cubicBezTo>
                  <a:cubicBezTo>
                    <a:pt x="68" y="5"/>
                    <a:pt x="54" y="0"/>
                    <a:pt x="33" y="0"/>
                  </a:cubicBezTo>
                  <a:cubicBezTo>
                    <a:pt x="12" y="0"/>
                    <a:pt x="0" y="5"/>
                    <a:pt x="0" y="5"/>
                  </a:cubicBezTo>
                  <a:lnTo>
                    <a:pt x="0" y="128"/>
                  </a:lnTo>
                  <a:close/>
                </a:path>
              </a:pathLst>
            </a:custGeom>
            <a:solidFill>
              <a:srgbClr val="5E5E5E"/>
            </a:solidFill>
            <a:ln>
              <a:noFill/>
            </a:ln>
          </p:spPr>
          <p:txBody>
            <a:bodyPr vert="horz" wrap="square" lIns="45744" tIns="22872" rIns="45744" bIns="22872" numCol="1" anchor="t" anchorCtr="0" compatLnSpc="1"/>
            <a:lstStyle/>
            <a:p>
              <a:endParaRPr lang="id-ID" sz="800">
                <a:solidFill>
                  <a:schemeClr val="bg1"/>
                </a:solidFill>
              </a:endParaRPr>
            </a:p>
          </p:txBody>
        </p:sp>
        <p:sp>
          <p:nvSpPr>
            <p:cNvPr id="14" name="Freeform 92"/>
            <p:cNvSpPr/>
            <p:nvPr>
              <p:custDataLst>
                <p:tags r:id="rId7"/>
              </p:custDataLst>
            </p:nvPr>
          </p:nvSpPr>
          <p:spPr bwMode="auto">
            <a:xfrm>
              <a:off x="6210563" y="2259812"/>
              <a:ext cx="2000279" cy="704153"/>
            </a:xfrm>
            <a:custGeom>
              <a:avLst/>
              <a:gdLst>
                <a:gd name="T0" fmla="*/ 913 w 1159"/>
                <a:gd name="T1" fmla="*/ 0 h 408"/>
                <a:gd name="T2" fmla="*/ 0 w 1159"/>
                <a:gd name="T3" fmla="*/ 70 h 408"/>
                <a:gd name="T4" fmla="*/ 0 w 1159"/>
                <a:gd name="T5" fmla="*/ 324 h 408"/>
                <a:gd name="T6" fmla="*/ 913 w 1159"/>
                <a:gd name="T7" fmla="*/ 408 h 408"/>
                <a:gd name="T8" fmla="*/ 1159 w 1159"/>
                <a:gd name="T9" fmla="*/ 216 h 408"/>
                <a:gd name="T10" fmla="*/ 1159 w 1159"/>
                <a:gd name="T11" fmla="*/ 195 h 408"/>
                <a:gd name="T12" fmla="*/ 913 w 1159"/>
                <a:gd name="T13" fmla="*/ 0 h 408"/>
              </a:gdLst>
              <a:ahLst/>
              <a:cxnLst>
                <a:cxn ang="0">
                  <a:pos x="T0" y="T1"/>
                </a:cxn>
                <a:cxn ang="0">
                  <a:pos x="T2" y="T3"/>
                </a:cxn>
                <a:cxn ang="0">
                  <a:pos x="T4" y="T5"/>
                </a:cxn>
                <a:cxn ang="0">
                  <a:pos x="T6" y="T7"/>
                </a:cxn>
                <a:cxn ang="0">
                  <a:pos x="T8" y="T9"/>
                </a:cxn>
                <a:cxn ang="0">
                  <a:pos x="T10" y="T11"/>
                </a:cxn>
                <a:cxn ang="0">
                  <a:pos x="T12" y="T13"/>
                </a:cxn>
              </a:cxnLst>
              <a:rect l="0" t="0" r="r" b="b"/>
              <a:pathLst>
                <a:path w="1159" h="408">
                  <a:moveTo>
                    <a:pt x="913" y="0"/>
                  </a:moveTo>
                  <a:lnTo>
                    <a:pt x="0" y="70"/>
                  </a:lnTo>
                  <a:lnTo>
                    <a:pt x="0" y="324"/>
                  </a:lnTo>
                  <a:lnTo>
                    <a:pt x="913" y="408"/>
                  </a:lnTo>
                  <a:lnTo>
                    <a:pt x="1159" y="216"/>
                  </a:lnTo>
                  <a:lnTo>
                    <a:pt x="1159" y="195"/>
                  </a:lnTo>
                  <a:lnTo>
                    <a:pt x="913" y="0"/>
                  </a:lnTo>
                  <a:close/>
                </a:path>
              </a:pathLst>
            </a:custGeom>
            <a:solidFill>
              <a:srgbClr val="7C7C7C">
                <a:lumMod val="75000"/>
              </a:srgbClr>
            </a:solidFill>
            <a:ln>
              <a:noFill/>
            </a:ln>
          </p:spPr>
          <p:txBody>
            <a:bodyPr vert="horz" wrap="square" lIns="45744" tIns="22872" rIns="45744" bIns="22872" numCol="1" anchor="t" anchorCtr="0" compatLnSpc="1"/>
            <a:lstStyle/>
            <a:p>
              <a:endParaRPr lang="id-ID" sz="800">
                <a:solidFill>
                  <a:schemeClr val="bg1"/>
                </a:solidFill>
              </a:endParaRPr>
            </a:p>
          </p:txBody>
        </p:sp>
        <p:sp>
          <p:nvSpPr>
            <p:cNvPr id="15" name="Freeform 93"/>
            <p:cNvSpPr/>
            <p:nvPr>
              <p:custDataLst>
                <p:tags r:id="rId8"/>
              </p:custDataLst>
            </p:nvPr>
          </p:nvSpPr>
          <p:spPr bwMode="auto">
            <a:xfrm>
              <a:off x="6210563" y="2227020"/>
              <a:ext cx="2000279" cy="704153"/>
            </a:xfrm>
            <a:custGeom>
              <a:avLst/>
              <a:gdLst>
                <a:gd name="T0" fmla="*/ 905 w 1159"/>
                <a:gd name="T1" fmla="*/ 0 h 408"/>
                <a:gd name="T2" fmla="*/ 0 w 1159"/>
                <a:gd name="T3" fmla="*/ 68 h 408"/>
                <a:gd name="T4" fmla="*/ 0 w 1159"/>
                <a:gd name="T5" fmla="*/ 324 h 408"/>
                <a:gd name="T6" fmla="*/ 905 w 1159"/>
                <a:gd name="T7" fmla="*/ 408 h 408"/>
                <a:gd name="T8" fmla="*/ 1159 w 1159"/>
                <a:gd name="T9" fmla="*/ 214 h 408"/>
                <a:gd name="T10" fmla="*/ 905 w 1159"/>
                <a:gd name="T11" fmla="*/ 0 h 408"/>
              </a:gdLst>
              <a:ahLst/>
              <a:cxnLst>
                <a:cxn ang="0">
                  <a:pos x="T0" y="T1"/>
                </a:cxn>
                <a:cxn ang="0">
                  <a:pos x="T2" y="T3"/>
                </a:cxn>
                <a:cxn ang="0">
                  <a:pos x="T4" y="T5"/>
                </a:cxn>
                <a:cxn ang="0">
                  <a:pos x="T6" y="T7"/>
                </a:cxn>
                <a:cxn ang="0">
                  <a:pos x="T8" y="T9"/>
                </a:cxn>
                <a:cxn ang="0">
                  <a:pos x="T10" y="T11"/>
                </a:cxn>
              </a:cxnLst>
              <a:rect l="0" t="0" r="r" b="b"/>
              <a:pathLst>
                <a:path w="1159" h="408">
                  <a:moveTo>
                    <a:pt x="905" y="0"/>
                  </a:moveTo>
                  <a:lnTo>
                    <a:pt x="0" y="68"/>
                  </a:lnTo>
                  <a:lnTo>
                    <a:pt x="0" y="324"/>
                  </a:lnTo>
                  <a:lnTo>
                    <a:pt x="905" y="408"/>
                  </a:lnTo>
                  <a:lnTo>
                    <a:pt x="1159" y="214"/>
                  </a:lnTo>
                  <a:lnTo>
                    <a:pt x="905" y="0"/>
                  </a:lnTo>
                  <a:close/>
                </a:path>
              </a:pathLst>
            </a:custGeom>
            <a:solidFill>
              <a:srgbClr val="7C7C7C"/>
            </a:solidFill>
            <a:ln>
              <a:noFill/>
            </a:ln>
          </p:spPr>
          <p:txBody>
            <a:bodyPr vert="horz" wrap="square" lIns="45744" tIns="22872" rIns="45744" bIns="22872" numCol="1" anchor="t" anchorCtr="0" compatLnSpc="1"/>
            <a:lstStyle/>
            <a:p>
              <a:endParaRPr lang="id-ID" sz="800">
                <a:solidFill>
                  <a:schemeClr val="bg1"/>
                </a:solidFill>
              </a:endParaRPr>
            </a:p>
          </p:txBody>
        </p:sp>
        <p:sp>
          <p:nvSpPr>
            <p:cNvPr id="16" name="TextBox 15"/>
            <p:cNvSpPr txBox="1"/>
            <p:nvPr>
              <p:custDataLst>
                <p:tags r:id="rId9"/>
              </p:custDataLst>
            </p:nvPr>
          </p:nvSpPr>
          <p:spPr>
            <a:xfrm>
              <a:off x="6446778" y="2358604"/>
              <a:ext cx="1148080" cy="394284"/>
            </a:xfrm>
            <a:prstGeom prst="rect">
              <a:avLst/>
            </a:prstGeom>
            <a:noFill/>
          </p:spPr>
          <p:txBody>
            <a:bodyPr wrap="square" rtlCol="0">
              <a:spAutoFit/>
            </a:bodyPr>
            <a:lstStyle/>
            <a:p>
              <a:r>
                <a:rPr lang="zh-CN" altLang="id-ID" sz="2000" b="1" dirty="0">
                  <a:solidFill>
                    <a:schemeClr val="bg1"/>
                  </a:solidFill>
                  <a:latin typeface="微软雅黑" panose="020B0503020204020204" charset="-122"/>
                  <a:ea typeface="微软雅黑" panose="020B0503020204020204" charset="-122"/>
                  <a:cs typeface="微软雅黑" panose="020B0503020204020204" charset="-122"/>
                </a:rPr>
                <a:t>筹备期</a:t>
              </a:r>
              <a:r>
                <a:rPr lang="id-ID" sz="2000" b="1" dirty="0">
                  <a:solidFill>
                    <a:schemeClr val="bg1"/>
                  </a:solidFill>
                  <a:latin typeface="微软雅黑" panose="020B0503020204020204" charset="-122"/>
                  <a:ea typeface="微软雅黑" panose="020B0503020204020204" charset="-122"/>
                  <a:cs typeface="微软雅黑" panose="020B0503020204020204" charset="-122"/>
                </a:rPr>
                <a:t> </a:t>
              </a:r>
              <a:endParaRPr lang="id-ID" sz="2000" b="1" dirty="0">
                <a:solidFill>
                  <a:schemeClr val="bg1"/>
                </a:solidFill>
                <a:latin typeface="微软雅黑" panose="020B0503020204020204" charset="-122"/>
                <a:ea typeface="微软雅黑" panose="020B0503020204020204" charset="-122"/>
                <a:cs typeface="微软雅黑" panose="020B0503020204020204" charset="-122"/>
              </a:endParaRPr>
            </a:p>
          </p:txBody>
        </p:sp>
        <p:grpSp>
          <p:nvGrpSpPr>
            <p:cNvPr id="17" name="Group 16"/>
            <p:cNvGrpSpPr/>
            <p:nvPr/>
          </p:nvGrpSpPr>
          <p:grpSpPr>
            <a:xfrm>
              <a:off x="7571287" y="2406968"/>
              <a:ext cx="354017" cy="354017"/>
              <a:chOff x="6350" y="3175"/>
              <a:chExt cx="492125" cy="492125"/>
            </a:xfrm>
            <a:solidFill>
              <a:srgbClr val="FFFFFF"/>
            </a:solidFill>
          </p:grpSpPr>
          <p:sp>
            <p:nvSpPr>
              <p:cNvPr id="18" name="Freeform 10"/>
              <p:cNvSpPr>
                <a:spLocks noEditPoints="1"/>
              </p:cNvSpPr>
              <p:nvPr>
                <p:custDataLst>
                  <p:tags r:id="rId10"/>
                </p:custDataLst>
              </p:nvPr>
            </p:nvSpPr>
            <p:spPr bwMode="auto">
              <a:xfrm>
                <a:off x="6350" y="3175"/>
                <a:ext cx="492125" cy="492125"/>
              </a:xfrm>
              <a:custGeom>
                <a:avLst/>
                <a:gdLst>
                  <a:gd name="T0" fmla="*/ 109 w 128"/>
                  <a:gd name="T1" fmla="*/ 48 h 128"/>
                  <a:gd name="T2" fmla="*/ 114 w 128"/>
                  <a:gd name="T3" fmla="*/ 33 h 128"/>
                  <a:gd name="T4" fmla="*/ 105 w 128"/>
                  <a:gd name="T5" fmla="*/ 15 h 128"/>
                  <a:gd name="T6" fmla="*/ 95 w 128"/>
                  <a:gd name="T7" fmla="*/ 14 h 128"/>
                  <a:gd name="T8" fmla="*/ 80 w 128"/>
                  <a:gd name="T9" fmla="*/ 19 h 128"/>
                  <a:gd name="T10" fmla="*/ 69 w 128"/>
                  <a:gd name="T11" fmla="*/ 0 h 128"/>
                  <a:gd name="T12" fmla="*/ 51 w 128"/>
                  <a:gd name="T13" fmla="*/ 6 h 128"/>
                  <a:gd name="T14" fmla="*/ 43 w 128"/>
                  <a:gd name="T15" fmla="*/ 21 h 128"/>
                  <a:gd name="T16" fmla="*/ 28 w 128"/>
                  <a:gd name="T17" fmla="*/ 13 h 128"/>
                  <a:gd name="T18" fmla="*/ 15 w 128"/>
                  <a:gd name="T19" fmla="*/ 23 h 128"/>
                  <a:gd name="T20" fmla="*/ 21 w 128"/>
                  <a:gd name="T21" fmla="*/ 43 h 128"/>
                  <a:gd name="T22" fmla="*/ 6 w 128"/>
                  <a:gd name="T23" fmla="*/ 51 h 128"/>
                  <a:gd name="T24" fmla="*/ 0 w 128"/>
                  <a:gd name="T25" fmla="*/ 69 h 128"/>
                  <a:gd name="T26" fmla="*/ 19 w 128"/>
                  <a:gd name="T27" fmla="*/ 80 h 128"/>
                  <a:gd name="T28" fmla="*/ 14 w 128"/>
                  <a:gd name="T29" fmla="*/ 95 h 128"/>
                  <a:gd name="T30" fmla="*/ 23 w 128"/>
                  <a:gd name="T31" fmla="*/ 113 h 128"/>
                  <a:gd name="T32" fmla="*/ 33 w 128"/>
                  <a:gd name="T33" fmla="*/ 114 h 128"/>
                  <a:gd name="T34" fmla="*/ 48 w 128"/>
                  <a:gd name="T35" fmla="*/ 109 h 128"/>
                  <a:gd name="T36" fmla="*/ 59 w 128"/>
                  <a:gd name="T37" fmla="*/ 128 h 128"/>
                  <a:gd name="T38" fmla="*/ 77 w 128"/>
                  <a:gd name="T39" fmla="*/ 122 h 128"/>
                  <a:gd name="T40" fmla="*/ 85 w 128"/>
                  <a:gd name="T41" fmla="*/ 107 h 128"/>
                  <a:gd name="T42" fmla="*/ 100 w 128"/>
                  <a:gd name="T43" fmla="*/ 115 h 128"/>
                  <a:gd name="T44" fmla="*/ 113 w 128"/>
                  <a:gd name="T45" fmla="*/ 105 h 128"/>
                  <a:gd name="T46" fmla="*/ 107 w 128"/>
                  <a:gd name="T47" fmla="*/ 85 h 128"/>
                  <a:gd name="T48" fmla="*/ 122 w 128"/>
                  <a:gd name="T49" fmla="*/ 77 h 128"/>
                  <a:gd name="T50" fmla="*/ 128 w 128"/>
                  <a:gd name="T51" fmla="*/ 59 h 128"/>
                  <a:gd name="T52" fmla="*/ 108 w 128"/>
                  <a:gd name="T53" fmla="*/ 72 h 128"/>
                  <a:gd name="T54" fmla="*/ 100 w 128"/>
                  <a:gd name="T55" fmla="*/ 81 h 128"/>
                  <a:gd name="T56" fmla="*/ 107 w 128"/>
                  <a:gd name="T57" fmla="*/ 100 h 128"/>
                  <a:gd name="T58" fmla="*/ 89 w 128"/>
                  <a:gd name="T59" fmla="*/ 101 h 128"/>
                  <a:gd name="T60" fmla="*/ 81 w 128"/>
                  <a:gd name="T61" fmla="*/ 100 h 128"/>
                  <a:gd name="T62" fmla="*/ 72 w 128"/>
                  <a:gd name="T63" fmla="*/ 108 h 128"/>
                  <a:gd name="T64" fmla="*/ 59 w 128"/>
                  <a:gd name="T65" fmla="*/ 120 h 128"/>
                  <a:gd name="T66" fmla="*/ 51 w 128"/>
                  <a:gd name="T67" fmla="*/ 102 h 128"/>
                  <a:gd name="T68" fmla="*/ 43 w 128"/>
                  <a:gd name="T69" fmla="*/ 99 h 128"/>
                  <a:gd name="T70" fmla="*/ 28 w 128"/>
                  <a:gd name="T71" fmla="*/ 107 h 128"/>
                  <a:gd name="T72" fmla="*/ 27 w 128"/>
                  <a:gd name="T73" fmla="*/ 89 h 128"/>
                  <a:gd name="T74" fmla="*/ 26 w 128"/>
                  <a:gd name="T75" fmla="*/ 77 h 128"/>
                  <a:gd name="T76" fmla="*/ 8 w 128"/>
                  <a:gd name="T77" fmla="*/ 69 h 128"/>
                  <a:gd name="T78" fmla="*/ 20 w 128"/>
                  <a:gd name="T79" fmla="*/ 56 h 128"/>
                  <a:gd name="T80" fmla="*/ 28 w 128"/>
                  <a:gd name="T81" fmla="*/ 47 h 128"/>
                  <a:gd name="T82" fmla="*/ 21 w 128"/>
                  <a:gd name="T83" fmla="*/ 28 h 128"/>
                  <a:gd name="T84" fmla="*/ 39 w 128"/>
                  <a:gd name="T85" fmla="*/ 27 h 128"/>
                  <a:gd name="T86" fmla="*/ 47 w 128"/>
                  <a:gd name="T87" fmla="*/ 28 h 128"/>
                  <a:gd name="T88" fmla="*/ 56 w 128"/>
                  <a:gd name="T89" fmla="*/ 20 h 128"/>
                  <a:gd name="T90" fmla="*/ 69 w 128"/>
                  <a:gd name="T91" fmla="*/ 8 h 128"/>
                  <a:gd name="T92" fmla="*/ 77 w 128"/>
                  <a:gd name="T93" fmla="*/ 26 h 128"/>
                  <a:gd name="T94" fmla="*/ 85 w 128"/>
                  <a:gd name="T95" fmla="*/ 29 h 128"/>
                  <a:gd name="T96" fmla="*/ 100 w 128"/>
                  <a:gd name="T97" fmla="*/ 21 h 128"/>
                  <a:gd name="T98" fmla="*/ 101 w 128"/>
                  <a:gd name="T99" fmla="*/ 39 h 128"/>
                  <a:gd name="T100" fmla="*/ 102 w 128"/>
                  <a:gd name="T101" fmla="*/ 51 h 128"/>
                  <a:gd name="T102" fmla="*/ 120 w 128"/>
                  <a:gd name="T103" fmla="*/ 59 h 128"/>
                  <a:gd name="T104" fmla="*/ 108 w 128"/>
                  <a:gd name="T105" fmla="*/ 7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8" h="128">
                    <a:moveTo>
                      <a:pt x="122" y="51"/>
                    </a:moveTo>
                    <a:cubicBezTo>
                      <a:pt x="109" y="48"/>
                      <a:pt x="109" y="48"/>
                      <a:pt x="109" y="48"/>
                    </a:cubicBezTo>
                    <a:cubicBezTo>
                      <a:pt x="109" y="46"/>
                      <a:pt x="108" y="45"/>
                      <a:pt x="107" y="43"/>
                    </a:cubicBezTo>
                    <a:cubicBezTo>
                      <a:pt x="114" y="33"/>
                      <a:pt x="114" y="33"/>
                      <a:pt x="114" y="33"/>
                    </a:cubicBezTo>
                    <a:cubicBezTo>
                      <a:pt x="116" y="30"/>
                      <a:pt x="116" y="25"/>
                      <a:pt x="113" y="23"/>
                    </a:cubicBezTo>
                    <a:cubicBezTo>
                      <a:pt x="105" y="15"/>
                      <a:pt x="105" y="15"/>
                      <a:pt x="105" y="15"/>
                    </a:cubicBezTo>
                    <a:cubicBezTo>
                      <a:pt x="104" y="13"/>
                      <a:pt x="102" y="13"/>
                      <a:pt x="100" y="13"/>
                    </a:cubicBezTo>
                    <a:cubicBezTo>
                      <a:pt x="98" y="13"/>
                      <a:pt x="97" y="13"/>
                      <a:pt x="95" y="14"/>
                    </a:cubicBezTo>
                    <a:cubicBezTo>
                      <a:pt x="85" y="21"/>
                      <a:pt x="85" y="21"/>
                      <a:pt x="85" y="21"/>
                    </a:cubicBezTo>
                    <a:cubicBezTo>
                      <a:pt x="83" y="20"/>
                      <a:pt x="82" y="19"/>
                      <a:pt x="80" y="19"/>
                    </a:cubicBezTo>
                    <a:cubicBezTo>
                      <a:pt x="77" y="6"/>
                      <a:pt x="77" y="6"/>
                      <a:pt x="77" y="6"/>
                    </a:cubicBezTo>
                    <a:cubicBezTo>
                      <a:pt x="77" y="3"/>
                      <a:pt x="73" y="0"/>
                      <a:pt x="69" y="0"/>
                    </a:cubicBezTo>
                    <a:cubicBezTo>
                      <a:pt x="59" y="0"/>
                      <a:pt x="59" y="0"/>
                      <a:pt x="59" y="0"/>
                    </a:cubicBezTo>
                    <a:cubicBezTo>
                      <a:pt x="55" y="0"/>
                      <a:pt x="51" y="3"/>
                      <a:pt x="51" y="6"/>
                    </a:cubicBezTo>
                    <a:cubicBezTo>
                      <a:pt x="48" y="19"/>
                      <a:pt x="48" y="19"/>
                      <a:pt x="48" y="19"/>
                    </a:cubicBezTo>
                    <a:cubicBezTo>
                      <a:pt x="46" y="19"/>
                      <a:pt x="45" y="20"/>
                      <a:pt x="43" y="21"/>
                    </a:cubicBezTo>
                    <a:cubicBezTo>
                      <a:pt x="33" y="14"/>
                      <a:pt x="33" y="14"/>
                      <a:pt x="33" y="14"/>
                    </a:cubicBezTo>
                    <a:cubicBezTo>
                      <a:pt x="31" y="13"/>
                      <a:pt x="30" y="13"/>
                      <a:pt x="28" y="13"/>
                    </a:cubicBezTo>
                    <a:cubicBezTo>
                      <a:pt x="26" y="13"/>
                      <a:pt x="24" y="13"/>
                      <a:pt x="23" y="15"/>
                    </a:cubicBezTo>
                    <a:cubicBezTo>
                      <a:pt x="15" y="23"/>
                      <a:pt x="15" y="23"/>
                      <a:pt x="15" y="23"/>
                    </a:cubicBezTo>
                    <a:cubicBezTo>
                      <a:pt x="12" y="25"/>
                      <a:pt x="12" y="30"/>
                      <a:pt x="14" y="33"/>
                    </a:cubicBezTo>
                    <a:cubicBezTo>
                      <a:pt x="21" y="43"/>
                      <a:pt x="21" y="43"/>
                      <a:pt x="21" y="43"/>
                    </a:cubicBezTo>
                    <a:cubicBezTo>
                      <a:pt x="20" y="45"/>
                      <a:pt x="19" y="46"/>
                      <a:pt x="19" y="48"/>
                    </a:cubicBezTo>
                    <a:cubicBezTo>
                      <a:pt x="6" y="51"/>
                      <a:pt x="6" y="51"/>
                      <a:pt x="6" y="51"/>
                    </a:cubicBezTo>
                    <a:cubicBezTo>
                      <a:pt x="3" y="51"/>
                      <a:pt x="0" y="55"/>
                      <a:pt x="0" y="59"/>
                    </a:cubicBezTo>
                    <a:cubicBezTo>
                      <a:pt x="0" y="69"/>
                      <a:pt x="0" y="69"/>
                      <a:pt x="0" y="69"/>
                    </a:cubicBezTo>
                    <a:cubicBezTo>
                      <a:pt x="0" y="73"/>
                      <a:pt x="3" y="77"/>
                      <a:pt x="6" y="77"/>
                    </a:cubicBezTo>
                    <a:cubicBezTo>
                      <a:pt x="19" y="80"/>
                      <a:pt x="19" y="80"/>
                      <a:pt x="19" y="80"/>
                    </a:cubicBezTo>
                    <a:cubicBezTo>
                      <a:pt x="19" y="82"/>
                      <a:pt x="20" y="83"/>
                      <a:pt x="21" y="85"/>
                    </a:cubicBezTo>
                    <a:cubicBezTo>
                      <a:pt x="14" y="95"/>
                      <a:pt x="14" y="95"/>
                      <a:pt x="14" y="95"/>
                    </a:cubicBezTo>
                    <a:cubicBezTo>
                      <a:pt x="12" y="98"/>
                      <a:pt x="12" y="103"/>
                      <a:pt x="15" y="105"/>
                    </a:cubicBezTo>
                    <a:cubicBezTo>
                      <a:pt x="23" y="113"/>
                      <a:pt x="23" y="113"/>
                      <a:pt x="23" y="113"/>
                    </a:cubicBezTo>
                    <a:cubicBezTo>
                      <a:pt x="24" y="115"/>
                      <a:pt x="26" y="115"/>
                      <a:pt x="28" y="115"/>
                    </a:cubicBezTo>
                    <a:cubicBezTo>
                      <a:pt x="30" y="115"/>
                      <a:pt x="31" y="115"/>
                      <a:pt x="33" y="114"/>
                    </a:cubicBezTo>
                    <a:cubicBezTo>
                      <a:pt x="43" y="107"/>
                      <a:pt x="43" y="107"/>
                      <a:pt x="43" y="107"/>
                    </a:cubicBezTo>
                    <a:cubicBezTo>
                      <a:pt x="45" y="108"/>
                      <a:pt x="46" y="109"/>
                      <a:pt x="48" y="109"/>
                    </a:cubicBezTo>
                    <a:cubicBezTo>
                      <a:pt x="51" y="122"/>
                      <a:pt x="51" y="122"/>
                      <a:pt x="51" y="122"/>
                    </a:cubicBezTo>
                    <a:cubicBezTo>
                      <a:pt x="51" y="125"/>
                      <a:pt x="55" y="128"/>
                      <a:pt x="59" y="128"/>
                    </a:cubicBezTo>
                    <a:cubicBezTo>
                      <a:pt x="69" y="128"/>
                      <a:pt x="69" y="128"/>
                      <a:pt x="69" y="128"/>
                    </a:cubicBezTo>
                    <a:cubicBezTo>
                      <a:pt x="73" y="128"/>
                      <a:pt x="77" y="125"/>
                      <a:pt x="77" y="122"/>
                    </a:cubicBezTo>
                    <a:cubicBezTo>
                      <a:pt x="80" y="109"/>
                      <a:pt x="80" y="109"/>
                      <a:pt x="80" y="109"/>
                    </a:cubicBezTo>
                    <a:cubicBezTo>
                      <a:pt x="82" y="109"/>
                      <a:pt x="83" y="108"/>
                      <a:pt x="85" y="107"/>
                    </a:cubicBezTo>
                    <a:cubicBezTo>
                      <a:pt x="95" y="114"/>
                      <a:pt x="95" y="114"/>
                      <a:pt x="95" y="114"/>
                    </a:cubicBezTo>
                    <a:cubicBezTo>
                      <a:pt x="97" y="115"/>
                      <a:pt x="98" y="115"/>
                      <a:pt x="100" y="115"/>
                    </a:cubicBezTo>
                    <a:cubicBezTo>
                      <a:pt x="102" y="115"/>
                      <a:pt x="104" y="115"/>
                      <a:pt x="105" y="113"/>
                    </a:cubicBezTo>
                    <a:cubicBezTo>
                      <a:pt x="113" y="105"/>
                      <a:pt x="113" y="105"/>
                      <a:pt x="113" y="105"/>
                    </a:cubicBezTo>
                    <a:cubicBezTo>
                      <a:pt x="116" y="103"/>
                      <a:pt x="116" y="98"/>
                      <a:pt x="114" y="95"/>
                    </a:cubicBezTo>
                    <a:cubicBezTo>
                      <a:pt x="107" y="85"/>
                      <a:pt x="107" y="85"/>
                      <a:pt x="107" y="85"/>
                    </a:cubicBezTo>
                    <a:cubicBezTo>
                      <a:pt x="108" y="83"/>
                      <a:pt x="109" y="82"/>
                      <a:pt x="109" y="80"/>
                    </a:cubicBezTo>
                    <a:cubicBezTo>
                      <a:pt x="122" y="77"/>
                      <a:pt x="122" y="77"/>
                      <a:pt x="122" y="77"/>
                    </a:cubicBezTo>
                    <a:cubicBezTo>
                      <a:pt x="125" y="77"/>
                      <a:pt x="128" y="73"/>
                      <a:pt x="128" y="69"/>
                    </a:cubicBezTo>
                    <a:cubicBezTo>
                      <a:pt x="128" y="59"/>
                      <a:pt x="128" y="59"/>
                      <a:pt x="128" y="59"/>
                    </a:cubicBezTo>
                    <a:cubicBezTo>
                      <a:pt x="128" y="55"/>
                      <a:pt x="125" y="51"/>
                      <a:pt x="122" y="51"/>
                    </a:cubicBezTo>
                    <a:close/>
                    <a:moveTo>
                      <a:pt x="108" y="72"/>
                    </a:moveTo>
                    <a:cubicBezTo>
                      <a:pt x="105" y="72"/>
                      <a:pt x="103" y="74"/>
                      <a:pt x="102" y="77"/>
                    </a:cubicBezTo>
                    <a:cubicBezTo>
                      <a:pt x="101" y="79"/>
                      <a:pt x="101" y="80"/>
                      <a:pt x="100" y="81"/>
                    </a:cubicBezTo>
                    <a:cubicBezTo>
                      <a:pt x="99" y="84"/>
                      <a:pt x="99" y="87"/>
                      <a:pt x="101" y="89"/>
                    </a:cubicBezTo>
                    <a:cubicBezTo>
                      <a:pt x="107" y="100"/>
                      <a:pt x="107" y="100"/>
                      <a:pt x="107" y="100"/>
                    </a:cubicBezTo>
                    <a:cubicBezTo>
                      <a:pt x="100" y="107"/>
                      <a:pt x="100" y="107"/>
                      <a:pt x="100" y="107"/>
                    </a:cubicBezTo>
                    <a:cubicBezTo>
                      <a:pt x="89" y="101"/>
                      <a:pt x="89" y="101"/>
                      <a:pt x="89" y="101"/>
                    </a:cubicBezTo>
                    <a:cubicBezTo>
                      <a:pt x="88" y="100"/>
                      <a:pt x="86" y="99"/>
                      <a:pt x="85" y="99"/>
                    </a:cubicBezTo>
                    <a:cubicBezTo>
                      <a:pt x="84" y="99"/>
                      <a:pt x="83" y="99"/>
                      <a:pt x="81" y="100"/>
                    </a:cubicBezTo>
                    <a:cubicBezTo>
                      <a:pt x="80" y="101"/>
                      <a:pt x="79" y="101"/>
                      <a:pt x="77" y="102"/>
                    </a:cubicBezTo>
                    <a:cubicBezTo>
                      <a:pt x="74" y="103"/>
                      <a:pt x="72" y="105"/>
                      <a:pt x="72" y="108"/>
                    </a:cubicBezTo>
                    <a:cubicBezTo>
                      <a:pt x="69" y="120"/>
                      <a:pt x="69" y="120"/>
                      <a:pt x="69" y="120"/>
                    </a:cubicBezTo>
                    <a:cubicBezTo>
                      <a:pt x="59" y="120"/>
                      <a:pt x="59" y="120"/>
                      <a:pt x="59" y="120"/>
                    </a:cubicBezTo>
                    <a:cubicBezTo>
                      <a:pt x="56" y="108"/>
                      <a:pt x="56" y="108"/>
                      <a:pt x="56" y="108"/>
                    </a:cubicBezTo>
                    <a:cubicBezTo>
                      <a:pt x="56" y="105"/>
                      <a:pt x="54" y="103"/>
                      <a:pt x="51" y="102"/>
                    </a:cubicBezTo>
                    <a:cubicBezTo>
                      <a:pt x="49" y="101"/>
                      <a:pt x="48" y="101"/>
                      <a:pt x="47" y="100"/>
                    </a:cubicBezTo>
                    <a:cubicBezTo>
                      <a:pt x="45" y="99"/>
                      <a:pt x="44" y="99"/>
                      <a:pt x="43" y="99"/>
                    </a:cubicBezTo>
                    <a:cubicBezTo>
                      <a:pt x="42" y="99"/>
                      <a:pt x="40" y="100"/>
                      <a:pt x="39" y="101"/>
                    </a:cubicBezTo>
                    <a:cubicBezTo>
                      <a:pt x="28" y="107"/>
                      <a:pt x="28" y="107"/>
                      <a:pt x="28" y="107"/>
                    </a:cubicBezTo>
                    <a:cubicBezTo>
                      <a:pt x="21" y="100"/>
                      <a:pt x="21" y="100"/>
                      <a:pt x="21" y="100"/>
                    </a:cubicBezTo>
                    <a:cubicBezTo>
                      <a:pt x="27" y="89"/>
                      <a:pt x="27" y="89"/>
                      <a:pt x="27" y="89"/>
                    </a:cubicBezTo>
                    <a:cubicBezTo>
                      <a:pt x="29" y="87"/>
                      <a:pt x="29" y="84"/>
                      <a:pt x="28" y="81"/>
                    </a:cubicBezTo>
                    <a:cubicBezTo>
                      <a:pt x="27" y="80"/>
                      <a:pt x="27" y="79"/>
                      <a:pt x="26" y="77"/>
                    </a:cubicBezTo>
                    <a:cubicBezTo>
                      <a:pt x="25" y="74"/>
                      <a:pt x="23" y="72"/>
                      <a:pt x="20" y="72"/>
                    </a:cubicBezTo>
                    <a:cubicBezTo>
                      <a:pt x="8" y="69"/>
                      <a:pt x="8" y="69"/>
                      <a:pt x="8" y="69"/>
                    </a:cubicBezTo>
                    <a:cubicBezTo>
                      <a:pt x="8" y="59"/>
                      <a:pt x="8" y="59"/>
                      <a:pt x="8" y="59"/>
                    </a:cubicBezTo>
                    <a:cubicBezTo>
                      <a:pt x="20" y="56"/>
                      <a:pt x="20" y="56"/>
                      <a:pt x="20" y="56"/>
                    </a:cubicBezTo>
                    <a:cubicBezTo>
                      <a:pt x="23" y="56"/>
                      <a:pt x="25" y="54"/>
                      <a:pt x="26" y="51"/>
                    </a:cubicBezTo>
                    <a:cubicBezTo>
                      <a:pt x="27" y="49"/>
                      <a:pt x="27" y="48"/>
                      <a:pt x="28" y="47"/>
                    </a:cubicBezTo>
                    <a:cubicBezTo>
                      <a:pt x="29" y="44"/>
                      <a:pt x="29" y="41"/>
                      <a:pt x="27" y="39"/>
                    </a:cubicBezTo>
                    <a:cubicBezTo>
                      <a:pt x="21" y="28"/>
                      <a:pt x="21" y="28"/>
                      <a:pt x="21" y="28"/>
                    </a:cubicBezTo>
                    <a:cubicBezTo>
                      <a:pt x="28" y="21"/>
                      <a:pt x="28" y="21"/>
                      <a:pt x="28" y="21"/>
                    </a:cubicBezTo>
                    <a:cubicBezTo>
                      <a:pt x="39" y="27"/>
                      <a:pt x="39" y="27"/>
                      <a:pt x="39" y="27"/>
                    </a:cubicBezTo>
                    <a:cubicBezTo>
                      <a:pt x="40" y="28"/>
                      <a:pt x="42" y="29"/>
                      <a:pt x="43" y="29"/>
                    </a:cubicBezTo>
                    <a:cubicBezTo>
                      <a:pt x="44" y="29"/>
                      <a:pt x="45" y="29"/>
                      <a:pt x="47" y="28"/>
                    </a:cubicBezTo>
                    <a:cubicBezTo>
                      <a:pt x="48" y="27"/>
                      <a:pt x="49" y="27"/>
                      <a:pt x="51" y="26"/>
                    </a:cubicBezTo>
                    <a:cubicBezTo>
                      <a:pt x="54" y="25"/>
                      <a:pt x="56" y="23"/>
                      <a:pt x="56" y="20"/>
                    </a:cubicBezTo>
                    <a:cubicBezTo>
                      <a:pt x="59" y="8"/>
                      <a:pt x="59" y="8"/>
                      <a:pt x="59" y="8"/>
                    </a:cubicBezTo>
                    <a:cubicBezTo>
                      <a:pt x="69" y="8"/>
                      <a:pt x="69" y="8"/>
                      <a:pt x="69" y="8"/>
                    </a:cubicBezTo>
                    <a:cubicBezTo>
                      <a:pt x="72" y="20"/>
                      <a:pt x="72" y="20"/>
                      <a:pt x="72" y="20"/>
                    </a:cubicBezTo>
                    <a:cubicBezTo>
                      <a:pt x="72" y="23"/>
                      <a:pt x="74" y="25"/>
                      <a:pt x="77" y="26"/>
                    </a:cubicBezTo>
                    <a:cubicBezTo>
                      <a:pt x="79" y="27"/>
                      <a:pt x="80" y="27"/>
                      <a:pt x="81" y="28"/>
                    </a:cubicBezTo>
                    <a:cubicBezTo>
                      <a:pt x="83" y="29"/>
                      <a:pt x="84" y="29"/>
                      <a:pt x="85" y="29"/>
                    </a:cubicBezTo>
                    <a:cubicBezTo>
                      <a:pt x="86" y="29"/>
                      <a:pt x="88" y="28"/>
                      <a:pt x="89" y="27"/>
                    </a:cubicBezTo>
                    <a:cubicBezTo>
                      <a:pt x="100" y="21"/>
                      <a:pt x="100" y="21"/>
                      <a:pt x="100" y="21"/>
                    </a:cubicBezTo>
                    <a:cubicBezTo>
                      <a:pt x="107" y="28"/>
                      <a:pt x="107" y="28"/>
                      <a:pt x="107" y="28"/>
                    </a:cubicBezTo>
                    <a:cubicBezTo>
                      <a:pt x="101" y="39"/>
                      <a:pt x="101" y="39"/>
                      <a:pt x="101" y="39"/>
                    </a:cubicBezTo>
                    <a:cubicBezTo>
                      <a:pt x="99" y="41"/>
                      <a:pt x="99" y="44"/>
                      <a:pt x="100" y="47"/>
                    </a:cubicBezTo>
                    <a:cubicBezTo>
                      <a:pt x="101" y="48"/>
                      <a:pt x="101" y="49"/>
                      <a:pt x="102" y="51"/>
                    </a:cubicBezTo>
                    <a:cubicBezTo>
                      <a:pt x="103" y="54"/>
                      <a:pt x="105" y="56"/>
                      <a:pt x="108" y="56"/>
                    </a:cubicBezTo>
                    <a:cubicBezTo>
                      <a:pt x="120" y="59"/>
                      <a:pt x="120" y="59"/>
                      <a:pt x="120" y="59"/>
                    </a:cubicBezTo>
                    <a:cubicBezTo>
                      <a:pt x="120" y="69"/>
                      <a:pt x="120" y="69"/>
                      <a:pt x="120" y="69"/>
                    </a:cubicBezTo>
                    <a:lnTo>
                      <a:pt x="108" y="7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45744" tIns="22872" rIns="45744" bIns="22872" numCol="1" anchor="t" anchorCtr="0" compatLnSpc="1"/>
              <a:lstStyle/>
              <a:p>
                <a:endParaRPr lang="id-ID" sz="800">
                  <a:solidFill>
                    <a:schemeClr val="bg1"/>
                  </a:solidFill>
                </a:endParaRPr>
              </a:p>
            </p:txBody>
          </p:sp>
          <p:sp>
            <p:nvSpPr>
              <p:cNvPr id="19" name="Freeform 11"/>
              <p:cNvSpPr>
                <a:spLocks noEditPoints="1"/>
              </p:cNvSpPr>
              <p:nvPr>
                <p:custDataLst>
                  <p:tags r:id="rId11"/>
                </p:custDataLst>
              </p:nvPr>
            </p:nvSpPr>
            <p:spPr bwMode="auto">
              <a:xfrm>
                <a:off x="146050" y="142875"/>
                <a:ext cx="214313" cy="214313"/>
              </a:xfrm>
              <a:custGeom>
                <a:avLst/>
                <a:gdLst>
                  <a:gd name="T0" fmla="*/ 28 w 56"/>
                  <a:gd name="T1" fmla="*/ 0 h 56"/>
                  <a:gd name="T2" fmla="*/ 0 w 56"/>
                  <a:gd name="T3" fmla="*/ 28 h 56"/>
                  <a:gd name="T4" fmla="*/ 28 w 56"/>
                  <a:gd name="T5" fmla="*/ 56 h 56"/>
                  <a:gd name="T6" fmla="*/ 56 w 56"/>
                  <a:gd name="T7" fmla="*/ 28 h 56"/>
                  <a:gd name="T8" fmla="*/ 28 w 56"/>
                  <a:gd name="T9" fmla="*/ 0 h 56"/>
                  <a:gd name="T10" fmla="*/ 28 w 56"/>
                  <a:gd name="T11" fmla="*/ 53 h 56"/>
                  <a:gd name="T12" fmla="*/ 4 w 56"/>
                  <a:gd name="T13" fmla="*/ 28 h 56"/>
                  <a:gd name="T14" fmla="*/ 28 w 56"/>
                  <a:gd name="T15" fmla="*/ 4 h 56"/>
                  <a:gd name="T16" fmla="*/ 53 w 56"/>
                  <a:gd name="T17" fmla="*/ 28 h 56"/>
                  <a:gd name="T18" fmla="*/ 28 w 56"/>
                  <a:gd name="T19" fmla="*/ 5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0"/>
                    </a:moveTo>
                    <a:cubicBezTo>
                      <a:pt x="13" y="0"/>
                      <a:pt x="0" y="13"/>
                      <a:pt x="0" y="28"/>
                    </a:cubicBezTo>
                    <a:cubicBezTo>
                      <a:pt x="0" y="43"/>
                      <a:pt x="13" y="56"/>
                      <a:pt x="28" y="56"/>
                    </a:cubicBezTo>
                    <a:cubicBezTo>
                      <a:pt x="43" y="56"/>
                      <a:pt x="56" y="43"/>
                      <a:pt x="56" y="28"/>
                    </a:cubicBezTo>
                    <a:cubicBezTo>
                      <a:pt x="56" y="13"/>
                      <a:pt x="43" y="0"/>
                      <a:pt x="28" y="0"/>
                    </a:cubicBezTo>
                    <a:close/>
                    <a:moveTo>
                      <a:pt x="28" y="53"/>
                    </a:moveTo>
                    <a:cubicBezTo>
                      <a:pt x="14" y="53"/>
                      <a:pt x="4" y="42"/>
                      <a:pt x="4" y="28"/>
                    </a:cubicBezTo>
                    <a:cubicBezTo>
                      <a:pt x="4" y="14"/>
                      <a:pt x="14" y="4"/>
                      <a:pt x="28" y="4"/>
                    </a:cubicBezTo>
                    <a:cubicBezTo>
                      <a:pt x="42" y="4"/>
                      <a:pt x="53" y="14"/>
                      <a:pt x="53" y="28"/>
                    </a:cubicBezTo>
                    <a:cubicBezTo>
                      <a:pt x="53" y="42"/>
                      <a:pt x="42" y="53"/>
                      <a:pt x="28"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45744" tIns="22872" rIns="45744" bIns="22872" numCol="1" anchor="t" anchorCtr="0" compatLnSpc="1"/>
              <a:lstStyle/>
              <a:p>
                <a:endParaRPr lang="id-ID" sz="800">
                  <a:solidFill>
                    <a:schemeClr val="bg1"/>
                  </a:solidFill>
                </a:endParaRPr>
              </a:p>
            </p:txBody>
          </p:sp>
          <p:sp>
            <p:nvSpPr>
              <p:cNvPr id="20" name="Freeform 12"/>
              <p:cNvSpPr>
                <a:spLocks noEditPoints="1"/>
              </p:cNvSpPr>
              <p:nvPr>
                <p:custDataLst>
                  <p:tags r:id="rId12"/>
                </p:custDataLst>
              </p:nvPr>
            </p:nvSpPr>
            <p:spPr bwMode="auto">
              <a:xfrm>
                <a:off x="192088" y="188913"/>
                <a:ext cx="122238" cy="122238"/>
              </a:xfrm>
              <a:custGeom>
                <a:avLst/>
                <a:gdLst>
                  <a:gd name="T0" fmla="*/ 16 w 32"/>
                  <a:gd name="T1" fmla="*/ 0 h 32"/>
                  <a:gd name="T2" fmla="*/ 0 w 32"/>
                  <a:gd name="T3" fmla="*/ 16 h 32"/>
                  <a:gd name="T4" fmla="*/ 16 w 32"/>
                  <a:gd name="T5" fmla="*/ 32 h 32"/>
                  <a:gd name="T6" fmla="*/ 32 w 32"/>
                  <a:gd name="T7" fmla="*/ 16 h 32"/>
                  <a:gd name="T8" fmla="*/ 16 w 32"/>
                  <a:gd name="T9" fmla="*/ 0 h 32"/>
                  <a:gd name="T10" fmla="*/ 16 w 32"/>
                  <a:gd name="T11" fmla="*/ 28 h 32"/>
                  <a:gd name="T12" fmla="*/ 4 w 32"/>
                  <a:gd name="T13" fmla="*/ 16 h 32"/>
                  <a:gd name="T14" fmla="*/ 16 w 32"/>
                  <a:gd name="T15" fmla="*/ 4 h 32"/>
                  <a:gd name="T16" fmla="*/ 28 w 32"/>
                  <a:gd name="T17" fmla="*/ 16 h 32"/>
                  <a:gd name="T18" fmla="*/ 16 w 32"/>
                  <a:gd name="T1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0"/>
                    </a:moveTo>
                    <a:cubicBezTo>
                      <a:pt x="7" y="0"/>
                      <a:pt x="0" y="7"/>
                      <a:pt x="0" y="16"/>
                    </a:cubicBezTo>
                    <a:cubicBezTo>
                      <a:pt x="0" y="25"/>
                      <a:pt x="7" y="32"/>
                      <a:pt x="16" y="32"/>
                    </a:cubicBezTo>
                    <a:cubicBezTo>
                      <a:pt x="25" y="32"/>
                      <a:pt x="32" y="25"/>
                      <a:pt x="32" y="16"/>
                    </a:cubicBezTo>
                    <a:cubicBezTo>
                      <a:pt x="32" y="7"/>
                      <a:pt x="25" y="0"/>
                      <a:pt x="16" y="0"/>
                    </a:cubicBezTo>
                    <a:close/>
                    <a:moveTo>
                      <a:pt x="16" y="28"/>
                    </a:moveTo>
                    <a:cubicBezTo>
                      <a:pt x="9" y="28"/>
                      <a:pt x="4" y="23"/>
                      <a:pt x="4" y="16"/>
                    </a:cubicBezTo>
                    <a:cubicBezTo>
                      <a:pt x="4" y="9"/>
                      <a:pt x="9" y="4"/>
                      <a:pt x="16" y="4"/>
                    </a:cubicBezTo>
                    <a:cubicBezTo>
                      <a:pt x="23" y="4"/>
                      <a:pt x="28" y="9"/>
                      <a:pt x="28" y="16"/>
                    </a:cubicBezTo>
                    <a:cubicBezTo>
                      <a:pt x="28" y="23"/>
                      <a:pt x="23" y="28"/>
                      <a:pt x="16"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45744" tIns="22872" rIns="45744" bIns="22872" numCol="1" anchor="t" anchorCtr="0" compatLnSpc="1"/>
              <a:lstStyle/>
              <a:p>
                <a:endParaRPr lang="id-ID" sz="800">
                  <a:solidFill>
                    <a:schemeClr val="bg1"/>
                  </a:solidFill>
                </a:endParaRPr>
              </a:p>
            </p:txBody>
          </p:sp>
        </p:grpSp>
      </p:grpSp>
      <p:grpSp>
        <p:nvGrpSpPr>
          <p:cNvPr id="21" name="Group 20"/>
          <p:cNvGrpSpPr/>
          <p:nvPr>
            <p:custDataLst>
              <p:tags r:id="rId13"/>
            </p:custDataLst>
          </p:nvPr>
        </p:nvGrpSpPr>
        <p:grpSpPr>
          <a:xfrm>
            <a:off x="2833864" y="2786419"/>
            <a:ext cx="2283172" cy="745347"/>
            <a:chOff x="4004907" y="2977772"/>
            <a:chExt cx="2257432" cy="736944"/>
          </a:xfrm>
        </p:grpSpPr>
        <p:sp>
          <p:nvSpPr>
            <p:cNvPr id="22" name="Freeform 90"/>
            <p:cNvSpPr/>
            <p:nvPr>
              <p:custDataLst>
                <p:tags r:id="rId14"/>
              </p:custDataLst>
            </p:nvPr>
          </p:nvSpPr>
          <p:spPr bwMode="auto">
            <a:xfrm>
              <a:off x="5944780" y="3029548"/>
              <a:ext cx="317559" cy="605779"/>
            </a:xfrm>
            <a:custGeom>
              <a:avLst/>
              <a:gdLst>
                <a:gd name="T0" fmla="*/ 0 w 68"/>
                <a:gd name="T1" fmla="*/ 128 h 130"/>
                <a:gd name="T2" fmla="*/ 36 w 68"/>
                <a:gd name="T3" fmla="*/ 130 h 130"/>
                <a:gd name="T4" fmla="*/ 68 w 68"/>
                <a:gd name="T5" fmla="*/ 128 h 130"/>
                <a:gd name="T6" fmla="*/ 68 w 68"/>
                <a:gd name="T7" fmla="*/ 5 h 130"/>
                <a:gd name="T8" fmla="*/ 33 w 68"/>
                <a:gd name="T9" fmla="*/ 0 h 130"/>
                <a:gd name="T10" fmla="*/ 0 w 68"/>
                <a:gd name="T11" fmla="*/ 5 h 130"/>
                <a:gd name="T12" fmla="*/ 0 w 68"/>
                <a:gd name="T13" fmla="*/ 128 h 130"/>
              </a:gdLst>
              <a:ahLst/>
              <a:cxnLst>
                <a:cxn ang="0">
                  <a:pos x="T0" y="T1"/>
                </a:cxn>
                <a:cxn ang="0">
                  <a:pos x="T2" y="T3"/>
                </a:cxn>
                <a:cxn ang="0">
                  <a:pos x="T4" y="T5"/>
                </a:cxn>
                <a:cxn ang="0">
                  <a:pos x="T6" y="T7"/>
                </a:cxn>
                <a:cxn ang="0">
                  <a:pos x="T8" y="T9"/>
                </a:cxn>
                <a:cxn ang="0">
                  <a:pos x="T10" y="T11"/>
                </a:cxn>
                <a:cxn ang="0">
                  <a:pos x="T12" y="T13"/>
                </a:cxn>
              </a:cxnLst>
              <a:rect l="0" t="0" r="r" b="b"/>
              <a:pathLst>
                <a:path w="68" h="130">
                  <a:moveTo>
                    <a:pt x="0" y="128"/>
                  </a:moveTo>
                  <a:cubicBezTo>
                    <a:pt x="0" y="128"/>
                    <a:pt x="16" y="130"/>
                    <a:pt x="36" y="130"/>
                  </a:cubicBezTo>
                  <a:cubicBezTo>
                    <a:pt x="55" y="130"/>
                    <a:pt x="68" y="128"/>
                    <a:pt x="68" y="128"/>
                  </a:cubicBezTo>
                  <a:cubicBezTo>
                    <a:pt x="68" y="5"/>
                    <a:pt x="68" y="5"/>
                    <a:pt x="68" y="5"/>
                  </a:cubicBezTo>
                  <a:cubicBezTo>
                    <a:pt x="68" y="5"/>
                    <a:pt x="54" y="0"/>
                    <a:pt x="33" y="0"/>
                  </a:cubicBezTo>
                  <a:cubicBezTo>
                    <a:pt x="12" y="0"/>
                    <a:pt x="0" y="5"/>
                    <a:pt x="0" y="5"/>
                  </a:cubicBezTo>
                  <a:lnTo>
                    <a:pt x="0" y="128"/>
                  </a:lnTo>
                  <a:close/>
                </a:path>
              </a:pathLst>
            </a:custGeom>
            <a:solidFill>
              <a:srgbClr val="5E5E5E"/>
            </a:solidFill>
            <a:ln>
              <a:noFill/>
            </a:ln>
          </p:spPr>
          <p:txBody>
            <a:bodyPr vert="horz" wrap="square" lIns="45744" tIns="22872" rIns="45744" bIns="22872" numCol="1" anchor="t" anchorCtr="0" compatLnSpc="1"/>
            <a:lstStyle/>
            <a:p>
              <a:endParaRPr lang="id-ID" sz="800">
                <a:solidFill>
                  <a:schemeClr val="bg1"/>
                </a:solidFill>
              </a:endParaRPr>
            </a:p>
          </p:txBody>
        </p:sp>
        <p:sp>
          <p:nvSpPr>
            <p:cNvPr id="23" name="Freeform 96"/>
            <p:cNvSpPr/>
            <p:nvPr>
              <p:custDataLst>
                <p:tags r:id="rId15"/>
              </p:custDataLst>
            </p:nvPr>
          </p:nvSpPr>
          <p:spPr bwMode="auto">
            <a:xfrm>
              <a:off x="4004907" y="3010563"/>
              <a:ext cx="2000279" cy="704153"/>
            </a:xfrm>
            <a:custGeom>
              <a:avLst/>
              <a:gdLst>
                <a:gd name="T0" fmla="*/ 246 w 1159"/>
                <a:gd name="T1" fmla="*/ 0 h 408"/>
                <a:gd name="T2" fmla="*/ 1159 w 1159"/>
                <a:gd name="T3" fmla="*/ 70 h 408"/>
                <a:gd name="T4" fmla="*/ 1159 w 1159"/>
                <a:gd name="T5" fmla="*/ 324 h 408"/>
                <a:gd name="T6" fmla="*/ 246 w 1159"/>
                <a:gd name="T7" fmla="*/ 408 h 408"/>
                <a:gd name="T8" fmla="*/ 0 w 1159"/>
                <a:gd name="T9" fmla="*/ 216 h 408"/>
                <a:gd name="T10" fmla="*/ 0 w 1159"/>
                <a:gd name="T11" fmla="*/ 197 h 408"/>
                <a:gd name="T12" fmla="*/ 246 w 1159"/>
                <a:gd name="T13" fmla="*/ 0 h 408"/>
              </a:gdLst>
              <a:ahLst/>
              <a:cxnLst>
                <a:cxn ang="0">
                  <a:pos x="T0" y="T1"/>
                </a:cxn>
                <a:cxn ang="0">
                  <a:pos x="T2" y="T3"/>
                </a:cxn>
                <a:cxn ang="0">
                  <a:pos x="T4" y="T5"/>
                </a:cxn>
                <a:cxn ang="0">
                  <a:pos x="T6" y="T7"/>
                </a:cxn>
                <a:cxn ang="0">
                  <a:pos x="T8" y="T9"/>
                </a:cxn>
                <a:cxn ang="0">
                  <a:pos x="T10" y="T11"/>
                </a:cxn>
                <a:cxn ang="0">
                  <a:pos x="T12" y="T13"/>
                </a:cxn>
              </a:cxnLst>
              <a:rect l="0" t="0" r="r" b="b"/>
              <a:pathLst>
                <a:path w="1159" h="408">
                  <a:moveTo>
                    <a:pt x="246" y="0"/>
                  </a:moveTo>
                  <a:lnTo>
                    <a:pt x="1159" y="70"/>
                  </a:lnTo>
                  <a:lnTo>
                    <a:pt x="1159" y="324"/>
                  </a:lnTo>
                  <a:lnTo>
                    <a:pt x="246" y="408"/>
                  </a:lnTo>
                  <a:lnTo>
                    <a:pt x="0" y="216"/>
                  </a:lnTo>
                  <a:lnTo>
                    <a:pt x="0" y="197"/>
                  </a:lnTo>
                  <a:lnTo>
                    <a:pt x="246" y="0"/>
                  </a:lnTo>
                  <a:close/>
                </a:path>
              </a:pathLst>
            </a:custGeom>
            <a:solidFill>
              <a:srgbClr val="BF9000">
                <a:lumMod val="75000"/>
              </a:srgbClr>
            </a:solidFill>
            <a:ln>
              <a:noFill/>
            </a:ln>
          </p:spPr>
          <p:txBody>
            <a:bodyPr vert="horz" wrap="square" lIns="45744" tIns="22872" rIns="45744" bIns="22872" numCol="1" anchor="t" anchorCtr="0" compatLnSpc="1"/>
            <a:lstStyle/>
            <a:p>
              <a:endParaRPr lang="id-ID" sz="800">
                <a:solidFill>
                  <a:schemeClr val="bg1"/>
                </a:solidFill>
              </a:endParaRPr>
            </a:p>
          </p:txBody>
        </p:sp>
        <p:sp>
          <p:nvSpPr>
            <p:cNvPr id="24" name="Freeform 97"/>
            <p:cNvSpPr/>
            <p:nvPr>
              <p:custDataLst>
                <p:tags r:id="rId16"/>
              </p:custDataLst>
            </p:nvPr>
          </p:nvSpPr>
          <p:spPr bwMode="auto">
            <a:xfrm>
              <a:off x="4004907" y="2977772"/>
              <a:ext cx="2000279" cy="704153"/>
            </a:xfrm>
            <a:custGeom>
              <a:avLst/>
              <a:gdLst>
                <a:gd name="T0" fmla="*/ 251 w 1159"/>
                <a:gd name="T1" fmla="*/ 0 h 408"/>
                <a:gd name="T2" fmla="*/ 1159 w 1159"/>
                <a:gd name="T3" fmla="*/ 70 h 408"/>
                <a:gd name="T4" fmla="*/ 1159 w 1159"/>
                <a:gd name="T5" fmla="*/ 324 h 408"/>
                <a:gd name="T6" fmla="*/ 251 w 1159"/>
                <a:gd name="T7" fmla="*/ 408 h 408"/>
                <a:gd name="T8" fmla="*/ 0 w 1159"/>
                <a:gd name="T9" fmla="*/ 216 h 408"/>
                <a:gd name="T10" fmla="*/ 251 w 1159"/>
                <a:gd name="T11" fmla="*/ 0 h 408"/>
              </a:gdLst>
              <a:ahLst/>
              <a:cxnLst>
                <a:cxn ang="0">
                  <a:pos x="T0" y="T1"/>
                </a:cxn>
                <a:cxn ang="0">
                  <a:pos x="T2" y="T3"/>
                </a:cxn>
                <a:cxn ang="0">
                  <a:pos x="T4" y="T5"/>
                </a:cxn>
                <a:cxn ang="0">
                  <a:pos x="T6" y="T7"/>
                </a:cxn>
                <a:cxn ang="0">
                  <a:pos x="T8" y="T9"/>
                </a:cxn>
                <a:cxn ang="0">
                  <a:pos x="T10" y="T11"/>
                </a:cxn>
              </a:cxnLst>
              <a:rect l="0" t="0" r="r" b="b"/>
              <a:pathLst>
                <a:path w="1159" h="408">
                  <a:moveTo>
                    <a:pt x="251" y="0"/>
                  </a:moveTo>
                  <a:lnTo>
                    <a:pt x="1159" y="70"/>
                  </a:lnTo>
                  <a:lnTo>
                    <a:pt x="1159" y="324"/>
                  </a:lnTo>
                  <a:lnTo>
                    <a:pt x="251" y="408"/>
                  </a:lnTo>
                  <a:lnTo>
                    <a:pt x="0" y="216"/>
                  </a:lnTo>
                  <a:lnTo>
                    <a:pt x="251" y="0"/>
                  </a:lnTo>
                  <a:close/>
                </a:path>
              </a:pathLst>
            </a:custGeom>
            <a:solidFill>
              <a:srgbClr val="BF9000"/>
            </a:solidFill>
            <a:ln>
              <a:noFill/>
            </a:ln>
          </p:spPr>
          <p:txBody>
            <a:bodyPr vert="horz" wrap="square" lIns="45744" tIns="22872" rIns="45744" bIns="22872" numCol="1" anchor="t" anchorCtr="0" compatLnSpc="1"/>
            <a:lstStyle/>
            <a:p>
              <a:endParaRPr lang="id-ID" sz="800">
                <a:solidFill>
                  <a:schemeClr val="bg1"/>
                </a:solidFill>
              </a:endParaRPr>
            </a:p>
          </p:txBody>
        </p:sp>
        <p:sp>
          <p:nvSpPr>
            <p:cNvPr id="25" name="TextBox 24"/>
            <p:cNvSpPr txBox="1"/>
            <p:nvPr>
              <p:custDataLst>
                <p:tags r:id="rId17"/>
              </p:custDataLst>
            </p:nvPr>
          </p:nvSpPr>
          <p:spPr>
            <a:xfrm>
              <a:off x="4677084" y="3124816"/>
              <a:ext cx="1059180" cy="364148"/>
            </a:xfrm>
            <a:prstGeom prst="rect">
              <a:avLst/>
            </a:prstGeom>
            <a:noFill/>
          </p:spPr>
          <p:txBody>
            <a:bodyPr wrap="square" rtlCol="0">
              <a:spAutoFit/>
            </a:bodyPr>
            <a:lstStyle/>
            <a:p>
              <a:pPr algn="l">
                <a:buClrTx/>
                <a:buSzTx/>
                <a:buFontTx/>
              </a:pPr>
              <a:r>
                <a:rPr lang="zh-CN" altLang="id-ID" b="1" dirty="0">
                  <a:solidFill>
                    <a:schemeClr val="bg1"/>
                  </a:solidFill>
                  <a:latin typeface="微软雅黑" panose="020B0503020204020204" charset="-122"/>
                  <a:ea typeface="微软雅黑" panose="020B0503020204020204" charset="-122"/>
                  <a:cs typeface="微软雅黑" panose="020B0503020204020204" charset="-122"/>
                </a:rPr>
                <a:t>启动期</a:t>
              </a:r>
              <a:endParaRPr lang="zh-CN" altLang="id-ID" b="1" dirty="0">
                <a:solidFill>
                  <a:schemeClr val="bg1"/>
                </a:solidFill>
                <a:latin typeface="微软雅黑" panose="020B0503020204020204" charset="-122"/>
                <a:ea typeface="微软雅黑" panose="020B0503020204020204" charset="-122"/>
                <a:cs typeface="微软雅黑" panose="020B0503020204020204" charset="-122"/>
              </a:endParaRPr>
            </a:p>
          </p:txBody>
        </p:sp>
        <p:grpSp>
          <p:nvGrpSpPr>
            <p:cNvPr id="26" name="Group 25"/>
            <p:cNvGrpSpPr/>
            <p:nvPr/>
          </p:nvGrpSpPr>
          <p:grpSpPr>
            <a:xfrm>
              <a:off x="4251179" y="3165871"/>
              <a:ext cx="348281" cy="348282"/>
              <a:chOff x="5653088" y="-98425"/>
              <a:chExt cx="630237" cy="630238"/>
            </a:xfrm>
            <a:solidFill>
              <a:srgbClr val="FFFFFF"/>
            </a:solidFill>
          </p:grpSpPr>
          <p:sp>
            <p:nvSpPr>
              <p:cNvPr id="27" name="Freeform 5"/>
              <p:cNvSpPr/>
              <p:nvPr>
                <p:custDataLst>
                  <p:tags r:id="rId18"/>
                </p:custDataLst>
              </p:nvPr>
            </p:nvSpPr>
            <p:spPr bwMode="auto">
              <a:xfrm>
                <a:off x="5751513" y="-28575"/>
                <a:ext cx="69850" cy="68263"/>
              </a:xfrm>
              <a:custGeom>
                <a:avLst/>
                <a:gdLst>
                  <a:gd name="T0" fmla="*/ 6 w 7"/>
                  <a:gd name="T1" fmla="*/ 4 h 7"/>
                  <a:gd name="T2" fmla="*/ 4 w 7"/>
                  <a:gd name="T3" fmla="*/ 1 h 7"/>
                  <a:gd name="T4" fmla="*/ 1 w 7"/>
                  <a:gd name="T5" fmla="*/ 1 h 7"/>
                  <a:gd name="T6" fmla="*/ 1 w 7"/>
                  <a:gd name="T7" fmla="*/ 4 h 7"/>
                  <a:gd name="T8" fmla="*/ 4 w 7"/>
                  <a:gd name="T9" fmla="*/ 7 h 7"/>
                  <a:gd name="T10" fmla="*/ 6 w 7"/>
                  <a:gd name="T11" fmla="*/ 7 h 7"/>
                  <a:gd name="T12" fmla="*/ 6 w 7"/>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6" y="4"/>
                    </a:moveTo>
                    <a:cubicBezTo>
                      <a:pt x="4" y="1"/>
                      <a:pt x="4" y="1"/>
                      <a:pt x="4" y="1"/>
                    </a:cubicBezTo>
                    <a:cubicBezTo>
                      <a:pt x="3" y="0"/>
                      <a:pt x="2" y="0"/>
                      <a:pt x="1" y="1"/>
                    </a:cubicBezTo>
                    <a:cubicBezTo>
                      <a:pt x="0" y="2"/>
                      <a:pt x="0" y="3"/>
                      <a:pt x="1" y="4"/>
                    </a:cubicBezTo>
                    <a:cubicBezTo>
                      <a:pt x="4" y="7"/>
                      <a:pt x="4" y="7"/>
                      <a:pt x="4" y="7"/>
                    </a:cubicBezTo>
                    <a:cubicBezTo>
                      <a:pt x="4" y="7"/>
                      <a:pt x="6" y="7"/>
                      <a:pt x="6" y="7"/>
                    </a:cubicBezTo>
                    <a:cubicBezTo>
                      <a:pt x="7" y="6"/>
                      <a:pt x="7" y="5"/>
                      <a:pt x="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45744" tIns="22872" rIns="45744" bIns="22872" numCol="1" anchor="t" anchorCtr="0" compatLnSpc="1"/>
              <a:lstStyle/>
              <a:p>
                <a:endParaRPr lang="id-ID" sz="800">
                  <a:solidFill>
                    <a:schemeClr val="bg1"/>
                  </a:solidFill>
                </a:endParaRPr>
              </a:p>
            </p:txBody>
          </p:sp>
          <p:sp>
            <p:nvSpPr>
              <p:cNvPr id="28" name="Freeform 6"/>
              <p:cNvSpPr/>
              <p:nvPr>
                <p:custDataLst>
                  <p:tags r:id="rId19"/>
                </p:custDataLst>
              </p:nvPr>
            </p:nvSpPr>
            <p:spPr bwMode="auto">
              <a:xfrm>
                <a:off x="5653088" y="177800"/>
                <a:ext cx="79375" cy="39688"/>
              </a:xfrm>
              <a:custGeom>
                <a:avLst/>
                <a:gdLst>
                  <a:gd name="T0" fmla="*/ 6 w 8"/>
                  <a:gd name="T1" fmla="*/ 0 h 4"/>
                  <a:gd name="T2" fmla="*/ 2 w 8"/>
                  <a:gd name="T3" fmla="*/ 0 h 4"/>
                  <a:gd name="T4" fmla="*/ 0 w 8"/>
                  <a:gd name="T5" fmla="*/ 2 h 4"/>
                  <a:gd name="T6" fmla="*/ 2 w 8"/>
                  <a:gd name="T7" fmla="*/ 4 h 4"/>
                  <a:gd name="T8" fmla="*/ 6 w 8"/>
                  <a:gd name="T9" fmla="*/ 4 h 4"/>
                  <a:gd name="T10" fmla="*/ 8 w 8"/>
                  <a:gd name="T11" fmla="*/ 2 h 4"/>
                  <a:gd name="T12" fmla="*/ 6 w 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6" y="0"/>
                    </a:moveTo>
                    <a:cubicBezTo>
                      <a:pt x="2" y="0"/>
                      <a:pt x="2" y="0"/>
                      <a:pt x="2" y="0"/>
                    </a:cubicBezTo>
                    <a:cubicBezTo>
                      <a:pt x="1" y="0"/>
                      <a:pt x="0" y="1"/>
                      <a:pt x="0" y="2"/>
                    </a:cubicBezTo>
                    <a:cubicBezTo>
                      <a:pt x="0" y="3"/>
                      <a:pt x="1" y="4"/>
                      <a:pt x="2" y="4"/>
                    </a:cubicBezTo>
                    <a:cubicBezTo>
                      <a:pt x="6" y="4"/>
                      <a:pt x="6" y="4"/>
                      <a:pt x="6" y="4"/>
                    </a:cubicBezTo>
                    <a:cubicBezTo>
                      <a:pt x="7" y="4"/>
                      <a:pt x="8" y="3"/>
                      <a:pt x="8" y="2"/>
                    </a:cubicBezTo>
                    <a:cubicBezTo>
                      <a:pt x="8" y="1"/>
                      <a:pt x="7"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45744" tIns="22872" rIns="45744" bIns="22872" numCol="1" anchor="t" anchorCtr="0" compatLnSpc="1"/>
              <a:lstStyle/>
              <a:p>
                <a:endParaRPr lang="id-ID" sz="800">
                  <a:solidFill>
                    <a:schemeClr val="bg1"/>
                  </a:solidFill>
                </a:endParaRPr>
              </a:p>
            </p:txBody>
          </p:sp>
          <p:sp>
            <p:nvSpPr>
              <p:cNvPr id="29" name="Freeform 7"/>
              <p:cNvSpPr/>
              <p:nvPr>
                <p:custDataLst>
                  <p:tags r:id="rId20"/>
                </p:custDataLst>
              </p:nvPr>
            </p:nvSpPr>
            <p:spPr bwMode="auto">
              <a:xfrm>
                <a:off x="6205538" y="217488"/>
                <a:ext cx="77787" cy="38100"/>
              </a:xfrm>
              <a:custGeom>
                <a:avLst/>
                <a:gdLst>
                  <a:gd name="T0" fmla="*/ 6 w 8"/>
                  <a:gd name="T1" fmla="*/ 0 h 4"/>
                  <a:gd name="T2" fmla="*/ 2 w 8"/>
                  <a:gd name="T3" fmla="*/ 0 h 4"/>
                  <a:gd name="T4" fmla="*/ 0 w 8"/>
                  <a:gd name="T5" fmla="*/ 2 h 4"/>
                  <a:gd name="T6" fmla="*/ 2 w 8"/>
                  <a:gd name="T7" fmla="*/ 4 h 4"/>
                  <a:gd name="T8" fmla="*/ 6 w 8"/>
                  <a:gd name="T9" fmla="*/ 4 h 4"/>
                  <a:gd name="T10" fmla="*/ 8 w 8"/>
                  <a:gd name="T11" fmla="*/ 2 h 4"/>
                  <a:gd name="T12" fmla="*/ 6 w 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6" y="0"/>
                    </a:moveTo>
                    <a:cubicBezTo>
                      <a:pt x="2" y="0"/>
                      <a:pt x="2" y="0"/>
                      <a:pt x="2" y="0"/>
                    </a:cubicBezTo>
                    <a:cubicBezTo>
                      <a:pt x="1" y="0"/>
                      <a:pt x="0" y="1"/>
                      <a:pt x="0" y="2"/>
                    </a:cubicBezTo>
                    <a:cubicBezTo>
                      <a:pt x="0" y="3"/>
                      <a:pt x="1" y="4"/>
                      <a:pt x="2" y="4"/>
                    </a:cubicBezTo>
                    <a:cubicBezTo>
                      <a:pt x="6" y="4"/>
                      <a:pt x="6" y="4"/>
                      <a:pt x="6" y="4"/>
                    </a:cubicBezTo>
                    <a:cubicBezTo>
                      <a:pt x="7" y="4"/>
                      <a:pt x="8" y="3"/>
                      <a:pt x="8" y="2"/>
                    </a:cubicBezTo>
                    <a:cubicBezTo>
                      <a:pt x="8" y="1"/>
                      <a:pt x="7"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45744" tIns="22872" rIns="45744" bIns="22872" numCol="1" anchor="t" anchorCtr="0" compatLnSpc="1"/>
              <a:lstStyle/>
              <a:p>
                <a:endParaRPr lang="id-ID" sz="800">
                  <a:solidFill>
                    <a:schemeClr val="bg1"/>
                  </a:solidFill>
                </a:endParaRPr>
              </a:p>
            </p:txBody>
          </p:sp>
          <p:sp>
            <p:nvSpPr>
              <p:cNvPr id="30" name="Freeform 8"/>
              <p:cNvSpPr/>
              <p:nvPr>
                <p:custDataLst>
                  <p:tags r:id="rId21"/>
                </p:custDataLst>
              </p:nvPr>
            </p:nvSpPr>
            <p:spPr bwMode="auto">
              <a:xfrm>
                <a:off x="6145213" y="0"/>
                <a:ext cx="69850" cy="69850"/>
              </a:xfrm>
              <a:custGeom>
                <a:avLst/>
                <a:gdLst>
                  <a:gd name="T0" fmla="*/ 6 w 7"/>
                  <a:gd name="T1" fmla="*/ 1 h 7"/>
                  <a:gd name="T2" fmla="*/ 3 w 7"/>
                  <a:gd name="T3" fmla="*/ 1 h 7"/>
                  <a:gd name="T4" fmla="*/ 0 w 7"/>
                  <a:gd name="T5" fmla="*/ 4 h 7"/>
                  <a:gd name="T6" fmla="*/ 0 w 7"/>
                  <a:gd name="T7" fmla="*/ 6 h 7"/>
                  <a:gd name="T8" fmla="*/ 3 w 7"/>
                  <a:gd name="T9" fmla="*/ 6 h 7"/>
                  <a:gd name="T10" fmla="*/ 6 w 7"/>
                  <a:gd name="T11" fmla="*/ 4 h 7"/>
                  <a:gd name="T12" fmla="*/ 6 w 7"/>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6" y="1"/>
                    </a:moveTo>
                    <a:cubicBezTo>
                      <a:pt x="5" y="0"/>
                      <a:pt x="4" y="0"/>
                      <a:pt x="3" y="1"/>
                    </a:cubicBezTo>
                    <a:cubicBezTo>
                      <a:pt x="0" y="4"/>
                      <a:pt x="0" y="4"/>
                      <a:pt x="0" y="4"/>
                    </a:cubicBezTo>
                    <a:cubicBezTo>
                      <a:pt x="0" y="4"/>
                      <a:pt x="0" y="6"/>
                      <a:pt x="0" y="6"/>
                    </a:cubicBezTo>
                    <a:cubicBezTo>
                      <a:pt x="1" y="7"/>
                      <a:pt x="2" y="7"/>
                      <a:pt x="3" y="6"/>
                    </a:cubicBezTo>
                    <a:cubicBezTo>
                      <a:pt x="6" y="4"/>
                      <a:pt x="6" y="4"/>
                      <a:pt x="6" y="4"/>
                    </a:cubicBezTo>
                    <a:cubicBezTo>
                      <a:pt x="7" y="3"/>
                      <a:pt x="7" y="2"/>
                      <a:pt x="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45744" tIns="22872" rIns="45744" bIns="22872" numCol="1" anchor="t" anchorCtr="0" compatLnSpc="1"/>
              <a:lstStyle/>
              <a:p>
                <a:endParaRPr lang="id-ID" sz="800">
                  <a:solidFill>
                    <a:schemeClr val="bg1"/>
                  </a:solidFill>
                </a:endParaRPr>
              </a:p>
            </p:txBody>
          </p:sp>
          <p:sp>
            <p:nvSpPr>
              <p:cNvPr id="31" name="Freeform 9"/>
              <p:cNvSpPr/>
              <p:nvPr>
                <p:custDataLst>
                  <p:tags r:id="rId22"/>
                </p:custDataLst>
              </p:nvPr>
            </p:nvSpPr>
            <p:spPr bwMode="auto">
              <a:xfrm>
                <a:off x="5969000" y="-98425"/>
                <a:ext cx="38100" cy="79375"/>
              </a:xfrm>
              <a:custGeom>
                <a:avLst/>
                <a:gdLst>
                  <a:gd name="T0" fmla="*/ 2 w 4"/>
                  <a:gd name="T1" fmla="*/ 8 h 8"/>
                  <a:gd name="T2" fmla="*/ 3 w 4"/>
                  <a:gd name="T3" fmla="*/ 7 h 8"/>
                  <a:gd name="T4" fmla="*/ 4 w 4"/>
                  <a:gd name="T5" fmla="*/ 6 h 8"/>
                  <a:gd name="T6" fmla="*/ 4 w 4"/>
                  <a:gd name="T7" fmla="*/ 2 h 8"/>
                  <a:gd name="T8" fmla="*/ 2 w 4"/>
                  <a:gd name="T9" fmla="*/ 0 h 8"/>
                  <a:gd name="T10" fmla="*/ 0 w 4"/>
                  <a:gd name="T11" fmla="*/ 1 h 8"/>
                  <a:gd name="T12" fmla="*/ 0 w 4"/>
                  <a:gd name="T13" fmla="*/ 2 h 8"/>
                  <a:gd name="T14" fmla="*/ 0 w 4"/>
                  <a:gd name="T15" fmla="*/ 6 h 8"/>
                  <a:gd name="T16" fmla="*/ 2 w 4"/>
                  <a:gd name="T1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8">
                    <a:moveTo>
                      <a:pt x="2" y="8"/>
                    </a:moveTo>
                    <a:cubicBezTo>
                      <a:pt x="3" y="8"/>
                      <a:pt x="3" y="8"/>
                      <a:pt x="3" y="7"/>
                    </a:cubicBezTo>
                    <a:cubicBezTo>
                      <a:pt x="4" y="7"/>
                      <a:pt x="4" y="7"/>
                      <a:pt x="4" y="6"/>
                    </a:cubicBezTo>
                    <a:cubicBezTo>
                      <a:pt x="4" y="2"/>
                      <a:pt x="4" y="2"/>
                      <a:pt x="4" y="2"/>
                    </a:cubicBezTo>
                    <a:cubicBezTo>
                      <a:pt x="4" y="1"/>
                      <a:pt x="3" y="0"/>
                      <a:pt x="2" y="0"/>
                    </a:cubicBezTo>
                    <a:cubicBezTo>
                      <a:pt x="1" y="0"/>
                      <a:pt x="0" y="1"/>
                      <a:pt x="0" y="1"/>
                    </a:cubicBezTo>
                    <a:cubicBezTo>
                      <a:pt x="0" y="2"/>
                      <a:pt x="0" y="2"/>
                      <a:pt x="0" y="2"/>
                    </a:cubicBezTo>
                    <a:cubicBezTo>
                      <a:pt x="0" y="6"/>
                      <a:pt x="0" y="6"/>
                      <a:pt x="0" y="6"/>
                    </a:cubicBezTo>
                    <a:cubicBezTo>
                      <a:pt x="0" y="7"/>
                      <a:pt x="1" y="8"/>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45744" tIns="22872" rIns="45744" bIns="22872" numCol="1" anchor="t" anchorCtr="0" compatLnSpc="1"/>
              <a:lstStyle/>
              <a:p>
                <a:endParaRPr lang="id-ID" sz="800">
                  <a:solidFill>
                    <a:schemeClr val="bg1"/>
                  </a:solidFill>
                </a:endParaRPr>
              </a:p>
            </p:txBody>
          </p:sp>
          <p:sp>
            <p:nvSpPr>
              <p:cNvPr id="32" name="Freeform 10"/>
              <p:cNvSpPr>
                <a:spLocks noEditPoints="1"/>
              </p:cNvSpPr>
              <p:nvPr>
                <p:custDataLst>
                  <p:tags r:id="rId23"/>
                </p:custDataLst>
              </p:nvPr>
            </p:nvSpPr>
            <p:spPr bwMode="auto">
              <a:xfrm>
                <a:off x="5810250" y="58738"/>
                <a:ext cx="315912" cy="354013"/>
              </a:xfrm>
              <a:custGeom>
                <a:avLst/>
                <a:gdLst>
                  <a:gd name="T0" fmla="*/ 16 w 32"/>
                  <a:gd name="T1" fmla="*/ 0 h 36"/>
                  <a:gd name="T2" fmla="*/ 0 w 32"/>
                  <a:gd name="T3" fmla="*/ 16 h 36"/>
                  <a:gd name="T4" fmla="*/ 8 w 32"/>
                  <a:gd name="T5" fmla="*/ 30 h 36"/>
                  <a:gd name="T6" fmla="*/ 8 w 32"/>
                  <a:gd name="T7" fmla="*/ 36 h 36"/>
                  <a:gd name="T8" fmla="*/ 24 w 32"/>
                  <a:gd name="T9" fmla="*/ 36 h 36"/>
                  <a:gd name="T10" fmla="*/ 24 w 32"/>
                  <a:gd name="T11" fmla="*/ 30 h 36"/>
                  <a:gd name="T12" fmla="*/ 32 w 32"/>
                  <a:gd name="T13" fmla="*/ 16 h 36"/>
                  <a:gd name="T14" fmla="*/ 16 w 32"/>
                  <a:gd name="T15" fmla="*/ 0 h 36"/>
                  <a:gd name="T16" fmla="*/ 22 w 32"/>
                  <a:gd name="T17" fmla="*/ 26 h 36"/>
                  <a:gd name="T18" fmla="*/ 20 w 32"/>
                  <a:gd name="T19" fmla="*/ 27 h 36"/>
                  <a:gd name="T20" fmla="*/ 20 w 32"/>
                  <a:gd name="T21" fmla="*/ 30 h 36"/>
                  <a:gd name="T22" fmla="*/ 20 w 32"/>
                  <a:gd name="T23" fmla="*/ 32 h 36"/>
                  <a:gd name="T24" fmla="*/ 12 w 32"/>
                  <a:gd name="T25" fmla="*/ 32 h 36"/>
                  <a:gd name="T26" fmla="*/ 12 w 32"/>
                  <a:gd name="T27" fmla="*/ 30 h 36"/>
                  <a:gd name="T28" fmla="*/ 12 w 32"/>
                  <a:gd name="T29" fmla="*/ 27 h 36"/>
                  <a:gd name="T30" fmla="*/ 10 w 32"/>
                  <a:gd name="T31" fmla="*/ 26 h 36"/>
                  <a:gd name="T32" fmla="*/ 4 w 32"/>
                  <a:gd name="T33" fmla="*/ 16 h 36"/>
                  <a:gd name="T34" fmla="*/ 16 w 32"/>
                  <a:gd name="T35" fmla="*/ 4 h 36"/>
                  <a:gd name="T36" fmla="*/ 28 w 32"/>
                  <a:gd name="T37" fmla="*/ 16 h 36"/>
                  <a:gd name="T38" fmla="*/ 22 w 32"/>
                  <a:gd name="T39" fmla="*/ 2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36">
                    <a:moveTo>
                      <a:pt x="16" y="0"/>
                    </a:moveTo>
                    <a:cubicBezTo>
                      <a:pt x="7" y="0"/>
                      <a:pt x="0" y="7"/>
                      <a:pt x="0" y="16"/>
                    </a:cubicBezTo>
                    <a:cubicBezTo>
                      <a:pt x="0" y="22"/>
                      <a:pt x="3" y="27"/>
                      <a:pt x="8" y="30"/>
                    </a:cubicBezTo>
                    <a:cubicBezTo>
                      <a:pt x="8" y="36"/>
                      <a:pt x="8" y="36"/>
                      <a:pt x="8" y="36"/>
                    </a:cubicBezTo>
                    <a:cubicBezTo>
                      <a:pt x="24" y="36"/>
                      <a:pt x="24" y="36"/>
                      <a:pt x="24" y="36"/>
                    </a:cubicBezTo>
                    <a:cubicBezTo>
                      <a:pt x="24" y="30"/>
                      <a:pt x="24" y="30"/>
                      <a:pt x="24" y="30"/>
                    </a:cubicBezTo>
                    <a:cubicBezTo>
                      <a:pt x="29" y="27"/>
                      <a:pt x="32" y="22"/>
                      <a:pt x="32" y="16"/>
                    </a:cubicBezTo>
                    <a:cubicBezTo>
                      <a:pt x="32" y="7"/>
                      <a:pt x="25" y="0"/>
                      <a:pt x="16" y="0"/>
                    </a:cubicBezTo>
                    <a:close/>
                    <a:moveTo>
                      <a:pt x="22" y="26"/>
                    </a:moveTo>
                    <a:cubicBezTo>
                      <a:pt x="20" y="27"/>
                      <a:pt x="20" y="27"/>
                      <a:pt x="20" y="27"/>
                    </a:cubicBezTo>
                    <a:cubicBezTo>
                      <a:pt x="20" y="30"/>
                      <a:pt x="20" y="30"/>
                      <a:pt x="20" y="30"/>
                    </a:cubicBezTo>
                    <a:cubicBezTo>
                      <a:pt x="20" y="32"/>
                      <a:pt x="20" y="32"/>
                      <a:pt x="20" y="32"/>
                    </a:cubicBezTo>
                    <a:cubicBezTo>
                      <a:pt x="12" y="32"/>
                      <a:pt x="12" y="32"/>
                      <a:pt x="12" y="32"/>
                    </a:cubicBezTo>
                    <a:cubicBezTo>
                      <a:pt x="12" y="30"/>
                      <a:pt x="12" y="30"/>
                      <a:pt x="12" y="30"/>
                    </a:cubicBezTo>
                    <a:cubicBezTo>
                      <a:pt x="12" y="27"/>
                      <a:pt x="12" y="27"/>
                      <a:pt x="12" y="27"/>
                    </a:cubicBezTo>
                    <a:cubicBezTo>
                      <a:pt x="10" y="26"/>
                      <a:pt x="10" y="26"/>
                      <a:pt x="10" y="26"/>
                    </a:cubicBezTo>
                    <a:cubicBezTo>
                      <a:pt x="6" y="24"/>
                      <a:pt x="4" y="20"/>
                      <a:pt x="4" y="16"/>
                    </a:cubicBezTo>
                    <a:cubicBezTo>
                      <a:pt x="4" y="9"/>
                      <a:pt x="9" y="4"/>
                      <a:pt x="16" y="4"/>
                    </a:cubicBezTo>
                    <a:cubicBezTo>
                      <a:pt x="23" y="4"/>
                      <a:pt x="28" y="9"/>
                      <a:pt x="28" y="16"/>
                    </a:cubicBezTo>
                    <a:cubicBezTo>
                      <a:pt x="28" y="20"/>
                      <a:pt x="26" y="24"/>
                      <a:pt x="22"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45744" tIns="22872" rIns="45744" bIns="22872" numCol="1" anchor="t" anchorCtr="0" compatLnSpc="1"/>
              <a:lstStyle/>
              <a:p>
                <a:endParaRPr lang="id-ID" sz="800">
                  <a:solidFill>
                    <a:schemeClr val="bg1"/>
                  </a:solidFill>
                </a:endParaRPr>
              </a:p>
            </p:txBody>
          </p:sp>
          <p:sp>
            <p:nvSpPr>
              <p:cNvPr id="33" name="Freeform 11"/>
              <p:cNvSpPr/>
              <p:nvPr>
                <p:custDataLst>
                  <p:tags r:id="rId24"/>
                </p:custDataLst>
              </p:nvPr>
            </p:nvSpPr>
            <p:spPr bwMode="auto">
              <a:xfrm>
                <a:off x="5889625" y="452438"/>
                <a:ext cx="157162" cy="79375"/>
              </a:xfrm>
              <a:custGeom>
                <a:avLst/>
                <a:gdLst>
                  <a:gd name="T0" fmla="*/ 0 w 16"/>
                  <a:gd name="T1" fmla="*/ 4 h 8"/>
                  <a:gd name="T2" fmla="*/ 4 w 16"/>
                  <a:gd name="T3" fmla="*/ 4 h 8"/>
                  <a:gd name="T4" fmla="*/ 4 w 16"/>
                  <a:gd name="T5" fmla="*/ 4 h 8"/>
                  <a:gd name="T6" fmla="*/ 8 w 16"/>
                  <a:gd name="T7" fmla="*/ 8 h 8"/>
                  <a:gd name="T8" fmla="*/ 12 w 16"/>
                  <a:gd name="T9" fmla="*/ 4 h 8"/>
                  <a:gd name="T10" fmla="*/ 12 w 16"/>
                  <a:gd name="T11" fmla="*/ 4 h 8"/>
                  <a:gd name="T12" fmla="*/ 16 w 16"/>
                  <a:gd name="T13" fmla="*/ 4 h 8"/>
                  <a:gd name="T14" fmla="*/ 16 w 16"/>
                  <a:gd name="T15" fmla="*/ 0 h 8"/>
                  <a:gd name="T16" fmla="*/ 0 w 16"/>
                  <a:gd name="T17" fmla="*/ 0 h 8"/>
                  <a:gd name="T18" fmla="*/ 0 w 16"/>
                  <a:gd name="T19"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8">
                    <a:moveTo>
                      <a:pt x="0" y="4"/>
                    </a:moveTo>
                    <a:cubicBezTo>
                      <a:pt x="4" y="4"/>
                      <a:pt x="4" y="4"/>
                      <a:pt x="4" y="4"/>
                    </a:cubicBezTo>
                    <a:cubicBezTo>
                      <a:pt x="4" y="4"/>
                      <a:pt x="4" y="4"/>
                      <a:pt x="4" y="4"/>
                    </a:cubicBezTo>
                    <a:cubicBezTo>
                      <a:pt x="4" y="6"/>
                      <a:pt x="6" y="8"/>
                      <a:pt x="8" y="8"/>
                    </a:cubicBezTo>
                    <a:cubicBezTo>
                      <a:pt x="10" y="8"/>
                      <a:pt x="12" y="6"/>
                      <a:pt x="12" y="4"/>
                    </a:cubicBezTo>
                    <a:cubicBezTo>
                      <a:pt x="12" y="4"/>
                      <a:pt x="12" y="4"/>
                      <a:pt x="12" y="4"/>
                    </a:cubicBezTo>
                    <a:cubicBezTo>
                      <a:pt x="16" y="4"/>
                      <a:pt x="16" y="4"/>
                      <a:pt x="16" y="4"/>
                    </a:cubicBezTo>
                    <a:cubicBezTo>
                      <a:pt x="16" y="0"/>
                      <a:pt x="16" y="0"/>
                      <a:pt x="16" y="0"/>
                    </a:cubicBezTo>
                    <a:cubicBezTo>
                      <a:pt x="0" y="0"/>
                      <a:pt x="0" y="0"/>
                      <a:pt x="0" y="0"/>
                    </a:cubicBez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45744" tIns="22872" rIns="45744" bIns="22872" numCol="1" anchor="t" anchorCtr="0" compatLnSpc="1"/>
              <a:lstStyle/>
              <a:p>
                <a:endParaRPr lang="id-ID" sz="800">
                  <a:solidFill>
                    <a:schemeClr val="bg1"/>
                  </a:solidFill>
                </a:endParaRPr>
              </a:p>
            </p:txBody>
          </p:sp>
        </p:grpSp>
      </p:grpSp>
      <p:grpSp>
        <p:nvGrpSpPr>
          <p:cNvPr id="34" name="Group 33"/>
          <p:cNvGrpSpPr/>
          <p:nvPr>
            <p:custDataLst>
              <p:tags r:id="rId25"/>
            </p:custDataLst>
          </p:nvPr>
        </p:nvGrpSpPr>
        <p:grpSpPr>
          <a:xfrm>
            <a:off x="4795857" y="4217001"/>
            <a:ext cx="2291901" cy="743603"/>
            <a:chOff x="5944780" y="3794106"/>
            <a:chExt cx="2266062" cy="735220"/>
          </a:xfrm>
        </p:grpSpPr>
        <p:sp>
          <p:nvSpPr>
            <p:cNvPr id="35" name="Freeform 91"/>
            <p:cNvSpPr/>
            <p:nvPr>
              <p:custDataLst>
                <p:tags r:id="rId26"/>
              </p:custDataLst>
            </p:nvPr>
          </p:nvSpPr>
          <p:spPr bwMode="auto">
            <a:xfrm>
              <a:off x="5944780" y="3807913"/>
              <a:ext cx="317559" cy="605779"/>
            </a:xfrm>
            <a:custGeom>
              <a:avLst/>
              <a:gdLst>
                <a:gd name="T0" fmla="*/ 0 w 68"/>
                <a:gd name="T1" fmla="*/ 128 h 130"/>
                <a:gd name="T2" fmla="*/ 36 w 68"/>
                <a:gd name="T3" fmla="*/ 130 h 130"/>
                <a:gd name="T4" fmla="*/ 68 w 68"/>
                <a:gd name="T5" fmla="*/ 128 h 130"/>
                <a:gd name="T6" fmla="*/ 68 w 68"/>
                <a:gd name="T7" fmla="*/ 4 h 130"/>
                <a:gd name="T8" fmla="*/ 33 w 68"/>
                <a:gd name="T9" fmla="*/ 0 h 130"/>
                <a:gd name="T10" fmla="*/ 0 w 68"/>
                <a:gd name="T11" fmla="*/ 4 h 130"/>
                <a:gd name="T12" fmla="*/ 0 w 68"/>
                <a:gd name="T13" fmla="*/ 128 h 130"/>
              </a:gdLst>
              <a:ahLst/>
              <a:cxnLst>
                <a:cxn ang="0">
                  <a:pos x="T0" y="T1"/>
                </a:cxn>
                <a:cxn ang="0">
                  <a:pos x="T2" y="T3"/>
                </a:cxn>
                <a:cxn ang="0">
                  <a:pos x="T4" y="T5"/>
                </a:cxn>
                <a:cxn ang="0">
                  <a:pos x="T6" y="T7"/>
                </a:cxn>
                <a:cxn ang="0">
                  <a:pos x="T8" y="T9"/>
                </a:cxn>
                <a:cxn ang="0">
                  <a:pos x="T10" y="T11"/>
                </a:cxn>
                <a:cxn ang="0">
                  <a:pos x="T12" y="T13"/>
                </a:cxn>
              </a:cxnLst>
              <a:rect l="0" t="0" r="r" b="b"/>
              <a:pathLst>
                <a:path w="68" h="130">
                  <a:moveTo>
                    <a:pt x="0" y="128"/>
                  </a:moveTo>
                  <a:cubicBezTo>
                    <a:pt x="0" y="128"/>
                    <a:pt x="16" y="130"/>
                    <a:pt x="36" y="130"/>
                  </a:cubicBezTo>
                  <a:cubicBezTo>
                    <a:pt x="55" y="130"/>
                    <a:pt x="68" y="128"/>
                    <a:pt x="68" y="128"/>
                  </a:cubicBezTo>
                  <a:cubicBezTo>
                    <a:pt x="68" y="4"/>
                    <a:pt x="68" y="4"/>
                    <a:pt x="68" y="4"/>
                  </a:cubicBezTo>
                  <a:cubicBezTo>
                    <a:pt x="68" y="4"/>
                    <a:pt x="54" y="0"/>
                    <a:pt x="33" y="0"/>
                  </a:cubicBezTo>
                  <a:cubicBezTo>
                    <a:pt x="12" y="0"/>
                    <a:pt x="0" y="4"/>
                    <a:pt x="0" y="4"/>
                  </a:cubicBezTo>
                  <a:lnTo>
                    <a:pt x="0" y="128"/>
                  </a:lnTo>
                  <a:close/>
                </a:path>
              </a:pathLst>
            </a:custGeom>
            <a:solidFill>
              <a:srgbClr val="5E5E5E"/>
            </a:solidFill>
            <a:ln>
              <a:noFill/>
            </a:ln>
          </p:spPr>
          <p:txBody>
            <a:bodyPr vert="horz" wrap="square" lIns="45744" tIns="22872" rIns="45744" bIns="22872" numCol="1" anchor="t" anchorCtr="0" compatLnSpc="1"/>
            <a:lstStyle/>
            <a:p>
              <a:endParaRPr lang="id-ID" sz="800">
                <a:solidFill>
                  <a:schemeClr val="bg1"/>
                </a:solidFill>
              </a:endParaRPr>
            </a:p>
          </p:txBody>
        </p:sp>
        <p:sp>
          <p:nvSpPr>
            <p:cNvPr id="36" name="Freeform 94"/>
            <p:cNvSpPr/>
            <p:nvPr>
              <p:custDataLst>
                <p:tags r:id="rId27"/>
              </p:custDataLst>
            </p:nvPr>
          </p:nvSpPr>
          <p:spPr bwMode="auto">
            <a:xfrm>
              <a:off x="6210563" y="3826898"/>
              <a:ext cx="2000279" cy="702428"/>
            </a:xfrm>
            <a:custGeom>
              <a:avLst/>
              <a:gdLst>
                <a:gd name="T0" fmla="*/ 913 w 1159"/>
                <a:gd name="T1" fmla="*/ 0 h 407"/>
                <a:gd name="T2" fmla="*/ 0 w 1159"/>
                <a:gd name="T3" fmla="*/ 70 h 407"/>
                <a:gd name="T4" fmla="*/ 0 w 1159"/>
                <a:gd name="T5" fmla="*/ 324 h 407"/>
                <a:gd name="T6" fmla="*/ 913 w 1159"/>
                <a:gd name="T7" fmla="*/ 407 h 407"/>
                <a:gd name="T8" fmla="*/ 1159 w 1159"/>
                <a:gd name="T9" fmla="*/ 216 h 407"/>
                <a:gd name="T10" fmla="*/ 1159 w 1159"/>
                <a:gd name="T11" fmla="*/ 194 h 407"/>
                <a:gd name="T12" fmla="*/ 913 w 1159"/>
                <a:gd name="T13" fmla="*/ 0 h 407"/>
              </a:gdLst>
              <a:ahLst/>
              <a:cxnLst>
                <a:cxn ang="0">
                  <a:pos x="T0" y="T1"/>
                </a:cxn>
                <a:cxn ang="0">
                  <a:pos x="T2" y="T3"/>
                </a:cxn>
                <a:cxn ang="0">
                  <a:pos x="T4" y="T5"/>
                </a:cxn>
                <a:cxn ang="0">
                  <a:pos x="T6" y="T7"/>
                </a:cxn>
                <a:cxn ang="0">
                  <a:pos x="T8" y="T9"/>
                </a:cxn>
                <a:cxn ang="0">
                  <a:pos x="T10" y="T11"/>
                </a:cxn>
                <a:cxn ang="0">
                  <a:pos x="T12" y="T13"/>
                </a:cxn>
              </a:cxnLst>
              <a:rect l="0" t="0" r="r" b="b"/>
              <a:pathLst>
                <a:path w="1159" h="407">
                  <a:moveTo>
                    <a:pt x="913" y="0"/>
                  </a:moveTo>
                  <a:lnTo>
                    <a:pt x="0" y="70"/>
                  </a:lnTo>
                  <a:lnTo>
                    <a:pt x="0" y="324"/>
                  </a:lnTo>
                  <a:lnTo>
                    <a:pt x="913" y="407"/>
                  </a:lnTo>
                  <a:lnTo>
                    <a:pt x="1159" y="216"/>
                  </a:lnTo>
                  <a:lnTo>
                    <a:pt x="1159" y="194"/>
                  </a:lnTo>
                  <a:lnTo>
                    <a:pt x="913" y="0"/>
                  </a:lnTo>
                  <a:close/>
                </a:path>
              </a:pathLst>
            </a:custGeom>
            <a:solidFill>
              <a:srgbClr val="C55A11">
                <a:lumMod val="75000"/>
              </a:srgbClr>
            </a:solidFill>
            <a:ln>
              <a:noFill/>
            </a:ln>
          </p:spPr>
          <p:txBody>
            <a:bodyPr vert="horz" wrap="square" lIns="45744" tIns="22872" rIns="45744" bIns="22872" numCol="1" anchor="t" anchorCtr="0" compatLnSpc="1"/>
            <a:lstStyle/>
            <a:p>
              <a:endParaRPr lang="id-ID" sz="800">
                <a:solidFill>
                  <a:schemeClr val="bg1"/>
                </a:solidFill>
              </a:endParaRPr>
            </a:p>
          </p:txBody>
        </p:sp>
        <p:sp>
          <p:nvSpPr>
            <p:cNvPr id="37" name="Freeform 95"/>
            <p:cNvSpPr/>
            <p:nvPr>
              <p:custDataLst>
                <p:tags r:id="rId28"/>
              </p:custDataLst>
            </p:nvPr>
          </p:nvSpPr>
          <p:spPr bwMode="auto">
            <a:xfrm>
              <a:off x="6210563" y="3794106"/>
              <a:ext cx="2000279" cy="702428"/>
            </a:xfrm>
            <a:custGeom>
              <a:avLst/>
              <a:gdLst>
                <a:gd name="T0" fmla="*/ 905 w 1159"/>
                <a:gd name="T1" fmla="*/ 0 h 407"/>
                <a:gd name="T2" fmla="*/ 0 w 1159"/>
                <a:gd name="T3" fmla="*/ 67 h 407"/>
                <a:gd name="T4" fmla="*/ 0 w 1159"/>
                <a:gd name="T5" fmla="*/ 324 h 407"/>
                <a:gd name="T6" fmla="*/ 905 w 1159"/>
                <a:gd name="T7" fmla="*/ 407 h 407"/>
                <a:gd name="T8" fmla="*/ 1159 w 1159"/>
                <a:gd name="T9" fmla="*/ 213 h 407"/>
                <a:gd name="T10" fmla="*/ 905 w 1159"/>
                <a:gd name="T11" fmla="*/ 0 h 407"/>
              </a:gdLst>
              <a:ahLst/>
              <a:cxnLst>
                <a:cxn ang="0">
                  <a:pos x="T0" y="T1"/>
                </a:cxn>
                <a:cxn ang="0">
                  <a:pos x="T2" y="T3"/>
                </a:cxn>
                <a:cxn ang="0">
                  <a:pos x="T4" y="T5"/>
                </a:cxn>
                <a:cxn ang="0">
                  <a:pos x="T6" y="T7"/>
                </a:cxn>
                <a:cxn ang="0">
                  <a:pos x="T8" y="T9"/>
                </a:cxn>
                <a:cxn ang="0">
                  <a:pos x="T10" y="T11"/>
                </a:cxn>
              </a:cxnLst>
              <a:rect l="0" t="0" r="r" b="b"/>
              <a:pathLst>
                <a:path w="1159" h="407">
                  <a:moveTo>
                    <a:pt x="905" y="0"/>
                  </a:moveTo>
                  <a:lnTo>
                    <a:pt x="0" y="67"/>
                  </a:lnTo>
                  <a:lnTo>
                    <a:pt x="0" y="324"/>
                  </a:lnTo>
                  <a:lnTo>
                    <a:pt x="905" y="407"/>
                  </a:lnTo>
                  <a:lnTo>
                    <a:pt x="1159" y="213"/>
                  </a:lnTo>
                  <a:lnTo>
                    <a:pt x="905" y="0"/>
                  </a:lnTo>
                  <a:close/>
                </a:path>
              </a:pathLst>
            </a:custGeom>
            <a:solidFill>
              <a:srgbClr val="C55A11"/>
            </a:solidFill>
            <a:ln>
              <a:noFill/>
            </a:ln>
          </p:spPr>
          <p:txBody>
            <a:bodyPr vert="horz" wrap="square" lIns="45744" tIns="22872" rIns="45744" bIns="22872" numCol="1" anchor="t" anchorCtr="0" compatLnSpc="1"/>
            <a:lstStyle/>
            <a:p>
              <a:endParaRPr lang="id-ID" sz="800">
                <a:solidFill>
                  <a:schemeClr val="bg1"/>
                </a:solidFill>
              </a:endParaRPr>
            </a:p>
          </p:txBody>
        </p:sp>
        <p:sp>
          <p:nvSpPr>
            <p:cNvPr id="38" name="TextBox 37"/>
            <p:cNvSpPr txBox="1"/>
            <p:nvPr>
              <p:custDataLst>
                <p:tags r:id="rId29"/>
              </p:custDataLst>
            </p:nvPr>
          </p:nvSpPr>
          <p:spPr>
            <a:xfrm>
              <a:off x="6337541" y="3960981"/>
              <a:ext cx="1059180" cy="364148"/>
            </a:xfrm>
            <a:prstGeom prst="rect">
              <a:avLst/>
            </a:prstGeom>
            <a:noFill/>
          </p:spPr>
          <p:txBody>
            <a:bodyPr wrap="square" rtlCol="0">
              <a:spAutoFit/>
            </a:bodyPr>
            <a:lstStyle/>
            <a:p>
              <a:pPr algn="l">
                <a:buClrTx/>
                <a:buSzTx/>
                <a:buFontTx/>
              </a:pPr>
              <a:r>
                <a:rPr lang="zh-CN" altLang="id-ID" b="1" dirty="0">
                  <a:solidFill>
                    <a:schemeClr val="bg1"/>
                  </a:solidFill>
                  <a:latin typeface="微软雅黑" panose="020B0503020204020204" charset="-122"/>
                  <a:ea typeface="微软雅黑" panose="020B0503020204020204" charset="-122"/>
                  <a:cs typeface="微软雅黑" panose="020B0503020204020204" charset="-122"/>
                </a:rPr>
                <a:t>营业期</a:t>
              </a:r>
              <a:endParaRPr lang="zh-CN" altLang="id-ID" b="1" dirty="0">
                <a:solidFill>
                  <a:schemeClr val="bg1"/>
                </a:solidFill>
                <a:latin typeface="微软雅黑" panose="020B0503020204020204" charset="-122"/>
                <a:ea typeface="微软雅黑" panose="020B0503020204020204" charset="-122"/>
                <a:cs typeface="微软雅黑" panose="020B0503020204020204" charset="-122"/>
              </a:endParaRPr>
            </a:p>
          </p:txBody>
        </p:sp>
        <p:grpSp>
          <p:nvGrpSpPr>
            <p:cNvPr id="39" name="Group 38"/>
            <p:cNvGrpSpPr/>
            <p:nvPr/>
          </p:nvGrpSpPr>
          <p:grpSpPr>
            <a:xfrm>
              <a:off x="7638710" y="3970629"/>
              <a:ext cx="243454" cy="282548"/>
              <a:chOff x="6940550" y="4567238"/>
              <a:chExt cx="217488" cy="252413"/>
            </a:xfrm>
            <a:solidFill>
              <a:srgbClr val="FFFFFF"/>
            </a:solidFill>
          </p:grpSpPr>
          <p:sp>
            <p:nvSpPr>
              <p:cNvPr id="40" name="Freeform 20"/>
              <p:cNvSpPr/>
              <p:nvPr>
                <p:custDataLst>
                  <p:tags r:id="rId30"/>
                </p:custDataLst>
              </p:nvPr>
            </p:nvSpPr>
            <p:spPr bwMode="auto">
              <a:xfrm>
                <a:off x="6948488" y="4567238"/>
                <a:ext cx="209550" cy="196850"/>
              </a:xfrm>
              <a:custGeom>
                <a:avLst/>
                <a:gdLst>
                  <a:gd name="T0" fmla="*/ 49 w 53"/>
                  <a:gd name="T1" fmla="*/ 8 h 50"/>
                  <a:gd name="T2" fmla="*/ 53 w 53"/>
                  <a:gd name="T3" fmla="*/ 4 h 50"/>
                  <a:gd name="T4" fmla="*/ 49 w 53"/>
                  <a:gd name="T5" fmla="*/ 0 h 50"/>
                  <a:gd name="T6" fmla="*/ 45 w 53"/>
                  <a:gd name="T7" fmla="*/ 4 h 50"/>
                  <a:gd name="T8" fmla="*/ 45 w 53"/>
                  <a:gd name="T9" fmla="*/ 6 h 50"/>
                  <a:gd name="T10" fmla="*/ 25 w 53"/>
                  <a:gd name="T11" fmla="*/ 20 h 50"/>
                  <a:gd name="T12" fmla="*/ 7 w 53"/>
                  <a:gd name="T13" fmla="*/ 2 h 50"/>
                  <a:gd name="T14" fmla="*/ 3 w 53"/>
                  <a:gd name="T15" fmla="*/ 1 h 50"/>
                  <a:gd name="T16" fmla="*/ 0 w 53"/>
                  <a:gd name="T17" fmla="*/ 4 h 50"/>
                  <a:gd name="T18" fmla="*/ 14 w 53"/>
                  <a:gd name="T19" fmla="*/ 37 h 50"/>
                  <a:gd name="T20" fmla="*/ 46 w 53"/>
                  <a:gd name="T21" fmla="*/ 50 h 50"/>
                  <a:gd name="T22" fmla="*/ 50 w 53"/>
                  <a:gd name="T23" fmla="*/ 48 h 50"/>
                  <a:gd name="T24" fmla="*/ 49 w 53"/>
                  <a:gd name="T25" fmla="*/ 43 h 50"/>
                  <a:gd name="T26" fmla="*/ 33 w 53"/>
                  <a:gd name="T27" fmla="*/ 27 h 50"/>
                  <a:gd name="T28" fmla="*/ 46 w 53"/>
                  <a:gd name="T29" fmla="*/ 7 h 50"/>
                  <a:gd name="T30" fmla="*/ 49 w 53"/>
                  <a:gd name="T31" fmla="*/ 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50">
                    <a:moveTo>
                      <a:pt x="49" y="8"/>
                    </a:moveTo>
                    <a:cubicBezTo>
                      <a:pt x="51" y="8"/>
                      <a:pt x="53" y="6"/>
                      <a:pt x="53" y="4"/>
                    </a:cubicBezTo>
                    <a:cubicBezTo>
                      <a:pt x="53" y="2"/>
                      <a:pt x="51" y="0"/>
                      <a:pt x="49" y="0"/>
                    </a:cubicBezTo>
                    <a:cubicBezTo>
                      <a:pt x="46" y="0"/>
                      <a:pt x="45" y="2"/>
                      <a:pt x="45" y="4"/>
                    </a:cubicBezTo>
                    <a:cubicBezTo>
                      <a:pt x="45" y="5"/>
                      <a:pt x="45" y="6"/>
                      <a:pt x="45" y="6"/>
                    </a:cubicBezTo>
                    <a:cubicBezTo>
                      <a:pt x="25" y="20"/>
                      <a:pt x="25" y="20"/>
                      <a:pt x="25" y="20"/>
                    </a:cubicBezTo>
                    <a:cubicBezTo>
                      <a:pt x="7" y="2"/>
                      <a:pt x="7" y="2"/>
                      <a:pt x="7" y="2"/>
                    </a:cubicBezTo>
                    <a:cubicBezTo>
                      <a:pt x="6" y="0"/>
                      <a:pt x="4" y="0"/>
                      <a:pt x="3" y="1"/>
                    </a:cubicBezTo>
                    <a:cubicBezTo>
                      <a:pt x="1" y="1"/>
                      <a:pt x="0" y="3"/>
                      <a:pt x="0" y="4"/>
                    </a:cubicBezTo>
                    <a:cubicBezTo>
                      <a:pt x="0" y="16"/>
                      <a:pt x="5" y="28"/>
                      <a:pt x="14" y="37"/>
                    </a:cubicBezTo>
                    <a:cubicBezTo>
                      <a:pt x="22" y="46"/>
                      <a:pt x="34" y="50"/>
                      <a:pt x="46" y="50"/>
                    </a:cubicBezTo>
                    <a:cubicBezTo>
                      <a:pt x="48" y="50"/>
                      <a:pt x="49" y="49"/>
                      <a:pt x="50" y="48"/>
                    </a:cubicBezTo>
                    <a:cubicBezTo>
                      <a:pt x="51" y="46"/>
                      <a:pt x="50" y="44"/>
                      <a:pt x="49" y="43"/>
                    </a:cubicBezTo>
                    <a:cubicBezTo>
                      <a:pt x="33" y="27"/>
                      <a:pt x="33" y="27"/>
                      <a:pt x="33" y="27"/>
                    </a:cubicBezTo>
                    <a:cubicBezTo>
                      <a:pt x="46" y="7"/>
                      <a:pt x="46" y="7"/>
                      <a:pt x="46" y="7"/>
                    </a:cubicBezTo>
                    <a:cubicBezTo>
                      <a:pt x="47" y="8"/>
                      <a:pt x="48" y="8"/>
                      <a:pt x="4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45744" tIns="22872" rIns="45744" bIns="22872" numCol="1" anchor="t" anchorCtr="0" compatLnSpc="1"/>
              <a:lstStyle/>
              <a:p>
                <a:endParaRPr lang="id-ID" sz="800">
                  <a:solidFill>
                    <a:schemeClr val="bg1"/>
                  </a:solidFill>
                </a:endParaRPr>
              </a:p>
            </p:txBody>
          </p:sp>
          <p:sp>
            <p:nvSpPr>
              <p:cNvPr id="41" name="Freeform 21"/>
              <p:cNvSpPr/>
              <p:nvPr>
                <p:custDataLst>
                  <p:tags r:id="rId31"/>
                </p:custDataLst>
              </p:nvPr>
            </p:nvSpPr>
            <p:spPr bwMode="auto">
              <a:xfrm>
                <a:off x="6940550" y="4729163"/>
                <a:ext cx="103188" cy="90488"/>
              </a:xfrm>
              <a:custGeom>
                <a:avLst/>
                <a:gdLst>
                  <a:gd name="T0" fmla="*/ 23 w 26"/>
                  <a:gd name="T1" fmla="*/ 9 h 23"/>
                  <a:gd name="T2" fmla="*/ 22 w 26"/>
                  <a:gd name="T3" fmla="*/ 8 h 23"/>
                  <a:gd name="T4" fmla="*/ 12 w 26"/>
                  <a:gd name="T5" fmla="*/ 0 h 23"/>
                  <a:gd name="T6" fmla="*/ 11 w 26"/>
                  <a:gd name="T7" fmla="*/ 0 h 23"/>
                  <a:gd name="T8" fmla="*/ 11 w 26"/>
                  <a:gd name="T9" fmla="*/ 0 h 23"/>
                  <a:gd name="T10" fmla="*/ 0 w 26"/>
                  <a:gd name="T11" fmla="*/ 20 h 23"/>
                  <a:gd name="T12" fmla="*/ 0 w 26"/>
                  <a:gd name="T13" fmla="*/ 22 h 23"/>
                  <a:gd name="T14" fmla="*/ 2 w 26"/>
                  <a:gd name="T15" fmla="*/ 23 h 23"/>
                  <a:gd name="T16" fmla="*/ 24 w 26"/>
                  <a:gd name="T17" fmla="*/ 23 h 23"/>
                  <a:gd name="T18" fmla="*/ 26 w 26"/>
                  <a:gd name="T19" fmla="*/ 22 h 23"/>
                  <a:gd name="T20" fmla="*/ 26 w 26"/>
                  <a:gd name="T21" fmla="*/ 20 h 23"/>
                  <a:gd name="T22" fmla="*/ 23 w 26"/>
                  <a:gd name="T23" fmla="*/ 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23">
                    <a:moveTo>
                      <a:pt x="23" y="9"/>
                    </a:moveTo>
                    <a:cubicBezTo>
                      <a:pt x="22" y="8"/>
                      <a:pt x="22" y="8"/>
                      <a:pt x="22" y="8"/>
                    </a:cubicBezTo>
                    <a:cubicBezTo>
                      <a:pt x="18" y="6"/>
                      <a:pt x="15" y="3"/>
                      <a:pt x="12" y="0"/>
                    </a:cubicBezTo>
                    <a:cubicBezTo>
                      <a:pt x="11" y="0"/>
                      <a:pt x="11" y="0"/>
                      <a:pt x="11" y="0"/>
                    </a:cubicBezTo>
                    <a:cubicBezTo>
                      <a:pt x="11" y="0"/>
                      <a:pt x="11" y="0"/>
                      <a:pt x="11" y="0"/>
                    </a:cubicBezTo>
                    <a:cubicBezTo>
                      <a:pt x="0" y="20"/>
                      <a:pt x="0" y="20"/>
                      <a:pt x="0" y="20"/>
                    </a:cubicBezTo>
                    <a:cubicBezTo>
                      <a:pt x="0" y="21"/>
                      <a:pt x="0" y="21"/>
                      <a:pt x="0" y="22"/>
                    </a:cubicBezTo>
                    <a:cubicBezTo>
                      <a:pt x="1" y="23"/>
                      <a:pt x="1" y="23"/>
                      <a:pt x="2" y="23"/>
                    </a:cubicBezTo>
                    <a:cubicBezTo>
                      <a:pt x="24" y="23"/>
                      <a:pt x="24" y="23"/>
                      <a:pt x="24" y="23"/>
                    </a:cubicBezTo>
                    <a:cubicBezTo>
                      <a:pt x="25" y="23"/>
                      <a:pt x="25" y="23"/>
                      <a:pt x="26" y="22"/>
                    </a:cubicBezTo>
                    <a:cubicBezTo>
                      <a:pt x="26" y="22"/>
                      <a:pt x="26" y="21"/>
                      <a:pt x="26" y="20"/>
                    </a:cubicBezTo>
                    <a:lnTo>
                      <a:pt x="23"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45744" tIns="22872" rIns="45744" bIns="22872" numCol="1" anchor="t" anchorCtr="0" compatLnSpc="1"/>
              <a:lstStyle/>
              <a:p>
                <a:endParaRPr lang="id-ID" sz="800">
                  <a:solidFill>
                    <a:schemeClr val="bg1"/>
                  </a:solidFill>
                </a:endParaRPr>
              </a:p>
            </p:txBody>
          </p:sp>
        </p:grpSp>
      </p:grpSp>
      <p:sp>
        <p:nvSpPr>
          <p:cNvPr id="2" name="文本框 1"/>
          <p:cNvSpPr txBox="1"/>
          <p:nvPr/>
        </p:nvSpPr>
        <p:spPr>
          <a:xfrm>
            <a:off x="1484630" y="102235"/>
            <a:ext cx="3857625" cy="768350"/>
          </a:xfrm>
          <a:prstGeom prst="rect">
            <a:avLst/>
          </a:prstGeom>
          <a:noFill/>
          <a:ln>
            <a:noFill/>
          </a:ln>
          <a:effectLst>
            <a:outerShdw blurRad="57150" dist="19050" dir="5400000" algn="ctr" rotWithShape="0">
              <a:schemeClr val="bg1">
                <a:alpha val="63000"/>
              </a:schemeClr>
            </a:outerShdw>
          </a:effectLst>
          <a:extLst>
            <a:ext uri="{909E8E84-426E-40DD-AFC4-6F175D3DCCD1}">
              <a14:hiddenFill xmlns:a14="http://schemas.microsoft.com/office/drawing/2010/main">
                <a:gradFill rotWithShape="1">
                  <a:gsLst>
                    <a:gs pos="0">
                      <a:schemeClr val="dk1">
                        <a:satMod val="103000"/>
                        <a:lumMod val="102000"/>
                        <a:tint val="94000"/>
                      </a:schemeClr>
                    </a:gs>
                    <a:gs pos="50000">
                      <a:schemeClr val="dk1">
                        <a:satMod val="110000"/>
                        <a:lumMod val="100000"/>
                        <a:shade val="100000"/>
                      </a:schemeClr>
                    </a:gs>
                    <a:gs pos="100000">
                      <a:schemeClr val="dk1">
                        <a:lumMod val="99000"/>
                        <a:satMod val="120000"/>
                        <a:shade val="78000"/>
                      </a:schemeClr>
                    </a:gs>
                  </a:gsLst>
                  <a:lin ang="5400000" scaled="0"/>
                </a:gradFill>
              </a14:hiddenFill>
            </a:ext>
          </a:extLst>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zh-CN" altLang="en-US" sz="4400" b="1">
                <a:solidFill>
                  <a:schemeClr val="bg1"/>
                </a:solidFill>
                <a:latin typeface="微软雅黑" panose="020B0503020204020204" charset="-122"/>
                <a:ea typeface="微软雅黑" panose="020B0503020204020204" charset="-122"/>
              </a:rPr>
              <a:t>执行路线图</a:t>
            </a:r>
            <a:endParaRPr lang="zh-CN" altLang="en-US" sz="4400" b="1">
              <a:solidFill>
                <a:schemeClr val="bg1"/>
              </a:solidFill>
              <a:latin typeface="微软雅黑" panose="020B0503020204020204" charset="-122"/>
              <a:ea typeface="微软雅黑" panose="020B0503020204020204" charset="-122"/>
            </a:endParaRPr>
          </a:p>
        </p:txBody>
      </p:sp>
    </p:spTree>
    <p:custDataLst>
      <p:tags r:id="rId32"/>
    </p:custData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7"/>
          <p:cNvSpPr/>
          <p:nvPr userDrawn="1">
            <p:custDataLst>
              <p:tags r:id="rId1"/>
            </p:custDataLst>
          </p:nvPr>
        </p:nvSpPr>
        <p:spPr>
          <a:xfrm>
            <a:off x="0" y="0"/>
            <a:ext cx="4642104" cy="6858000"/>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olidFill>
                <a:schemeClr val="lt1"/>
              </a:solidFill>
              <a:latin typeface="微软雅黑" panose="020B0503020204020204" charset="-122"/>
              <a:ea typeface="微软雅黑" panose="020B0503020204020204" charset="-122"/>
              <a:sym typeface="+mn-ea"/>
            </a:endParaRPr>
          </a:p>
        </p:txBody>
      </p:sp>
      <p:cxnSp>
        <p:nvCxnSpPr>
          <p:cNvPr id="17" name="直接连接符 10"/>
          <p:cNvCxnSpPr/>
          <p:nvPr>
            <p:custDataLst>
              <p:tags r:id="rId2"/>
            </p:custDataLst>
          </p:nvPr>
        </p:nvCxnSpPr>
        <p:spPr>
          <a:xfrm>
            <a:off x="609605" y="6324651"/>
            <a:ext cx="762007" cy="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8" name="文本框 2"/>
          <p:cNvSpPr txBox="1"/>
          <p:nvPr>
            <p:custDataLst>
              <p:tags r:id="rId3"/>
            </p:custDataLst>
          </p:nvPr>
        </p:nvSpPr>
        <p:spPr>
          <a:xfrm>
            <a:off x="457212" y="609600"/>
            <a:ext cx="3727692" cy="1813560"/>
          </a:xfrm>
          <a:prstGeom prst="rect">
            <a:avLst/>
          </a:prstGeom>
          <a:noFill/>
        </p:spPr>
        <p:txBody>
          <a:bodyPr wrap="square" lIns="63500" tIns="25400" rIns="63500" bIns="25400" rtlCol="0" anchor="b" anchorCtr="0">
            <a:normAutofit/>
          </a:bodyPr>
          <a:lstStyle/>
          <a:p>
            <a:pPr marL="0" indent="0" algn="l">
              <a:lnSpc>
                <a:spcPct val="100000"/>
              </a:lnSpc>
              <a:spcBef>
                <a:spcPts val="0"/>
              </a:spcBef>
              <a:spcAft>
                <a:spcPts val="0"/>
              </a:spcAft>
              <a:buSzPct val="100000"/>
              <a:buNone/>
            </a:pPr>
            <a:r>
              <a:rPr lang="en-US" sz="5335" b="1" spc="240" dirty="0">
                <a:solidFill>
                  <a:schemeClr val="lt1"/>
                </a:solidFill>
                <a:uFillTx/>
                <a:latin typeface="微软雅黑" panose="020B0503020204020204" charset="-122"/>
                <a:ea typeface="微软雅黑" panose="020B0503020204020204" charset="-122"/>
              </a:rPr>
              <a:t>家长会应该讲什么</a:t>
            </a:r>
            <a:endParaRPr lang="en-US" sz="5335" b="1" spc="240" dirty="0">
              <a:solidFill>
                <a:schemeClr val="lt1"/>
              </a:solidFill>
              <a:uFillTx/>
              <a:latin typeface="微软雅黑" panose="020B0503020204020204" charset="-122"/>
              <a:ea typeface="微软雅黑" panose="020B0503020204020204" charset="-122"/>
            </a:endParaRPr>
          </a:p>
        </p:txBody>
      </p:sp>
      <p:sp>
        <p:nvSpPr>
          <p:cNvPr id="19" name="Title 6"/>
          <p:cNvSpPr txBox="1"/>
          <p:nvPr>
            <p:custDataLst>
              <p:tags r:id="rId4"/>
            </p:custDataLst>
          </p:nvPr>
        </p:nvSpPr>
        <p:spPr>
          <a:xfrm>
            <a:off x="457212" y="2725219"/>
            <a:ext cx="3727692" cy="3523297"/>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en-US" sz="2665" spc="200" dirty="0">
                <a:ln w="3175">
                  <a:noFill/>
                  <a:prstDash val="dash"/>
                </a:ln>
                <a:solidFill>
                  <a:schemeClr val="lt1"/>
                </a:solidFill>
                <a:uFillTx/>
                <a:latin typeface="微软雅黑" panose="020B0503020204020204" charset="-122"/>
                <a:ea typeface="微软雅黑" panose="020B0503020204020204" charset="-122"/>
                <a:cs typeface="微软雅黑" panose="020B0503020204020204" charset="-122"/>
              </a:rPr>
              <a:t>招生家长说明会</a:t>
            </a:r>
            <a:endParaRPr lang="en-US" sz="2665" spc="200" dirty="0">
              <a:ln w="3175">
                <a:noFill/>
                <a:prstDash val="dash"/>
              </a:ln>
              <a:solidFill>
                <a:schemeClr val="lt1"/>
              </a:solidFill>
              <a:uFillTx/>
              <a:latin typeface="微软雅黑" panose="020B0503020204020204" charset="-122"/>
              <a:ea typeface="微软雅黑" panose="020B0503020204020204" charset="-122"/>
              <a:cs typeface="微软雅黑" panose="020B0503020204020204" charset="-122"/>
            </a:endParaRPr>
          </a:p>
        </p:txBody>
      </p:sp>
      <p:sp>
        <p:nvSpPr>
          <p:cNvPr id="20" name="Title 6"/>
          <p:cNvSpPr txBox="1"/>
          <p:nvPr>
            <p:custDataLst>
              <p:tags r:id="rId5"/>
            </p:custDataLst>
          </p:nvPr>
        </p:nvSpPr>
        <p:spPr>
          <a:xfrm>
            <a:off x="5631220" y="996835"/>
            <a:ext cx="5689637" cy="5639028"/>
          </a:xfrm>
          <a:prstGeom prst="rect">
            <a:avLst/>
          </a:prstGeom>
          <a:noFill/>
          <a:ln w="3175">
            <a:noFill/>
            <a:prstDash val="dash"/>
          </a:ln>
        </p:spPr>
        <p:txBody>
          <a:bodyPr wrap="square" lIns="63500" tIns="25400" rIns="63500" bIns="25400" anchor="ctr" anchorCtr="0">
            <a:normAutofit fontScale="90000" lnSpcReduction="1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381000" lvl="0" indent="-381000" algn="l" fontAlgn="ctr">
              <a:lnSpc>
                <a:spcPct val="120000"/>
              </a:lnSpc>
              <a:spcBef>
                <a:spcPts val="0"/>
              </a:spcBef>
              <a:spcAft>
                <a:spcPts val="800"/>
              </a:spcAft>
              <a:buSzPct val="100000"/>
              <a:buFont typeface="Wingdings" panose="05000000000000000000" charset="0"/>
              <a:buChar char="l"/>
            </a:pPr>
            <a:r>
              <a:rPr lang="zh-CN" altLang="en-US" sz="2935" spc="14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理念（今天到底要说啥）</a:t>
            </a:r>
            <a:endParaRPr lang="zh-CN" altLang="en-US" sz="2935" spc="14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381000" lvl="0" indent="-381000" algn="l" fontAlgn="ctr">
              <a:lnSpc>
                <a:spcPct val="120000"/>
              </a:lnSpc>
              <a:spcBef>
                <a:spcPts val="0"/>
              </a:spcBef>
              <a:spcAft>
                <a:spcPts val="800"/>
              </a:spcAft>
              <a:buSzPct val="100000"/>
              <a:buFont typeface="Wingdings" panose="05000000000000000000" charset="0"/>
              <a:buChar char="l"/>
            </a:pPr>
            <a:r>
              <a:rPr lang="zh-CN" altLang="en-US" sz="2935" spc="14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榜样（孩子的视频）</a:t>
            </a:r>
            <a:endParaRPr lang="zh-CN" altLang="en-US" sz="2935" spc="14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381000" lvl="0" indent="-381000" algn="l" fontAlgn="ctr">
              <a:lnSpc>
                <a:spcPct val="120000"/>
              </a:lnSpc>
              <a:spcBef>
                <a:spcPts val="0"/>
              </a:spcBef>
              <a:spcAft>
                <a:spcPts val="800"/>
              </a:spcAft>
              <a:buSzPct val="100000"/>
              <a:buFont typeface="Wingdings" panose="05000000000000000000" charset="0"/>
              <a:buChar char="l"/>
            </a:pPr>
            <a:r>
              <a:rPr lang="zh-CN" altLang="en-US" sz="2935" spc="14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规模（多少孩子</a:t>
            </a:r>
            <a:r>
              <a:rPr lang="zh-CN" altLang="en-US" sz="2935" spc="14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有这个问题）</a:t>
            </a:r>
            <a:endParaRPr lang="zh-CN" altLang="en-US" sz="2935" spc="14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381000" lvl="0" indent="-381000" algn="l" fontAlgn="ctr">
              <a:lnSpc>
                <a:spcPct val="120000"/>
              </a:lnSpc>
              <a:spcBef>
                <a:spcPts val="0"/>
              </a:spcBef>
              <a:spcAft>
                <a:spcPts val="800"/>
              </a:spcAft>
              <a:buSzPct val="100000"/>
              <a:buFont typeface="Wingdings" panose="05000000000000000000" charset="0"/>
              <a:buChar char="l"/>
            </a:pPr>
            <a:r>
              <a:rPr lang="zh-CN" altLang="en-US" sz="2935" spc="14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重要性（素质+应试）</a:t>
            </a:r>
            <a:endParaRPr lang="zh-CN" altLang="en-US" sz="2935" spc="14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381000" lvl="0" indent="-381000" algn="l" fontAlgn="ctr">
              <a:lnSpc>
                <a:spcPct val="120000"/>
              </a:lnSpc>
              <a:spcBef>
                <a:spcPts val="0"/>
              </a:spcBef>
              <a:spcAft>
                <a:spcPts val="800"/>
              </a:spcAft>
              <a:buSzPct val="100000"/>
              <a:buFont typeface="Wingdings" panose="05000000000000000000" charset="0"/>
              <a:buChar char="l"/>
            </a:pPr>
            <a:r>
              <a:rPr lang="zh-CN" altLang="en-US" sz="2935" spc="14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痛点</a:t>
            </a:r>
            <a:endParaRPr lang="zh-CN" altLang="en-US" sz="2935" spc="14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381000" lvl="0" indent="-381000" algn="l" fontAlgn="ctr">
              <a:lnSpc>
                <a:spcPct val="120000"/>
              </a:lnSpc>
              <a:spcBef>
                <a:spcPts val="0"/>
              </a:spcBef>
              <a:spcAft>
                <a:spcPts val="800"/>
              </a:spcAft>
              <a:buSzPct val="100000"/>
              <a:buFont typeface="Wingdings" panose="05000000000000000000" charset="0"/>
              <a:buChar char="l"/>
            </a:pPr>
            <a:r>
              <a:rPr lang="zh-CN" altLang="en-US" sz="2935" spc="14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方案（我们有什么）</a:t>
            </a:r>
            <a:endParaRPr lang="zh-CN" altLang="en-US" sz="2935" spc="14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381000" lvl="0" indent="-381000" algn="l" fontAlgn="ctr">
              <a:lnSpc>
                <a:spcPct val="120000"/>
              </a:lnSpc>
              <a:spcBef>
                <a:spcPts val="0"/>
              </a:spcBef>
              <a:spcAft>
                <a:spcPts val="800"/>
              </a:spcAft>
              <a:buSzPct val="100000"/>
              <a:buFont typeface="Wingdings" panose="05000000000000000000" charset="0"/>
              <a:buChar char="l"/>
            </a:pPr>
            <a:r>
              <a:rPr lang="zh-CN" altLang="en-US" sz="2935" spc="14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体验</a:t>
            </a:r>
            <a:endParaRPr lang="zh-CN" altLang="en-US" sz="2935" spc="14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381000" lvl="0" indent="-381000" algn="l" fontAlgn="ctr">
              <a:lnSpc>
                <a:spcPct val="120000"/>
              </a:lnSpc>
              <a:spcBef>
                <a:spcPts val="0"/>
              </a:spcBef>
              <a:spcAft>
                <a:spcPts val="800"/>
              </a:spcAft>
              <a:buSzPct val="100000"/>
              <a:buFont typeface="Wingdings" panose="05000000000000000000" charset="0"/>
              <a:buChar char="l"/>
            </a:pPr>
            <a:r>
              <a:rPr lang="zh-CN" altLang="en-US" sz="2935" spc="14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宣传素材</a:t>
            </a:r>
            <a:endParaRPr lang="zh-CN" altLang="en-US" sz="2935" spc="14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381000" lvl="0" indent="-381000" algn="l" fontAlgn="ctr">
              <a:lnSpc>
                <a:spcPct val="120000"/>
              </a:lnSpc>
              <a:spcBef>
                <a:spcPts val="0"/>
              </a:spcBef>
              <a:spcAft>
                <a:spcPts val="800"/>
              </a:spcAft>
              <a:buSzPct val="100000"/>
              <a:buFont typeface="Wingdings" panose="05000000000000000000" charset="0"/>
              <a:buChar char="l"/>
            </a:pPr>
            <a:r>
              <a:rPr lang="zh-CN" altLang="en-US" sz="2935" spc="14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价格（价值迁移）</a:t>
            </a:r>
            <a:endParaRPr lang="zh-CN" altLang="en-US" sz="2935" spc="14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381000" lvl="0" indent="-381000" algn="l" fontAlgn="ctr">
              <a:lnSpc>
                <a:spcPct val="120000"/>
              </a:lnSpc>
              <a:spcBef>
                <a:spcPts val="0"/>
              </a:spcBef>
              <a:spcAft>
                <a:spcPts val="800"/>
              </a:spcAft>
              <a:buSzPct val="100000"/>
              <a:buFont typeface="Wingdings" panose="05000000000000000000" charset="0"/>
              <a:buChar char="l"/>
            </a:pPr>
            <a:r>
              <a:rPr lang="zh-CN" altLang="en-US" sz="2935" spc="14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成交主张</a:t>
            </a:r>
            <a:endParaRPr lang="zh-CN" altLang="en-US" sz="2935" spc="14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spTree>
    <p:custDataLst>
      <p:tags r:id="rId6"/>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3"/>
          <p:cNvSpPr txBox="1"/>
          <p:nvPr/>
        </p:nvSpPr>
        <p:spPr>
          <a:xfrm>
            <a:off x="1687946" y="220799"/>
            <a:ext cx="6464168" cy="643890"/>
          </a:xfrm>
          <a:prstGeom prst="rect">
            <a:avLst/>
          </a:prstGeom>
          <a:ln w="12700">
            <a:miter lim="400000"/>
          </a:ln>
        </p:spPr>
        <p:txBody>
          <a:bodyPr wrap="square" lIns="45712" tIns="45712" rIns="45712" bIns="45712">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lang="zh-CN" altLang="en-US" sz="3600" dirty="0">
                <a:solidFill>
                  <a:schemeClr val="bg1"/>
                </a:solidFill>
                <a:latin typeface="微软雅黑" panose="020B0503020204020204" charset="-122"/>
                <a:ea typeface="微软雅黑" panose="020B0503020204020204" charset="-122"/>
              </a:rPr>
              <a:t>深耕收入的三个渠道</a:t>
            </a:r>
            <a:endParaRPr lang="zh-CN" altLang="en-US" sz="3600" dirty="0">
              <a:solidFill>
                <a:schemeClr val="bg1"/>
              </a:solidFill>
              <a:latin typeface="微软雅黑" panose="020B0503020204020204" charset="-122"/>
              <a:ea typeface="微软雅黑" panose="020B0503020204020204" charset="-122"/>
            </a:endParaRPr>
          </a:p>
        </p:txBody>
      </p:sp>
      <p:sp>
        <p:nvSpPr>
          <p:cNvPr id="3" name="任意多边形 2"/>
          <p:cNvSpPr/>
          <p:nvPr/>
        </p:nvSpPr>
        <p:spPr>
          <a:xfrm>
            <a:off x="2981960" y="1795145"/>
            <a:ext cx="2299970" cy="2213921"/>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3624" h="3487">
                <a:moveTo>
                  <a:pt x="0" y="1754"/>
                </a:moveTo>
                <a:cubicBezTo>
                  <a:pt x="-31" y="770"/>
                  <a:pt x="900" y="-24"/>
                  <a:pt x="1811" y="0"/>
                </a:cubicBezTo>
                <a:cubicBezTo>
                  <a:pt x="2827" y="-30"/>
                  <a:pt x="3647" y="871"/>
                  <a:pt x="3622" y="1754"/>
                </a:cubicBezTo>
                <a:cubicBezTo>
                  <a:pt x="3654" y="2641"/>
                  <a:pt x="2869" y="3391"/>
                  <a:pt x="2095" y="3486"/>
                </a:cubicBezTo>
                <a:cubicBezTo>
                  <a:pt x="1927" y="2815"/>
                  <a:pt x="1094" y="2211"/>
                  <a:pt x="365" y="2252"/>
                </a:cubicBezTo>
                <a:cubicBezTo>
                  <a:pt x="267" y="2247"/>
                  <a:pt x="40" y="2278"/>
                  <a:pt x="81" y="2274"/>
                </a:cubicBezTo>
                <a:cubicBezTo>
                  <a:pt x="29" y="2138"/>
                  <a:pt x="-6" y="1852"/>
                  <a:pt x="0" y="1754"/>
                </a:cubicBezTo>
                <a:close/>
              </a:path>
            </a:pathLst>
          </a:custGeom>
          <a:solidFill>
            <a:schemeClr val="bg2">
              <a:lumMod val="75000"/>
            </a:schemeClr>
          </a:soli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wrap="square" rtlCol="0" anchor="ctr">
            <a:noAutofit/>
          </a:bodyPr>
          <a:lstStyle/>
          <a:p>
            <a:pPr algn="ctr"/>
            <a:r>
              <a:rPr lang="zh-CN" altLang="en-US" sz="2800" b="1" dirty="0">
                <a:solidFill>
                  <a:schemeClr val="bg1"/>
                </a:solidFill>
                <a:latin typeface="微软雅黑" panose="020B0503020204020204" charset="-122"/>
                <a:ea typeface="微软雅黑" panose="020B0503020204020204" charset="-122"/>
              </a:rPr>
              <a:t>招生</a:t>
            </a:r>
            <a:endParaRPr lang="zh-CN" altLang="en-US" sz="2800" b="1" dirty="0">
              <a:solidFill>
                <a:schemeClr val="bg1"/>
              </a:solidFill>
              <a:latin typeface="微软雅黑" panose="020B0503020204020204" charset="-122"/>
              <a:ea typeface="微软雅黑" panose="020B0503020204020204" charset="-122"/>
            </a:endParaRPr>
          </a:p>
        </p:txBody>
      </p:sp>
      <p:cxnSp>
        <p:nvCxnSpPr>
          <p:cNvPr id="10" name="直接箭头连接符 9"/>
          <p:cNvCxnSpPr>
            <a:stCxn id="3" idx="6"/>
            <a:endCxn id="11" idx="1"/>
          </p:cNvCxnSpPr>
          <p:nvPr/>
        </p:nvCxnSpPr>
        <p:spPr>
          <a:xfrm>
            <a:off x="5281920" y="2901797"/>
            <a:ext cx="3385185" cy="3175"/>
          </a:xfrm>
          <a:prstGeom prst="straightConnector1">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11" name="文本框 10"/>
          <p:cNvSpPr txBox="1"/>
          <p:nvPr/>
        </p:nvSpPr>
        <p:spPr>
          <a:xfrm>
            <a:off x="8667115" y="2705735"/>
            <a:ext cx="1555750" cy="398780"/>
          </a:xfrm>
          <a:prstGeom prst="rect">
            <a:avLst/>
          </a:prstGeom>
          <a:noFill/>
        </p:spPr>
        <p:txBody>
          <a:bodyPr wrap="square" rtlCol="0">
            <a:spAutoFit/>
          </a:bodyPr>
          <a:lstStyle/>
          <a:p>
            <a:r>
              <a:rPr lang="zh-CN" altLang="en-US" sz="2000" dirty="0">
                <a:latin typeface="微软雅黑" panose="020B0503020204020204" charset="-122"/>
                <a:ea typeface="微软雅黑" panose="020B0503020204020204" charset="-122"/>
              </a:rPr>
              <a:t>常规增量</a:t>
            </a:r>
            <a:endParaRPr lang="zh-CN" altLang="en-US" sz="2000" dirty="0">
              <a:latin typeface="微软雅黑" panose="020B0503020204020204" charset="-122"/>
              <a:ea typeface="微软雅黑" panose="020B0503020204020204" charset="-122"/>
            </a:endParaRPr>
          </a:p>
        </p:txBody>
      </p:sp>
      <p:cxnSp>
        <p:nvCxnSpPr>
          <p:cNvPr id="13" name="连接符: 肘形 12"/>
          <p:cNvCxnSpPr>
            <a:stCxn id="4" idx="2"/>
            <a:endCxn id="14" idx="1"/>
          </p:cNvCxnSpPr>
          <p:nvPr/>
        </p:nvCxnSpPr>
        <p:spPr>
          <a:xfrm rot="10800000" flipH="1" flipV="1">
            <a:off x="2208530" y="4339590"/>
            <a:ext cx="6370320" cy="1467485"/>
          </a:xfrm>
          <a:prstGeom prst="bentConnector3">
            <a:avLst>
              <a:gd name="adj1" fmla="val -3738"/>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14" name="文本框 13"/>
          <p:cNvSpPr txBox="1"/>
          <p:nvPr/>
        </p:nvSpPr>
        <p:spPr>
          <a:xfrm>
            <a:off x="8579125" y="5607935"/>
            <a:ext cx="1485266" cy="398780"/>
          </a:xfrm>
          <a:prstGeom prst="rect">
            <a:avLst/>
          </a:prstGeom>
          <a:noFill/>
        </p:spPr>
        <p:txBody>
          <a:bodyPr wrap="square" rtlCol="0">
            <a:spAutoFit/>
          </a:bodyPr>
          <a:lstStyle/>
          <a:p>
            <a:r>
              <a:rPr lang="zh-CN" altLang="en-US" sz="2000" dirty="0">
                <a:latin typeface="微软雅黑" panose="020B0503020204020204" charset="-122"/>
                <a:ea typeface="微软雅黑" panose="020B0503020204020204" charset="-122"/>
              </a:rPr>
              <a:t>存量再转化</a:t>
            </a:r>
            <a:endParaRPr lang="zh-CN" altLang="en-US" sz="2000" dirty="0">
              <a:latin typeface="微软雅黑" panose="020B0503020204020204" charset="-122"/>
              <a:ea typeface="微软雅黑" panose="020B0503020204020204" charset="-122"/>
            </a:endParaRPr>
          </a:p>
        </p:txBody>
      </p:sp>
      <p:cxnSp>
        <p:nvCxnSpPr>
          <p:cNvPr id="18" name="直接箭头连接符 17"/>
          <p:cNvCxnSpPr>
            <a:stCxn id="5" idx="6"/>
            <a:endCxn id="19" idx="1"/>
          </p:cNvCxnSpPr>
          <p:nvPr/>
        </p:nvCxnSpPr>
        <p:spPr>
          <a:xfrm>
            <a:off x="6188122" y="4338839"/>
            <a:ext cx="2494280" cy="17145"/>
          </a:xfrm>
          <a:prstGeom prst="straightConnector1">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sp>
        <p:nvSpPr>
          <p:cNvPr id="19" name="文本框 18"/>
          <p:cNvSpPr txBox="1"/>
          <p:nvPr/>
        </p:nvSpPr>
        <p:spPr>
          <a:xfrm>
            <a:off x="8682355" y="4156710"/>
            <a:ext cx="1278890" cy="398780"/>
          </a:xfrm>
          <a:prstGeom prst="rect">
            <a:avLst/>
          </a:prstGeom>
          <a:noFill/>
        </p:spPr>
        <p:txBody>
          <a:bodyPr wrap="square" rtlCol="0">
            <a:spAutoFit/>
          </a:bodyPr>
          <a:lstStyle/>
          <a:p>
            <a:r>
              <a:rPr lang="zh-CN" altLang="en-US" sz="2000" dirty="0">
                <a:latin typeface="微软雅黑" panose="020B0503020204020204" charset="-122"/>
                <a:ea typeface="微软雅黑" panose="020B0503020204020204" charset="-122"/>
              </a:rPr>
              <a:t>招生引流</a:t>
            </a:r>
            <a:endParaRPr lang="zh-CN" altLang="en-US" sz="2000" dirty="0">
              <a:latin typeface="微软雅黑" panose="020B0503020204020204" charset="-122"/>
              <a:ea typeface="微软雅黑" panose="020B0503020204020204" charset="-122"/>
            </a:endParaRPr>
          </a:p>
        </p:txBody>
      </p:sp>
      <p:sp>
        <p:nvSpPr>
          <p:cNvPr id="21" name="矩形: 圆角 20"/>
          <p:cNvSpPr/>
          <p:nvPr/>
        </p:nvSpPr>
        <p:spPr>
          <a:xfrm>
            <a:off x="8320405" y="2414905"/>
            <a:ext cx="1905000" cy="3704590"/>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zh-CN" altLang="en-US" sz="1705">
              <a:latin typeface="微软雅黑" panose="020B0503020204020204" charset="-122"/>
              <a:ea typeface="微软雅黑" panose="020B0503020204020204" charset="-122"/>
            </a:endParaRPr>
          </a:p>
        </p:txBody>
      </p:sp>
      <p:sp>
        <p:nvSpPr>
          <p:cNvPr id="8" name="任意多边形 7"/>
          <p:cNvSpPr/>
          <p:nvPr/>
        </p:nvSpPr>
        <p:spPr>
          <a:xfrm>
            <a:off x="3021877" y="3225165"/>
            <a:ext cx="1279066" cy="79756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2014" h="1261">
                <a:moveTo>
                  <a:pt x="2014" y="1234"/>
                </a:moveTo>
                <a:cubicBezTo>
                  <a:pt x="2006" y="1240"/>
                  <a:pt x="1739" y="1263"/>
                  <a:pt x="1730" y="1256"/>
                </a:cubicBezTo>
                <a:cubicBezTo>
                  <a:pt x="903" y="1304"/>
                  <a:pt x="152" y="603"/>
                  <a:pt x="0" y="22"/>
                </a:cubicBezTo>
                <a:cubicBezTo>
                  <a:pt x="8" y="16"/>
                  <a:pt x="276" y="-7"/>
                  <a:pt x="284" y="0"/>
                </a:cubicBezTo>
                <a:cubicBezTo>
                  <a:pt x="1111" y="-48"/>
                  <a:pt x="1862" y="653"/>
                  <a:pt x="2014" y="1234"/>
                </a:cubicBezTo>
                <a:close/>
              </a:path>
            </a:pathLst>
          </a:custGeom>
          <a:solidFill>
            <a:schemeClr val="bg2">
              <a:lumMod val="75000"/>
            </a:schemeClr>
          </a:soli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800" b="1" dirty="0">
              <a:solidFill>
                <a:schemeClr val="bg1"/>
              </a:solidFill>
              <a:latin typeface="微软雅黑" panose="020B0503020204020204" charset="-122"/>
              <a:ea typeface="微软雅黑" panose="020B0503020204020204" charset="-122"/>
            </a:endParaRPr>
          </a:p>
        </p:txBody>
      </p:sp>
      <p:sp>
        <p:nvSpPr>
          <p:cNvPr id="7" name="任意多边形 6"/>
          <p:cNvSpPr/>
          <p:nvPr/>
        </p:nvSpPr>
        <p:spPr>
          <a:xfrm>
            <a:off x="2063750" y="3238824"/>
            <a:ext cx="2299970" cy="2213921"/>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3624" h="3487">
                <a:moveTo>
                  <a:pt x="0" y="1732"/>
                </a:moveTo>
                <a:cubicBezTo>
                  <a:pt x="-32" y="845"/>
                  <a:pt x="753" y="95"/>
                  <a:pt x="1527" y="0"/>
                </a:cubicBezTo>
                <a:cubicBezTo>
                  <a:pt x="1695" y="671"/>
                  <a:pt x="2528" y="1276"/>
                  <a:pt x="3257" y="1234"/>
                </a:cubicBezTo>
                <a:cubicBezTo>
                  <a:pt x="3355" y="1240"/>
                  <a:pt x="3582" y="1209"/>
                  <a:pt x="3541" y="1213"/>
                </a:cubicBezTo>
                <a:cubicBezTo>
                  <a:pt x="3593" y="1349"/>
                  <a:pt x="3628" y="1634"/>
                  <a:pt x="3622" y="1732"/>
                </a:cubicBezTo>
                <a:cubicBezTo>
                  <a:pt x="3653" y="2717"/>
                  <a:pt x="2722" y="3511"/>
                  <a:pt x="1811" y="3486"/>
                </a:cubicBezTo>
                <a:cubicBezTo>
                  <a:pt x="795" y="3517"/>
                  <a:pt x="-25" y="2615"/>
                  <a:pt x="0" y="1732"/>
                </a:cubicBezTo>
                <a:close/>
              </a:path>
            </a:pathLst>
          </a:custGeom>
          <a:solidFill>
            <a:schemeClr val="bg2">
              <a:lumMod val="75000"/>
            </a:schemeClr>
          </a:solidFill>
          <a:ln>
            <a:noFill/>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800" b="1" dirty="0">
                <a:solidFill>
                  <a:schemeClr val="bg1"/>
                </a:solidFill>
                <a:latin typeface="微软雅黑" panose="020B0503020204020204" charset="-122"/>
                <a:ea typeface="微软雅黑" panose="020B0503020204020204" charset="-122"/>
              </a:rPr>
              <a:t>特色</a:t>
            </a:r>
            <a:endParaRPr lang="zh-CN" altLang="en-US" sz="2800" b="1" dirty="0">
              <a:solidFill>
                <a:schemeClr val="bg1"/>
              </a:solidFill>
              <a:latin typeface="微软雅黑" panose="020B0503020204020204" charset="-122"/>
              <a:ea typeface="微软雅黑" panose="020B0503020204020204" charset="-122"/>
            </a:endParaRPr>
          </a:p>
        </p:txBody>
      </p:sp>
      <p:sp>
        <p:nvSpPr>
          <p:cNvPr id="5" name="椭圆 4"/>
          <p:cNvSpPr/>
          <p:nvPr/>
        </p:nvSpPr>
        <p:spPr>
          <a:xfrm>
            <a:off x="3888105" y="3225165"/>
            <a:ext cx="2299970" cy="2227580"/>
          </a:xfrm>
          <a:prstGeom prst="ellipse">
            <a:avLst/>
          </a:prstGeom>
          <a:solidFill>
            <a:srgbClr val="C00000"/>
          </a:solidFill>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rtlCol="0" anchor="ctr"/>
          <a:lstStyle/>
          <a:p>
            <a:pPr algn="ctr"/>
            <a:r>
              <a:rPr lang="zh-CN" altLang="en-US" sz="2800" b="1" dirty="0">
                <a:solidFill>
                  <a:schemeClr val="bg1"/>
                </a:solidFill>
                <a:latin typeface="微软雅黑" panose="020B0503020204020204" charset="-122"/>
                <a:ea typeface="微软雅黑" panose="020B0503020204020204" charset="-122"/>
              </a:rPr>
              <a:t>托育</a:t>
            </a:r>
            <a:endParaRPr lang="zh-CN" altLang="en-US" sz="2800" b="1" dirty="0">
              <a:solidFill>
                <a:schemeClr val="bg1"/>
              </a:solidFill>
              <a:latin typeface="微软雅黑" panose="020B0503020204020204" charset="-122"/>
              <a:ea typeface="微软雅黑" panose="020B0503020204020204" charset="-122"/>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userDrawn="1">
            <p:custDataLst>
              <p:tags r:id="rId1"/>
            </p:custDataLst>
          </p:nvPr>
        </p:nvSpPr>
        <p:spPr>
          <a:xfrm>
            <a:off x="0" y="0"/>
            <a:ext cx="4584144" cy="6858000"/>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olidFill>
                <a:schemeClr val="lt1"/>
              </a:solidFill>
              <a:latin typeface="微软雅黑" panose="020B0503020204020204" charset="-122"/>
              <a:ea typeface="微软雅黑" panose="020B0503020204020204" charset="-122"/>
              <a:sym typeface="+mn-ea"/>
            </a:endParaRPr>
          </a:p>
        </p:txBody>
      </p:sp>
      <p:grpSp>
        <p:nvGrpSpPr>
          <p:cNvPr id="10" name="装饰 20"/>
          <p:cNvGrpSpPr>
            <a:grpSpLocks noChangeAspect="1"/>
          </p:cNvGrpSpPr>
          <p:nvPr>
            <p:custDataLst>
              <p:tags r:id="rId2"/>
            </p:custDataLst>
          </p:nvPr>
        </p:nvGrpSpPr>
        <p:grpSpPr>
          <a:xfrm flipH="1" flipV="1">
            <a:off x="587327" y="1080135"/>
            <a:ext cx="875665" cy="764540"/>
            <a:chOff x="3213087" y="1347855"/>
            <a:chExt cx="723913" cy="631688"/>
          </a:xfrm>
          <a:solidFill>
            <a:schemeClr val="bg1">
              <a:lumMod val="75000"/>
            </a:schemeClr>
          </a:solidFill>
        </p:grpSpPr>
        <p:sp>
          <p:nvSpPr>
            <p:cNvPr id="11" name="任意多边形: 形状 21"/>
            <p:cNvSpPr>
              <a:spLocks noChangeAspect="1"/>
            </p:cNvSpPr>
            <p:nvPr>
              <p:custDataLst>
                <p:tags r:id="rId3"/>
              </p:custDataLst>
            </p:nvPr>
          </p:nvSpPr>
          <p:spPr>
            <a:xfrm>
              <a:off x="3213087" y="1347855"/>
              <a:ext cx="311295" cy="631688"/>
            </a:xfrm>
            <a:custGeom>
              <a:avLst/>
              <a:gdLst>
                <a:gd name="connsiteX0" fmla="*/ 0 w 311295"/>
                <a:gd name="connsiteY0" fmla="*/ 0 h 631688"/>
                <a:gd name="connsiteX1" fmla="*/ 311295 w 311295"/>
                <a:gd name="connsiteY1" fmla="*/ 0 h 631688"/>
                <a:gd name="connsiteX2" fmla="*/ 311295 w 311295"/>
                <a:gd name="connsiteY2" fmla="*/ 278573 h 631688"/>
                <a:gd name="connsiteX3" fmla="*/ 92015 w 311295"/>
                <a:gd name="connsiteY3" fmla="*/ 631688 h 631688"/>
                <a:gd name="connsiteX4" fmla="*/ 80962 w 311295"/>
                <a:gd name="connsiteY4" fmla="*/ 613739 h 631688"/>
                <a:gd name="connsiteX5" fmla="*/ 33054 w 311295"/>
                <a:gd name="connsiteY5" fmla="*/ 568483 h 631688"/>
                <a:gd name="connsiteX6" fmla="*/ 20355 w 311295"/>
                <a:gd name="connsiteY6" fmla="*/ 561364 h 631688"/>
                <a:gd name="connsiteX7" fmla="*/ 150652 w 311295"/>
                <a:gd name="connsiteY7" fmla="*/ 311295 h 631688"/>
                <a:gd name="connsiteX8" fmla="*/ 0 w 311295"/>
                <a:gd name="connsiteY8" fmla="*/ 311295 h 63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295" h="631688">
                  <a:moveTo>
                    <a:pt x="0" y="0"/>
                  </a:moveTo>
                  <a:lnTo>
                    <a:pt x="311295" y="0"/>
                  </a:lnTo>
                  <a:lnTo>
                    <a:pt x="311295" y="278573"/>
                  </a:lnTo>
                  <a:cubicBezTo>
                    <a:pt x="300365" y="511936"/>
                    <a:pt x="92393" y="629207"/>
                    <a:pt x="92015" y="631688"/>
                  </a:cubicBezTo>
                  <a:lnTo>
                    <a:pt x="80962" y="613739"/>
                  </a:lnTo>
                  <a:cubicBezTo>
                    <a:pt x="67726" y="597568"/>
                    <a:pt x="51617" y="582153"/>
                    <a:pt x="33054" y="568483"/>
                  </a:cubicBezTo>
                  <a:lnTo>
                    <a:pt x="20355" y="561364"/>
                  </a:lnTo>
                  <a:cubicBezTo>
                    <a:pt x="21645" y="561467"/>
                    <a:pt x="135315" y="475631"/>
                    <a:pt x="150652" y="311295"/>
                  </a:cubicBezTo>
                  <a:lnTo>
                    <a:pt x="0" y="311295"/>
                  </a:lnTo>
                  <a:close/>
                </a:path>
              </a:pathLst>
            </a:custGeom>
            <a:solidFill>
              <a:schemeClr val="l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12" name="任意多边形: 形状 22"/>
            <p:cNvSpPr>
              <a:spLocks noChangeAspect="1"/>
            </p:cNvSpPr>
            <p:nvPr>
              <p:custDataLst>
                <p:tags r:id="rId4"/>
              </p:custDataLst>
            </p:nvPr>
          </p:nvSpPr>
          <p:spPr>
            <a:xfrm>
              <a:off x="3625705" y="1347855"/>
              <a:ext cx="311295" cy="631688"/>
            </a:xfrm>
            <a:custGeom>
              <a:avLst/>
              <a:gdLst>
                <a:gd name="connsiteX0" fmla="*/ 0 w 311295"/>
                <a:gd name="connsiteY0" fmla="*/ 0 h 631688"/>
                <a:gd name="connsiteX1" fmla="*/ 311295 w 311295"/>
                <a:gd name="connsiteY1" fmla="*/ 0 h 631688"/>
                <a:gd name="connsiteX2" fmla="*/ 311295 w 311295"/>
                <a:gd name="connsiteY2" fmla="*/ 278573 h 631688"/>
                <a:gd name="connsiteX3" fmla="*/ 92015 w 311295"/>
                <a:gd name="connsiteY3" fmla="*/ 631688 h 631688"/>
                <a:gd name="connsiteX4" fmla="*/ 80961 w 311295"/>
                <a:gd name="connsiteY4" fmla="*/ 613739 h 631688"/>
                <a:gd name="connsiteX5" fmla="*/ 33054 w 311295"/>
                <a:gd name="connsiteY5" fmla="*/ 568483 h 631688"/>
                <a:gd name="connsiteX6" fmla="*/ 20355 w 311295"/>
                <a:gd name="connsiteY6" fmla="*/ 561364 h 631688"/>
                <a:gd name="connsiteX7" fmla="*/ 150652 w 311295"/>
                <a:gd name="connsiteY7" fmla="*/ 311295 h 631688"/>
                <a:gd name="connsiteX8" fmla="*/ 0 w 311295"/>
                <a:gd name="connsiteY8" fmla="*/ 311295 h 63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295" h="631688">
                  <a:moveTo>
                    <a:pt x="0" y="0"/>
                  </a:moveTo>
                  <a:lnTo>
                    <a:pt x="311295" y="0"/>
                  </a:lnTo>
                  <a:lnTo>
                    <a:pt x="311295" y="278573"/>
                  </a:lnTo>
                  <a:cubicBezTo>
                    <a:pt x="300365" y="511936"/>
                    <a:pt x="92393" y="629207"/>
                    <a:pt x="92015" y="631688"/>
                  </a:cubicBezTo>
                  <a:lnTo>
                    <a:pt x="80961" y="613739"/>
                  </a:lnTo>
                  <a:cubicBezTo>
                    <a:pt x="67726" y="597568"/>
                    <a:pt x="51617" y="582153"/>
                    <a:pt x="33054" y="568483"/>
                  </a:cubicBezTo>
                  <a:lnTo>
                    <a:pt x="20355" y="561364"/>
                  </a:lnTo>
                  <a:cubicBezTo>
                    <a:pt x="21645" y="561467"/>
                    <a:pt x="135315" y="475631"/>
                    <a:pt x="150652" y="311295"/>
                  </a:cubicBezTo>
                  <a:lnTo>
                    <a:pt x="0" y="311295"/>
                  </a:lnTo>
                  <a:close/>
                </a:path>
              </a:pathLst>
            </a:custGeom>
            <a:solidFill>
              <a:schemeClr val="l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grpSp>
      <p:sp>
        <p:nvSpPr>
          <p:cNvPr id="14" name="文本框 3"/>
          <p:cNvSpPr txBox="1"/>
          <p:nvPr>
            <p:custDataLst>
              <p:tags r:id="rId5"/>
            </p:custDataLst>
          </p:nvPr>
        </p:nvSpPr>
        <p:spPr>
          <a:xfrm>
            <a:off x="217170" y="2297430"/>
            <a:ext cx="4366895" cy="1404620"/>
          </a:xfrm>
          <a:prstGeom prst="rect">
            <a:avLst/>
          </a:prstGeom>
          <a:noFill/>
        </p:spPr>
        <p:txBody>
          <a:bodyPr wrap="square" lIns="63500" tIns="25400" rIns="63500" bIns="25400" rtlCol="0" anchor="b" anchorCtr="0"/>
          <a:lstStyle/>
          <a:p>
            <a:pPr marL="0" lvl="0" indent="0" algn="l">
              <a:lnSpc>
                <a:spcPct val="100000"/>
              </a:lnSpc>
              <a:spcBef>
                <a:spcPts val="0"/>
              </a:spcBef>
              <a:spcAft>
                <a:spcPts val="0"/>
              </a:spcAft>
              <a:buSzPct val="100000"/>
              <a:buFontTx/>
              <a:buNone/>
            </a:pPr>
            <a:r>
              <a:rPr lang="zh-CN" altLang="en-US" sz="3200" b="1" spc="320" dirty="0">
                <a:solidFill>
                  <a:schemeClr val="lt1"/>
                </a:solidFill>
                <a:uFillTx/>
                <a:latin typeface="微软雅黑" panose="020B0503020204020204" charset="-122"/>
                <a:ea typeface="微软雅黑" panose="020B0503020204020204" charset="-122"/>
              </a:rPr>
              <a:t>托幼一体是必经之路</a:t>
            </a:r>
            <a:endParaRPr lang="zh-CN" altLang="en-US" sz="3200" b="1" spc="320" dirty="0">
              <a:solidFill>
                <a:schemeClr val="lt1"/>
              </a:solidFill>
              <a:uFillTx/>
              <a:latin typeface="微软雅黑" panose="020B0503020204020204" charset="-122"/>
              <a:ea typeface="微软雅黑" panose="020B0503020204020204" charset="-122"/>
            </a:endParaRPr>
          </a:p>
        </p:txBody>
      </p:sp>
      <p:pic>
        <p:nvPicPr>
          <p:cNvPr id="16" name="图片 2"/>
          <p:cNvPicPr>
            <a:picLocks noChangeAspect="1"/>
          </p:cNvPicPr>
          <p:nvPr>
            <p:custDataLst>
              <p:tags r:id="rId6"/>
            </p:custDataLst>
          </p:nvPr>
        </p:nvPicPr>
        <p:blipFill rotWithShape="1">
          <a:blip r:embed="rId7"/>
          <a:srcRect t="11070" b="11070"/>
          <a:stretch>
            <a:fillRect/>
          </a:stretch>
        </p:blipFill>
        <p:spPr>
          <a:xfrm>
            <a:off x="4789805" y="88900"/>
            <a:ext cx="6962775" cy="3613150"/>
          </a:xfrm>
          <a:custGeom>
            <a:avLst/>
            <a:gdLst/>
            <a:ahLst/>
            <a:cxnLst>
              <a:cxn ang="3">
                <a:pos x="hc" y="t"/>
              </a:cxn>
              <a:cxn ang="cd2">
                <a:pos x="l" y="vc"/>
              </a:cxn>
              <a:cxn ang="cd4">
                <a:pos x="hc" y="b"/>
              </a:cxn>
              <a:cxn ang="0">
                <a:pos x="r" y="vc"/>
              </a:cxn>
            </a:cxnLst>
            <a:rect l="l" t="t" r="r" b="b"/>
            <a:pathLst>
              <a:path w="10080" h="3120">
                <a:moveTo>
                  <a:pt x="0" y="0"/>
                </a:moveTo>
                <a:lnTo>
                  <a:pt x="10080" y="0"/>
                </a:lnTo>
                <a:lnTo>
                  <a:pt x="10080" y="3120"/>
                </a:lnTo>
                <a:lnTo>
                  <a:pt x="0" y="3120"/>
                </a:lnTo>
                <a:lnTo>
                  <a:pt x="0" y="0"/>
                </a:lnTo>
                <a:close/>
              </a:path>
            </a:pathLst>
          </a:custGeom>
        </p:spPr>
      </p:pic>
      <p:sp>
        <p:nvSpPr>
          <p:cNvPr id="17" name="Title 6"/>
          <p:cNvSpPr txBox="1"/>
          <p:nvPr>
            <p:custDataLst>
              <p:tags r:id="rId8"/>
            </p:custDataLst>
          </p:nvPr>
        </p:nvSpPr>
        <p:spPr>
          <a:xfrm>
            <a:off x="5181593" y="3881299"/>
            <a:ext cx="6400851" cy="1981213"/>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381000" lvl="0" indent="-381000" algn="ctr" fontAlgn="ctr">
              <a:lnSpc>
                <a:spcPct val="120000"/>
              </a:lnSpc>
              <a:spcBef>
                <a:spcPts val="0"/>
              </a:spcBef>
              <a:spcAft>
                <a:spcPts val="800"/>
              </a:spcAft>
              <a:buSzPct val="100000"/>
              <a:buFont typeface="Wingdings" panose="05000000000000000000" charset="0"/>
              <a:buChar char="l"/>
            </a:pPr>
            <a:r>
              <a:rPr lang="zh-CN" altLang="en-US" sz="2935" spc="14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下延幼儿园潜在生年龄段</a:t>
            </a:r>
            <a:endParaRPr lang="zh-CN" altLang="en-US" sz="2935" spc="14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381000" lvl="0" indent="-381000" algn="ctr" fontAlgn="ctr">
              <a:lnSpc>
                <a:spcPct val="120000"/>
              </a:lnSpc>
              <a:spcBef>
                <a:spcPts val="0"/>
              </a:spcBef>
              <a:spcAft>
                <a:spcPts val="800"/>
              </a:spcAft>
              <a:buSzPct val="100000"/>
              <a:buFont typeface="Wingdings" panose="05000000000000000000" charset="0"/>
              <a:buChar char="l"/>
            </a:pPr>
            <a:r>
              <a:rPr lang="zh-CN" altLang="en-US" sz="2935" spc="14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拓宽幼儿园收入的天花板</a:t>
            </a:r>
            <a:endParaRPr lang="zh-CN" altLang="en-US" sz="2935" spc="14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381000" lvl="0" indent="-381000" algn="ctr" fontAlgn="ctr">
              <a:lnSpc>
                <a:spcPct val="120000"/>
              </a:lnSpc>
              <a:spcBef>
                <a:spcPts val="0"/>
              </a:spcBef>
              <a:spcAft>
                <a:spcPts val="800"/>
              </a:spcAft>
              <a:buSzPct val="100000"/>
              <a:buFont typeface="Wingdings" panose="05000000000000000000" charset="0"/>
              <a:buChar char="l"/>
            </a:pPr>
            <a:r>
              <a:rPr lang="zh-CN" altLang="en-US" sz="2935" spc="14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提升园所在当地的影响力</a:t>
            </a:r>
            <a:endParaRPr lang="zh-CN" altLang="en-US" sz="2935" spc="14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spTree>
    <p:custDataLst>
      <p:tags r:id="rId9"/>
    </p:custData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custDataLst>
              <p:tags r:id="rId1"/>
            </p:custDataLst>
          </p:nvPr>
        </p:nvGraphicFramePr>
        <p:xfrm>
          <a:off x="-635" y="1064260"/>
          <a:ext cx="12193270" cy="5715000"/>
        </p:xfrm>
        <a:graphic>
          <a:graphicData uri="http://schemas.openxmlformats.org/drawingml/2006/table">
            <a:tbl>
              <a:tblPr firstRow="1" bandRow="1">
                <a:tableStyleId>{5A111915-BE36-4E01-A7E5-04B1672EAD32}</a:tableStyleId>
              </a:tblPr>
              <a:tblGrid>
                <a:gridCol w="1741170"/>
                <a:gridCol w="2983230"/>
                <a:gridCol w="2894330"/>
                <a:gridCol w="2488565"/>
                <a:gridCol w="2085975"/>
              </a:tblGrid>
              <a:tr h="334010">
                <a:tc>
                  <a:txBody>
                    <a:bodyPr/>
                    <a:lstStyle/>
                    <a:p>
                      <a:pPr algn="ctr"/>
                      <a:endParaRPr lang="zh-CN" altLang="en-US" sz="1600" b="1" dirty="0"/>
                    </a:p>
                  </a:txBody>
                  <a:tcPr marL="86056" marR="86056" marT="43028" marB="430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sz="1600" b="1" dirty="0">
                          <a:latin typeface="微软雅黑" panose="020B0503020204020204" charset="-122"/>
                          <a:ea typeface="微软雅黑" panose="020B0503020204020204" charset="-122"/>
                          <a:cs typeface="微软雅黑" panose="020B0503020204020204" charset="-122"/>
                        </a:rPr>
                        <a:t>第一个月</a:t>
                      </a:r>
                      <a:endParaRPr lang="zh-CN" altLang="en-US" sz="1600" b="1" dirty="0">
                        <a:latin typeface="微软雅黑" panose="020B0503020204020204" charset="-122"/>
                        <a:ea typeface="微软雅黑" panose="020B0503020204020204" charset="-122"/>
                        <a:cs typeface="微软雅黑" panose="020B0503020204020204" charset="-122"/>
                      </a:endParaRPr>
                    </a:p>
                  </a:txBody>
                  <a:tcPr marL="86056" marR="86056" marT="43028" marB="430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sz="1600" b="1" dirty="0">
                          <a:latin typeface="微软雅黑" panose="020B0503020204020204" charset="-122"/>
                          <a:ea typeface="微软雅黑" panose="020B0503020204020204" charset="-122"/>
                          <a:cs typeface="微软雅黑" panose="020B0503020204020204" charset="-122"/>
                        </a:rPr>
                        <a:t>第二个月</a:t>
                      </a:r>
                      <a:endParaRPr lang="zh-CN" altLang="en-US" sz="1600" b="1" dirty="0">
                        <a:latin typeface="微软雅黑" panose="020B0503020204020204" charset="-122"/>
                        <a:ea typeface="微软雅黑" panose="020B0503020204020204" charset="-122"/>
                        <a:cs typeface="微软雅黑" panose="020B0503020204020204" charset="-122"/>
                      </a:endParaRPr>
                    </a:p>
                  </a:txBody>
                  <a:tcPr marL="86056" marR="86056" marT="43028" marB="430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sz="1600" b="1" dirty="0">
                          <a:latin typeface="微软雅黑" panose="020B0503020204020204" charset="-122"/>
                          <a:ea typeface="微软雅黑" panose="020B0503020204020204" charset="-122"/>
                          <a:cs typeface="微软雅黑" panose="020B0503020204020204" charset="-122"/>
                        </a:rPr>
                        <a:t>第三个月</a:t>
                      </a:r>
                      <a:endParaRPr lang="zh-CN" altLang="en-US" sz="1600" b="1" dirty="0">
                        <a:latin typeface="微软雅黑" panose="020B0503020204020204" charset="-122"/>
                        <a:ea typeface="微软雅黑" panose="020B0503020204020204" charset="-122"/>
                        <a:cs typeface="微软雅黑" panose="020B0503020204020204" charset="-122"/>
                      </a:endParaRPr>
                    </a:p>
                  </a:txBody>
                  <a:tcPr marL="86056" marR="86056" marT="43028" marB="430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sz="1600" b="1" dirty="0">
                          <a:latin typeface="微软雅黑" panose="020B0503020204020204" charset="-122"/>
                          <a:ea typeface="微软雅黑" panose="020B0503020204020204" charset="-122"/>
                          <a:cs typeface="微软雅黑" panose="020B0503020204020204" charset="-122"/>
                        </a:rPr>
                        <a:t>第四个月</a:t>
                      </a:r>
                      <a:endParaRPr lang="zh-CN" altLang="en-US" sz="1600" b="1" dirty="0">
                        <a:latin typeface="微软雅黑" panose="020B0503020204020204" charset="-122"/>
                        <a:ea typeface="微软雅黑" panose="020B0503020204020204" charset="-122"/>
                        <a:cs typeface="微软雅黑" panose="020B0503020204020204" charset="-122"/>
                      </a:endParaRPr>
                    </a:p>
                  </a:txBody>
                  <a:tcPr marL="86056" marR="86056" marT="43028" marB="430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75105">
                <a:tc>
                  <a:txBody>
                    <a:bodyPr/>
                    <a:lstStyle/>
                    <a:p>
                      <a:pPr algn="ctr"/>
                      <a:r>
                        <a:rPr lang="zh-CN" altLang="en-US" sz="1400" b="1" dirty="0">
                          <a:latin typeface="微软雅黑" panose="020B0503020204020204" charset="-122"/>
                          <a:ea typeface="微软雅黑" panose="020B0503020204020204" charset="-122"/>
                        </a:rPr>
                        <a:t>第一周</a:t>
                      </a:r>
                      <a:endParaRPr lang="zh-CN" altLang="en-US" sz="1400" b="1" dirty="0">
                        <a:latin typeface="微软雅黑" panose="020B0503020204020204" charset="-122"/>
                        <a:ea typeface="微软雅黑" panose="020B0503020204020204" charset="-122"/>
                      </a:endParaRPr>
                    </a:p>
                  </a:txBody>
                  <a:tcPr marL="86056" marR="86056" marT="43028" marB="430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zh-CN" altLang="en-US" sz="1000" dirty="0">
                          <a:latin typeface="微软雅黑" panose="020B0503020204020204" charset="-122"/>
                          <a:ea typeface="微软雅黑" panose="020B0503020204020204" charset="-122"/>
                          <a:cs typeface="微软雅黑" panose="020B0503020204020204" charset="-122"/>
                        </a:rPr>
                        <a:t>使用总部提供的宣传视频、易拉宝、长图等工具进行托小班（</a:t>
                      </a:r>
                      <a:r>
                        <a:rPr lang="en-US" altLang="zh-CN" sz="1000" dirty="0">
                          <a:latin typeface="微软雅黑" panose="020B0503020204020204" charset="-122"/>
                          <a:ea typeface="微软雅黑" panose="020B0503020204020204" charset="-122"/>
                          <a:cs typeface="微软雅黑" panose="020B0503020204020204" charset="-122"/>
                        </a:rPr>
                        <a:t>1-2</a:t>
                      </a:r>
                      <a:r>
                        <a:rPr lang="zh-CN" altLang="en-US" sz="1000" dirty="0">
                          <a:latin typeface="微软雅黑" panose="020B0503020204020204" charset="-122"/>
                          <a:ea typeface="微软雅黑" panose="020B0503020204020204" charset="-122"/>
                          <a:cs typeface="微软雅黑" panose="020B0503020204020204" charset="-122"/>
                        </a:rPr>
                        <a:t>岁）</a:t>
                      </a:r>
                      <a:r>
                        <a:rPr lang="zh-CN" altLang="en-US" sz="1000" dirty="0">
                          <a:latin typeface="微软雅黑" panose="020B0503020204020204" charset="-122"/>
                          <a:ea typeface="微软雅黑" panose="020B0503020204020204" charset="-122"/>
                          <a:cs typeface="微软雅黑" panose="020B0503020204020204" charset="-122"/>
                          <a:sym typeface="+mn-ea"/>
                        </a:rPr>
                        <a:t>教室设施设备、及新学期</a:t>
                      </a:r>
                      <a:r>
                        <a:rPr lang="zh-CN" altLang="en-US" sz="1000" dirty="0">
                          <a:latin typeface="微软雅黑" panose="020B0503020204020204" charset="-122"/>
                          <a:ea typeface="微软雅黑" panose="020B0503020204020204" charset="-122"/>
                          <a:cs typeface="微软雅黑" panose="020B0503020204020204" charset="-122"/>
                        </a:rPr>
                        <a:t>开班宣传；（照护、课程、师资）</a:t>
                      </a:r>
                      <a:endParaRPr lang="zh-CN" altLang="en-US" sz="1000" dirty="0">
                        <a:latin typeface="微软雅黑" panose="020B0503020204020204" charset="-122"/>
                        <a:ea typeface="微软雅黑" panose="020B0503020204020204" charset="-122"/>
                        <a:cs typeface="微软雅黑" panose="020B0503020204020204" charset="-122"/>
                      </a:endParaRPr>
                    </a:p>
                    <a:p>
                      <a:pPr algn="l"/>
                      <a:endParaRPr lang="zh-CN" altLang="en-US" sz="1000" dirty="0">
                        <a:latin typeface="微软雅黑" panose="020B0503020204020204" charset="-122"/>
                        <a:ea typeface="微软雅黑" panose="020B0503020204020204" charset="-122"/>
                        <a:cs typeface="微软雅黑" panose="020B0503020204020204" charset="-122"/>
                      </a:endParaRPr>
                    </a:p>
                  </a:txBody>
                  <a:tcPr marL="86056" marR="86056" marT="43028" marB="430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zh-CN" altLang="en-US" sz="1000" dirty="0">
                          <a:latin typeface="微软雅黑" panose="020B0503020204020204" charset="-122"/>
                          <a:ea typeface="微软雅黑" panose="020B0503020204020204" charset="-122"/>
                        </a:rPr>
                        <a:t>进行托班学期末家长会邀约（有条件可进行学期末托班专家讲座）；</a:t>
                      </a:r>
                      <a:endParaRPr lang="zh-CN" altLang="en-US" sz="1000" dirty="0">
                        <a:latin typeface="微软雅黑" panose="020B0503020204020204" charset="-122"/>
                        <a:ea typeface="微软雅黑" panose="020B050302020402020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000" dirty="0">
                          <a:latin typeface="微软雅黑" panose="020B0503020204020204" charset="-122"/>
                          <a:ea typeface="微软雅黑" panose="020B0503020204020204" charset="-122"/>
                        </a:rPr>
                        <a:t>潜在生家长邀约；</a:t>
                      </a:r>
                      <a:endParaRPr lang="en-US" altLang="zh-CN" sz="1000" dirty="0">
                        <a:latin typeface="微软雅黑" panose="020B0503020204020204" charset="-122"/>
                        <a:ea typeface="微软雅黑" panose="020B050302020402020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000" dirty="0">
                          <a:latin typeface="微软雅黑" panose="020B0503020204020204" charset="-122"/>
                          <a:ea typeface="微软雅黑" panose="020B0503020204020204" charset="-122"/>
                        </a:rPr>
                        <a:t>（准备邀约话术、准备邀请函）</a:t>
                      </a:r>
                      <a:endParaRPr lang="zh-CN" altLang="en-US" sz="1000" dirty="0">
                        <a:latin typeface="微软雅黑" panose="020B0503020204020204" charset="-122"/>
                        <a:ea typeface="微软雅黑" panose="020B050302020402020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000" dirty="0">
                          <a:latin typeface="微软雅黑" panose="020B0503020204020204" charset="-122"/>
                          <a:ea typeface="微软雅黑" panose="020B0503020204020204" charset="-122"/>
                          <a:sym typeface="+mn-ea"/>
                        </a:rPr>
                        <a:t>家长会宣讲准备（总结上学期情况，宣讲新学期托育照护方向与开设托小班的服务）；</a:t>
                      </a:r>
                      <a:endParaRPr lang="zh-CN" altLang="en-US" sz="1000" dirty="0">
                        <a:latin typeface="微软雅黑" panose="020B0503020204020204" charset="-122"/>
                        <a:ea typeface="微软雅黑" panose="020B0503020204020204" charset="-122"/>
                        <a:sym typeface="+mn-ea"/>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000" dirty="0">
                          <a:latin typeface="微软雅黑" panose="020B0503020204020204" charset="-122"/>
                          <a:ea typeface="微软雅黑" panose="020B0503020204020204" charset="-122"/>
                          <a:sym typeface="+mn-ea"/>
                        </a:rPr>
                        <a:t>预报名；</a:t>
                      </a:r>
                      <a:endParaRPr lang="zh-CN" altLang="en-US" sz="1000" dirty="0">
                        <a:latin typeface="微软雅黑" panose="020B0503020204020204" charset="-122"/>
                        <a:ea typeface="微软雅黑" panose="020B050302020402020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000" dirty="0">
                          <a:latin typeface="微软雅黑" panose="020B0503020204020204" charset="-122"/>
                          <a:ea typeface="微软雅黑" panose="020B0503020204020204" charset="-122"/>
                        </a:rPr>
                        <a:t>托育教室材料收货验货；</a:t>
                      </a:r>
                      <a:endParaRPr lang="zh-CN" altLang="en-US" sz="1000" dirty="0">
                        <a:latin typeface="微软雅黑" panose="020B0503020204020204" charset="-122"/>
                        <a:ea typeface="微软雅黑" panose="020B0503020204020204"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lang="zh-CN" altLang="en-US" sz="1000" dirty="0">
                        <a:latin typeface="微软雅黑" panose="020B0503020204020204" charset="-122"/>
                        <a:ea typeface="微软雅黑" panose="020B0503020204020204" charset="-122"/>
                      </a:endParaRPr>
                    </a:p>
                  </a:txBody>
                  <a:tcPr marL="86056" marR="86056" marT="43028" marB="430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defRPr/>
                      </a:pPr>
                      <a:r>
                        <a:rPr lang="zh-CN" altLang="en-US" sz="1000" dirty="0">
                          <a:latin typeface="微软雅黑" panose="020B0503020204020204" charset="-122"/>
                          <a:ea typeface="微软雅黑" panose="020B0503020204020204" charset="-122"/>
                          <a:cs typeface="微软雅黑" panose="020B0503020204020204" charset="-122"/>
                          <a:sym typeface="+mn-ea"/>
                        </a:rPr>
                        <a:t>托育招生活动邀约；</a:t>
                      </a:r>
                      <a:endParaRPr lang="zh-CN" altLang="en-US" sz="1000" dirty="0">
                        <a:latin typeface="微软雅黑" panose="020B0503020204020204" charset="-122"/>
                        <a:ea typeface="微软雅黑" panose="020B0503020204020204" charset="-122"/>
                        <a:cs typeface="微软雅黑" panose="020B0503020204020204" charset="-122"/>
                        <a:sym typeface="+mn-ea"/>
                      </a:endParaRPr>
                    </a:p>
                    <a:p>
                      <a:pPr marL="0" marR="0" lvl="0" indent="0" algn="l" defTabSz="457200" rtl="0" eaLnBrk="1" fontAlgn="auto" latinLnBrk="0" hangingPunct="1">
                        <a:lnSpc>
                          <a:spcPct val="100000"/>
                        </a:lnSpc>
                        <a:spcBef>
                          <a:spcPts val="0"/>
                        </a:spcBef>
                        <a:spcAft>
                          <a:spcPts val="0"/>
                        </a:spcAft>
                        <a:buClrTx/>
                        <a:buSzTx/>
                        <a:buFontTx/>
                        <a:buNone/>
                        <a:defRPr/>
                      </a:pPr>
                      <a:r>
                        <a:rPr lang="zh-CN" altLang="en-US" sz="1000" dirty="0">
                          <a:latin typeface="微软雅黑" panose="020B0503020204020204" charset="-122"/>
                          <a:ea typeface="微软雅黑" panose="020B0503020204020204" charset="-122"/>
                          <a:cs typeface="微软雅黑" panose="020B0503020204020204" charset="-122"/>
                        </a:rPr>
                        <a:t>学习招生活动方案；</a:t>
                      </a:r>
                      <a:endParaRPr lang="zh-CN" altLang="en-US" sz="1000" dirty="0">
                        <a:latin typeface="微软雅黑" panose="020B0503020204020204" charset="-122"/>
                        <a:ea typeface="微软雅黑" panose="020B0503020204020204" charset="-122"/>
                        <a:cs typeface="微软雅黑" panose="020B0503020204020204" charset="-122"/>
                      </a:endParaRPr>
                    </a:p>
                    <a:p>
                      <a:pPr marL="0" marR="0" lvl="0" indent="0" algn="l" defTabSz="457200" rtl="0" eaLnBrk="1" fontAlgn="auto" latinLnBrk="0" hangingPunct="1">
                        <a:lnSpc>
                          <a:spcPct val="100000"/>
                        </a:lnSpc>
                        <a:spcBef>
                          <a:spcPts val="0"/>
                        </a:spcBef>
                        <a:spcAft>
                          <a:spcPts val="0"/>
                        </a:spcAft>
                        <a:buClrTx/>
                        <a:buSzTx/>
                        <a:buFontTx/>
                        <a:buNone/>
                        <a:defRPr/>
                      </a:pPr>
                      <a:r>
                        <a:rPr lang="zh-CN" altLang="en-US" sz="1000" dirty="0">
                          <a:latin typeface="微软雅黑" panose="020B0503020204020204" charset="-122"/>
                          <a:ea typeface="微软雅黑" panose="020B0503020204020204" charset="-122"/>
                          <a:cs typeface="微软雅黑" panose="020B0503020204020204" charset="-122"/>
                        </a:rPr>
                        <a:t>与社区物业协商免费为</a:t>
                      </a:r>
                      <a:r>
                        <a:rPr lang="en-US" altLang="zh-CN" sz="1000" dirty="0">
                          <a:latin typeface="微软雅黑" panose="020B0503020204020204" charset="-122"/>
                          <a:ea typeface="微软雅黑" panose="020B0503020204020204" charset="-122"/>
                          <a:cs typeface="微软雅黑" panose="020B0503020204020204" charset="-122"/>
                        </a:rPr>
                        <a:t>1-3</a:t>
                      </a:r>
                      <a:r>
                        <a:rPr lang="zh-CN" altLang="en-US" sz="1000" dirty="0">
                          <a:latin typeface="微软雅黑" panose="020B0503020204020204" charset="-122"/>
                          <a:ea typeface="微软雅黑" panose="020B0503020204020204" charset="-122"/>
                          <a:cs typeface="微软雅黑" panose="020B0503020204020204" charset="-122"/>
                        </a:rPr>
                        <a:t>岁幼儿进行幼儿能力测评活动；</a:t>
                      </a:r>
                      <a:endParaRPr lang="zh-CN" altLang="en-US" sz="1000" dirty="0">
                        <a:latin typeface="微软雅黑" panose="020B0503020204020204" charset="-122"/>
                        <a:ea typeface="微软雅黑" panose="020B0503020204020204" charset="-122"/>
                        <a:cs typeface="微软雅黑" panose="020B0503020204020204" charset="-122"/>
                      </a:endParaRPr>
                    </a:p>
                    <a:p>
                      <a:pPr marL="0" marR="0" lvl="0" indent="0" algn="l" defTabSz="457200" rtl="0" eaLnBrk="1" fontAlgn="auto" latinLnBrk="0" hangingPunct="1">
                        <a:lnSpc>
                          <a:spcPct val="100000"/>
                        </a:lnSpc>
                        <a:spcBef>
                          <a:spcPts val="0"/>
                        </a:spcBef>
                        <a:spcAft>
                          <a:spcPts val="0"/>
                        </a:spcAft>
                        <a:buClrTx/>
                        <a:buSzTx/>
                        <a:buFontTx/>
                        <a:buNone/>
                        <a:defRPr/>
                      </a:pPr>
                      <a:r>
                        <a:rPr lang="zh-CN" altLang="en-US" sz="1000" dirty="0">
                          <a:latin typeface="微软雅黑" panose="020B0503020204020204" charset="-122"/>
                          <a:ea typeface="微软雅黑" panose="020B0503020204020204" charset="-122"/>
                          <a:cs typeface="微软雅黑" panose="020B0503020204020204" charset="-122"/>
                        </a:rPr>
                        <a:t>整理更新潜在生名单；</a:t>
                      </a:r>
                      <a:endParaRPr lang="zh-CN" altLang="en-US" sz="1000" dirty="0">
                        <a:latin typeface="微软雅黑" panose="020B0503020204020204" charset="-122"/>
                        <a:ea typeface="微软雅黑" panose="020B0503020204020204" charset="-122"/>
                        <a:cs typeface="微软雅黑" panose="020B0503020204020204" charset="-122"/>
                      </a:endParaRPr>
                    </a:p>
                  </a:txBody>
                  <a:tcPr marL="86056" marR="86056" marT="43028" marB="430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000" dirty="0">
                          <a:latin typeface="微软雅黑" panose="020B0503020204020204" charset="-122"/>
                          <a:ea typeface="微软雅黑" panose="020B0503020204020204" charset="-122"/>
                        </a:rPr>
                        <a:t>正式开设托小班</a:t>
                      </a:r>
                      <a:endParaRPr lang="zh-CN" altLang="en-US" sz="1000" dirty="0">
                        <a:latin typeface="微软雅黑" panose="020B0503020204020204" charset="-122"/>
                        <a:ea typeface="微软雅黑" panose="020B0503020204020204" charset="-122"/>
                      </a:endParaRPr>
                    </a:p>
                    <a:p>
                      <a:pPr algn="l"/>
                      <a:r>
                        <a:rPr lang="zh-CN" altLang="en-US" sz="1000" dirty="0">
                          <a:latin typeface="微软雅黑" panose="020B0503020204020204" charset="-122"/>
                          <a:ea typeface="微软雅黑" panose="020B0503020204020204" charset="-122"/>
                        </a:rPr>
                        <a:t>持续招生；</a:t>
                      </a:r>
                      <a:endParaRPr lang="zh-CN" altLang="en-US" sz="1000" dirty="0">
                        <a:latin typeface="微软雅黑" panose="020B0503020204020204" charset="-122"/>
                        <a:ea typeface="微软雅黑" panose="020B0503020204020204" charset="-122"/>
                      </a:endParaRPr>
                    </a:p>
                  </a:txBody>
                  <a:tcPr marL="86056" marR="86056" marT="43028" marB="430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79245">
                <a:tc>
                  <a:txBody>
                    <a:bodyPr/>
                    <a:lstStyle/>
                    <a:p>
                      <a:pPr algn="ctr"/>
                      <a:r>
                        <a:rPr lang="zh-CN" altLang="en-US" sz="1400" b="1" dirty="0">
                          <a:latin typeface="微软雅黑" panose="020B0503020204020204" charset="-122"/>
                          <a:ea typeface="微软雅黑" panose="020B0503020204020204" charset="-122"/>
                        </a:rPr>
                        <a:t>第二周</a:t>
                      </a:r>
                      <a:endParaRPr lang="zh-CN" altLang="en-US" sz="1400" b="1" dirty="0">
                        <a:latin typeface="微软雅黑" panose="020B0503020204020204" charset="-122"/>
                        <a:ea typeface="微软雅黑" panose="020B0503020204020204" charset="-122"/>
                      </a:endParaRPr>
                    </a:p>
                  </a:txBody>
                  <a:tcPr marL="86056" marR="86056" marT="43028" marB="430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zh-CN" altLang="en-US" sz="1000" dirty="0">
                          <a:latin typeface="微软雅黑" panose="020B0503020204020204" charset="-122"/>
                          <a:ea typeface="微软雅黑" panose="020B0503020204020204" charset="-122"/>
                          <a:cs typeface="微软雅黑" panose="020B0503020204020204" charset="-122"/>
                        </a:rPr>
                        <a:t>持续依据</a:t>
                      </a:r>
                      <a:r>
                        <a:rPr lang="en-US" altLang="zh-CN" sz="1000" dirty="0">
                          <a:latin typeface="微软雅黑" panose="020B0503020204020204" charset="-122"/>
                          <a:ea typeface="微软雅黑" panose="020B0503020204020204" charset="-122"/>
                          <a:cs typeface="微软雅黑" panose="020B0503020204020204" charset="-122"/>
                        </a:rPr>
                        <a:t>SI</a:t>
                      </a:r>
                      <a:r>
                        <a:rPr lang="zh-CN" altLang="en-US" sz="1000" dirty="0">
                          <a:latin typeface="微软雅黑" panose="020B0503020204020204" charset="-122"/>
                          <a:ea typeface="微软雅黑" panose="020B0503020204020204" charset="-122"/>
                          <a:cs typeface="微软雅黑" panose="020B0503020204020204" charset="-122"/>
                        </a:rPr>
                        <a:t>环境识别系统做教室环基础准备；</a:t>
                      </a:r>
                      <a:endParaRPr lang="en-US" altLang="zh-CN" sz="1000" dirty="0">
                        <a:latin typeface="微软雅黑" panose="020B0503020204020204" charset="-122"/>
                        <a:ea typeface="微软雅黑" panose="020B0503020204020204" charset="-122"/>
                        <a:cs typeface="微软雅黑" panose="020B0503020204020204" charset="-122"/>
                      </a:endParaRPr>
                    </a:p>
                    <a:p>
                      <a:pPr algn="l"/>
                      <a:r>
                        <a:rPr lang="zh-CN" altLang="en-US" sz="1000" dirty="0">
                          <a:latin typeface="微软雅黑" panose="020B0503020204020204" charset="-122"/>
                          <a:ea typeface="微软雅黑" panose="020B0503020204020204" charset="-122"/>
                          <a:cs typeface="微软雅黑" panose="020B0503020204020204" charset="-122"/>
                        </a:rPr>
                        <a:t>托小班开班线上宣传；</a:t>
                      </a:r>
                      <a:r>
                        <a:rPr lang="zh-CN" altLang="en-US" sz="1000" dirty="0">
                          <a:latin typeface="微软雅黑" panose="020B0503020204020204" charset="-122"/>
                          <a:ea typeface="微软雅黑" panose="020B0503020204020204" charset="-122"/>
                          <a:cs typeface="微软雅黑" panose="020B0503020204020204" charset="-122"/>
                          <a:sym typeface="+mn-ea"/>
                        </a:rPr>
                        <a:t>（照护宣传、课程宣传、师资宣传）</a:t>
                      </a:r>
                      <a:endParaRPr lang="zh-CN" altLang="en-US" sz="1000" dirty="0">
                        <a:latin typeface="微软雅黑" panose="020B0503020204020204" charset="-122"/>
                        <a:ea typeface="微软雅黑" panose="020B0503020204020204" charset="-122"/>
                        <a:cs typeface="微软雅黑" panose="020B0503020204020204" charset="-122"/>
                        <a:sym typeface="+mn-ea"/>
                      </a:endParaRPr>
                    </a:p>
                    <a:p>
                      <a:pPr algn="l"/>
                      <a:r>
                        <a:rPr lang="zh-CN" altLang="en-US" sz="1000" dirty="0">
                          <a:latin typeface="微软雅黑" panose="020B0503020204020204" charset="-122"/>
                          <a:ea typeface="微软雅黑" panose="020B0503020204020204" charset="-122"/>
                          <a:cs typeface="微软雅黑" panose="020B0503020204020204" charset="-122"/>
                          <a:sym typeface="+mn-ea"/>
                        </a:rPr>
                        <a:t>托育教室设施设备线上宣传；</a:t>
                      </a:r>
                      <a:endParaRPr lang="zh-CN" altLang="en-US" sz="1000" dirty="0">
                        <a:latin typeface="微软雅黑" panose="020B0503020204020204" charset="-122"/>
                        <a:ea typeface="微软雅黑" panose="020B0503020204020204" charset="-122"/>
                        <a:cs typeface="微软雅黑" panose="020B0503020204020204" charset="-122"/>
                      </a:endParaRPr>
                    </a:p>
                    <a:p>
                      <a:pPr algn="l"/>
                      <a:r>
                        <a:rPr lang="zh-CN" altLang="en-US" sz="1000" dirty="0">
                          <a:latin typeface="微软雅黑" panose="020B0503020204020204" charset="-122"/>
                          <a:ea typeface="微软雅黑" panose="020B0503020204020204" charset="-122"/>
                          <a:cs typeface="微软雅黑" panose="020B0503020204020204" charset="-122"/>
                        </a:rPr>
                        <a:t>制定招生计划；</a:t>
                      </a:r>
                      <a:endParaRPr lang="zh-CN" altLang="en-US" sz="1000" dirty="0">
                        <a:latin typeface="微软雅黑" panose="020B0503020204020204" charset="-122"/>
                        <a:ea typeface="微软雅黑" panose="020B0503020204020204" charset="-122"/>
                        <a:cs typeface="微软雅黑" panose="020B0503020204020204" charset="-122"/>
                      </a:endParaRPr>
                    </a:p>
                    <a:p>
                      <a:pPr algn="l"/>
                      <a:r>
                        <a:rPr lang="zh-CN" altLang="en-US" sz="1000" dirty="0">
                          <a:latin typeface="微软雅黑" panose="020B0503020204020204" charset="-122"/>
                          <a:ea typeface="微软雅黑" panose="020B0503020204020204" charset="-122"/>
                          <a:cs typeface="微软雅黑" panose="020B0503020204020204" charset="-122"/>
                        </a:rPr>
                        <a:t>收集并统计全园在校生家庭二胎或三胎（未入园）幼儿名单；</a:t>
                      </a:r>
                      <a:endParaRPr lang="zh-CN" altLang="en-US" sz="1000" dirty="0">
                        <a:latin typeface="微软雅黑" panose="020B0503020204020204" charset="-122"/>
                        <a:ea typeface="微软雅黑" panose="020B0503020204020204" charset="-122"/>
                        <a:cs typeface="微软雅黑" panose="020B0503020204020204" charset="-122"/>
                      </a:endParaRPr>
                    </a:p>
                    <a:p>
                      <a:pPr algn="l"/>
                      <a:r>
                        <a:rPr lang="zh-CN" altLang="en-US" sz="1000" dirty="0">
                          <a:latin typeface="微软雅黑" panose="020B0503020204020204" charset="-122"/>
                          <a:ea typeface="微软雅黑" panose="020B0503020204020204" charset="-122"/>
                          <a:cs typeface="微软雅黑" panose="020B0503020204020204" charset="-122"/>
                        </a:rPr>
                        <a:t>整理全园二胎三胎潜在生名单；（符合</a:t>
                      </a:r>
                      <a:r>
                        <a:rPr lang="en-US" altLang="zh-CN" sz="1000" dirty="0">
                          <a:latin typeface="微软雅黑" panose="020B0503020204020204" charset="-122"/>
                          <a:ea typeface="微软雅黑" panose="020B0503020204020204" charset="-122"/>
                          <a:cs typeface="微软雅黑" panose="020B0503020204020204" charset="-122"/>
                        </a:rPr>
                        <a:t>1-3</a:t>
                      </a:r>
                      <a:r>
                        <a:rPr lang="zh-CN" altLang="en-US" sz="1000" dirty="0">
                          <a:latin typeface="微软雅黑" panose="020B0503020204020204" charset="-122"/>
                          <a:ea typeface="微软雅黑" panose="020B0503020204020204" charset="-122"/>
                          <a:cs typeface="微软雅黑" panose="020B0503020204020204" charset="-122"/>
                        </a:rPr>
                        <a:t>岁年龄段）</a:t>
                      </a:r>
                      <a:endParaRPr lang="zh-CN" altLang="en-US" sz="1000" dirty="0">
                        <a:latin typeface="微软雅黑" panose="020B0503020204020204" charset="-122"/>
                        <a:ea typeface="微软雅黑" panose="020B0503020204020204" charset="-122"/>
                        <a:cs typeface="微软雅黑" panose="020B0503020204020204" charset="-122"/>
                      </a:endParaRPr>
                    </a:p>
                  </a:txBody>
                  <a:tcPr marL="86056" marR="86056" marT="43028" marB="430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zh-CN" altLang="en-US" sz="1000" dirty="0">
                          <a:latin typeface="微软雅黑" panose="020B0503020204020204" charset="-122"/>
                          <a:ea typeface="微软雅黑" panose="020B0503020204020204" charset="-122"/>
                          <a:cs typeface="微软雅黑" panose="020B0503020204020204" charset="-122"/>
                        </a:rPr>
                        <a:t>依据总部提供的</a:t>
                      </a:r>
                      <a:r>
                        <a:rPr lang="en-US" altLang="zh-CN" sz="1000" dirty="0">
                          <a:latin typeface="微软雅黑" panose="020B0503020204020204" charset="-122"/>
                          <a:ea typeface="微软雅黑" panose="020B0503020204020204" charset="-122"/>
                          <a:cs typeface="微软雅黑" panose="020B0503020204020204" charset="-122"/>
                        </a:rPr>
                        <a:t>SI</a:t>
                      </a:r>
                      <a:r>
                        <a:rPr lang="zh-CN" altLang="en-US" sz="1000" dirty="0">
                          <a:latin typeface="微软雅黑" panose="020B0503020204020204" charset="-122"/>
                          <a:ea typeface="微软雅黑" panose="020B0503020204020204" charset="-122"/>
                          <a:cs typeface="微软雅黑" panose="020B0503020204020204" charset="-122"/>
                        </a:rPr>
                        <a:t>环境识别系统进行教室材料摆放；</a:t>
                      </a:r>
                      <a:endParaRPr lang="zh-CN" altLang="en-US" sz="1000" dirty="0">
                        <a:latin typeface="微软雅黑" panose="020B0503020204020204" charset="-122"/>
                        <a:ea typeface="微软雅黑" panose="020B0503020204020204" charset="-122"/>
                        <a:cs typeface="微软雅黑" panose="020B0503020204020204" charset="-122"/>
                      </a:endParaRPr>
                    </a:p>
                    <a:p>
                      <a:pPr algn="l"/>
                      <a:r>
                        <a:rPr lang="zh-CN" altLang="en-US" sz="1000" dirty="0">
                          <a:latin typeface="微软雅黑" panose="020B0503020204020204" charset="-122"/>
                          <a:ea typeface="微软雅黑" panose="020B0503020204020204" charset="-122"/>
                          <a:cs typeface="微软雅黑" panose="020B0503020204020204" charset="-122"/>
                        </a:rPr>
                        <a:t>确认托育幼儿材料包收货、入库；</a:t>
                      </a:r>
                      <a:endParaRPr lang="zh-CN" altLang="en-US" sz="1000" dirty="0">
                        <a:latin typeface="微软雅黑" panose="020B0503020204020204" charset="-122"/>
                        <a:ea typeface="微软雅黑" panose="020B0503020204020204" charset="-122"/>
                        <a:cs typeface="微软雅黑" panose="020B0503020204020204" charset="-122"/>
                      </a:endParaRPr>
                    </a:p>
                    <a:p>
                      <a:pPr algn="l"/>
                      <a:r>
                        <a:rPr lang="zh-CN" altLang="en-US" sz="1000" dirty="0">
                          <a:latin typeface="微软雅黑" panose="020B0503020204020204" charset="-122"/>
                          <a:ea typeface="微软雅黑" panose="020B0503020204020204" charset="-122"/>
                          <a:cs typeface="微软雅黑" panose="020B0503020204020204" charset="-122"/>
                        </a:rPr>
                        <a:t>招生体验活动；</a:t>
                      </a:r>
                      <a:endParaRPr lang="zh-CN" altLang="en-US" sz="1000" dirty="0">
                        <a:latin typeface="微软雅黑" panose="020B0503020204020204" charset="-122"/>
                        <a:ea typeface="微软雅黑" panose="020B0503020204020204" charset="-122"/>
                        <a:cs typeface="微软雅黑" panose="020B0503020204020204" charset="-122"/>
                      </a:endParaRPr>
                    </a:p>
                    <a:p>
                      <a:pPr algn="l"/>
                      <a:r>
                        <a:rPr lang="zh-CN" altLang="en-US" sz="1000" dirty="0">
                          <a:latin typeface="微软雅黑" panose="020B0503020204020204" charset="-122"/>
                          <a:ea typeface="微软雅黑" panose="020B0503020204020204" charset="-122"/>
                          <a:cs typeface="微软雅黑" panose="020B0503020204020204" charset="-122"/>
                        </a:rPr>
                        <a:t>家长说明会宣讲；</a:t>
                      </a:r>
                      <a:endParaRPr lang="en-US" altLang="zh-CN" sz="1000" dirty="0">
                        <a:latin typeface="微软雅黑" panose="020B0503020204020204" charset="-122"/>
                        <a:ea typeface="微软雅黑" panose="020B0503020204020204" charset="-122"/>
                        <a:cs typeface="微软雅黑" panose="020B0503020204020204" charset="-122"/>
                      </a:endParaRPr>
                    </a:p>
                    <a:p>
                      <a:pPr algn="l">
                        <a:buClrTx/>
                        <a:buSzTx/>
                        <a:buFontTx/>
                      </a:pPr>
                      <a:r>
                        <a:rPr lang="zh-CN" altLang="en-US" sz="1000" dirty="0">
                          <a:latin typeface="微软雅黑" panose="020B0503020204020204" charset="-122"/>
                          <a:ea typeface="微软雅黑" panose="020B0503020204020204" charset="-122"/>
                          <a:cs typeface="微软雅黑" panose="020B0503020204020204" charset="-122"/>
                        </a:rPr>
                        <a:t>（提供课件模板）</a:t>
                      </a:r>
                      <a:endParaRPr lang="zh-CN" altLang="en-US" sz="1000" dirty="0">
                        <a:latin typeface="微软雅黑" panose="020B0503020204020204" charset="-122"/>
                        <a:ea typeface="微软雅黑" panose="020B0503020204020204" charset="-122"/>
                        <a:cs typeface="微软雅黑" panose="020B0503020204020204" charset="-122"/>
                      </a:endParaRPr>
                    </a:p>
                    <a:p>
                      <a:pPr algn="l"/>
                      <a:r>
                        <a:rPr lang="zh-CN" altLang="en-US" sz="1000" dirty="0">
                          <a:latin typeface="微软雅黑" panose="020B0503020204020204" charset="-122"/>
                          <a:ea typeface="微软雅黑" panose="020B0503020204020204" charset="-122"/>
                          <a:cs typeface="微软雅黑" panose="020B0503020204020204" charset="-122"/>
                        </a:rPr>
                        <a:t>预报名；</a:t>
                      </a:r>
                      <a:endParaRPr lang="zh-CN" altLang="en-US" sz="1000" dirty="0">
                        <a:latin typeface="微软雅黑" panose="020B0503020204020204" charset="-122"/>
                        <a:ea typeface="微软雅黑" panose="020B0503020204020204" charset="-122"/>
                        <a:cs typeface="微软雅黑" panose="020B0503020204020204" charset="-122"/>
                      </a:endParaRPr>
                    </a:p>
                  </a:txBody>
                  <a:tcPr marL="86056" marR="86056" marT="43028" marB="430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defRPr/>
                      </a:pPr>
                      <a:r>
                        <a:rPr lang="zh-CN" altLang="en-US" sz="1000" dirty="0">
                          <a:latin typeface="微软雅黑" panose="020B0503020204020204" charset="-122"/>
                          <a:ea typeface="微软雅黑" panose="020B0503020204020204" charset="-122"/>
                        </a:rPr>
                        <a:t>潜在生收集活动；</a:t>
                      </a:r>
                      <a:endParaRPr lang="zh-CN" altLang="en-US" sz="1000" dirty="0">
                        <a:latin typeface="微软雅黑" panose="020B0503020204020204" charset="-122"/>
                        <a:ea typeface="微软雅黑" panose="020B0503020204020204" charset="-122"/>
                      </a:endParaRPr>
                    </a:p>
                    <a:p>
                      <a:pPr marL="0" marR="0" lvl="0" indent="0" algn="l" defTabSz="457200" rtl="0" eaLnBrk="1" fontAlgn="auto" latinLnBrk="0" hangingPunct="1">
                        <a:lnSpc>
                          <a:spcPct val="100000"/>
                        </a:lnSpc>
                        <a:spcBef>
                          <a:spcPts val="0"/>
                        </a:spcBef>
                        <a:spcAft>
                          <a:spcPts val="0"/>
                        </a:spcAft>
                        <a:buClrTx/>
                        <a:buSzTx/>
                        <a:buFontTx/>
                        <a:buNone/>
                        <a:defRPr/>
                      </a:pPr>
                      <a:r>
                        <a:rPr lang="zh-CN" altLang="en-US" sz="1000" dirty="0">
                          <a:latin typeface="微软雅黑" panose="020B0503020204020204" charset="-122"/>
                          <a:ea typeface="微软雅黑" panose="020B0503020204020204" charset="-122"/>
                        </a:rPr>
                        <a:t>（社区进行幼儿能力测评）</a:t>
                      </a:r>
                      <a:endParaRPr lang="zh-CN" altLang="en-US" sz="1000" dirty="0">
                        <a:latin typeface="微软雅黑" panose="020B0503020204020204" charset="-122"/>
                        <a:ea typeface="微软雅黑" panose="020B0503020204020204" charset="-122"/>
                      </a:endParaRPr>
                    </a:p>
                    <a:p>
                      <a:pPr marL="0" marR="0" lvl="0" indent="0" algn="l" defTabSz="457200" rtl="0" eaLnBrk="1" fontAlgn="auto" latinLnBrk="0" hangingPunct="1">
                        <a:lnSpc>
                          <a:spcPct val="100000"/>
                        </a:lnSpc>
                        <a:spcBef>
                          <a:spcPts val="0"/>
                        </a:spcBef>
                        <a:spcAft>
                          <a:spcPts val="0"/>
                        </a:spcAft>
                        <a:buClrTx/>
                        <a:buSzTx/>
                        <a:buFontTx/>
                        <a:buNone/>
                        <a:defRPr/>
                      </a:pPr>
                      <a:r>
                        <a:rPr lang="zh-CN" altLang="en-US" sz="1000" dirty="0">
                          <a:latin typeface="微软雅黑" panose="020B0503020204020204" charset="-122"/>
                          <a:ea typeface="微软雅黑" panose="020B0503020204020204" charset="-122"/>
                        </a:rPr>
                        <a:t>鼓励在校生家长转介绍并给予奖励；</a:t>
                      </a:r>
                      <a:endParaRPr lang="zh-CN" altLang="en-US" sz="1000" dirty="0">
                        <a:latin typeface="微软雅黑" panose="020B0503020204020204" charset="-122"/>
                        <a:ea typeface="微软雅黑" panose="020B0503020204020204" charset="-122"/>
                      </a:endParaRPr>
                    </a:p>
                    <a:p>
                      <a:pPr marL="0" marR="0" lvl="0" indent="0" algn="l" defTabSz="457200" rtl="0" eaLnBrk="1" fontAlgn="auto" latinLnBrk="0" hangingPunct="1">
                        <a:lnSpc>
                          <a:spcPct val="100000"/>
                        </a:lnSpc>
                        <a:spcBef>
                          <a:spcPts val="0"/>
                        </a:spcBef>
                        <a:spcAft>
                          <a:spcPts val="0"/>
                        </a:spcAft>
                        <a:buClrTx/>
                        <a:buSzTx/>
                        <a:buFontTx/>
                        <a:buNone/>
                        <a:defRPr/>
                      </a:pPr>
                      <a:r>
                        <a:rPr lang="zh-CN" altLang="en-US" sz="1000" dirty="0">
                          <a:latin typeface="微软雅黑" panose="020B0503020204020204" charset="-122"/>
                          <a:ea typeface="微软雅黑" panose="020B0503020204020204" charset="-122"/>
                        </a:rPr>
                        <a:t>在本园所进行托育半日体验招生活动（带家长）；</a:t>
                      </a:r>
                      <a:endParaRPr lang="zh-CN" altLang="en-US" sz="1000" dirty="0">
                        <a:latin typeface="微软雅黑" panose="020B0503020204020204" charset="-122"/>
                        <a:ea typeface="微软雅黑" panose="020B0503020204020204" charset="-122"/>
                      </a:endParaRPr>
                    </a:p>
                    <a:p>
                      <a:pPr marL="0" marR="0" lvl="0" indent="0" algn="l" defTabSz="457200" rtl="0" eaLnBrk="1" fontAlgn="auto" latinLnBrk="0" hangingPunct="1">
                        <a:lnSpc>
                          <a:spcPct val="100000"/>
                        </a:lnSpc>
                        <a:spcBef>
                          <a:spcPts val="0"/>
                        </a:spcBef>
                        <a:spcAft>
                          <a:spcPts val="0"/>
                        </a:spcAft>
                        <a:buClrTx/>
                        <a:buSzTx/>
                        <a:buFontTx/>
                        <a:buNone/>
                        <a:defRPr/>
                      </a:pPr>
                      <a:r>
                        <a:rPr lang="zh-CN" altLang="en-US" sz="1000" dirty="0">
                          <a:latin typeface="微软雅黑" panose="020B0503020204020204" charset="-122"/>
                          <a:ea typeface="微软雅黑" panose="020B0503020204020204" charset="-122"/>
                        </a:rPr>
                        <a:t>开展家长说明会；</a:t>
                      </a:r>
                      <a:endParaRPr lang="zh-CN" altLang="en-US" sz="1000" dirty="0">
                        <a:latin typeface="微软雅黑" panose="020B0503020204020204" charset="-122"/>
                        <a:ea typeface="微软雅黑" panose="020B0503020204020204" charset="-122"/>
                      </a:endParaRPr>
                    </a:p>
                    <a:p>
                      <a:pPr marL="0" marR="0" lvl="0" indent="0" algn="l" defTabSz="457200" rtl="0" eaLnBrk="1" fontAlgn="auto" latinLnBrk="0" hangingPunct="1">
                        <a:lnSpc>
                          <a:spcPct val="100000"/>
                        </a:lnSpc>
                        <a:spcBef>
                          <a:spcPts val="0"/>
                        </a:spcBef>
                        <a:spcAft>
                          <a:spcPts val="0"/>
                        </a:spcAft>
                        <a:buClrTx/>
                        <a:buSzTx/>
                        <a:buFontTx/>
                        <a:buNone/>
                        <a:defRPr/>
                      </a:pPr>
                      <a:endParaRPr lang="zh-CN" altLang="en-US" sz="1000" dirty="0">
                        <a:latin typeface="微软雅黑" panose="020B0503020204020204" charset="-122"/>
                        <a:ea typeface="微软雅黑" panose="020B0503020204020204" charset="-122"/>
                      </a:endParaRPr>
                    </a:p>
                  </a:txBody>
                  <a:tcPr marL="86056" marR="86056" marT="43028" marB="430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000" dirty="0">
                          <a:latin typeface="微软雅黑" panose="020B0503020204020204" charset="-122"/>
                          <a:ea typeface="微软雅黑" panose="020B0503020204020204" charset="-122"/>
                        </a:rPr>
                        <a:t>正式开设托小班</a:t>
                      </a:r>
                      <a:endParaRPr lang="zh-CN" altLang="en-US" sz="1000" dirty="0">
                        <a:latin typeface="微软雅黑" panose="020B0503020204020204" charset="-122"/>
                        <a:ea typeface="微软雅黑" panose="020B0503020204020204" charset="-122"/>
                      </a:endParaRPr>
                    </a:p>
                    <a:p>
                      <a:pPr algn="l"/>
                      <a:r>
                        <a:rPr lang="zh-CN" altLang="en-US" sz="1000" dirty="0">
                          <a:latin typeface="微软雅黑" panose="020B0503020204020204" charset="-122"/>
                          <a:ea typeface="微软雅黑" panose="020B0503020204020204" charset="-122"/>
                        </a:rPr>
                        <a:t>持续招生；</a:t>
                      </a:r>
                      <a:endParaRPr lang="zh-CN" altLang="en-US" sz="1000" dirty="0">
                        <a:latin typeface="微软雅黑" panose="020B0503020204020204" charset="-122"/>
                        <a:ea typeface="微软雅黑" panose="020B0503020204020204" charset="-122"/>
                      </a:endParaRPr>
                    </a:p>
                  </a:txBody>
                  <a:tcPr marL="86056" marR="86056" marT="43028" marB="430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99515">
                <a:tc>
                  <a:txBody>
                    <a:bodyPr/>
                    <a:lstStyle/>
                    <a:p>
                      <a:pPr algn="ctr"/>
                      <a:r>
                        <a:rPr lang="zh-CN" altLang="en-US" sz="1400" b="1" dirty="0">
                          <a:latin typeface="微软雅黑" panose="020B0503020204020204" charset="-122"/>
                          <a:ea typeface="微软雅黑" panose="020B0503020204020204" charset="-122"/>
                        </a:rPr>
                        <a:t>第三周</a:t>
                      </a:r>
                      <a:endParaRPr lang="zh-CN" altLang="en-US" sz="1400" b="1" dirty="0">
                        <a:latin typeface="微软雅黑" panose="020B0503020204020204" charset="-122"/>
                        <a:ea typeface="微软雅黑" panose="020B0503020204020204" charset="-122"/>
                      </a:endParaRPr>
                    </a:p>
                  </a:txBody>
                  <a:tcPr marL="86056" marR="86056" marT="43028" marB="430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zh-CN" altLang="en-US" sz="1000" dirty="0">
                          <a:latin typeface="微软雅黑" panose="020B0503020204020204" charset="-122"/>
                          <a:ea typeface="微软雅黑" panose="020B0503020204020204" charset="-122"/>
                          <a:cs typeface="微软雅黑" panose="020B0503020204020204" charset="-122"/>
                        </a:rPr>
                        <a:t>微信持续线上宣传</a:t>
                      </a:r>
                      <a:r>
                        <a:rPr lang="en-US" altLang="zh-CN" sz="1000" dirty="0">
                          <a:latin typeface="微软雅黑" panose="020B0503020204020204" charset="-122"/>
                          <a:ea typeface="微软雅黑" panose="020B0503020204020204" charset="-122"/>
                          <a:cs typeface="微软雅黑" panose="020B0503020204020204" charset="-122"/>
                        </a:rPr>
                        <a:t>;</a:t>
                      </a:r>
                      <a:endParaRPr lang="en-US" altLang="zh-CN" sz="1000" dirty="0">
                        <a:latin typeface="微软雅黑" panose="020B0503020204020204" charset="-122"/>
                        <a:ea typeface="微软雅黑" panose="020B0503020204020204" charset="-122"/>
                        <a:cs typeface="微软雅黑" panose="020B0503020204020204" charset="-122"/>
                      </a:endParaRPr>
                    </a:p>
                    <a:p>
                      <a:pPr algn="l"/>
                      <a:r>
                        <a:rPr lang="zh-CN" altLang="en-US" sz="1000" dirty="0">
                          <a:latin typeface="微软雅黑" panose="020B0503020204020204" charset="-122"/>
                          <a:ea typeface="微软雅黑" panose="020B0503020204020204" charset="-122"/>
                          <a:cs typeface="微软雅黑" panose="020B0503020204020204" charset="-122"/>
                        </a:rPr>
                        <a:t>依据</a:t>
                      </a:r>
                      <a:r>
                        <a:rPr lang="en-US" altLang="zh-CN" sz="1000" dirty="0">
                          <a:latin typeface="微软雅黑" panose="020B0503020204020204" charset="-122"/>
                          <a:ea typeface="微软雅黑" panose="020B0503020204020204" charset="-122"/>
                          <a:cs typeface="微软雅黑" panose="020B0503020204020204" charset="-122"/>
                        </a:rPr>
                        <a:t>SI</a:t>
                      </a:r>
                      <a:r>
                        <a:rPr lang="zh-CN" altLang="en-US" sz="1000" dirty="0">
                          <a:latin typeface="微软雅黑" panose="020B0503020204020204" charset="-122"/>
                          <a:ea typeface="微软雅黑" panose="020B0503020204020204" charset="-122"/>
                          <a:cs typeface="微软雅黑" panose="020B0503020204020204" charset="-122"/>
                        </a:rPr>
                        <a:t>环境识别系统进行托小班教室基础装修；</a:t>
                      </a:r>
                      <a:endParaRPr lang="zh-CN" altLang="en-US" sz="1000" dirty="0">
                        <a:latin typeface="微软雅黑" panose="020B0503020204020204" charset="-122"/>
                        <a:ea typeface="微软雅黑" panose="020B0503020204020204" charset="-122"/>
                        <a:cs typeface="微软雅黑" panose="020B0503020204020204" charset="-122"/>
                      </a:endParaRPr>
                    </a:p>
                    <a:p>
                      <a:pPr algn="l"/>
                      <a:r>
                        <a:rPr lang="zh-CN" altLang="en-US" sz="1000" dirty="0">
                          <a:latin typeface="微软雅黑" panose="020B0503020204020204" charset="-122"/>
                          <a:ea typeface="微软雅黑" panose="020B0503020204020204" charset="-122"/>
                          <a:cs typeface="微软雅黑" panose="020B0503020204020204" charset="-122"/>
                          <a:sym typeface="+mn-ea"/>
                        </a:rPr>
                        <a:t>全园统计在校生家庭二胎（三胎）幼儿名单；</a:t>
                      </a:r>
                      <a:endParaRPr lang="zh-CN" altLang="en-US" sz="1000" dirty="0">
                        <a:latin typeface="微软雅黑" panose="020B0503020204020204" charset="-122"/>
                        <a:ea typeface="微软雅黑" panose="020B0503020204020204" charset="-122"/>
                        <a:cs typeface="微软雅黑" panose="020B0503020204020204" charset="-122"/>
                        <a:sym typeface="+mn-ea"/>
                      </a:endParaRPr>
                    </a:p>
                    <a:p>
                      <a:pPr algn="l"/>
                      <a:r>
                        <a:rPr lang="zh-CN" altLang="en-US" sz="1000" dirty="0">
                          <a:latin typeface="微软雅黑" panose="020B0503020204020204" charset="-122"/>
                          <a:ea typeface="微软雅黑" panose="020B0503020204020204" charset="-122"/>
                          <a:cs typeface="微软雅黑" panose="020B0503020204020204" charset="-122"/>
                          <a:sym typeface="+mn-ea"/>
                        </a:rPr>
                        <a:t>确认本园二胎三胎潜在生名单；（符合</a:t>
                      </a:r>
                      <a:r>
                        <a:rPr lang="en-US" altLang="zh-CN" sz="1000" dirty="0">
                          <a:latin typeface="微软雅黑" panose="020B0503020204020204" charset="-122"/>
                          <a:ea typeface="微软雅黑" panose="020B0503020204020204" charset="-122"/>
                          <a:cs typeface="微软雅黑" panose="020B0503020204020204" charset="-122"/>
                          <a:sym typeface="+mn-ea"/>
                        </a:rPr>
                        <a:t>1-3</a:t>
                      </a:r>
                      <a:r>
                        <a:rPr lang="zh-CN" altLang="en-US" sz="1000" dirty="0">
                          <a:latin typeface="微软雅黑" panose="020B0503020204020204" charset="-122"/>
                          <a:ea typeface="微软雅黑" panose="020B0503020204020204" charset="-122"/>
                          <a:cs typeface="微软雅黑" panose="020B0503020204020204" charset="-122"/>
                          <a:sym typeface="+mn-ea"/>
                        </a:rPr>
                        <a:t>岁年龄段）</a:t>
                      </a:r>
                      <a:endParaRPr lang="en-US" altLang="zh-CN" sz="1000" dirty="0">
                        <a:latin typeface="微软雅黑" panose="020B0503020204020204" charset="-122"/>
                        <a:ea typeface="微软雅黑" panose="020B0503020204020204" charset="-122"/>
                        <a:cs typeface="微软雅黑" panose="020B0503020204020204" charset="-122"/>
                      </a:endParaRPr>
                    </a:p>
                    <a:p>
                      <a:pPr algn="l"/>
                      <a:r>
                        <a:rPr lang="zh-CN" altLang="en-US" sz="1000" dirty="0">
                          <a:latin typeface="微软雅黑" panose="020B0503020204020204" charset="-122"/>
                          <a:ea typeface="微软雅黑" panose="020B0503020204020204" charset="-122"/>
                          <a:cs typeface="微软雅黑" panose="020B0503020204020204" charset="-122"/>
                        </a:rPr>
                        <a:t>托班新年活动进行节目练习；</a:t>
                      </a:r>
                      <a:endParaRPr lang="zh-CN" altLang="en-US" sz="1000" dirty="0">
                        <a:latin typeface="微软雅黑" panose="020B0503020204020204" charset="-122"/>
                        <a:ea typeface="微软雅黑" panose="020B0503020204020204" charset="-122"/>
                        <a:cs typeface="微软雅黑" panose="020B0503020204020204" charset="-122"/>
                      </a:endParaRPr>
                    </a:p>
                  </a:txBody>
                  <a:tcPr marL="86056" marR="86056" marT="43028" marB="430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zh-CN" altLang="en-US" sz="1000" dirty="0">
                          <a:latin typeface="微软雅黑" panose="020B0503020204020204" charset="-122"/>
                          <a:ea typeface="微软雅黑" panose="020B0503020204020204" charset="-122"/>
                        </a:rPr>
                        <a:t>潜在生家长一对一送祝福；</a:t>
                      </a:r>
                      <a:endParaRPr lang="zh-CN" altLang="en-US" sz="1000" dirty="0">
                        <a:latin typeface="微软雅黑" panose="020B0503020204020204" charset="-122"/>
                        <a:ea typeface="微软雅黑" panose="020B0503020204020204" charset="-122"/>
                      </a:endParaRPr>
                    </a:p>
                    <a:p>
                      <a:pPr algn="l"/>
                      <a:r>
                        <a:rPr lang="zh-CN" altLang="en-US" sz="1000" dirty="0">
                          <a:latin typeface="微软雅黑" panose="020B0503020204020204" charset="-122"/>
                          <a:ea typeface="微软雅黑" panose="020B0503020204020204" charset="-122"/>
                          <a:cs typeface="微软雅黑" panose="020B0503020204020204" charset="-122"/>
                          <a:sym typeface="+mn-ea"/>
                        </a:rPr>
                        <a:t>托育课程微信线上宣传；（照护宣传、课程宣传、师资宣传）</a:t>
                      </a:r>
                      <a:endParaRPr lang="zh-CN" altLang="en-US" sz="1000" dirty="0">
                        <a:latin typeface="微软雅黑" panose="020B0503020204020204" charset="-122"/>
                        <a:ea typeface="微软雅黑" panose="020B0503020204020204" charset="-122"/>
                        <a:cs typeface="微软雅黑" panose="020B0503020204020204" charset="-122"/>
                        <a:sym typeface="+mn-ea"/>
                      </a:endParaRPr>
                    </a:p>
                    <a:p>
                      <a:pPr algn="l"/>
                      <a:r>
                        <a:rPr lang="zh-CN" altLang="en-US" sz="1000" dirty="0">
                          <a:latin typeface="微软雅黑" panose="020B0503020204020204" charset="-122"/>
                          <a:ea typeface="微软雅黑" panose="020B0503020204020204" charset="-122"/>
                          <a:cs typeface="微软雅黑" panose="020B0503020204020204" charset="-122"/>
                        </a:rPr>
                        <a:t>使用幼儿报名喜报模版做宣传；</a:t>
                      </a:r>
                      <a:endParaRPr lang="zh-CN" altLang="en-US" sz="1000" dirty="0">
                        <a:latin typeface="微软雅黑" panose="020B0503020204020204" charset="-122"/>
                        <a:ea typeface="微软雅黑" panose="020B0503020204020204" charset="-122"/>
                        <a:cs typeface="微软雅黑" panose="020B0503020204020204" charset="-122"/>
                      </a:endParaRPr>
                    </a:p>
                    <a:p>
                      <a:pPr algn="l"/>
                      <a:endParaRPr lang="zh-CN" altLang="en-US" sz="1000" dirty="0">
                        <a:latin typeface="微软雅黑" panose="020B0503020204020204" charset="-122"/>
                        <a:ea typeface="微软雅黑" panose="020B0503020204020204" charset="-122"/>
                        <a:cs typeface="微软雅黑" panose="020B0503020204020204" charset="-122"/>
                      </a:endParaRPr>
                    </a:p>
                  </a:txBody>
                  <a:tcPr marL="86056" marR="86056" marT="43028" marB="430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defRPr/>
                      </a:pPr>
                      <a:r>
                        <a:rPr lang="zh-CN" altLang="en-US" sz="1000" dirty="0">
                          <a:latin typeface="微软雅黑" panose="020B0503020204020204" charset="-122"/>
                          <a:ea typeface="微软雅黑" panose="020B0503020204020204" charset="-122"/>
                          <a:cs typeface="微软雅黑" panose="020B0503020204020204" charset="-122"/>
                        </a:rPr>
                        <a:t>托</a:t>
                      </a:r>
                      <a:r>
                        <a:rPr lang="zh-CN" altLang="en-US" sz="1000" dirty="0">
                          <a:solidFill>
                            <a:schemeClr val="tx1"/>
                          </a:solidFill>
                          <a:latin typeface="微软雅黑" panose="020B0503020204020204" charset="-122"/>
                          <a:ea typeface="微软雅黑" panose="020B0503020204020204" charset="-122"/>
                          <a:cs typeface="微软雅黑" panose="020B0503020204020204" charset="-122"/>
                        </a:rPr>
                        <a:t>班教师线下集体培训（</a:t>
                      </a:r>
                      <a:r>
                        <a:rPr lang="en-US" altLang="zh-CN" sz="1000" dirty="0">
                          <a:solidFill>
                            <a:schemeClr val="tx1"/>
                          </a:solidFill>
                          <a:latin typeface="微软雅黑" panose="020B0503020204020204" charset="-122"/>
                          <a:ea typeface="微软雅黑" panose="020B0503020204020204" charset="-122"/>
                          <a:cs typeface="微软雅黑" panose="020B0503020204020204" charset="-122"/>
                        </a:rPr>
                        <a:t>5</a:t>
                      </a:r>
                      <a:r>
                        <a:rPr lang="zh-CN" altLang="en-US" sz="1000" dirty="0">
                          <a:solidFill>
                            <a:schemeClr val="tx1"/>
                          </a:solidFill>
                          <a:latin typeface="微软雅黑" panose="020B0503020204020204" charset="-122"/>
                          <a:ea typeface="微软雅黑" panose="020B0503020204020204" charset="-122"/>
                          <a:cs typeface="微软雅黑" panose="020B0503020204020204" charset="-122"/>
                        </a:rPr>
                        <a:t>天）；</a:t>
                      </a:r>
                      <a:endParaRPr lang="zh-CN" altLang="en-US" sz="1000" dirty="0">
                        <a:solidFill>
                          <a:schemeClr val="tx1"/>
                        </a:solidFill>
                        <a:latin typeface="微软雅黑" panose="020B0503020204020204" charset="-122"/>
                        <a:ea typeface="微软雅黑" panose="020B0503020204020204" charset="-122"/>
                        <a:cs typeface="微软雅黑" panose="020B0503020204020204" charset="-122"/>
                      </a:endParaRPr>
                    </a:p>
                    <a:p>
                      <a:pPr marL="0" marR="0" lvl="0" indent="0" algn="l" defTabSz="457200" rtl="0" eaLnBrk="1" fontAlgn="auto" latinLnBrk="0" hangingPunct="1">
                        <a:lnSpc>
                          <a:spcPct val="100000"/>
                        </a:lnSpc>
                        <a:spcBef>
                          <a:spcPts val="0"/>
                        </a:spcBef>
                        <a:spcAft>
                          <a:spcPts val="0"/>
                        </a:spcAft>
                        <a:buClrTx/>
                        <a:buSzTx/>
                        <a:buFontTx/>
                        <a:buNone/>
                        <a:defRPr/>
                      </a:pPr>
                      <a:r>
                        <a:rPr lang="zh-CN" altLang="en-US" sz="1000" dirty="0">
                          <a:solidFill>
                            <a:schemeClr val="tx1"/>
                          </a:solidFill>
                          <a:latin typeface="微软雅黑" panose="020B0503020204020204" charset="-122"/>
                          <a:ea typeface="微软雅黑" panose="020B0503020204020204" charset="-122"/>
                          <a:cs typeface="微软雅黑" panose="020B0503020204020204" charset="-122"/>
                        </a:rPr>
                        <a:t>持续进行潜在生宣传与招生活动邀约；</a:t>
                      </a:r>
                      <a:endParaRPr lang="zh-CN" altLang="en-US" sz="1000" dirty="0">
                        <a:solidFill>
                          <a:schemeClr val="tx1"/>
                        </a:solidFill>
                        <a:latin typeface="微软雅黑" panose="020B0503020204020204" charset="-122"/>
                        <a:ea typeface="微软雅黑" panose="020B0503020204020204" charset="-122"/>
                        <a:cs typeface="微软雅黑" panose="020B0503020204020204" charset="-122"/>
                      </a:endParaRPr>
                    </a:p>
                    <a:p>
                      <a:pPr marL="0" marR="0" lvl="0" indent="0" algn="l" defTabSz="457200" rtl="0" eaLnBrk="1" fontAlgn="auto" latinLnBrk="0" hangingPunct="1">
                        <a:lnSpc>
                          <a:spcPct val="100000"/>
                        </a:lnSpc>
                        <a:spcBef>
                          <a:spcPts val="0"/>
                        </a:spcBef>
                        <a:spcAft>
                          <a:spcPts val="0"/>
                        </a:spcAft>
                        <a:buClrTx/>
                        <a:buSzTx/>
                        <a:buFontTx/>
                        <a:buNone/>
                        <a:defRPr/>
                      </a:pPr>
                      <a:endParaRPr lang="zh-CN" altLang="en-US" sz="1000" dirty="0">
                        <a:solidFill>
                          <a:schemeClr val="tx1"/>
                        </a:solidFill>
                        <a:latin typeface="微软雅黑" panose="020B0503020204020204" charset="-122"/>
                        <a:ea typeface="微软雅黑" panose="020B0503020204020204" charset="-122"/>
                        <a:cs typeface="微软雅黑" panose="020B0503020204020204" charset="-122"/>
                      </a:endParaRPr>
                    </a:p>
                  </a:txBody>
                  <a:tcPr marL="86056" marR="86056" marT="43028" marB="430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000" dirty="0">
                          <a:latin typeface="微软雅黑" panose="020B0503020204020204" charset="-122"/>
                          <a:ea typeface="微软雅黑" panose="020B0503020204020204" charset="-122"/>
                        </a:rPr>
                        <a:t>正式开设托小班；</a:t>
                      </a:r>
                      <a:endParaRPr lang="zh-CN" altLang="en-US" sz="1000" dirty="0">
                        <a:latin typeface="微软雅黑" panose="020B0503020204020204" charset="-122"/>
                        <a:ea typeface="微软雅黑" panose="020B050302020402020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000" dirty="0">
                          <a:latin typeface="微软雅黑" panose="020B0503020204020204" charset="-122"/>
                          <a:ea typeface="微软雅黑" panose="020B0503020204020204" charset="-122"/>
                        </a:rPr>
                        <a:t>持续招生；</a:t>
                      </a:r>
                      <a:endParaRPr lang="zh-CN" altLang="en-US" sz="1000" dirty="0">
                        <a:latin typeface="微软雅黑" panose="020B0503020204020204" charset="-122"/>
                        <a:ea typeface="微软雅黑" panose="020B0503020204020204" charset="-122"/>
                      </a:endParaRPr>
                    </a:p>
                    <a:p>
                      <a:pPr algn="l"/>
                      <a:endParaRPr lang="zh-CN" altLang="en-US" sz="1000" dirty="0">
                        <a:latin typeface="微软雅黑" panose="020B0503020204020204" charset="-122"/>
                        <a:ea typeface="微软雅黑" panose="020B0503020204020204" charset="-122"/>
                      </a:endParaRPr>
                    </a:p>
                  </a:txBody>
                  <a:tcPr marL="86056" marR="86056" marT="43028" marB="430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27125">
                <a:tc>
                  <a:txBody>
                    <a:bodyPr/>
                    <a:lstStyle/>
                    <a:p>
                      <a:pPr algn="ctr"/>
                      <a:r>
                        <a:rPr lang="zh-CN" altLang="en-US" sz="1400" b="1" dirty="0">
                          <a:latin typeface="微软雅黑" panose="020B0503020204020204" charset="-122"/>
                          <a:ea typeface="微软雅黑" panose="020B0503020204020204" charset="-122"/>
                        </a:rPr>
                        <a:t>第四周</a:t>
                      </a:r>
                      <a:endParaRPr lang="zh-CN" altLang="en-US" sz="1400" b="1" dirty="0">
                        <a:latin typeface="微软雅黑" panose="020B0503020204020204" charset="-122"/>
                        <a:ea typeface="微软雅黑" panose="020B0503020204020204" charset="-122"/>
                      </a:endParaRPr>
                    </a:p>
                  </a:txBody>
                  <a:tcPr marL="86056" marR="86056" marT="43028" marB="430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zh-CN" altLang="en-US" sz="1000" dirty="0">
                          <a:latin typeface="微软雅黑" panose="020B0503020204020204" charset="-122"/>
                          <a:ea typeface="微软雅黑" panose="020B0503020204020204" charset="-122"/>
                          <a:cs typeface="微软雅黑" panose="020B0503020204020204" charset="-122"/>
                          <a:sym typeface="+mn-ea"/>
                        </a:rPr>
                        <a:t>依据</a:t>
                      </a:r>
                      <a:r>
                        <a:rPr lang="en-US" altLang="zh-CN" sz="1000" dirty="0">
                          <a:latin typeface="微软雅黑" panose="020B0503020204020204" charset="-122"/>
                          <a:ea typeface="微软雅黑" panose="020B0503020204020204" charset="-122"/>
                          <a:cs typeface="微软雅黑" panose="020B0503020204020204" charset="-122"/>
                          <a:sym typeface="+mn-ea"/>
                        </a:rPr>
                        <a:t>SI</a:t>
                      </a:r>
                      <a:r>
                        <a:rPr lang="zh-CN" altLang="en-US" sz="1000" dirty="0">
                          <a:latin typeface="微软雅黑" panose="020B0503020204020204" charset="-122"/>
                          <a:ea typeface="微软雅黑" panose="020B0503020204020204" charset="-122"/>
                          <a:cs typeface="微软雅黑" panose="020B0503020204020204" charset="-122"/>
                          <a:sym typeface="+mn-ea"/>
                        </a:rPr>
                        <a:t>环境识别系统完成托小班教室基础装修；</a:t>
                      </a:r>
                      <a:endParaRPr lang="zh-CN" altLang="en-US" sz="1000" dirty="0">
                        <a:latin typeface="微软雅黑" panose="020B0503020204020204" charset="-122"/>
                        <a:ea typeface="微软雅黑" panose="020B0503020204020204" charset="-122"/>
                      </a:endParaRPr>
                    </a:p>
                    <a:p>
                      <a:pPr algn="l"/>
                      <a:r>
                        <a:rPr lang="zh-CN" altLang="en-US" sz="1000" dirty="0">
                          <a:latin typeface="微软雅黑" panose="020B0503020204020204" charset="-122"/>
                          <a:ea typeface="微软雅黑" panose="020B0503020204020204" charset="-122"/>
                        </a:rPr>
                        <a:t>家长说明会（或托育专家讲座）邀约；</a:t>
                      </a:r>
                      <a:endParaRPr lang="en-US" altLang="zh-CN" sz="1000" dirty="0">
                        <a:latin typeface="微软雅黑" panose="020B0503020204020204" charset="-122"/>
                        <a:ea typeface="微软雅黑" panose="020B0503020204020204" charset="-122"/>
                      </a:endParaRPr>
                    </a:p>
                    <a:p>
                      <a:pPr algn="l"/>
                      <a:r>
                        <a:rPr lang="zh-CN" altLang="en-US" sz="1000" dirty="0">
                          <a:latin typeface="微软雅黑" panose="020B0503020204020204" charset="-122"/>
                          <a:ea typeface="微软雅黑" panose="020B0503020204020204" charset="-122"/>
                        </a:rPr>
                        <a:t>幼儿新年活动展示托大班幼儿能力；（拍照、视频、朋友圈宣传）</a:t>
                      </a:r>
                      <a:endParaRPr lang="zh-CN" altLang="en-US" sz="1000" dirty="0">
                        <a:latin typeface="微软雅黑" panose="020B0503020204020204" charset="-122"/>
                        <a:ea typeface="微软雅黑" panose="020B0503020204020204" charset="-122"/>
                      </a:endParaRPr>
                    </a:p>
                    <a:p>
                      <a:pPr algn="l"/>
                      <a:r>
                        <a:rPr lang="zh-CN" altLang="en-US" sz="1000" dirty="0">
                          <a:latin typeface="微软雅黑" panose="020B0503020204020204" charset="-122"/>
                          <a:ea typeface="微软雅黑" panose="020B0503020204020204" charset="-122"/>
                          <a:cs typeface="微软雅黑" panose="020B0503020204020204" charset="-122"/>
                          <a:sym typeface="+mn-ea"/>
                        </a:rPr>
                        <a:t>制定托小班预报名收费政策及转介绍奖励机制；</a:t>
                      </a:r>
                      <a:endParaRPr lang="zh-CN" altLang="en-US" sz="1000" dirty="0">
                        <a:latin typeface="微软雅黑" panose="020B0503020204020204" charset="-122"/>
                        <a:ea typeface="微软雅黑" panose="020B0503020204020204" charset="-122"/>
                        <a:cs typeface="微软雅黑" panose="020B0503020204020204" charset="-122"/>
                        <a:sym typeface="+mn-ea"/>
                      </a:endParaRPr>
                    </a:p>
                  </a:txBody>
                  <a:tcPr marL="86056" marR="86056" marT="43028" marB="430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zh-CN" altLang="en-US" sz="1000" dirty="0">
                          <a:latin typeface="微软雅黑" panose="020B0503020204020204" charset="-122"/>
                          <a:ea typeface="微软雅黑" panose="020B0503020204020204" charset="-122"/>
                          <a:sym typeface="+mn-ea"/>
                        </a:rPr>
                        <a:t>教师线上考证学习并进行线上考核；</a:t>
                      </a:r>
                      <a:endParaRPr lang="zh-CN" altLang="en-US" sz="1000" dirty="0">
                        <a:latin typeface="微软雅黑" panose="020B0503020204020204" charset="-122"/>
                        <a:ea typeface="微软雅黑" panose="020B0503020204020204" charset="-122"/>
                        <a:sym typeface="+mn-ea"/>
                      </a:endParaRPr>
                    </a:p>
                    <a:p>
                      <a:pPr algn="l"/>
                      <a:r>
                        <a:rPr lang="zh-CN" altLang="en-US" sz="1000" dirty="0">
                          <a:latin typeface="微软雅黑" panose="020B0503020204020204" charset="-122"/>
                          <a:ea typeface="微软雅黑" panose="020B0503020204020204" charset="-122"/>
                          <a:sym typeface="+mn-ea"/>
                        </a:rPr>
                        <a:t>教师进京培训；</a:t>
                      </a:r>
                      <a:endParaRPr lang="zh-CN" altLang="en-US" sz="1000" dirty="0">
                        <a:latin typeface="微软雅黑" panose="020B0503020204020204" charset="-122"/>
                        <a:ea typeface="微软雅黑" panose="020B0503020204020204" charset="-122"/>
                        <a:sym typeface="+mn-ea"/>
                      </a:endParaRPr>
                    </a:p>
                    <a:p>
                      <a:pPr algn="l"/>
                      <a:r>
                        <a:rPr lang="zh-CN" altLang="en-US" sz="1000" dirty="0">
                          <a:latin typeface="微软雅黑" panose="020B0503020204020204" charset="-122"/>
                          <a:ea typeface="微软雅黑" panose="020B0503020204020204" charset="-122"/>
                          <a:sym typeface="+mn-ea"/>
                        </a:rPr>
                        <a:t>通过微信及视频号进行托育招生宣传；</a:t>
                      </a:r>
                      <a:endParaRPr lang="en-US" altLang="zh-CN" sz="1000" dirty="0">
                        <a:latin typeface="微软雅黑" panose="020B0503020204020204" charset="-122"/>
                        <a:ea typeface="微软雅黑" panose="020B0503020204020204" charset="-122"/>
                      </a:endParaRPr>
                    </a:p>
                    <a:p>
                      <a:pPr algn="l"/>
                      <a:r>
                        <a:rPr lang="zh-CN" altLang="en-US" sz="1000" dirty="0">
                          <a:latin typeface="微软雅黑" panose="020B0503020204020204" charset="-122"/>
                          <a:ea typeface="微软雅黑" panose="020B0503020204020204" charset="-122"/>
                          <a:cs typeface="微软雅黑" panose="020B0503020204020204" charset="-122"/>
                          <a:sym typeface="+mn-ea"/>
                        </a:rPr>
                        <a:t>使用幼儿报名喜报做宣传；</a:t>
                      </a:r>
                      <a:endParaRPr lang="zh-CN" altLang="en-US" sz="1000" dirty="0">
                        <a:latin typeface="微软雅黑" panose="020B0503020204020204" charset="-122"/>
                        <a:ea typeface="微软雅黑" panose="020B0503020204020204" charset="-122"/>
                        <a:sym typeface="+mn-ea"/>
                      </a:endParaRPr>
                    </a:p>
                    <a:p>
                      <a:pPr algn="l"/>
                      <a:r>
                        <a:rPr lang="zh-CN" altLang="en-US" sz="1000" dirty="0">
                          <a:latin typeface="微软雅黑" panose="020B0503020204020204" charset="-122"/>
                          <a:ea typeface="微软雅黑" panose="020B0503020204020204" charset="-122"/>
                          <a:sym typeface="+mn-ea"/>
                        </a:rPr>
                        <a:t>（外宣好的口碑）</a:t>
                      </a:r>
                      <a:endParaRPr lang="zh-CN" altLang="en-US" sz="1000" dirty="0">
                        <a:latin typeface="微软雅黑" panose="020B0503020204020204" charset="-122"/>
                        <a:ea typeface="微软雅黑" panose="020B0503020204020204" charset="-122"/>
                        <a:sym typeface="+mn-ea"/>
                      </a:endParaRPr>
                    </a:p>
                  </a:txBody>
                  <a:tcPr marL="86056" marR="86056" marT="43028" marB="430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000" dirty="0">
                          <a:latin typeface="微软雅黑" panose="020B0503020204020204" charset="-122"/>
                          <a:ea typeface="微软雅黑" panose="020B0503020204020204" charset="-122"/>
                        </a:rPr>
                        <a:t>托育半日招生体验活动；</a:t>
                      </a:r>
                      <a:endParaRPr lang="zh-CN" altLang="en-US" sz="1000" dirty="0">
                        <a:latin typeface="微软雅黑" panose="020B0503020204020204" charset="-122"/>
                        <a:ea typeface="微软雅黑" panose="020B050302020402020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000" dirty="0">
                          <a:latin typeface="微软雅黑" panose="020B0503020204020204" charset="-122"/>
                          <a:ea typeface="微软雅黑" panose="020B0503020204020204" charset="-122"/>
                        </a:rPr>
                        <a:t>开展家长说明会；</a:t>
                      </a:r>
                      <a:endParaRPr lang="zh-CN" altLang="en-US" sz="1000" dirty="0">
                        <a:latin typeface="微软雅黑" panose="020B0503020204020204" charset="-122"/>
                        <a:ea typeface="微软雅黑" panose="020B0503020204020204" charset="-122"/>
                      </a:endParaRPr>
                    </a:p>
                    <a:p>
                      <a:pPr algn="l"/>
                      <a:r>
                        <a:rPr lang="zh-CN" altLang="en-US" sz="1000" dirty="0">
                          <a:latin typeface="微软雅黑" panose="020B0503020204020204" charset="-122"/>
                          <a:ea typeface="微软雅黑" panose="020B0503020204020204" charset="-122"/>
                        </a:rPr>
                        <a:t>参加卫健委组织的婴幼儿照护培训；</a:t>
                      </a:r>
                      <a:endParaRPr lang="zh-CN" altLang="en-US" sz="1000" dirty="0">
                        <a:latin typeface="微软雅黑" panose="020B0503020204020204" charset="-122"/>
                        <a:ea typeface="微软雅黑" panose="020B0503020204020204" charset="-122"/>
                      </a:endParaRPr>
                    </a:p>
                    <a:p>
                      <a:pPr algn="l"/>
                      <a:r>
                        <a:rPr lang="zh-CN" altLang="en-US" sz="1000" dirty="0">
                          <a:latin typeface="微软雅黑" panose="020B0503020204020204" charset="-122"/>
                          <a:ea typeface="微软雅黑" panose="020B0503020204020204" charset="-122"/>
                        </a:rPr>
                        <a:t>持续招生宣传；</a:t>
                      </a:r>
                      <a:endParaRPr lang="zh-CN" altLang="en-US" sz="1000" dirty="0">
                        <a:latin typeface="微软雅黑" panose="020B0503020204020204" charset="-122"/>
                        <a:ea typeface="微软雅黑" panose="020B0503020204020204" charset="-122"/>
                      </a:endParaRPr>
                    </a:p>
                  </a:txBody>
                  <a:tcPr marL="86056" marR="86056" marT="43028" marB="430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zh-CN" altLang="en-US" sz="1000" dirty="0">
                          <a:latin typeface="微软雅黑" panose="020B0503020204020204" charset="-122"/>
                          <a:ea typeface="微软雅黑" panose="020B0503020204020204" charset="-122"/>
                        </a:rPr>
                        <a:t>家长开放日进行观摩活动；</a:t>
                      </a:r>
                      <a:endParaRPr lang="zh-CN" altLang="en-US" sz="1000" dirty="0">
                        <a:latin typeface="微软雅黑" panose="020B0503020204020204" charset="-122"/>
                        <a:ea typeface="微软雅黑" panose="020B0503020204020204" charset="-122"/>
                      </a:endParaRPr>
                    </a:p>
                    <a:p>
                      <a:pPr algn="l"/>
                      <a:r>
                        <a:rPr lang="zh-CN" altLang="en-US" sz="1000" dirty="0">
                          <a:latin typeface="微软雅黑" panose="020B0503020204020204" charset="-122"/>
                          <a:ea typeface="微软雅黑" panose="020B0503020204020204" charset="-122"/>
                        </a:rPr>
                        <a:t>持续招生；</a:t>
                      </a:r>
                      <a:endParaRPr lang="zh-CN" altLang="en-US" sz="1000" dirty="0">
                        <a:latin typeface="微软雅黑" panose="020B0503020204020204" charset="-122"/>
                        <a:ea typeface="微软雅黑" panose="020B0503020204020204" charset="-122"/>
                      </a:endParaRPr>
                    </a:p>
                  </a:txBody>
                  <a:tcPr marL="86056" marR="86056" marT="43028" marB="430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 name="文本框 42"/>
          <p:cNvSpPr txBox="1"/>
          <p:nvPr/>
        </p:nvSpPr>
        <p:spPr>
          <a:xfrm>
            <a:off x="2408093" y="306793"/>
            <a:ext cx="7128559" cy="583565"/>
          </a:xfrm>
          <a:prstGeom prst="rect">
            <a:avLst/>
          </a:prstGeom>
          <a:ln w="12700">
            <a:miter lim="400000"/>
          </a:ln>
        </p:spPr>
        <p:txBody>
          <a:bodyPr lIns="43024" rIns="43024">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algn="ctr">
              <a:defRPr>
                <a:latin typeface="Century Gothic"/>
                <a:ea typeface="Century Gothic"/>
                <a:cs typeface="Century Gothic"/>
                <a:sym typeface="Century Gothic"/>
              </a:defRPr>
            </a:pPr>
            <a:r>
              <a:rPr lang="zh-CN" altLang="en-US" sz="3200" dirty="0">
                <a:solidFill>
                  <a:schemeClr val="bg1"/>
                </a:solidFill>
                <a:latin typeface="微软雅黑" panose="020B0503020204020204" charset="-122"/>
                <a:ea typeface="微软雅黑" panose="020B0503020204020204" charset="-122"/>
              </a:rPr>
              <a:t>托育植入落地执行线路图</a:t>
            </a:r>
            <a:endParaRPr lang="zh-CN" altLang="en-US" sz="320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6"/>
          <p:cNvSpPr txBox="1"/>
          <p:nvPr>
            <p:custDataLst>
              <p:tags r:id="rId1"/>
            </p:custDataLst>
          </p:nvPr>
        </p:nvSpPr>
        <p:spPr>
          <a:xfrm>
            <a:off x="1091574" y="2590793"/>
            <a:ext cx="4552975" cy="1676413"/>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406400" lvl="0" indent="-406400" algn="l" fontAlgn="ctr">
              <a:lnSpc>
                <a:spcPct val="120000"/>
              </a:lnSpc>
              <a:spcBef>
                <a:spcPts val="0"/>
              </a:spcBef>
              <a:spcAft>
                <a:spcPts val="800"/>
              </a:spcAft>
              <a:buSzPct val="100000"/>
              <a:buFont typeface="Wingdings" panose="05000000000000000000" charset="0"/>
              <a:buChar char="l"/>
            </a:pPr>
            <a:r>
              <a:rPr lang="en-US" sz="2400" spc="16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成本控制</a:t>
            </a:r>
            <a:endParaRPr lang="en-US" sz="2400" spc="16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406400" lvl="0" indent="-406400" algn="l" fontAlgn="ctr">
              <a:lnSpc>
                <a:spcPct val="120000"/>
              </a:lnSpc>
              <a:spcBef>
                <a:spcPts val="0"/>
              </a:spcBef>
              <a:spcAft>
                <a:spcPts val="800"/>
              </a:spcAft>
              <a:buSzPct val="100000"/>
              <a:buFont typeface="Wingdings" panose="05000000000000000000" charset="0"/>
              <a:buChar char="l"/>
            </a:pPr>
            <a:r>
              <a:rPr lang="en-US" sz="2400" spc="16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看懂财务报表分析经营方向</a:t>
            </a:r>
            <a:endParaRPr lang="en-US" sz="2400" spc="16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406400" lvl="0" indent="-406400" algn="l" fontAlgn="ctr">
              <a:lnSpc>
                <a:spcPct val="120000"/>
              </a:lnSpc>
              <a:spcBef>
                <a:spcPts val="0"/>
              </a:spcBef>
              <a:spcAft>
                <a:spcPts val="800"/>
              </a:spcAft>
              <a:buSzPct val="100000"/>
              <a:buFont typeface="Wingdings" panose="05000000000000000000" charset="0"/>
              <a:buChar char="l"/>
            </a:pPr>
            <a:r>
              <a:rPr lang="en-US" sz="2400" spc="16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管理幼儿园的收入渠道</a:t>
            </a:r>
            <a:endParaRPr lang="en-US" sz="2400" spc="16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grpSp>
        <p:nvGrpSpPr>
          <p:cNvPr id="13" name="组合 12"/>
          <p:cNvGrpSpPr/>
          <p:nvPr>
            <p:custDataLst>
              <p:tags r:id="rId2"/>
            </p:custDataLst>
          </p:nvPr>
        </p:nvGrpSpPr>
        <p:grpSpPr>
          <a:xfrm>
            <a:off x="6799580" y="1219200"/>
            <a:ext cx="4517390" cy="4419600"/>
            <a:chOff x="10708" y="1920"/>
            <a:chExt cx="7114" cy="6960"/>
          </a:xfrm>
        </p:grpSpPr>
        <p:sp>
          <p:nvSpPr>
            <p:cNvPr id="14" name="PA-矩形 1"/>
            <p:cNvSpPr/>
            <p:nvPr>
              <p:custDataLst>
                <p:tags r:id="rId3"/>
              </p:custDataLst>
            </p:nvPr>
          </p:nvSpPr>
          <p:spPr>
            <a:xfrm>
              <a:off x="11249" y="1920"/>
              <a:ext cx="1334" cy="6960"/>
            </a:xfrm>
            <a:prstGeom prst="rect">
              <a:avLst/>
            </a:prstGeom>
            <a:blipFill dpi="0" rotWithShape="0">
              <a:blip r:embed="rId4" cstate="screen"/>
              <a:srcRect/>
              <a:stretch>
                <a:fillRect l="-273000" r="-62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PA-矩形 2"/>
            <p:cNvSpPr/>
            <p:nvPr>
              <p:custDataLst>
                <p:tags r:id="rId5"/>
              </p:custDataLst>
            </p:nvPr>
          </p:nvSpPr>
          <p:spPr>
            <a:xfrm>
              <a:off x="12660" y="1920"/>
              <a:ext cx="754" cy="6960"/>
            </a:xfrm>
            <a:prstGeom prst="rect">
              <a:avLst/>
            </a:prstGeom>
            <a:blipFill dpi="0" rotWithShape="0">
              <a:blip r:embed="rId4" cstate="screen"/>
              <a:srcRect/>
              <a:stretch>
                <a:fillRect l="-670000" r="-99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PA-矩形 3"/>
            <p:cNvSpPr/>
            <p:nvPr>
              <p:custDataLst>
                <p:tags r:id="rId6"/>
              </p:custDataLst>
            </p:nvPr>
          </p:nvSpPr>
          <p:spPr>
            <a:xfrm>
              <a:off x="10901" y="1920"/>
              <a:ext cx="271" cy="6960"/>
            </a:xfrm>
            <a:prstGeom prst="rect">
              <a:avLst/>
            </a:prstGeom>
            <a:blipFill dpi="0" rotWithShape="0">
              <a:blip r:embed="rId4" cstate="screen"/>
              <a:srcRect/>
              <a:stretch>
                <a:fillRect l="-1216000" r="-3599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PA-矩形 4"/>
            <p:cNvSpPr/>
            <p:nvPr>
              <p:custDataLst>
                <p:tags r:id="rId7"/>
              </p:custDataLst>
            </p:nvPr>
          </p:nvSpPr>
          <p:spPr>
            <a:xfrm>
              <a:off x="10708" y="1920"/>
              <a:ext cx="135" cy="6960"/>
            </a:xfrm>
            <a:prstGeom prst="rect">
              <a:avLst/>
            </a:prstGeom>
            <a:blipFill dpi="0" rotWithShape="0">
              <a:blip r:embed="rId4" cstate="screen"/>
              <a:srcRect/>
              <a:stretch>
                <a:fillRect l="-2299000" r="-746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PA-矩形 5"/>
            <p:cNvSpPr/>
            <p:nvPr>
              <p:custDataLst>
                <p:tags r:id="rId8"/>
              </p:custDataLst>
            </p:nvPr>
          </p:nvSpPr>
          <p:spPr>
            <a:xfrm>
              <a:off x="13492" y="1920"/>
              <a:ext cx="503" cy="6960"/>
            </a:xfrm>
            <a:prstGeom prst="rect">
              <a:avLst/>
            </a:prstGeom>
            <a:blipFill dpi="0" rotWithShape="0">
              <a:blip r:embed="rId4" cstate="screen"/>
              <a:srcRect/>
              <a:stretch>
                <a:fillRect l="-1170000" r="-137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PA-矩形 6"/>
            <p:cNvSpPr/>
            <p:nvPr>
              <p:custDataLst>
                <p:tags r:id="rId9"/>
              </p:custDataLst>
            </p:nvPr>
          </p:nvSpPr>
          <p:spPr>
            <a:xfrm>
              <a:off x="14072" y="1920"/>
              <a:ext cx="1953" cy="6960"/>
            </a:xfrm>
            <a:prstGeom prst="rect">
              <a:avLst/>
            </a:prstGeom>
            <a:blipFill dpi="0" rotWithShape="0">
              <a:blip r:embed="rId4" cstate="screen"/>
              <a:srcRect/>
              <a:stretch>
                <a:fillRect l="-331000" r="-25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PA-矩形 7"/>
            <p:cNvSpPr/>
            <p:nvPr>
              <p:custDataLst>
                <p:tags r:id="rId10"/>
              </p:custDataLst>
            </p:nvPr>
          </p:nvSpPr>
          <p:spPr>
            <a:xfrm>
              <a:off x="16102" y="1920"/>
              <a:ext cx="812" cy="6960"/>
            </a:xfrm>
            <a:prstGeom prst="rect">
              <a:avLst/>
            </a:prstGeom>
            <a:blipFill dpi="0" rotWithShape="0">
              <a:blip r:embed="rId4" cstate="screen"/>
              <a:srcRect/>
              <a:stretch>
                <a:fillRect l="-1046000" r="-49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PA-矩形 8"/>
            <p:cNvSpPr/>
            <p:nvPr>
              <p:custDataLst>
                <p:tags r:id="rId11"/>
              </p:custDataLst>
            </p:nvPr>
          </p:nvSpPr>
          <p:spPr>
            <a:xfrm>
              <a:off x="16991" y="1920"/>
              <a:ext cx="367" cy="6960"/>
            </a:xfrm>
            <a:prstGeom prst="rect">
              <a:avLst/>
            </a:prstGeom>
            <a:blipFill dpi="0" rotWithShape="0">
              <a:blip r:embed="rId4" cstate="screen"/>
              <a:srcRect/>
              <a:stretch>
                <a:fillRect l="-2558000" r="-97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PA-矩形 9"/>
            <p:cNvSpPr/>
            <p:nvPr>
              <p:custDataLst>
                <p:tags r:id="rId12"/>
              </p:custDataLst>
            </p:nvPr>
          </p:nvSpPr>
          <p:spPr>
            <a:xfrm>
              <a:off x="17436" y="1920"/>
              <a:ext cx="193" cy="6960"/>
            </a:xfrm>
            <a:prstGeom prst="rect">
              <a:avLst/>
            </a:prstGeom>
            <a:blipFill dpi="0" rotWithShape="0">
              <a:blip r:embed="rId4" cstate="screen"/>
              <a:srcRect/>
              <a:stretch>
                <a:fillRect l="-5094000" r="-170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PA-矩形 10"/>
            <p:cNvSpPr/>
            <p:nvPr>
              <p:custDataLst>
                <p:tags r:id="rId13"/>
              </p:custDataLst>
            </p:nvPr>
          </p:nvSpPr>
          <p:spPr>
            <a:xfrm>
              <a:off x="17706" y="1920"/>
              <a:ext cx="116" cy="6960"/>
            </a:xfrm>
            <a:prstGeom prst="rect">
              <a:avLst/>
            </a:prstGeom>
            <a:blipFill dpi="0" rotWithShape="0">
              <a:blip r:embed="rId4" cstate="screen"/>
              <a:srcRect/>
              <a:stretch>
                <a:fillRect l="-8708000" r="-267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4" name="AutoShape 3"/>
          <p:cNvSpPr>
            <a:spLocks noChangeAspect="1" noChangeArrowheads="1" noTextEdit="1"/>
          </p:cNvSpPr>
          <p:nvPr>
            <p:custDataLst>
              <p:tags r:id="rId14"/>
            </p:custDataLst>
          </p:nvPr>
        </p:nvSpPr>
        <p:spPr bwMode="auto">
          <a:xfrm>
            <a:off x="619760" y="1689100"/>
            <a:ext cx="801370" cy="739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
            <a:endParaRPr lang="zh-CN" altLang="en-US">
              <a:solidFill>
                <a:schemeClr val="dk1"/>
              </a:solidFill>
              <a:latin typeface="微软雅黑" panose="020B0503020204020204" charset="-122"/>
              <a:ea typeface="微软雅黑" panose="020B0503020204020204" charset="-122"/>
            </a:endParaRPr>
          </a:p>
        </p:txBody>
      </p:sp>
      <p:sp>
        <p:nvSpPr>
          <p:cNvPr id="5" name="Freeform 5"/>
          <p:cNvSpPr>
            <a:spLocks noEditPoints="1"/>
          </p:cNvSpPr>
          <p:nvPr>
            <p:custDataLst>
              <p:tags r:id="rId15"/>
            </p:custDataLst>
          </p:nvPr>
        </p:nvSpPr>
        <p:spPr bwMode="auto">
          <a:xfrm>
            <a:off x="609605" y="1524012"/>
            <a:ext cx="802640" cy="741680"/>
          </a:xfrm>
          <a:custGeom>
            <a:avLst/>
            <a:gdLst>
              <a:gd name="T0" fmla="*/ 87 w 234"/>
              <a:gd name="T1" fmla="*/ 122 h 217"/>
              <a:gd name="T2" fmla="*/ 87 w 234"/>
              <a:gd name="T3" fmla="*/ 217 h 217"/>
              <a:gd name="T4" fmla="*/ 0 w 234"/>
              <a:gd name="T5" fmla="*/ 217 h 217"/>
              <a:gd name="T6" fmla="*/ 0 w 234"/>
              <a:gd name="T7" fmla="*/ 142 h 217"/>
              <a:gd name="T8" fmla="*/ 14 w 234"/>
              <a:gd name="T9" fmla="*/ 55 h 217"/>
              <a:gd name="T10" fmla="*/ 74 w 234"/>
              <a:gd name="T11" fmla="*/ 0 h 217"/>
              <a:gd name="T12" fmla="*/ 94 w 234"/>
              <a:gd name="T13" fmla="*/ 32 h 217"/>
              <a:gd name="T14" fmla="*/ 58 w 234"/>
              <a:gd name="T15" fmla="*/ 63 h 217"/>
              <a:gd name="T16" fmla="*/ 44 w 234"/>
              <a:gd name="T17" fmla="*/ 122 h 217"/>
              <a:gd name="T18" fmla="*/ 87 w 234"/>
              <a:gd name="T19" fmla="*/ 122 h 217"/>
              <a:gd name="T20" fmla="*/ 227 w 234"/>
              <a:gd name="T21" fmla="*/ 122 h 217"/>
              <a:gd name="T22" fmla="*/ 227 w 234"/>
              <a:gd name="T23" fmla="*/ 217 h 217"/>
              <a:gd name="T24" fmla="*/ 140 w 234"/>
              <a:gd name="T25" fmla="*/ 217 h 217"/>
              <a:gd name="T26" fmla="*/ 140 w 234"/>
              <a:gd name="T27" fmla="*/ 142 h 217"/>
              <a:gd name="T28" fmla="*/ 154 w 234"/>
              <a:gd name="T29" fmla="*/ 55 h 217"/>
              <a:gd name="T30" fmla="*/ 214 w 234"/>
              <a:gd name="T31" fmla="*/ 0 h 217"/>
              <a:gd name="T32" fmla="*/ 234 w 234"/>
              <a:gd name="T33" fmla="*/ 32 h 217"/>
              <a:gd name="T34" fmla="*/ 198 w 234"/>
              <a:gd name="T35" fmla="*/ 63 h 217"/>
              <a:gd name="T36" fmla="*/ 185 w 234"/>
              <a:gd name="T37" fmla="*/ 122 h 217"/>
              <a:gd name="T38" fmla="*/ 227 w 234"/>
              <a:gd name="T39" fmla="*/ 12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4" h="217">
                <a:moveTo>
                  <a:pt x="87" y="122"/>
                </a:moveTo>
                <a:cubicBezTo>
                  <a:pt x="87" y="217"/>
                  <a:pt x="87" y="217"/>
                  <a:pt x="87" y="217"/>
                </a:cubicBezTo>
                <a:cubicBezTo>
                  <a:pt x="0" y="217"/>
                  <a:pt x="0" y="217"/>
                  <a:pt x="0" y="217"/>
                </a:cubicBezTo>
                <a:cubicBezTo>
                  <a:pt x="0" y="142"/>
                  <a:pt x="0" y="142"/>
                  <a:pt x="0" y="142"/>
                </a:cubicBezTo>
                <a:cubicBezTo>
                  <a:pt x="0" y="102"/>
                  <a:pt x="5" y="73"/>
                  <a:pt x="14" y="55"/>
                </a:cubicBezTo>
                <a:cubicBezTo>
                  <a:pt x="27" y="30"/>
                  <a:pt x="47" y="12"/>
                  <a:pt x="74" y="0"/>
                </a:cubicBezTo>
                <a:cubicBezTo>
                  <a:pt x="94" y="32"/>
                  <a:pt x="94" y="32"/>
                  <a:pt x="94" y="32"/>
                </a:cubicBezTo>
                <a:cubicBezTo>
                  <a:pt x="78" y="38"/>
                  <a:pt x="65" y="49"/>
                  <a:pt x="58" y="63"/>
                </a:cubicBezTo>
                <a:cubicBezTo>
                  <a:pt x="50" y="76"/>
                  <a:pt x="45" y="96"/>
                  <a:pt x="44" y="122"/>
                </a:cubicBezTo>
                <a:lnTo>
                  <a:pt x="87" y="122"/>
                </a:lnTo>
                <a:close/>
                <a:moveTo>
                  <a:pt x="227" y="122"/>
                </a:moveTo>
                <a:cubicBezTo>
                  <a:pt x="227" y="217"/>
                  <a:pt x="227" y="217"/>
                  <a:pt x="227" y="217"/>
                </a:cubicBezTo>
                <a:cubicBezTo>
                  <a:pt x="140" y="217"/>
                  <a:pt x="140" y="217"/>
                  <a:pt x="140" y="217"/>
                </a:cubicBezTo>
                <a:cubicBezTo>
                  <a:pt x="140" y="142"/>
                  <a:pt x="140" y="142"/>
                  <a:pt x="140" y="142"/>
                </a:cubicBezTo>
                <a:cubicBezTo>
                  <a:pt x="140" y="102"/>
                  <a:pt x="145" y="73"/>
                  <a:pt x="154" y="55"/>
                </a:cubicBezTo>
                <a:cubicBezTo>
                  <a:pt x="167" y="30"/>
                  <a:pt x="187" y="12"/>
                  <a:pt x="214" y="0"/>
                </a:cubicBezTo>
                <a:cubicBezTo>
                  <a:pt x="234" y="32"/>
                  <a:pt x="234" y="32"/>
                  <a:pt x="234" y="32"/>
                </a:cubicBezTo>
                <a:cubicBezTo>
                  <a:pt x="218" y="38"/>
                  <a:pt x="206" y="49"/>
                  <a:pt x="198" y="63"/>
                </a:cubicBezTo>
                <a:cubicBezTo>
                  <a:pt x="190" y="76"/>
                  <a:pt x="185" y="96"/>
                  <a:pt x="185" y="122"/>
                </a:cubicBezTo>
                <a:lnTo>
                  <a:pt x="227" y="122"/>
                </a:lnTo>
                <a:close/>
              </a:path>
            </a:pathLst>
          </a:custGeom>
          <a:solidFill>
            <a:schemeClr val="accent1">
              <a:alpha val="2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dk1"/>
              </a:solidFill>
              <a:latin typeface="微软雅黑" panose="020B0503020204020204" charset="-122"/>
              <a:ea typeface="微软雅黑" panose="020B0503020204020204" charset="-122"/>
            </a:endParaRPr>
          </a:p>
        </p:txBody>
      </p:sp>
      <p:sp>
        <p:nvSpPr>
          <p:cNvPr id="10" name="AutoShape 3"/>
          <p:cNvSpPr>
            <a:spLocks noChangeAspect="1" noChangeArrowheads="1" noTextEdit="1"/>
          </p:cNvSpPr>
          <p:nvPr>
            <p:custDataLst>
              <p:tags r:id="rId16"/>
            </p:custDataLst>
          </p:nvPr>
        </p:nvSpPr>
        <p:spPr bwMode="auto">
          <a:xfrm rot="10800000">
            <a:off x="4237990" y="4438650"/>
            <a:ext cx="801370" cy="739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
            <a:endParaRPr lang="zh-CN" altLang="en-US">
              <a:solidFill>
                <a:schemeClr val="dk1"/>
              </a:solidFill>
              <a:latin typeface="微软雅黑" panose="020B0503020204020204" charset="-122"/>
              <a:ea typeface="微软雅黑" panose="020B0503020204020204" charset="-122"/>
            </a:endParaRPr>
          </a:p>
        </p:txBody>
      </p:sp>
      <p:sp>
        <p:nvSpPr>
          <p:cNvPr id="11" name="Freeform 5"/>
          <p:cNvSpPr>
            <a:spLocks noEditPoints="1"/>
          </p:cNvSpPr>
          <p:nvPr>
            <p:custDataLst>
              <p:tags r:id="rId17"/>
            </p:custDataLst>
          </p:nvPr>
        </p:nvSpPr>
        <p:spPr bwMode="auto">
          <a:xfrm rot="10800000">
            <a:off x="4236720" y="4572036"/>
            <a:ext cx="802640" cy="741680"/>
          </a:xfrm>
          <a:custGeom>
            <a:avLst/>
            <a:gdLst>
              <a:gd name="T0" fmla="*/ 87 w 234"/>
              <a:gd name="T1" fmla="*/ 122 h 217"/>
              <a:gd name="T2" fmla="*/ 87 w 234"/>
              <a:gd name="T3" fmla="*/ 217 h 217"/>
              <a:gd name="T4" fmla="*/ 0 w 234"/>
              <a:gd name="T5" fmla="*/ 217 h 217"/>
              <a:gd name="T6" fmla="*/ 0 w 234"/>
              <a:gd name="T7" fmla="*/ 142 h 217"/>
              <a:gd name="T8" fmla="*/ 14 w 234"/>
              <a:gd name="T9" fmla="*/ 55 h 217"/>
              <a:gd name="T10" fmla="*/ 74 w 234"/>
              <a:gd name="T11" fmla="*/ 0 h 217"/>
              <a:gd name="T12" fmla="*/ 94 w 234"/>
              <a:gd name="T13" fmla="*/ 32 h 217"/>
              <a:gd name="T14" fmla="*/ 58 w 234"/>
              <a:gd name="T15" fmla="*/ 63 h 217"/>
              <a:gd name="T16" fmla="*/ 44 w 234"/>
              <a:gd name="T17" fmla="*/ 122 h 217"/>
              <a:gd name="T18" fmla="*/ 87 w 234"/>
              <a:gd name="T19" fmla="*/ 122 h 217"/>
              <a:gd name="T20" fmla="*/ 227 w 234"/>
              <a:gd name="T21" fmla="*/ 122 h 217"/>
              <a:gd name="T22" fmla="*/ 227 w 234"/>
              <a:gd name="T23" fmla="*/ 217 h 217"/>
              <a:gd name="T24" fmla="*/ 140 w 234"/>
              <a:gd name="T25" fmla="*/ 217 h 217"/>
              <a:gd name="T26" fmla="*/ 140 w 234"/>
              <a:gd name="T27" fmla="*/ 142 h 217"/>
              <a:gd name="T28" fmla="*/ 154 w 234"/>
              <a:gd name="T29" fmla="*/ 55 h 217"/>
              <a:gd name="T30" fmla="*/ 214 w 234"/>
              <a:gd name="T31" fmla="*/ 0 h 217"/>
              <a:gd name="T32" fmla="*/ 234 w 234"/>
              <a:gd name="T33" fmla="*/ 32 h 217"/>
              <a:gd name="T34" fmla="*/ 198 w 234"/>
              <a:gd name="T35" fmla="*/ 63 h 217"/>
              <a:gd name="T36" fmla="*/ 185 w 234"/>
              <a:gd name="T37" fmla="*/ 122 h 217"/>
              <a:gd name="T38" fmla="*/ 227 w 234"/>
              <a:gd name="T39" fmla="*/ 12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4" h="217">
                <a:moveTo>
                  <a:pt x="87" y="122"/>
                </a:moveTo>
                <a:cubicBezTo>
                  <a:pt x="87" y="217"/>
                  <a:pt x="87" y="217"/>
                  <a:pt x="87" y="217"/>
                </a:cubicBezTo>
                <a:cubicBezTo>
                  <a:pt x="0" y="217"/>
                  <a:pt x="0" y="217"/>
                  <a:pt x="0" y="217"/>
                </a:cubicBezTo>
                <a:cubicBezTo>
                  <a:pt x="0" y="142"/>
                  <a:pt x="0" y="142"/>
                  <a:pt x="0" y="142"/>
                </a:cubicBezTo>
                <a:cubicBezTo>
                  <a:pt x="0" y="102"/>
                  <a:pt x="5" y="73"/>
                  <a:pt x="14" y="55"/>
                </a:cubicBezTo>
                <a:cubicBezTo>
                  <a:pt x="27" y="30"/>
                  <a:pt x="47" y="12"/>
                  <a:pt x="74" y="0"/>
                </a:cubicBezTo>
                <a:cubicBezTo>
                  <a:pt x="94" y="32"/>
                  <a:pt x="94" y="32"/>
                  <a:pt x="94" y="32"/>
                </a:cubicBezTo>
                <a:cubicBezTo>
                  <a:pt x="78" y="38"/>
                  <a:pt x="65" y="49"/>
                  <a:pt x="58" y="63"/>
                </a:cubicBezTo>
                <a:cubicBezTo>
                  <a:pt x="50" y="76"/>
                  <a:pt x="45" y="96"/>
                  <a:pt x="44" y="122"/>
                </a:cubicBezTo>
                <a:lnTo>
                  <a:pt x="87" y="122"/>
                </a:lnTo>
                <a:close/>
                <a:moveTo>
                  <a:pt x="227" y="122"/>
                </a:moveTo>
                <a:cubicBezTo>
                  <a:pt x="227" y="217"/>
                  <a:pt x="227" y="217"/>
                  <a:pt x="227" y="217"/>
                </a:cubicBezTo>
                <a:cubicBezTo>
                  <a:pt x="140" y="217"/>
                  <a:pt x="140" y="217"/>
                  <a:pt x="140" y="217"/>
                </a:cubicBezTo>
                <a:cubicBezTo>
                  <a:pt x="140" y="142"/>
                  <a:pt x="140" y="142"/>
                  <a:pt x="140" y="142"/>
                </a:cubicBezTo>
                <a:cubicBezTo>
                  <a:pt x="140" y="102"/>
                  <a:pt x="145" y="73"/>
                  <a:pt x="154" y="55"/>
                </a:cubicBezTo>
                <a:cubicBezTo>
                  <a:pt x="167" y="30"/>
                  <a:pt x="187" y="12"/>
                  <a:pt x="214" y="0"/>
                </a:cubicBezTo>
                <a:cubicBezTo>
                  <a:pt x="234" y="32"/>
                  <a:pt x="234" y="32"/>
                  <a:pt x="234" y="32"/>
                </a:cubicBezTo>
                <a:cubicBezTo>
                  <a:pt x="218" y="38"/>
                  <a:pt x="206" y="49"/>
                  <a:pt x="198" y="63"/>
                </a:cubicBezTo>
                <a:cubicBezTo>
                  <a:pt x="190" y="76"/>
                  <a:pt x="185" y="96"/>
                  <a:pt x="185" y="122"/>
                </a:cubicBezTo>
                <a:lnTo>
                  <a:pt x="227" y="122"/>
                </a:lnTo>
                <a:close/>
              </a:path>
            </a:pathLst>
          </a:custGeom>
          <a:solidFill>
            <a:schemeClr val="accent1">
              <a:alpha val="2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dk1"/>
              </a:solidFill>
              <a:latin typeface="微软雅黑" panose="020B0503020204020204" charset="-122"/>
              <a:ea typeface="微软雅黑" panose="020B0503020204020204" charset="-122"/>
            </a:endParaRPr>
          </a:p>
        </p:txBody>
      </p:sp>
    </p:spTree>
    <p:custDataLst>
      <p:tags r:id="rId18"/>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4"/>
          <p:cNvSpPr txBox="1"/>
          <p:nvPr>
            <p:custDataLst>
              <p:tags r:id="rId1"/>
            </p:custDataLst>
          </p:nvPr>
        </p:nvSpPr>
        <p:spPr>
          <a:xfrm>
            <a:off x="2367286" y="1219328"/>
            <a:ext cx="7457427" cy="1943252"/>
          </a:xfrm>
          <a:prstGeom prst="rect">
            <a:avLst/>
          </a:prstGeom>
          <a:noFill/>
        </p:spPr>
        <p:txBody>
          <a:bodyPr wrap="square" lIns="63500" tIns="25400" rIns="63500" bIns="25400" rtlCol="0" anchor="b" anchorCtr="0">
            <a:normAutofit/>
          </a:bodyPr>
          <a:p>
            <a:pPr marL="0" indent="0" algn="ctr">
              <a:lnSpc>
                <a:spcPct val="100000"/>
              </a:lnSpc>
              <a:spcBef>
                <a:spcPts val="0"/>
              </a:spcBef>
              <a:spcAft>
                <a:spcPts val="0"/>
              </a:spcAft>
              <a:buSzPct val="100000"/>
              <a:buNone/>
            </a:pPr>
            <a:r>
              <a:rPr lang="en-US" sz="5200" b="1" spc="360" dirty="0">
                <a:solidFill>
                  <a:schemeClr val="lt1"/>
                </a:solidFill>
                <a:uFillTx/>
                <a:latin typeface="微软雅黑" panose="020B0503020204020204" charset="-122"/>
                <a:ea typeface="微软雅黑" panose="020B0503020204020204" charset="-122"/>
              </a:rPr>
              <a:t>实战管理</a:t>
            </a:r>
            <a:r>
              <a:rPr lang="zh-CN" altLang="en-US" sz="5200" b="1" spc="360" dirty="0">
                <a:solidFill>
                  <a:schemeClr val="lt1"/>
                </a:solidFill>
                <a:uFillTx/>
                <a:latin typeface="微软雅黑" panose="020B0503020204020204" charset="-122"/>
                <a:ea typeface="微软雅黑" panose="020B0503020204020204" charset="-122"/>
              </a:rPr>
              <a:t>的重要抓手</a:t>
            </a:r>
            <a:r>
              <a:rPr lang="en-US" sz="5200" b="1" spc="360" dirty="0">
                <a:solidFill>
                  <a:schemeClr val="lt1"/>
                </a:solidFill>
                <a:uFillTx/>
                <a:latin typeface="微软雅黑" panose="020B0503020204020204" charset="-122"/>
                <a:ea typeface="微软雅黑" panose="020B0503020204020204" charset="-122"/>
              </a:rPr>
              <a:t>：管</a:t>
            </a:r>
            <a:r>
              <a:rPr lang="zh-CN" altLang="en-US" sz="5200" b="1" spc="360" dirty="0">
                <a:solidFill>
                  <a:schemeClr val="lt1"/>
                </a:solidFill>
                <a:uFillTx/>
                <a:latin typeface="微软雅黑" panose="020B0503020204020204" charset="-122"/>
                <a:ea typeface="微软雅黑" panose="020B0503020204020204" charset="-122"/>
              </a:rPr>
              <a:t>时间</a:t>
            </a:r>
            <a:endParaRPr lang="zh-CN" altLang="en-US" sz="5200" b="1" spc="360" dirty="0">
              <a:solidFill>
                <a:schemeClr val="lt1"/>
              </a:solidFill>
              <a:uFillTx/>
              <a:latin typeface="微软雅黑" panose="020B0503020204020204" charset="-122"/>
              <a:ea typeface="微软雅黑" panose="020B0503020204020204" charset="-122"/>
            </a:endParaRPr>
          </a:p>
        </p:txBody>
      </p:sp>
      <p:sp>
        <p:nvSpPr>
          <p:cNvPr id="7" name="Title 6"/>
          <p:cNvSpPr txBox="1"/>
          <p:nvPr>
            <p:custDataLst>
              <p:tags r:id="rId2"/>
            </p:custDataLst>
          </p:nvPr>
        </p:nvSpPr>
        <p:spPr>
          <a:xfrm>
            <a:off x="2362200" y="3474719"/>
            <a:ext cx="7467600" cy="2163953"/>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ctr" fontAlgn="auto">
              <a:lnSpc>
                <a:spcPct val="100000"/>
              </a:lnSpc>
              <a:spcBef>
                <a:spcPts val="0"/>
              </a:spcBef>
              <a:spcAft>
                <a:spcPts val="800"/>
              </a:spcAft>
              <a:buSzPct val="100000"/>
              <a:buNone/>
            </a:pPr>
            <a:r>
              <a:rPr lang="en-US" sz="3600" spc="280" dirty="0">
                <a:ln w="3175">
                  <a:noFill/>
                  <a:prstDash val="dash"/>
                </a:ln>
                <a:solidFill>
                  <a:schemeClr val="lt1"/>
                </a:solidFill>
                <a:uFillTx/>
                <a:latin typeface="微软雅黑" panose="020B0503020204020204" charset="-122"/>
                <a:ea typeface="微软雅黑" panose="020B0503020204020204" charset="-122"/>
                <a:cs typeface="微软雅黑" panose="020B0503020204020204" charset="-122"/>
              </a:rPr>
              <a:t>以幼儿标准时间安排为载体</a:t>
            </a:r>
            <a:endParaRPr lang="en-US" sz="3600" spc="280" dirty="0">
              <a:ln w="3175">
                <a:noFill/>
                <a:prstDash val="dash"/>
              </a:ln>
              <a:solidFill>
                <a:schemeClr val="lt1"/>
              </a:solidFill>
              <a:uFillTx/>
              <a:latin typeface="微软雅黑" panose="020B0503020204020204" charset="-122"/>
              <a:ea typeface="微软雅黑" panose="020B0503020204020204" charset="-122"/>
              <a:cs typeface="微软雅黑" panose="020B0503020204020204" charset="-122"/>
            </a:endParaRPr>
          </a:p>
          <a:p>
            <a:pPr marL="0" lvl="0" indent="0" algn="ctr" fontAlgn="auto">
              <a:lnSpc>
                <a:spcPct val="100000"/>
              </a:lnSpc>
              <a:spcBef>
                <a:spcPts val="0"/>
              </a:spcBef>
              <a:spcAft>
                <a:spcPts val="800"/>
              </a:spcAft>
              <a:buSzPct val="100000"/>
              <a:buNone/>
            </a:pPr>
            <a:r>
              <a:rPr lang="en-US" sz="3600" spc="280" dirty="0">
                <a:ln w="3175">
                  <a:noFill/>
                  <a:prstDash val="dash"/>
                </a:ln>
                <a:solidFill>
                  <a:schemeClr val="lt1"/>
                </a:solidFill>
                <a:uFillTx/>
                <a:latin typeface="微软雅黑" panose="020B0503020204020204" charset="-122"/>
                <a:ea typeface="微软雅黑" panose="020B0503020204020204" charset="-122"/>
                <a:cs typeface="微软雅黑" panose="020B0503020204020204" charset="-122"/>
              </a:rPr>
              <a:t>搭建个岗位标准化工作体系</a:t>
            </a:r>
            <a:endParaRPr lang="en-US" sz="3600" spc="280" dirty="0">
              <a:ln w="3175">
                <a:noFill/>
                <a:prstDash val="dash"/>
              </a:ln>
              <a:solidFill>
                <a:schemeClr val="lt1"/>
              </a:solidFill>
              <a:uFillTx/>
              <a:latin typeface="微软雅黑" panose="020B0503020204020204" charset="-122"/>
              <a:ea typeface="微软雅黑" panose="020B0503020204020204" charset="-122"/>
              <a:cs typeface="微软雅黑" panose="020B0503020204020204" charset="-122"/>
            </a:endParaRPr>
          </a:p>
        </p:txBody>
      </p:sp>
      <p:grpSp>
        <p:nvGrpSpPr>
          <p:cNvPr id="8" name="组合 3"/>
          <p:cNvGrpSpPr/>
          <p:nvPr>
            <p:custDataLst>
              <p:tags r:id="rId3"/>
            </p:custDataLst>
          </p:nvPr>
        </p:nvGrpSpPr>
        <p:grpSpPr>
          <a:xfrm>
            <a:off x="11201490" y="604520"/>
            <a:ext cx="203583" cy="74612"/>
            <a:chOff x="9839643" y="910585"/>
            <a:chExt cx="203545" cy="74612"/>
          </a:xfrm>
        </p:grpSpPr>
        <p:cxnSp>
          <p:nvCxnSpPr>
            <p:cNvPr id="9" name="直接连接符 8"/>
            <p:cNvCxnSpPr/>
            <p:nvPr>
              <p:custDataLst>
                <p:tags r:id="rId4"/>
              </p:custDataLst>
            </p:nvPr>
          </p:nvCxnSpPr>
          <p:spPr>
            <a:xfrm>
              <a:off x="9839643" y="910585"/>
              <a:ext cx="20354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5"/>
              </p:custDataLst>
            </p:nvPr>
          </p:nvCxnSpPr>
          <p:spPr>
            <a:xfrm>
              <a:off x="9839643" y="985197"/>
              <a:ext cx="15557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13" name="直接连接符 12"/>
          <p:cNvCxnSpPr/>
          <p:nvPr>
            <p:custDataLst>
              <p:tags r:id="rId6"/>
            </p:custDataLst>
          </p:nvPr>
        </p:nvCxnSpPr>
        <p:spPr>
          <a:xfrm rot="5400000">
            <a:off x="1162325" y="5760385"/>
            <a:ext cx="0" cy="838207"/>
          </a:xfrm>
          <a:prstGeom prst="line">
            <a:avLst/>
          </a:prstGeom>
          <a:ln w="7620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custDataLst>
              <p:tags r:id="rId7"/>
            </p:custDataLst>
          </p:nvPr>
        </p:nvCxnSpPr>
        <p:spPr>
          <a:xfrm>
            <a:off x="2367286" y="3325141"/>
            <a:ext cx="7457427" cy="0"/>
          </a:xfrm>
          <a:prstGeom prst="line">
            <a:avLst/>
          </a:prstGeom>
          <a:ln>
            <a:solidFill>
              <a:schemeClr val="dk1"/>
            </a:solidFill>
          </a:ln>
        </p:spPr>
        <p:style>
          <a:lnRef idx="1">
            <a:schemeClr val="accent1"/>
          </a:lnRef>
          <a:fillRef idx="0">
            <a:schemeClr val="accent1"/>
          </a:fillRef>
          <a:effectRef idx="0">
            <a:schemeClr val="accent1"/>
          </a:effectRef>
          <a:fontRef idx="minor">
            <a:schemeClr val="tx1"/>
          </a:fontRef>
        </p:style>
      </p:cxnSp>
    </p:spTree>
    <p:custDataLst>
      <p:tags r:id="rId8"/>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1014919" y="2473225"/>
            <a:ext cx="5734664" cy="255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3200" dirty="0">
                <a:solidFill>
                  <a:srgbClr val="C00000"/>
                </a:solidFill>
                <a:latin typeface="微软雅黑" panose="020B0503020204020204" charset="-122"/>
                <a:ea typeface="微软雅黑" panose="020B0503020204020204" charset="-122"/>
                <a:cs typeface="Arial" panose="020B0604020202020204"/>
              </a:rPr>
              <a:t>特色服务于谁？</a:t>
            </a:r>
            <a:endParaRPr lang="en-US" altLang="zh-CN" sz="3200" dirty="0">
              <a:solidFill>
                <a:srgbClr val="C00000"/>
              </a:solidFill>
              <a:latin typeface="微软雅黑" panose="020B0503020204020204" charset="-122"/>
              <a:ea typeface="微软雅黑" panose="020B0503020204020204" charset="-122"/>
              <a:cs typeface="Arial" panose="020B0604020202020204"/>
            </a:endParaRPr>
          </a:p>
          <a:p>
            <a:pPr algn="ctr"/>
            <a:endParaRPr lang="en-US" altLang="zh-CN" sz="3200" dirty="0">
              <a:solidFill>
                <a:srgbClr val="C00000"/>
              </a:solidFill>
              <a:latin typeface="微软雅黑" panose="020B0503020204020204" charset="-122"/>
              <a:ea typeface="微软雅黑" panose="020B0503020204020204" charset="-122"/>
              <a:cs typeface="Arial" panose="020B0604020202020204"/>
            </a:endParaRPr>
          </a:p>
          <a:p>
            <a:pPr algn="ctr"/>
            <a:r>
              <a:rPr lang="zh-CN" altLang="en-US" sz="3200" dirty="0">
                <a:solidFill>
                  <a:srgbClr val="C00000"/>
                </a:solidFill>
                <a:latin typeface="微软雅黑" panose="020B0503020204020204" charset="-122"/>
                <a:ea typeface="微软雅黑" panose="020B0503020204020204" charset="-122"/>
                <a:cs typeface="Arial" panose="020B0604020202020204"/>
              </a:rPr>
              <a:t>教师群体的动作标准是什么？</a:t>
            </a:r>
            <a:endParaRPr lang="en-US" altLang="zh-CN" sz="3200" dirty="0">
              <a:solidFill>
                <a:srgbClr val="C00000"/>
              </a:solidFill>
              <a:latin typeface="微软雅黑" panose="020B0503020204020204" charset="-122"/>
              <a:ea typeface="微软雅黑" panose="020B0503020204020204" charset="-122"/>
              <a:cs typeface="Arial" panose="020B0604020202020204"/>
            </a:endParaRPr>
          </a:p>
          <a:p>
            <a:pPr algn="ctr"/>
            <a:endParaRPr lang="en-US" altLang="zh-CN" sz="3200" dirty="0">
              <a:solidFill>
                <a:srgbClr val="C00000"/>
              </a:solidFill>
              <a:latin typeface="微软雅黑" panose="020B0503020204020204" charset="-122"/>
              <a:ea typeface="微软雅黑" panose="020B0503020204020204" charset="-122"/>
              <a:cs typeface="Arial" panose="020B0604020202020204"/>
            </a:endParaRPr>
          </a:p>
          <a:p>
            <a:pPr algn="ctr"/>
            <a:r>
              <a:rPr lang="zh-CN" altLang="en-US" sz="3200" dirty="0">
                <a:solidFill>
                  <a:srgbClr val="C00000"/>
                </a:solidFill>
                <a:latin typeface="微软雅黑" panose="020B0503020204020204" charset="-122"/>
                <a:ea typeface="微软雅黑" panose="020B0503020204020204" charset="-122"/>
                <a:cs typeface="Arial" panose="020B0604020202020204"/>
              </a:rPr>
              <a:t>运营的核心抓手又是什么？</a:t>
            </a:r>
            <a:endParaRPr lang="zh-CN" altLang="en-US" sz="3200" dirty="0">
              <a:solidFill>
                <a:srgbClr val="C00000"/>
              </a:solidFill>
              <a:latin typeface="微软雅黑" panose="020B0503020204020204" charset="-122"/>
              <a:ea typeface="微软雅黑" panose="020B0503020204020204" charset="-122"/>
              <a:cs typeface="Arial" panose="020B0604020202020204"/>
            </a:endParaRPr>
          </a:p>
        </p:txBody>
      </p:sp>
      <p:sp>
        <p:nvSpPr>
          <p:cNvPr id="2" name="文本框 1"/>
          <p:cNvSpPr txBox="1"/>
          <p:nvPr/>
        </p:nvSpPr>
        <p:spPr>
          <a:xfrm>
            <a:off x="6957902" y="2473225"/>
            <a:ext cx="3823110" cy="583565"/>
          </a:xfrm>
          <a:prstGeom prst="rect">
            <a:avLst/>
          </a:prstGeom>
          <a:noFill/>
        </p:spPr>
        <p:txBody>
          <a:bodyPr wrap="square" rtlCol="0">
            <a:spAutoFit/>
          </a:bodyPr>
          <a:lstStyle/>
          <a:p>
            <a:r>
              <a:rPr lang="zh-CN" altLang="en-US" sz="3200" b="1" dirty="0">
                <a:solidFill>
                  <a:srgbClr val="C00000"/>
                </a:solidFill>
                <a:latin typeface="微软雅黑" panose="020B0503020204020204" charset="-122"/>
                <a:ea typeface="微软雅黑" panose="020B0503020204020204" charset="-122"/>
                <a:cs typeface="Arial" panose="020B0604020202020204"/>
              </a:rPr>
              <a:t>孩子 </a:t>
            </a:r>
            <a:r>
              <a:rPr lang="zh-CN" altLang="en-US" sz="3200" dirty="0">
                <a:solidFill>
                  <a:srgbClr val="C00000"/>
                </a:solidFill>
                <a:latin typeface="微软雅黑" panose="020B0503020204020204" charset="-122"/>
                <a:ea typeface="微软雅黑" panose="020B0503020204020204" charset="-122"/>
                <a:cs typeface="Arial" panose="020B0604020202020204"/>
              </a:rPr>
              <a:t>和 </a:t>
            </a:r>
            <a:r>
              <a:rPr lang="zh-CN" altLang="en-US" sz="3200" b="1" dirty="0">
                <a:solidFill>
                  <a:srgbClr val="C00000"/>
                </a:solidFill>
                <a:latin typeface="微软雅黑" panose="020B0503020204020204" charset="-122"/>
                <a:ea typeface="微软雅黑" panose="020B0503020204020204" charset="-122"/>
                <a:cs typeface="Arial" panose="020B0604020202020204"/>
              </a:rPr>
              <a:t>家长</a:t>
            </a:r>
            <a:endParaRPr lang="zh-CN" altLang="en-US" sz="3200" b="1" dirty="0">
              <a:solidFill>
                <a:srgbClr val="C00000"/>
              </a:solidFill>
              <a:latin typeface="微软雅黑" panose="020B0503020204020204" charset="-122"/>
              <a:ea typeface="微软雅黑" panose="020B0503020204020204" charset="-122"/>
              <a:cs typeface="Arial" panose="020B0604020202020204"/>
            </a:endParaRPr>
          </a:p>
        </p:txBody>
      </p:sp>
      <p:sp>
        <p:nvSpPr>
          <p:cNvPr id="6" name="文本框 5"/>
          <p:cNvSpPr txBox="1"/>
          <p:nvPr/>
        </p:nvSpPr>
        <p:spPr>
          <a:xfrm>
            <a:off x="7022314" y="3911949"/>
            <a:ext cx="3823110" cy="583565"/>
          </a:xfrm>
          <a:prstGeom prst="rect">
            <a:avLst/>
          </a:prstGeom>
          <a:noFill/>
        </p:spPr>
        <p:txBody>
          <a:bodyPr wrap="square" rtlCol="0">
            <a:spAutoFit/>
          </a:bodyPr>
          <a:lstStyle/>
          <a:p>
            <a:r>
              <a:rPr lang="zh-CN" altLang="en-US" sz="3200" b="1" dirty="0">
                <a:solidFill>
                  <a:srgbClr val="C00000"/>
                </a:solidFill>
                <a:latin typeface="微软雅黑" panose="020B0503020204020204" charset="-122"/>
                <a:ea typeface="微软雅黑" panose="020B0503020204020204" charset="-122"/>
                <a:cs typeface="Arial" panose="020B0604020202020204"/>
              </a:rPr>
              <a:t>时间点管控</a:t>
            </a:r>
            <a:endParaRPr lang="zh-CN" altLang="en-US" sz="3200" b="1" dirty="0">
              <a:solidFill>
                <a:srgbClr val="C00000"/>
              </a:solidFill>
              <a:latin typeface="微软雅黑" panose="020B0503020204020204" charset="-122"/>
              <a:ea typeface="微软雅黑" panose="020B0503020204020204" charset="-122"/>
              <a:cs typeface="Arial" panose="020B0604020202020204"/>
            </a:endParaRPr>
          </a:p>
        </p:txBody>
      </p:sp>
      <p:sp>
        <p:nvSpPr>
          <p:cNvPr id="4" name="双大括号 3"/>
          <p:cNvSpPr/>
          <p:nvPr/>
        </p:nvSpPr>
        <p:spPr>
          <a:xfrm>
            <a:off x="845765" y="3429000"/>
            <a:ext cx="6007395" cy="1504507"/>
          </a:xfrm>
          <a:prstGeom prst="bracePair">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sz="900">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4"/>
          <p:cNvSpPr txBox="1"/>
          <p:nvPr>
            <p:custDataLst>
              <p:tags r:id="rId1"/>
            </p:custDataLst>
          </p:nvPr>
        </p:nvSpPr>
        <p:spPr>
          <a:xfrm>
            <a:off x="2367286" y="1219328"/>
            <a:ext cx="7457427" cy="1943252"/>
          </a:xfrm>
          <a:prstGeom prst="rect">
            <a:avLst/>
          </a:prstGeom>
          <a:noFill/>
        </p:spPr>
        <p:txBody>
          <a:bodyPr wrap="square" lIns="63500" tIns="25400" rIns="63500" bIns="25400" rtlCol="0" anchor="b" anchorCtr="0">
            <a:normAutofit/>
          </a:bodyPr>
          <a:p>
            <a:pPr marL="0" indent="0" algn="ctr">
              <a:lnSpc>
                <a:spcPct val="100000"/>
              </a:lnSpc>
              <a:spcBef>
                <a:spcPts val="0"/>
              </a:spcBef>
              <a:spcAft>
                <a:spcPts val="0"/>
              </a:spcAft>
              <a:buSzPct val="100000"/>
              <a:buNone/>
            </a:pPr>
            <a:r>
              <a:rPr lang="en-US" sz="5200" b="1" spc="360" dirty="0">
                <a:solidFill>
                  <a:schemeClr val="lt1"/>
                </a:solidFill>
                <a:uFillTx/>
                <a:latin typeface="微软雅黑" panose="020B0503020204020204" charset="-122"/>
                <a:ea typeface="微软雅黑" panose="020B0503020204020204" charset="-122"/>
              </a:rPr>
              <a:t>实战管理的首要任务：管收入</a:t>
            </a:r>
            <a:endParaRPr lang="en-US" sz="5200" b="1" spc="360" dirty="0">
              <a:solidFill>
                <a:schemeClr val="lt1"/>
              </a:solidFill>
              <a:uFillTx/>
              <a:latin typeface="微软雅黑" panose="020B0503020204020204" charset="-122"/>
              <a:ea typeface="微软雅黑" panose="020B0503020204020204" charset="-122"/>
            </a:endParaRPr>
          </a:p>
        </p:txBody>
      </p:sp>
      <p:sp>
        <p:nvSpPr>
          <p:cNvPr id="7" name="Title 6"/>
          <p:cNvSpPr txBox="1"/>
          <p:nvPr>
            <p:custDataLst>
              <p:tags r:id="rId2"/>
            </p:custDataLst>
          </p:nvPr>
        </p:nvSpPr>
        <p:spPr>
          <a:xfrm>
            <a:off x="2362200" y="3474719"/>
            <a:ext cx="7467600" cy="2163953"/>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ctr" fontAlgn="auto">
              <a:lnSpc>
                <a:spcPct val="100000"/>
              </a:lnSpc>
              <a:spcBef>
                <a:spcPts val="0"/>
              </a:spcBef>
              <a:spcAft>
                <a:spcPts val="800"/>
              </a:spcAft>
              <a:buSzPct val="100000"/>
              <a:buNone/>
            </a:pPr>
            <a:r>
              <a:rPr lang="en-US" sz="3600" spc="280" dirty="0">
                <a:ln w="3175">
                  <a:noFill/>
                  <a:prstDash val="dash"/>
                </a:ln>
                <a:solidFill>
                  <a:schemeClr val="lt1"/>
                </a:solidFill>
                <a:uFillTx/>
                <a:latin typeface="微软雅黑" panose="020B0503020204020204" charset="-122"/>
                <a:ea typeface="微软雅黑" panose="020B0503020204020204" charset="-122"/>
                <a:cs typeface="微软雅黑" panose="020B0503020204020204" charset="-122"/>
              </a:rPr>
              <a:t>用收入管理促发展</a:t>
            </a:r>
            <a:endParaRPr lang="en-US" sz="3600" spc="280" dirty="0">
              <a:ln w="3175">
                <a:noFill/>
                <a:prstDash val="dash"/>
              </a:ln>
              <a:solidFill>
                <a:schemeClr val="lt1"/>
              </a:solidFill>
              <a:uFillTx/>
              <a:latin typeface="微软雅黑" panose="020B0503020204020204" charset="-122"/>
              <a:ea typeface="微软雅黑" panose="020B0503020204020204" charset="-122"/>
              <a:cs typeface="微软雅黑" panose="020B0503020204020204" charset="-122"/>
            </a:endParaRPr>
          </a:p>
        </p:txBody>
      </p:sp>
      <p:grpSp>
        <p:nvGrpSpPr>
          <p:cNvPr id="8" name="组合 3"/>
          <p:cNvGrpSpPr/>
          <p:nvPr>
            <p:custDataLst>
              <p:tags r:id="rId3"/>
            </p:custDataLst>
          </p:nvPr>
        </p:nvGrpSpPr>
        <p:grpSpPr>
          <a:xfrm>
            <a:off x="11201490" y="604520"/>
            <a:ext cx="203583" cy="74612"/>
            <a:chOff x="9839643" y="910585"/>
            <a:chExt cx="203545" cy="74612"/>
          </a:xfrm>
        </p:grpSpPr>
        <p:cxnSp>
          <p:nvCxnSpPr>
            <p:cNvPr id="9" name="直接连接符 8"/>
            <p:cNvCxnSpPr/>
            <p:nvPr>
              <p:custDataLst>
                <p:tags r:id="rId4"/>
              </p:custDataLst>
            </p:nvPr>
          </p:nvCxnSpPr>
          <p:spPr>
            <a:xfrm>
              <a:off x="9839643" y="910585"/>
              <a:ext cx="20354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5"/>
              </p:custDataLst>
            </p:nvPr>
          </p:nvCxnSpPr>
          <p:spPr>
            <a:xfrm>
              <a:off x="9839643" y="985197"/>
              <a:ext cx="15557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13" name="直接连接符 12"/>
          <p:cNvCxnSpPr/>
          <p:nvPr>
            <p:custDataLst>
              <p:tags r:id="rId6"/>
            </p:custDataLst>
          </p:nvPr>
        </p:nvCxnSpPr>
        <p:spPr>
          <a:xfrm rot="5400000">
            <a:off x="1162325" y="5760385"/>
            <a:ext cx="0" cy="838207"/>
          </a:xfrm>
          <a:prstGeom prst="line">
            <a:avLst/>
          </a:prstGeom>
          <a:ln w="7620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custDataLst>
              <p:tags r:id="rId7"/>
            </p:custDataLst>
          </p:nvPr>
        </p:nvCxnSpPr>
        <p:spPr>
          <a:xfrm>
            <a:off x="2367286" y="3325141"/>
            <a:ext cx="7457427" cy="0"/>
          </a:xfrm>
          <a:prstGeom prst="line">
            <a:avLst/>
          </a:prstGeom>
          <a:ln>
            <a:solidFill>
              <a:schemeClr val="dk1"/>
            </a:solidFill>
          </a:ln>
        </p:spPr>
        <p:style>
          <a:lnRef idx="1">
            <a:schemeClr val="accent1"/>
          </a:lnRef>
          <a:fillRef idx="0">
            <a:schemeClr val="accent1"/>
          </a:fillRef>
          <a:effectRef idx="0">
            <a:schemeClr val="accent1"/>
          </a:effectRef>
          <a:fontRef idx="minor">
            <a:schemeClr val="tx1"/>
          </a:fontRef>
        </p:style>
      </p:cxnSp>
    </p:spTree>
    <p:custDataLst>
      <p:tags r:id="rId8"/>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439758" y="2541415"/>
            <a:ext cx="309880" cy="288290"/>
          </a:xfrm>
          <a:prstGeom prst="rect">
            <a:avLst/>
          </a:prstGeom>
          <a:noFill/>
        </p:spPr>
        <p:txBody>
          <a:bodyPr wrap="none" rtlCol="0">
            <a:spAutoFit/>
          </a:bodyPr>
          <a:lstStyle/>
          <a:p>
            <a:endParaRPr kumimoji="1" lang="zh-CN" altLang="en-US" sz="1280"/>
          </a:p>
        </p:txBody>
      </p:sp>
      <p:pic>
        <p:nvPicPr>
          <p:cNvPr id="3" name="Picture 5" descr="E:\教育教学手册\教学指导手册PPT\QQ图片20151222143557.jpg"/>
          <p:cNvPicPr>
            <a:picLocks noChangeAspect="1" noChangeArrowheads="1"/>
          </p:cNvPicPr>
          <p:nvPr/>
        </p:nvPicPr>
        <p:blipFill>
          <a:blip r:embed="rId1"/>
          <a:srcRect/>
          <a:stretch>
            <a:fillRect/>
          </a:stretch>
        </p:blipFill>
        <p:spPr bwMode="auto">
          <a:xfrm>
            <a:off x="567690" y="33020"/>
            <a:ext cx="11159490" cy="12271375"/>
          </a:xfrm>
          <a:prstGeom prst="rect">
            <a:avLst/>
          </a:prstGeom>
          <a:ln>
            <a:noFill/>
          </a:ln>
          <a:effectLst>
            <a:outerShdw blurRad="292100" dist="139700" dir="2700000" algn="tl" rotWithShape="0">
              <a:srgbClr val="333333">
                <a:alpha val="65000"/>
              </a:srgbClr>
            </a:outerShdw>
          </a:effectLst>
        </p:spPr>
      </p:pic>
      <p:sp>
        <p:nvSpPr>
          <p:cNvPr id="4" name="同心圆 3"/>
          <p:cNvSpPr/>
          <p:nvPr/>
        </p:nvSpPr>
        <p:spPr>
          <a:xfrm>
            <a:off x="635635" y="2541270"/>
            <a:ext cx="4471670" cy="883920"/>
          </a:xfrm>
          <a:prstGeom prst="donut">
            <a:avLst>
              <a:gd name="adj" fmla="val 6959"/>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zh-CN" altLang="en-US" sz="1280">
              <a:solidFill>
                <a:schemeClr val="tx1"/>
              </a:solidFill>
            </a:endParaRPr>
          </a:p>
        </p:txBody>
      </p:sp>
      <p:sp>
        <p:nvSpPr>
          <p:cNvPr id="5" name="同心圆 4"/>
          <p:cNvSpPr/>
          <p:nvPr/>
        </p:nvSpPr>
        <p:spPr>
          <a:xfrm>
            <a:off x="567902" y="5453906"/>
            <a:ext cx="4049183" cy="955777"/>
          </a:xfrm>
          <a:prstGeom prst="donut">
            <a:avLst>
              <a:gd name="adj" fmla="val 4093"/>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zh-CN" altLang="en-US" sz="1280">
              <a:solidFill>
                <a:schemeClr val="tx1"/>
              </a:solidFill>
            </a:endParaRPr>
          </a:p>
        </p:txBody>
      </p:sp>
      <p:sp>
        <p:nvSpPr>
          <p:cNvPr id="6" name="同心圆 5"/>
          <p:cNvSpPr/>
          <p:nvPr/>
        </p:nvSpPr>
        <p:spPr>
          <a:xfrm>
            <a:off x="4331335" y="726440"/>
            <a:ext cx="7305040" cy="1297940"/>
          </a:xfrm>
          <a:prstGeom prst="donut">
            <a:avLst>
              <a:gd name="adj" fmla="val 733"/>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zh-CN" altLang="en-US" sz="1280">
              <a:solidFill>
                <a:schemeClr val="tx1"/>
              </a:solidFill>
            </a:endParaRPr>
          </a:p>
        </p:txBody>
      </p:sp>
      <p:sp>
        <p:nvSpPr>
          <p:cNvPr id="7" name="同心圆 6"/>
          <p:cNvSpPr/>
          <p:nvPr/>
        </p:nvSpPr>
        <p:spPr>
          <a:xfrm>
            <a:off x="4558384" y="3562215"/>
            <a:ext cx="4007165" cy="731449"/>
          </a:xfrm>
          <a:prstGeom prst="donut">
            <a:avLst>
              <a:gd name="adj" fmla="val 6631"/>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zh-CN" altLang="en-US" sz="128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6"/>
          <p:cNvSpPr txBox="1"/>
          <p:nvPr>
            <p:custDataLst>
              <p:tags r:id="rId1"/>
            </p:custDataLst>
          </p:nvPr>
        </p:nvSpPr>
        <p:spPr>
          <a:xfrm>
            <a:off x="1983747" y="2133600"/>
            <a:ext cx="8224507" cy="1828038"/>
          </a:xfrm>
          <a:prstGeom prst="rect">
            <a:avLst/>
          </a:prstGeom>
          <a:noFill/>
          <a:ln w="3175">
            <a:noFill/>
            <a:prstDash val="dash"/>
          </a:ln>
        </p:spPr>
        <p:txBody>
          <a:bodyPr wrap="square" lIns="63500" tIns="25400" rIns="63500" bIns="25400" anchor="b"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ctr" fontAlgn="auto">
              <a:lnSpc>
                <a:spcPct val="100000"/>
              </a:lnSpc>
              <a:spcBef>
                <a:spcPts val="0"/>
              </a:spcBef>
              <a:spcAft>
                <a:spcPts val="800"/>
              </a:spcAft>
              <a:buSzPct val="100000"/>
              <a:buNone/>
            </a:pPr>
            <a:r>
              <a:rPr lang="zh-CN" altLang="en-US" sz="3000" spc="22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不要再这样对待园所每日的时间安排</a:t>
            </a:r>
            <a:endParaRPr lang="zh-CN" altLang="en-US" sz="3000" spc="22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sp>
        <p:nvSpPr>
          <p:cNvPr id="2" name="Title 6"/>
          <p:cNvSpPr txBox="1"/>
          <p:nvPr>
            <p:custDataLst>
              <p:tags r:id="rId2"/>
            </p:custDataLst>
          </p:nvPr>
        </p:nvSpPr>
        <p:spPr>
          <a:xfrm>
            <a:off x="1983747" y="4265982"/>
            <a:ext cx="8224507" cy="708646"/>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ctr" fontAlgn="auto">
              <a:lnSpc>
                <a:spcPct val="100000"/>
              </a:lnSpc>
              <a:spcBef>
                <a:spcPts val="0"/>
              </a:spcBef>
              <a:spcAft>
                <a:spcPts val="800"/>
              </a:spcAft>
              <a:buSzPct val="100000"/>
              <a:buNone/>
            </a:pPr>
            <a:r>
              <a:rPr lang="zh-CN" altLang="en-US" sz="3000" spc="22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学会认认真真的对待时间的规划</a:t>
            </a:r>
            <a:endParaRPr lang="zh-CN" altLang="en-US" sz="3000" spc="22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sp>
        <p:nvSpPr>
          <p:cNvPr id="5" name="矩形 0"/>
          <p:cNvSpPr/>
          <p:nvPr>
            <p:custDataLst>
              <p:tags r:id="rId3"/>
            </p:custDataLst>
          </p:nvPr>
        </p:nvSpPr>
        <p:spPr>
          <a:xfrm>
            <a:off x="188374" y="168752"/>
            <a:ext cx="11832258" cy="6514609"/>
          </a:xfrm>
          <a:prstGeom prst="rect">
            <a:avLst/>
          </a:prstGeom>
          <a:noFill/>
          <a:ln w="28575" cmpd="sng">
            <a:solidFill>
              <a:schemeClr val="accent1">
                <a:shade val="50000"/>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7" name="图形 3"/>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5795963" y="0"/>
            <a:ext cx="600075" cy="923925"/>
          </a:xfrm>
          <a:prstGeom prst="rect">
            <a:avLst/>
          </a:prstGeom>
        </p:spPr>
      </p:pic>
      <p:cxnSp>
        <p:nvCxnSpPr>
          <p:cNvPr id="9" name="直接连接符 8"/>
          <p:cNvCxnSpPr/>
          <p:nvPr>
            <p:custDataLst>
              <p:tags r:id="rId7"/>
            </p:custDataLst>
          </p:nvPr>
        </p:nvCxnSpPr>
        <p:spPr>
          <a:xfrm>
            <a:off x="1980572" y="4114038"/>
            <a:ext cx="8229600" cy="0"/>
          </a:xfrm>
          <a:prstGeom prst="line">
            <a:avLst/>
          </a:prstGeom>
          <a:ln w="28575" cmpd="sng">
            <a:solidFill>
              <a:schemeClr val="accent1">
                <a:shade val="50000"/>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Tree>
    <p:custDataLst>
      <p:tags r:id="rId8"/>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1066809" y="1066667"/>
            <a:ext cx="5162588" cy="1522451"/>
          </a:xfrm>
          <a:prstGeom prst="rect">
            <a:avLst/>
          </a:prstGeom>
          <a:noFill/>
        </p:spPr>
        <p:txBody>
          <a:bodyPr wrap="square" lIns="63500" tIns="25400" rIns="63500" bIns="25400" rtlCol="0" anchor="b" anchorCtr="0">
            <a:normAutofit lnSpcReduction="10000"/>
          </a:bodyPr>
          <a:p>
            <a:pPr marL="0" indent="0" algn="l">
              <a:lnSpc>
                <a:spcPct val="110000"/>
              </a:lnSpc>
              <a:spcBef>
                <a:spcPts val="0"/>
              </a:spcBef>
              <a:spcAft>
                <a:spcPts val="0"/>
              </a:spcAft>
              <a:buSzPct val="100000"/>
            </a:pPr>
            <a:r>
              <a:rPr lang="zh-CN" altLang="en-US" sz="4400" b="1" spc="280" dirty="0">
                <a:solidFill>
                  <a:schemeClr val="accent1"/>
                </a:solidFill>
                <a:uFillTx/>
                <a:latin typeface="微软雅黑" panose="020B0503020204020204" charset="-122"/>
                <a:ea typeface="微软雅黑" panose="020B0503020204020204" charset="-122"/>
              </a:rPr>
              <a:t>时间规划是个体系，这个体系要：</a:t>
            </a:r>
            <a:endParaRPr lang="zh-CN" altLang="en-US" sz="4400" b="1" spc="280" dirty="0">
              <a:solidFill>
                <a:schemeClr val="accent1"/>
              </a:solidFill>
              <a:uFillTx/>
              <a:latin typeface="微软雅黑" panose="020B0503020204020204" charset="-122"/>
              <a:ea typeface="微软雅黑" panose="020B0503020204020204" charset="-122"/>
            </a:endParaRPr>
          </a:p>
        </p:txBody>
      </p:sp>
      <p:sp>
        <p:nvSpPr>
          <p:cNvPr id="11" name="Title 6"/>
          <p:cNvSpPr txBox="1"/>
          <p:nvPr>
            <p:custDataLst>
              <p:tags r:id="rId2"/>
            </p:custDataLst>
          </p:nvPr>
        </p:nvSpPr>
        <p:spPr>
          <a:xfrm>
            <a:off x="1066809" y="2892535"/>
            <a:ext cx="5162588" cy="2593836"/>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381000" lvl="0" indent="-381000" algn="l" fontAlgn="ctr">
              <a:lnSpc>
                <a:spcPct val="120000"/>
              </a:lnSpc>
              <a:spcBef>
                <a:spcPts val="0"/>
              </a:spcBef>
              <a:spcAft>
                <a:spcPts val="800"/>
              </a:spcAft>
              <a:buSzPct val="100000"/>
              <a:buFont typeface="Wingdings" panose="05000000000000000000" charset="0"/>
              <a:buChar char="l"/>
            </a:pPr>
            <a:r>
              <a:rPr lang="zh-CN" altLang="en-US" sz="2200" spc="14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让家长知道每天孩子的时间安排；</a:t>
            </a:r>
            <a:endParaRPr lang="zh-CN" altLang="en-US" sz="2200" spc="14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lvl="0" indent="0" algn="l" fontAlgn="ctr">
              <a:lnSpc>
                <a:spcPct val="120000"/>
              </a:lnSpc>
              <a:spcBef>
                <a:spcPts val="0"/>
              </a:spcBef>
              <a:spcAft>
                <a:spcPts val="800"/>
              </a:spcAft>
              <a:buSzPct val="100000"/>
              <a:buFont typeface="Wingdings" panose="05000000000000000000" charset="0"/>
            </a:pPr>
            <a:r>
              <a:rPr lang="zh-CN" altLang="en-US" sz="2200" spc="14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（扩大公开象限，提升信任度）</a:t>
            </a:r>
            <a:endParaRPr lang="zh-CN" altLang="en-US" sz="2200" spc="14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381000" lvl="0" indent="-381000" algn="l" fontAlgn="ctr">
              <a:lnSpc>
                <a:spcPct val="120000"/>
              </a:lnSpc>
              <a:spcBef>
                <a:spcPts val="0"/>
              </a:spcBef>
              <a:spcAft>
                <a:spcPts val="800"/>
              </a:spcAft>
              <a:buClrTx/>
              <a:buSzTx/>
              <a:buFont typeface="Wingdings" panose="05000000000000000000" charset="0"/>
              <a:buChar char="l"/>
            </a:pPr>
            <a:r>
              <a:rPr lang="zh-CN" altLang="en-US" sz="2200" spc="14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让孩子知道每个时间点要做什么；</a:t>
            </a:r>
            <a:endParaRPr lang="zh-CN" altLang="en-US" sz="2200" spc="14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381000" lvl="0" indent="-381000" algn="l" fontAlgn="ctr">
              <a:lnSpc>
                <a:spcPct val="120000"/>
              </a:lnSpc>
              <a:spcBef>
                <a:spcPts val="0"/>
              </a:spcBef>
              <a:spcAft>
                <a:spcPts val="800"/>
              </a:spcAft>
              <a:buClrTx/>
              <a:buSzTx/>
              <a:buFont typeface="Wingdings" panose="05000000000000000000" charset="0"/>
              <a:buChar char="l"/>
            </a:pPr>
            <a:r>
              <a:rPr lang="zh-CN" altLang="en-US" sz="2200" spc="14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让老师知道每个时段做什么事，上什么课。</a:t>
            </a:r>
            <a:endParaRPr lang="zh-CN" altLang="en-US" sz="2200" spc="14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pic>
        <p:nvPicPr>
          <p:cNvPr id="7" name="图片 6"/>
          <p:cNvPicPr>
            <a:picLocks noChangeAspect="1"/>
          </p:cNvPicPr>
          <p:nvPr>
            <p:custDataLst>
              <p:tags r:id="rId3"/>
            </p:custDataLst>
          </p:nvPr>
        </p:nvPicPr>
        <p:blipFill rotWithShape="1">
          <a:blip r:embed="rId4"/>
          <a:srcRect l="26204" r="26204"/>
          <a:stretch>
            <a:fillRect/>
          </a:stretch>
        </p:blipFill>
        <p:spPr>
          <a:xfrm>
            <a:off x="7296214" y="-25"/>
            <a:ext cx="4895875" cy="6858051"/>
          </a:xfrm>
          <a:custGeom>
            <a:avLst/>
            <a:gdLst/>
            <a:ahLst/>
            <a:cxnLst>
              <a:cxn ang="3">
                <a:pos x="hc" y="t"/>
              </a:cxn>
              <a:cxn ang="cd2">
                <a:pos x="l" y="vc"/>
              </a:cxn>
              <a:cxn ang="cd4">
                <a:pos x="hc" y="b"/>
              </a:cxn>
              <a:cxn ang="0">
                <a:pos x="r" y="vc"/>
              </a:cxn>
            </a:cxnLst>
            <a:rect l="l" t="t" r="r" b="b"/>
            <a:pathLst>
              <a:path w="6720" h="10800">
                <a:moveTo>
                  <a:pt x="0" y="0"/>
                </a:moveTo>
                <a:lnTo>
                  <a:pt x="6720" y="0"/>
                </a:lnTo>
                <a:lnTo>
                  <a:pt x="6720" y="10800"/>
                </a:lnTo>
                <a:lnTo>
                  <a:pt x="0" y="10800"/>
                </a:lnTo>
                <a:lnTo>
                  <a:pt x="0" y="0"/>
                </a:lnTo>
                <a:close/>
              </a:path>
            </a:pathLst>
          </a:custGeom>
        </p:spPr>
      </p:pic>
    </p:spTree>
    <p:custDataLst>
      <p:tags r:id="rId5"/>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31"/>
          <p:cNvSpPr>
            <a:spLocks noChangeAspect="1"/>
          </p:cNvSpPr>
          <p:nvPr>
            <p:custDataLst>
              <p:tags r:id="rId1"/>
            </p:custDataLst>
          </p:nvPr>
        </p:nvSpPr>
        <p:spPr>
          <a:xfrm>
            <a:off x="1293955" y="1323220"/>
            <a:ext cx="815283" cy="639829"/>
          </a:xfrm>
          <a:custGeom>
            <a:avLst/>
            <a:gdLst/>
            <a:ahLst/>
            <a:cxnLst/>
            <a:rect l="l" t="t" r="r" b="b"/>
            <a:pathLst>
              <a:path w="346472" h="271909">
                <a:moveTo>
                  <a:pt x="321916" y="0"/>
                </a:moveTo>
                <a:lnTo>
                  <a:pt x="346472" y="52238"/>
                </a:lnTo>
                <a:cubicBezTo>
                  <a:pt x="321171" y="60573"/>
                  <a:pt x="303163" y="72181"/>
                  <a:pt x="292448" y="87064"/>
                </a:cubicBezTo>
                <a:cubicBezTo>
                  <a:pt x="281732" y="101947"/>
                  <a:pt x="276077" y="121741"/>
                  <a:pt x="275481" y="146447"/>
                </a:cubicBezTo>
                <a:lnTo>
                  <a:pt x="336203" y="146447"/>
                </a:lnTo>
                <a:lnTo>
                  <a:pt x="336203" y="271909"/>
                </a:lnTo>
                <a:lnTo>
                  <a:pt x="210741" y="271909"/>
                </a:lnTo>
                <a:lnTo>
                  <a:pt x="210741" y="181719"/>
                </a:lnTo>
                <a:cubicBezTo>
                  <a:pt x="210741" y="145405"/>
                  <a:pt x="213866" y="116830"/>
                  <a:pt x="220117" y="95994"/>
                </a:cubicBezTo>
                <a:cubicBezTo>
                  <a:pt x="226368" y="75158"/>
                  <a:pt x="238200" y="56331"/>
                  <a:pt x="255613" y="39514"/>
                </a:cubicBezTo>
                <a:cubicBezTo>
                  <a:pt x="273026" y="22696"/>
                  <a:pt x="295126" y="9525"/>
                  <a:pt x="321916" y="0"/>
                </a:cubicBezTo>
                <a:close/>
                <a:moveTo>
                  <a:pt x="111175" y="0"/>
                </a:moveTo>
                <a:lnTo>
                  <a:pt x="135732" y="52238"/>
                </a:lnTo>
                <a:cubicBezTo>
                  <a:pt x="110728" y="60573"/>
                  <a:pt x="92795" y="72181"/>
                  <a:pt x="81930" y="87064"/>
                </a:cubicBezTo>
                <a:cubicBezTo>
                  <a:pt x="71066" y="101947"/>
                  <a:pt x="65485" y="121741"/>
                  <a:pt x="65187" y="146447"/>
                </a:cubicBezTo>
                <a:lnTo>
                  <a:pt x="125462" y="146447"/>
                </a:lnTo>
                <a:lnTo>
                  <a:pt x="125462" y="271909"/>
                </a:lnTo>
                <a:lnTo>
                  <a:pt x="0" y="271909"/>
                </a:lnTo>
                <a:lnTo>
                  <a:pt x="0" y="181719"/>
                </a:lnTo>
                <a:cubicBezTo>
                  <a:pt x="0" y="145405"/>
                  <a:pt x="3200" y="116830"/>
                  <a:pt x="9600" y="95994"/>
                </a:cubicBezTo>
                <a:cubicBezTo>
                  <a:pt x="15999" y="75158"/>
                  <a:pt x="27906" y="56331"/>
                  <a:pt x="45319" y="39514"/>
                </a:cubicBezTo>
                <a:cubicBezTo>
                  <a:pt x="62731" y="22696"/>
                  <a:pt x="84684" y="9525"/>
                  <a:pt x="11117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chemeClr val="lt1"/>
              </a:solidFill>
              <a:latin typeface="微软雅黑" panose="020B0503020204020204" charset="-122"/>
              <a:ea typeface="微软雅黑" panose="020B0503020204020204" charset="-122"/>
            </a:endParaRPr>
          </a:p>
        </p:txBody>
      </p:sp>
      <p:sp>
        <p:nvSpPr>
          <p:cNvPr id="6" name="任意多边形 31"/>
          <p:cNvSpPr>
            <a:spLocks noChangeAspect="1"/>
          </p:cNvSpPr>
          <p:nvPr>
            <p:custDataLst>
              <p:tags r:id="rId2"/>
            </p:custDataLst>
          </p:nvPr>
        </p:nvSpPr>
        <p:spPr>
          <a:xfrm rot="10800000">
            <a:off x="10038961" y="4860578"/>
            <a:ext cx="859084" cy="674203"/>
          </a:xfrm>
          <a:custGeom>
            <a:avLst/>
            <a:gdLst/>
            <a:ahLst/>
            <a:cxnLst/>
            <a:rect l="l" t="t" r="r" b="b"/>
            <a:pathLst>
              <a:path w="346472" h="271909">
                <a:moveTo>
                  <a:pt x="321916" y="0"/>
                </a:moveTo>
                <a:lnTo>
                  <a:pt x="346472" y="52238"/>
                </a:lnTo>
                <a:cubicBezTo>
                  <a:pt x="321171" y="60573"/>
                  <a:pt x="303163" y="72181"/>
                  <a:pt x="292448" y="87064"/>
                </a:cubicBezTo>
                <a:cubicBezTo>
                  <a:pt x="281732" y="101947"/>
                  <a:pt x="276077" y="121741"/>
                  <a:pt x="275481" y="146447"/>
                </a:cubicBezTo>
                <a:lnTo>
                  <a:pt x="336203" y="146447"/>
                </a:lnTo>
                <a:lnTo>
                  <a:pt x="336203" y="271909"/>
                </a:lnTo>
                <a:lnTo>
                  <a:pt x="210741" y="271909"/>
                </a:lnTo>
                <a:lnTo>
                  <a:pt x="210741" y="181719"/>
                </a:lnTo>
                <a:cubicBezTo>
                  <a:pt x="210741" y="145405"/>
                  <a:pt x="213866" y="116830"/>
                  <a:pt x="220117" y="95994"/>
                </a:cubicBezTo>
                <a:cubicBezTo>
                  <a:pt x="226368" y="75158"/>
                  <a:pt x="238200" y="56331"/>
                  <a:pt x="255613" y="39514"/>
                </a:cubicBezTo>
                <a:cubicBezTo>
                  <a:pt x="273026" y="22696"/>
                  <a:pt x="295126" y="9525"/>
                  <a:pt x="321916" y="0"/>
                </a:cubicBezTo>
                <a:close/>
                <a:moveTo>
                  <a:pt x="111175" y="0"/>
                </a:moveTo>
                <a:lnTo>
                  <a:pt x="135732" y="52238"/>
                </a:lnTo>
                <a:cubicBezTo>
                  <a:pt x="110728" y="60573"/>
                  <a:pt x="92795" y="72181"/>
                  <a:pt x="81930" y="87064"/>
                </a:cubicBezTo>
                <a:cubicBezTo>
                  <a:pt x="71066" y="101947"/>
                  <a:pt x="65485" y="121741"/>
                  <a:pt x="65187" y="146447"/>
                </a:cubicBezTo>
                <a:lnTo>
                  <a:pt x="125462" y="146447"/>
                </a:lnTo>
                <a:lnTo>
                  <a:pt x="125462" y="271909"/>
                </a:lnTo>
                <a:lnTo>
                  <a:pt x="0" y="271909"/>
                </a:lnTo>
                <a:lnTo>
                  <a:pt x="0" y="181719"/>
                </a:lnTo>
                <a:cubicBezTo>
                  <a:pt x="0" y="145405"/>
                  <a:pt x="3200" y="116830"/>
                  <a:pt x="9600" y="95994"/>
                </a:cubicBezTo>
                <a:cubicBezTo>
                  <a:pt x="15999" y="75158"/>
                  <a:pt x="27906" y="56331"/>
                  <a:pt x="45319" y="39514"/>
                </a:cubicBezTo>
                <a:cubicBezTo>
                  <a:pt x="62731" y="22696"/>
                  <a:pt x="84684" y="9525"/>
                  <a:pt x="11117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3" name="文本框 2"/>
          <p:cNvSpPr txBox="1"/>
          <p:nvPr>
            <p:custDataLst>
              <p:tags r:id="rId3"/>
            </p:custDataLst>
          </p:nvPr>
        </p:nvSpPr>
        <p:spPr>
          <a:xfrm>
            <a:off x="1535430" y="2895600"/>
            <a:ext cx="9144064" cy="1066800"/>
          </a:xfrm>
          <a:prstGeom prst="rect">
            <a:avLst/>
          </a:prstGeom>
          <a:noFill/>
        </p:spPr>
        <p:txBody>
          <a:bodyPr wrap="square" lIns="63500" tIns="25400" rIns="63500" bIns="25400" rtlCol="0" anchor="ctr" anchorCtr="0">
            <a:normAutofit/>
          </a:bodyPr>
          <a:p>
            <a:pPr marL="0" indent="0" algn="ctr">
              <a:lnSpc>
                <a:spcPct val="100000"/>
              </a:lnSpc>
              <a:spcBef>
                <a:spcPts val="0"/>
              </a:spcBef>
              <a:spcAft>
                <a:spcPts val="0"/>
              </a:spcAft>
              <a:buSzPct val="100000"/>
              <a:buNone/>
            </a:pPr>
            <a:r>
              <a:rPr lang="zh-CN" altLang="en-US" sz="4700" b="1" spc="310" dirty="0">
                <a:solidFill>
                  <a:schemeClr val="accent1"/>
                </a:solidFill>
                <a:uFillTx/>
                <a:latin typeface="微软雅黑" panose="020B0503020204020204" charset="-122"/>
                <a:ea typeface="微软雅黑" panose="020B0503020204020204" charset="-122"/>
              </a:rPr>
              <a:t>让</a:t>
            </a:r>
            <a:r>
              <a:rPr lang="zh-CN" altLang="en-US" sz="4700" b="1" spc="310" dirty="0">
                <a:solidFill>
                  <a:srgbClr val="C00000"/>
                </a:solidFill>
                <a:uFillTx/>
                <a:latin typeface="微软雅黑" panose="020B0503020204020204" charset="-122"/>
                <a:ea typeface="微软雅黑" panose="020B0503020204020204" charset="-122"/>
              </a:rPr>
              <a:t>家长</a:t>
            </a:r>
            <a:r>
              <a:rPr lang="zh-CN" altLang="en-US" sz="4700" b="1" spc="310" dirty="0">
                <a:solidFill>
                  <a:schemeClr val="accent1"/>
                </a:solidFill>
                <a:uFillTx/>
                <a:latin typeface="微软雅黑" panose="020B0503020204020204" charset="-122"/>
                <a:ea typeface="微软雅黑" panose="020B0503020204020204" charset="-122"/>
              </a:rPr>
              <a:t>知道每天孩子的时间安排</a:t>
            </a:r>
            <a:endParaRPr lang="zh-CN" altLang="en-US" sz="4700" b="1" spc="310" dirty="0">
              <a:solidFill>
                <a:schemeClr val="accent1"/>
              </a:solidFill>
              <a:uFillTx/>
              <a:latin typeface="微软雅黑" panose="020B0503020204020204" charset="-122"/>
              <a:ea typeface="微软雅黑" panose="020B0503020204020204" charset="-122"/>
            </a:endParaRPr>
          </a:p>
        </p:txBody>
      </p:sp>
    </p:spTree>
    <p:custDataLst>
      <p:tags r:id="rId4"/>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351424" y="449083"/>
            <a:ext cx="7282271" cy="378460"/>
          </a:xfrm>
          <a:prstGeom prst="rect">
            <a:avLst/>
          </a:prstGeom>
          <a:noFill/>
        </p:spPr>
        <p:txBody>
          <a:bodyPr wrap="square" rtlCol="0">
            <a:spAutoFit/>
          </a:bodyPr>
          <a:lstStyle/>
          <a:p>
            <a:pPr marL="762000" indent="-762000">
              <a:buFont typeface="Wingdings" panose="05000000000000000000" pitchFamily="2" charset="2"/>
              <a:buChar char="l"/>
            </a:pPr>
            <a:r>
              <a:rPr lang="zh-CN" altLang="en-US" sz="1870" dirty="0">
                <a:solidFill>
                  <a:schemeClr val="bg1"/>
                </a:solidFill>
                <a:latin typeface="微软雅黑" panose="020B0503020204020204" charset="-122"/>
                <a:ea typeface="微软雅黑" panose="020B0503020204020204" charset="-122"/>
              </a:rPr>
              <a:t>放大你的“</a:t>
            </a:r>
            <a:r>
              <a:rPr lang="zh-CN" altLang="en-US" sz="1870" dirty="0">
                <a:solidFill>
                  <a:schemeClr val="bg1"/>
                </a:solidFill>
                <a:latin typeface="微软雅黑" panose="020B0503020204020204" charset="-122"/>
                <a:ea typeface="微软雅黑" panose="020B0503020204020204" charset="-122"/>
              </a:rPr>
              <a:t>公开”象限，让家长知道你每个班级的时间安排</a:t>
            </a:r>
            <a:endParaRPr lang="zh-CN" altLang="en-US" sz="1870" dirty="0">
              <a:solidFill>
                <a:schemeClr val="bg1"/>
              </a:solidFill>
              <a:latin typeface="微软雅黑" panose="020B0503020204020204" charset="-122"/>
              <a:ea typeface="微软雅黑" panose="020B0503020204020204" charset="-122"/>
            </a:endParaRPr>
          </a:p>
        </p:txBody>
      </p:sp>
      <p:pic>
        <p:nvPicPr>
          <p:cNvPr id="3" name="Picture 3"/>
          <p:cNvPicPr>
            <a:picLocks noChangeAspect="1" noChangeArrowheads="1"/>
          </p:cNvPicPr>
          <p:nvPr/>
        </p:nvPicPr>
        <p:blipFill>
          <a:blip r:embed="rId1">
            <a:extLst>
              <a:ext uri="{BEBA8EAE-BF5A-486C-A8C5-ECC9F3942E4B}">
                <a14:imgProps xmlns:a14="http://schemas.microsoft.com/office/drawing/2010/main">
                  <a14:imgLayer r:embed="rId2">
                    <a14:imgEffect>
                      <a14:brightnessContrast bright="20000" contrast="-20000"/>
                    </a14:imgEffect>
                    <a14:imgEffect>
                      <a14:sharpenSoften amount="50000"/>
                    </a14:imgEffect>
                  </a14:imgLayer>
                </a14:imgProps>
              </a:ext>
            </a:extLst>
          </a:blip>
          <a:srcRect/>
          <a:stretch>
            <a:fillRect/>
          </a:stretch>
        </p:blipFill>
        <p:spPr bwMode="auto">
          <a:xfrm>
            <a:off x="1206898" y="1467862"/>
            <a:ext cx="3891952" cy="4726387"/>
          </a:xfrm>
          <a:prstGeom prst="rect">
            <a:avLst/>
          </a:prstGeom>
          <a:ln>
            <a:noFill/>
          </a:ln>
          <a:effectLst>
            <a:outerShdw blurRad="292100" dist="139700" dir="2700000" algn="tl" rotWithShape="0">
              <a:srgbClr val="333333">
                <a:alpha val="65000"/>
              </a:srgbClr>
            </a:outerShdw>
          </a:effectLst>
        </p:spPr>
      </p:pic>
      <p:pic>
        <p:nvPicPr>
          <p:cNvPr id="4" name="Picture 5"/>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Effect>
                      <a14:sharpenSoften amount="50000"/>
                    </a14:imgEffect>
                  </a14:imgLayer>
                </a14:imgProps>
              </a:ext>
            </a:extLst>
          </a:blip>
          <a:srcRect/>
          <a:stretch>
            <a:fillRect/>
          </a:stretch>
        </p:blipFill>
        <p:spPr bwMode="auto">
          <a:xfrm>
            <a:off x="5832615" y="1898911"/>
            <a:ext cx="5495397" cy="3864286"/>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31"/>
          <p:cNvSpPr>
            <a:spLocks noChangeAspect="1"/>
          </p:cNvSpPr>
          <p:nvPr>
            <p:custDataLst>
              <p:tags r:id="rId1"/>
            </p:custDataLst>
          </p:nvPr>
        </p:nvSpPr>
        <p:spPr>
          <a:xfrm>
            <a:off x="1293955" y="1323220"/>
            <a:ext cx="815283" cy="639829"/>
          </a:xfrm>
          <a:custGeom>
            <a:avLst/>
            <a:gdLst/>
            <a:ahLst/>
            <a:cxnLst/>
            <a:rect l="l" t="t" r="r" b="b"/>
            <a:pathLst>
              <a:path w="346472" h="271909">
                <a:moveTo>
                  <a:pt x="321916" y="0"/>
                </a:moveTo>
                <a:lnTo>
                  <a:pt x="346472" y="52238"/>
                </a:lnTo>
                <a:cubicBezTo>
                  <a:pt x="321171" y="60573"/>
                  <a:pt x="303163" y="72181"/>
                  <a:pt x="292448" y="87064"/>
                </a:cubicBezTo>
                <a:cubicBezTo>
                  <a:pt x="281732" y="101947"/>
                  <a:pt x="276077" y="121741"/>
                  <a:pt x="275481" y="146447"/>
                </a:cubicBezTo>
                <a:lnTo>
                  <a:pt x="336203" y="146447"/>
                </a:lnTo>
                <a:lnTo>
                  <a:pt x="336203" y="271909"/>
                </a:lnTo>
                <a:lnTo>
                  <a:pt x="210741" y="271909"/>
                </a:lnTo>
                <a:lnTo>
                  <a:pt x="210741" y="181719"/>
                </a:lnTo>
                <a:cubicBezTo>
                  <a:pt x="210741" y="145405"/>
                  <a:pt x="213866" y="116830"/>
                  <a:pt x="220117" y="95994"/>
                </a:cubicBezTo>
                <a:cubicBezTo>
                  <a:pt x="226368" y="75158"/>
                  <a:pt x="238200" y="56331"/>
                  <a:pt x="255613" y="39514"/>
                </a:cubicBezTo>
                <a:cubicBezTo>
                  <a:pt x="273026" y="22696"/>
                  <a:pt x="295126" y="9525"/>
                  <a:pt x="321916" y="0"/>
                </a:cubicBezTo>
                <a:close/>
                <a:moveTo>
                  <a:pt x="111175" y="0"/>
                </a:moveTo>
                <a:lnTo>
                  <a:pt x="135732" y="52238"/>
                </a:lnTo>
                <a:cubicBezTo>
                  <a:pt x="110728" y="60573"/>
                  <a:pt x="92795" y="72181"/>
                  <a:pt x="81930" y="87064"/>
                </a:cubicBezTo>
                <a:cubicBezTo>
                  <a:pt x="71066" y="101947"/>
                  <a:pt x="65485" y="121741"/>
                  <a:pt x="65187" y="146447"/>
                </a:cubicBezTo>
                <a:lnTo>
                  <a:pt x="125462" y="146447"/>
                </a:lnTo>
                <a:lnTo>
                  <a:pt x="125462" y="271909"/>
                </a:lnTo>
                <a:lnTo>
                  <a:pt x="0" y="271909"/>
                </a:lnTo>
                <a:lnTo>
                  <a:pt x="0" y="181719"/>
                </a:lnTo>
                <a:cubicBezTo>
                  <a:pt x="0" y="145405"/>
                  <a:pt x="3200" y="116830"/>
                  <a:pt x="9600" y="95994"/>
                </a:cubicBezTo>
                <a:cubicBezTo>
                  <a:pt x="15999" y="75158"/>
                  <a:pt x="27906" y="56331"/>
                  <a:pt x="45319" y="39514"/>
                </a:cubicBezTo>
                <a:cubicBezTo>
                  <a:pt x="62731" y="22696"/>
                  <a:pt x="84684" y="9525"/>
                  <a:pt x="11117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chemeClr val="lt1"/>
              </a:solidFill>
              <a:latin typeface="微软雅黑" panose="020B0503020204020204" charset="-122"/>
              <a:ea typeface="微软雅黑" panose="020B0503020204020204" charset="-122"/>
            </a:endParaRPr>
          </a:p>
        </p:txBody>
      </p:sp>
      <p:sp>
        <p:nvSpPr>
          <p:cNvPr id="6" name="任意多边形 31"/>
          <p:cNvSpPr>
            <a:spLocks noChangeAspect="1"/>
          </p:cNvSpPr>
          <p:nvPr>
            <p:custDataLst>
              <p:tags r:id="rId2"/>
            </p:custDataLst>
          </p:nvPr>
        </p:nvSpPr>
        <p:spPr>
          <a:xfrm rot="10800000">
            <a:off x="10038961" y="4860578"/>
            <a:ext cx="859084" cy="674203"/>
          </a:xfrm>
          <a:custGeom>
            <a:avLst/>
            <a:gdLst/>
            <a:ahLst/>
            <a:cxnLst/>
            <a:rect l="l" t="t" r="r" b="b"/>
            <a:pathLst>
              <a:path w="346472" h="271909">
                <a:moveTo>
                  <a:pt x="321916" y="0"/>
                </a:moveTo>
                <a:lnTo>
                  <a:pt x="346472" y="52238"/>
                </a:lnTo>
                <a:cubicBezTo>
                  <a:pt x="321171" y="60573"/>
                  <a:pt x="303163" y="72181"/>
                  <a:pt x="292448" y="87064"/>
                </a:cubicBezTo>
                <a:cubicBezTo>
                  <a:pt x="281732" y="101947"/>
                  <a:pt x="276077" y="121741"/>
                  <a:pt x="275481" y="146447"/>
                </a:cubicBezTo>
                <a:lnTo>
                  <a:pt x="336203" y="146447"/>
                </a:lnTo>
                <a:lnTo>
                  <a:pt x="336203" y="271909"/>
                </a:lnTo>
                <a:lnTo>
                  <a:pt x="210741" y="271909"/>
                </a:lnTo>
                <a:lnTo>
                  <a:pt x="210741" y="181719"/>
                </a:lnTo>
                <a:cubicBezTo>
                  <a:pt x="210741" y="145405"/>
                  <a:pt x="213866" y="116830"/>
                  <a:pt x="220117" y="95994"/>
                </a:cubicBezTo>
                <a:cubicBezTo>
                  <a:pt x="226368" y="75158"/>
                  <a:pt x="238200" y="56331"/>
                  <a:pt x="255613" y="39514"/>
                </a:cubicBezTo>
                <a:cubicBezTo>
                  <a:pt x="273026" y="22696"/>
                  <a:pt x="295126" y="9525"/>
                  <a:pt x="321916" y="0"/>
                </a:cubicBezTo>
                <a:close/>
                <a:moveTo>
                  <a:pt x="111175" y="0"/>
                </a:moveTo>
                <a:lnTo>
                  <a:pt x="135732" y="52238"/>
                </a:lnTo>
                <a:cubicBezTo>
                  <a:pt x="110728" y="60573"/>
                  <a:pt x="92795" y="72181"/>
                  <a:pt x="81930" y="87064"/>
                </a:cubicBezTo>
                <a:cubicBezTo>
                  <a:pt x="71066" y="101947"/>
                  <a:pt x="65485" y="121741"/>
                  <a:pt x="65187" y="146447"/>
                </a:cubicBezTo>
                <a:lnTo>
                  <a:pt x="125462" y="146447"/>
                </a:lnTo>
                <a:lnTo>
                  <a:pt x="125462" y="271909"/>
                </a:lnTo>
                <a:lnTo>
                  <a:pt x="0" y="271909"/>
                </a:lnTo>
                <a:lnTo>
                  <a:pt x="0" y="181719"/>
                </a:lnTo>
                <a:cubicBezTo>
                  <a:pt x="0" y="145405"/>
                  <a:pt x="3200" y="116830"/>
                  <a:pt x="9600" y="95994"/>
                </a:cubicBezTo>
                <a:cubicBezTo>
                  <a:pt x="15999" y="75158"/>
                  <a:pt x="27906" y="56331"/>
                  <a:pt x="45319" y="39514"/>
                </a:cubicBezTo>
                <a:cubicBezTo>
                  <a:pt x="62731" y="22696"/>
                  <a:pt x="84684" y="9525"/>
                  <a:pt x="11117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3" name="文本框 2"/>
          <p:cNvSpPr txBox="1"/>
          <p:nvPr>
            <p:custDataLst>
              <p:tags r:id="rId3"/>
            </p:custDataLst>
          </p:nvPr>
        </p:nvSpPr>
        <p:spPr>
          <a:xfrm>
            <a:off x="1535430" y="2895600"/>
            <a:ext cx="9144064" cy="1066800"/>
          </a:xfrm>
          <a:prstGeom prst="rect">
            <a:avLst/>
          </a:prstGeom>
          <a:noFill/>
        </p:spPr>
        <p:txBody>
          <a:bodyPr wrap="square" lIns="63500" tIns="25400" rIns="63500" bIns="25400" rtlCol="0" anchor="ctr" anchorCtr="0">
            <a:normAutofit/>
          </a:bodyPr>
          <a:p>
            <a:pPr marL="0" indent="0" algn="ctr">
              <a:lnSpc>
                <a:spcPct val="100000"/>
              </a:lnSpc>
              <a:spcBef>
                <a:spcPts val="0"/>
              </a:spcBef>
              <a:spcAft>
                <a:spcPts val="0"/>
              </a:spcAft>
              <a:buSzPct val="100000"/>
              <a:buNone/>
            </a:pPr>
            <a:r>
              <a:rPr lang="zh-CN" altLang="en-US" sz="4700" b="1" spc="310" dirty="0">
                <a:solidFill>
                  <a:schemeClr val="accent1"/>
                </a:solidFill>
                <a:uFillTx/>
                <a:latin typeface="微软雅黑" panose="020B0503020204020204" charset="-122"/>
                <a:ea typeface="微软雅黑" panose="020B0503020204020204" charset="-122"/>
              </a:rPr>
              <a:t>让</a:t>
            </a:r>
            <a:r>
              <a:rPr lang="zh-CN" altLang="en-US" sz="4700" b="1" spc="310" dirty="0">
                <a:solidFill>
                  <a:srgbClr val="C00000"/>
                </a:solidFill>
                <a:uFillTx/>
                <a:latin typeface="微软雅黑" panose="020B0503020204020204" charset="-122"/>
                <a:ea typeface="微软雅黑" panose="020B0503020204020204" charset="-122"/>
              </a:rPr>
              <a:t>孩子</a:t>
            </a:r>
            <a:r>
              <a:rPr lang="zh-CN" altLang="en-US" sz="4700" b="1" spc="310" dirty="0">
                <a:solidFill>
                  <a:schemeClr val="accent1"/>
                </a:solidFill>
                <a:uFillTx/>
                <a:latin typeface="微软雅黑" panose="020B0503020204020204" charset="-122"/>
                <a:ea typeface="微软雅黑" panose="020B0503020204020204" charset="-122"/>
              </a:rPr>
              <a:t>知道每个时间点要做什么</a:t>
            </a:r>
            <a:endParaRPr lang="zh-CN" altLang="en-US" sz="4700" b="1" spc="310" dirty="0">
              <a:solidFill>
                <a:schemeClr val="accent1"/>
              </a:solidFill>
              <a:uFillTx/>
              <a:latin typeface="微软雅黑" panose="020B0503020204020204" charset="-122"/>
              <a:ea typeface="微软雅黑" panose="020B0503020204020204" charset="-122"/>
            </a:endParaRPr>
          </a:p>
        </p:txBody>
      </p:sp>
    </p:spTree>
    <p:custDataLst>
      <p:tags r:id="rId4"/>
    </p:custData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内容占位符 3" descr="172027328397767696.jpg"/>
          <p:cNvPicPr>
            <a:picLocks noChangeAspect="1"/>
          </p:cNvPicPr>
          <p:nvPr/>
        </p:nvPicPr>
        <p:blipFill rotWithShape="1">
          <a:blip r:embed="rId1">
            <a:lum bright="20000" contrast="10000"/>
            <a:extLst>
              <a:ext uri="{BEBA8EAE-BF5A-486C-A8C5-ECC9F3942E4B}">
                <a14:imgProps xmlns:a14="http://schemas.microsoft.com/office/drawing/2010/main">
                  <a14:imgLayer r:embed="rId2">
                    <a14:imgEffect>
                      <a14:saturation sat="200000"/>
                    </a14:imgEffect>
                    <a14:imgEffect>
                      <a14:sharpenSoften amount="50000"/>
                    </a14:imgEffect>
                  </a14:imgLayer>
                </a14:imgProps>
              </a:ext>
            </a:extLst>
          </a:blip>
          <a:srcRect t="4765"/>
          <a:stretch>
            <a:fillRect/>
          </a:stretch>
        </p:blipFill>
        <p:spPr>
          <a:xfrm>
            <a:off x="6558934" y="584582"/>
            <a:ext cx="4548959" cy="5981911"/>
          </a:xfrm>
          <a:prstGeom prst="rect">
            <a:avLst/>
          </a:prstGeom>
          <a:ln>
            <a:noFill/>
          </a:ln>
          <a:effectLst>
            <a:outerShdw blurRad="190500" algn="tl" rotWithShape="0">
              <a:srgbClr val="000000">
                <a:alpha val="70000"/>
              </a:srgbClr>
            </a:outerShdw>
          </a:effectLst>
        </p:spPr>
      </p:pic>
      <p:pic>
        <p:nvPicPr>
          <p:cNvPr id="5" name="图片 4"/>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Effect>
                      <a14:sharpenSoften amount="50000"/>
                    </a14:imgEffect>
                  </a14:imgLayer>
                </a14:imgProps>
              </a:ext>
            </a:extLst>
          </a:blip>
          <a:srcRect l="8636" t="1316" r="8350"/>
          <a:stretch>
            <a:fillRect/>
          </a:stretch>
        </p:blipFill>
        <p:spPr>
          <a:xfrm>
            <a:off x="868380" y="584582"/>
            <a:ext cx="4986416" cy="5830482"/>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内容占位符 3" descr="119453416910600834.jpg"/>
          <p:cNvPicPr>
            <a:picLocks noChangeAspect="1"/>
          </p:cNvPicPr>
          <p:nvPr/>
        </p:nvPicPr>
        <p:blipFill rotWithShape="1">
          <a:blip r:embed="rId1">
            <a:lum bright="20000" contrast="20000"/>
            <a:extLst>
              <a:ext uri="{BEBA8EAE-BF5A-486C-A8C5-ECC9F3942E4B}">
                <a14:imgProps xmlns:a14="http://schemas.microsoft.com/office/drawing/2010/main">
                  <a14:imgLayer r:embed="rId2">
                    <a14:imgEffect>
                      <a14:saturation sat="200000"/>
                    </a14:imgEffect>
                    <a14:imgEffect>
                      <a14:sharpenSoften amount="50000"/>
                    </a14:imgEffect>
                  </a14:imgLayer>
                </a14:imgProps>
              </a:ext>
            </a:extLst>
          </a:blip>
          <a:srcRect t="8319"/>
          <a:stretch>
            <a:fillRect/>
          </a:stretch>
        </p:blipFill>
        <p:spPr>
          <a:xfrm>
            <a:off x="4343175" y="1244109"/>
            <a:ext cx="3358224" cy="4728812"/>
          </a:xfrm>
          <a:prstGeom prst="rect">
            <a:avLst/>
          </a:prstGeom>
          <a:ln>
            <a:noFill/>
          </a:ln>
          <a:effectLst>
            <a:outerShdw blurRad="190500" algn="tl" rotWithShape="0">
              <a:srgbClr val="000000">
                <a:alpha val="70000"/>
              </a:srgbClr>
            </a:outerShdw>
          </a:effectLst>
        </p:spPr>
      </p:pic>
      <p:pic>
        <p:nvPicPr>
          <p:cNvPr id="3" name="图片 2" descr="155980891167682986.jpg"/>
          <p:cNvPicPr>
            <a:picLocks noChangeAspect="1"/>
          </p:cNvPicPr>
          <p:nvPr/>
        </p:nvPicPr>
        <p:blipFill>
          <a:blip r:embed="rId3">
            <a:lum bright="20000" contrast="20000"/>
            <a:extLst>
              <a:ext uri="{BEBA8EAE-BF5A-486C-A8C5-ECC9F3942E4B}">
                <a14:imgProps xmlns:a14="http://schemas.microsoft.com/office/drawing/2010/main">
                  <a14:imgLayer r:embed="rId4">
                    <a14:imgEffect>
                      <a14:saturation sat="200000"/>
                    </a14:imgEffect>
                    <a14:imgEffect>
                      <a14:sharpenSoften amount="50000"/>
                    </a14:imgEffect>
                  </a14:imgLayer>
                </a14:imgProps>
              </a:ext>
            </a:extLst>
          </a:blip>
          <a:stretch>
            <a:fillRect/>
          </a:stretch>
        </p:blipFill>
        <p:spPr>
          <a:xfrm>
            <a:off x="473569" y="1244109"/>
            <a:ext cx="3372973" cy="4728812"/>
          </a:xfrm>
          <a:prstGeom prst="rect">
            <a:avLst/>
          </a:prstGeom>
          <a:ln>
            <a:noFill/>
          </a:ln>
          <a:effectLst>
            <a:outerShdw blurRad="190500" algn="tl" rotWithShape="0">
              <a:srgbClr val="000000">
                <a:alpha val="70000"/>
              </a:srgbClr>
            </a:outerShdw>
          </a:effectLst>
        </p:spPr>
      </p:pic>
      <p:pic>
        <p:nvPicPr>
          <p:cNvPr id="4" name="图片 3" descr="894786960211275667.jpg"/>
          <p:cNvPicPr>
            <a:picLocks noChangeAspect="1"/>
          </p:cNvPicPr>
          <p:nvPr/>
        </p:nvPicPr>
        <p:blipFill rotWithShape="1">
          <a:blip r:embed="rId5">
            <a:lum bright="20000" contrast="20000"/>
            <a:extLst>
              <a:ext uri="{BEBA8EAE-BF5A-486C-A8C5-ECC9F3942E4B}">
                <a14:imgProps xmlns:a14="http://schemas.microsoft.com/office/drawing/2010/main">
                  <a14:imgLayer r:embed="rId6">
                    <a14:imgEffect>
                      <a14:saturation sat="200000"/>
                    </a14:imgEffect>
                    <a14:imgEffect>
                      <a14:sharpenSoften amount="50000"/>
                    </a14:imgEffect>
                  </a14:imgLayer>
                </a14:imgProps>
              </a:ext>
            </a:extLst>
          </a:blip>
          <a:srcRect t="6657"/>
          <a:stretch>
            <a:fillRect/>
          </a:stretch>
        </p:blipFill>
        <p:spPr>
          <a:xfrm>
            <a:off x="8223899" y="1244109"/>
            <a:ext cx="3293712" cy="4728812"/>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31"/>
          <p:cNvSpPr>
            <a:spLocks noChangeAspect="1"/>
          </p:cNvSpPr>
          <p:nvPr>
            <p:custDataLst>
              <p:tags r:id="rId1"/>
            </p:custDataLst>
          </p:nvPr>
        </p:nvSpPr>
        <p:spPr>
          <a:xfrm>
            <a:off x="1293955" y="1323220"/>
            <a:ext cx="815283" cy="639829"/>
          </a:xfrm>
          <a:custGeom>
            <a:avLst/>
            <a:gdLst/>
            <a:ahLst/>
            <a:cxnLst/>
            <a:rect l="l" t="t" r="r" b="b"/>
            <a:pathLst>
              <a:path w="346472" h="271909">
                <a:moveTo>
                  <a:pt x="321916" y="0"/>
                </a:moveTo>
                <a:lnTo>
                  <a:pt x="346472" y="52238"/>
                </a:lnTo>
                <a:cubicBezTo>
                  <a:pt x="321171" y="60573"/>
                  <a:pt x="303163" y="72181"/>
                  <a:pt x="292448" y="87064"/>
                </a:cubicBezTo>
                <a:cubicBezTo>
                  <a:pt x="281732" y="101947"/>
                  <a:pt x="276077" y="121741"/>
                  <a:pt x="275481" y="146447"/>
                </a:cubicBezTo>
                <a:lnTo>
                  <a:pt x="336203" y="146447"/>
                </a:lnTo>
                <a:lnTo>
                  <a:pt x="336203" y="271909"/>
                </a:lnTo>
                <a:lnTo>
                  <a:pt x="210741" y="271909"/>
                </a:lnTo>
                <a:lnTo>
                  <a:pt x="210741" y="181719"/>
                </a:lnTo>
                <a:cubicBezTo>
                  <a:pt x="210741" y="145405"/>
                  <a:pt x="213866" y="116830"/>
                  <a:pt x="220117" y="95994"/>
                </a:cubicBezTo>
                <a:cubicBezTo>
                  <a:pt x="226368" y="75158"/>
                  <a:pt x="238200" y="56331"/>
                  <a:pt x="255613" y="39514"/>
                </a:cubicBezTo>
                <a:cubicBezTo>
                  <a:pt x="273026" y="22696"/>
                  <a:pt x="295126" y="9525"/>
                  <a:pt x="321916" y="0"/>
                </a:cubicBezTo>
                <a:close/>
                <a:moveTo>
                  <a:pt x="111175" y="0"/>
                </a:moveTo>
                <a:lnTo>
                  <a:pt x="135732" y="52238"/>
                </a:lnTo>
                <a:cubicBezTo>
                  <a:pt x="110728" y="60573"/>
                  <a:pt x="92795" y="72181"/>
                  <a:pt x="81930" y="87064"/>
                </a:cubicBezTo>
                <a:cubicBezTo>
                  <a:pt x="71066" y="101947"/>
                  <a:pt x="65485" y="121741"/>
                  <a:pt x="65187" y="146447"/>
                </a:cubicBezTo>
                <a:lnTo>
                  <a:pt x="125462" y="146447"/>
                </a:lnTo>
                <a:lnTo>
                  <a:pt x="125462" y="271909"/>
                </a:lnTo>
                <a:lnTo>
                  <a:pt x="0" y="271909"/>
                </a:lnTo>
                <a:lnTo>
                  <a:pt x="0" y="181719"/>
                </a:lnTo>
                <a:cubicBezTo>
                  <a:pt x="0" y="145405"/>
                  <a:pt x="3200" y="116830"/>
                  <a:pt x="9600" y="95994"/>
                </a:cubicBezTo>
                <a:cubicBezTo>
                  <a:pt x="15999" y="75158"/>
                  <a:pt x="27906" y="56331"/>
                  <a:pt x="45319" y="39514"/>
                </a:cubicBezTo>
                <a:cubicBezTo>
                  <a:pt x="62731" y="22696"/>
                  <a:pt x="84684" y="9525"/>
                  <a:pt x="11117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chemeClr val="lt1"/>
              </a:solidFill>
              <a:latin typeface="微软雅黑" panose="020B0503020204020204" charset="-122"/>
              <a:ea typeface="微软雅黑" panose="020B0503020204020204" charset="-122"/>
            </a:endParaRPr>
          </a:p>
        </p:txBody>
      </p:sp>
      <p:sp>
        <p:nvSpPr>
          <p:cNvPr id="6" name="任意多边形 31"/>
          <p:cNvSpPr>
            <a:spLocks noChangeAspect="1"/>
          </p:cNvSpPr>
          <p:nvPr>
            <p:custDataLst>
              <p:tags r:id="rId2"/>
            </p:custDataLst>
          </p:nvPr>
        </p:nvSpPr>
        <p:spPr>
          <a:xfrm rot="10800000">
            <a:off x="10038961" y="4860578"/>
            <a:ext cx="859084" cy="674203"/>
          </a:xfrm>
          <a:custGeom>
            <a:avLst/>
            <a:gdLst/>
            <a:ahLst/>
            <a:cxnLst/>
            <a:rect l="l" t="t" r="r" b="b"/>
            <a:pathLst>
              <a:path w="346472" h="271909">
                <a:moveTo>
                  <a:pt x="321916" y="0"/>
                </a:moveTo>
                <a:lnTo>
                  <a:pt x="346472" y="52238"/>
                </a:lnTo>
                <a:cubicBezTo>
                  <a:pt x="321171" y="60573"/>
                  <a:pt x="303163" y="72181"/>
                  <a:pt x="292448" y="87064"/>
                </a:cubicBezTo>
                <a:cubicBezTo>
                  <a:pt x="281732" y="101947"/>
                  <a:pt x="276077" y="121741"/>
                  <a:pt x="275481" y="146447"/>
                </a:cubicBezTo>
                <a:lnTo>
                  <a:pt x="336203" y="146447"/>
                </a:lnTo>
                <a:lnTo>
                  <a:pt x="336203" y="271909"/>
                </a:lnTo>
                <a:lnTo>
                  <a:pt x="210741" y="271909"/>
                </a:lnTo>
                <a:lnTo>
                  <a:pt x="210741" y="181719"/>
                </a:lnTo>
                <a:cubicBezTo>
                  <a:pt x="210741" y="145405"/>
                  <a:pt x="213866" y="116830"/>
                  <a:pt x="220117" y="95994"/>
                </a:cubicBezTo>
                <a:cubicBezTo>
                  <a:pt x="226368" y="75158"/>
                  <a:pt x="238200" y="56331"/>
                  <a:pt x="255613" y="39514"/>
                </a:cubicBezTo>
                <a:cubicBezTo>
                  <a:pt x="273026" y="22696"/>
                  <a:pt x="295126" y="9525"/>
                  <a:pt x="321916" y="0"/>
                </a:cubicBezTo>
                <a:close/>
                <a:moveTo>
                  <a:pt x="111175" y="0"/>
                </a:moveTo>
                <a:lnTo>
                  <a:pt x="135732" y="52238"/>
                </a:lnTo>
                <a:cubicBezTo>
                  <a:pt x="110728" y="60573"/>
                  <a:pt x="92795" y="72181"/>
                  <a:pt x="81930" y="87064"/>
                </a:cubicBezTo>
                <a:cubicBezTo>
                  <a:pt x="71066" y="101947"/>
                  <a:pt x="65485" y="121741"/>
                  <a:pt x="65187" y="146447"/>
                </a:cubicBezTo>
                <a:lnTo>
                  <a:pt x="125462" y="146447"/>
                </a:lnTo>
                <a:lnTo>
                  <a:pt x="125462" y="271909"/>
                </a:lnTo>
                <a:lnTo>
                  <a:pt x="0" y="271909"/>
                </a:lnTo>
                <a:lnTo>
                  <a:pt x="0" y="181719"/>
                </a:lnTo>
                <a:cubicBezTo>
                  <a:pt x="0" y="145405"/>
                  <a:pt x="3200" y="116830"/>
                  <a:pt x="9600" y="95994"/>
                </a:cubicBezTo>
                <a:cubicBezTo>
                  <a:pt x="15999" y="75158"/>
                  <a:pt x="27906" y="56331"/>
                  <a:pt x="45319" y="39514"/>
                </a:cubicBezTo>
                <a:cubicBezTo>
                  <a:pt x="62731" y="22696"/>
                  <a:pt x="84684" y="9525"/>
                  <a:pt x="11117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3" name="文本框 2"/>
          <p:cNvSpPr txBox="1"/>
          <p:nvPr>
            <p:custDataLst>
              <p:tags r:id="rId3"/>
            </p:custDataLst>
          </p:nvPr>
        </p:nvSpPr>
        <p:spPr>
          <a:xfrm>
            <a:off x="1535430" y="2560326"/>
            <a:ext cx="9144064" cy="1737347"/>
          </a:xfrm>
          <a:prstGeom prst="rect">
            <a:avLst/>
          </a:prstGeom>
          <a:noFill/>
        </p:spPr>
        <p:txBody>
          <a:bodyPr wrap="square" lIns="63500" tIns="25400" rIns="63500" bIns="25400" rtlCol="0" anchor="ctr" anchorCtr="0">
            <a:normAutofit/>
          </a:bodyPr>
          <a:p>
            <a:pPr marL="0" indent="0" algn="ctr">
              <a:lnSpc>
                <a:spcPct val="100000"/>
              </a:lnSpc>
              <a:spcBef>
                <a:spcPts val="0"/>
              </a:spcBef>
              <a:spcAft>
                <a:spcPts val="0"/>
              </a:spcAft>
              <a:buSzPct val="100000"/>
              <a:buNone/>
            </a:pPr>
            <a:r>
              <a:rPr lang="zh-CN" altLang="en-US" sz="3200" b="1" spc="380" dirty="0">
                <a:solidFill>
                  <a:schemeClr val="accent1"/>
                </a:solidFill>
                <a:uFillTx/>
                <a:latin typeface="微软雅黑" panose="020B0503020204020204" charset="-122"/>
                <a:ea typeface="微软雅黑" panose="020B0503020204020204" charset="-122"/>
              </a:rPr>
              <a:t>让</a:t>
            </a:r>
            <a:r>
              <a:rPr lang="zh-CN" altLang="en-US" sz="3200" b="1" spc="380" dirty="0">
                <a:solidFill>
                  <a:srgbClr val="C00000"/>
                </a:solidFill>
                <a:uFillTx/>
                <a:latin typeface="微软雅黑" panose="020B0503020204020204" charset="-122"/>
                <a:ea typeface="微软雅黑" panose="020B0503020204020204" charset="-122"/>
              </a:rPr>
              <a:t>老师</a:t>
            </a:r>
            <a:r>
              <a:rPr lang="zh-CN" altLang="en-US" sz="3200" b="1" spc="380" dirty="0">
                <a:solidFill>
                  <a:schemeClr val="accent1"/>
                </a:solidFill>
                <a:uFillTx/>
                <a:latin typeface="微软雅黑" panose="020B0503020204020204" charset="-122"/>
                <a:ea typeface="微软雅黑" panose="020B0503020204020204" charset="-122"/>
              </a:rPr>
              <a:t>知道每个时段上什么课，做什么动作。</a:t>
            </a:r>
            <a:endParaRPr lang="zh-CN" altLang="en-US" sz="3200" b="1" spc="380" dirty="0">
              <a:solidFill>
                <a:schemeClr val="accent1"/>
              </a:solidFill>
              <a:uFillTx/>
              <a:latin typeface="微软雅黑" panose="020B0503020204020204" charset="-122"/>
              <a:ea typeface="微软雅黑" panose="020B0503020204020204" charset="-122"/>
            </a:endParaRPr>
          </a:p>
        </p:txBody>
      </p:sp>
    </p:spTree>
    <p:custDataLst>
      <p:tags r:id="rId4"/>
    </p:custData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15">
            <a:hlinkClick r:id="" action="ppaction://noaction"/>
          </p:cNvPr>
          <p:cNvSpPr>
            <a:spLocks noChangeArrowheads="1"/>
          </p:cNvSpPr>
          <p:nvPr/>
        </p:nvSpPr>
        <p:spPr bwMode="auto">
          <a:xfrm>
            <a:off x="3532691" y="749821"/>
            <a:ext cx="4895531" cy="863544"/>
          </a:xfrm>
          <a:prstGeom prst="roundRect">
            <a:avLst>
              <a:gd name="adj" fmla="val 11921"/>
            </a:avLst>
          </a:prstGeom>
        </p:spPr>
        <p:style>
          <a:lnRef idx="1">
            <a:schemeClr val="accent1"/>
          </a:lnRef>
          <a:fillRef idx="2">
            <a:schemeClr val="accent1"/>
          </a:fillRef>
          <a:effectRef idx="1">
            <a:schemeClr val="accent1"/>
          </a:effectRef>
          <a:fontRef idx="minor">
            <a:schemeClr val="dk1"/>
          </a:fontRef>
        </p:style>
        <p:txBody>
          <a:bodyPr wrap="none" anchor="ctr"/>
          <a:lstStyle/>
          <a:p>
            <a:pPr algn="ctr" latinLnBrk="1">
              <a:defRPr/>
            </a:pPr>
            <a:endParaRPr lang="en-US" sz="2400" dirty="0">
              <a:ea typeface="Gulim" pitchFamily="34" charset="-127"/>
            </a:endParaRPr>
          </a:p>
          <a:p>
            <a:pPr algn="ctr" latinLnBrk="1">
              <a:defRPr/>
            </a:pPr>
            <a:r>
              <a:rPr lang="zh-CN" altLang="en-US" sz="4270" dirty="0">
                <a:ea typeface="Gulim" pitchFamily="34" charset="-127"/>
              </a:rPr>
              <a:t> </a:t>
            </a:r>
            <a:r>
              <a:rPr lang="zh-CN" altLang="en-US" sz="4270" dirty="0">
                <a:latin typeface="黑体" panose="02010609060101010101" pitchFamily="49" charset="-122"/>
                <a:ea typeface="黑体" panose="02010609060101010101" pitchFamily="49" charset="-122"/>
              </a:rPr>
              <a:t>一日流程体系</a:t>
            </a:r>
            <a:endParaRPr lang="zh-CN" altLang="en-US" sz="4270" dirty="0">
              <a:latin typeface="黑体" panose="02010609060101010101" pitchFamily="49" charset="-122"/>
              <a:ea typeface="黑体" panose="02010609060101010101" pitchFamily="49" charset="-122"/>
            </a:endParaRPr>
          </a:p>
          <a:p>
            <a:pPr algn="ctr" latinLnBrk="1">
              <a:defRPr/>
            </a:pPr>
            <a:endParaRPr lang="en-US" sz="2400" dirty="0">
              <a:ea typeface="Gulim" pitchFamily="34" charset="-127"/>
            </a:endParaRPr>
          </a:p>
        </p:txBody>
      </p:sp>
      <p:sp>
        <p:nvSpPr>
          <p:cNvPr id="7" name="Freeform 18"/>
          <p:cNvSpPr>
            <a:spLocks noChangeArrowheads="1"/>
          </p:cNvSpPr>
          <p:nvPr/>
        </p:nvSpPr>
        <p:spPr bwMode="auto">
          <a:xfrm>
            <a:off x="5893950" y="2102629"/>
            <a:ext cx="471986" cy="1117527"/>
          </a:xfrm>
          <a:custGeom>
            <a:avLst/>
            <a:gdLst>
              <a:gd name="T0" fmla="*/ 2147483647 w 142"/>
              <a:gd name="T1" fmla="*/ 2147483647 h 604"/>
              <a:gd name="T2" fmla="*/ 2147483647 w 142"/>
              <a:gd name="T3" fmla="*/ 2147483647 h 604"/>
              <a:gd name="T4" fmla="*/ 0 w 142"/>
              <a:gd name="T5" fmla="*/ 2147483647 h 604"/>
              <a:gd name="T6" fmla="*/ 2147483647 w 142"/>
              <a:gd name="T7" fmla="*/ 2147483647 h 604"/>
              <a:gd name="T8" fmla="*/ 2147483647 w 142"/>
              <a:gd name="T9" fmla="*/ 2147483647 h 604"/>
              <a:gd name="T10" fmla="*/ 2147483647 w 142"/>
              <a:gd name="T11" fmla="*/ 2147483647 h 604"/>
              <a:gd name="T12" fmla="*/ 2147483647 w 142"/>
              <a:gd name="T13" fmla="*/ 0 h 604"/>
              <a:gd name="T14" fmla="*/ 2147483647 w 142"/>
              <a:gd name="T15" fmla="*/ 2147483647 h 604"/>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604"/>
              <a:gd name="T26" fmla="*/ 142 w 142"/>
              <a:gd name="T27" fmla="*/ 604 h 6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604">
                <a:moveTo>
                  <a:pt x="37" y="1"/>
                </a:moveTo>
                <a:lnTo>
                  <a:pt x="45" y="472"/>
                </a:lnTo>
                <a:lnTo>
                  <a:pt x="0" y="474"/>
                </a:lnTo>
                <a:lnTo>
                  <a:pt x="72" y="604"/>
                </a:lnTo>
                <a:lnTo>
                  <a:pt x="142" y="474"/>
                </a:lnTo>
                <a:lnTo>
                  <a:pt x="100" y="474"/>
                </a:lnTo>
                <a:lnTo>
                  <a:pt x="99" y="0"/>
                </a:lnTo>
                <a:lnTo>
                  <a:pt x="37" y="1"/>
                </a:lnTo>
                <a:close/>
              </a:path>
            </a:pathLst>
          </a:cu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400"/>
          </a:p>
        </p:txBody>
      </p:sp>
      <p:sp>
        <p:nvSpPr>
          <p:cNvPr id="8" name="Freeform 20"/>
          <p:cNvSpPr>
            <a:spLocks noChangeArrowheads="1"/>
          </p:cNvSpPr>
          <p:nvPr/>
        </p:nvSpPr>
        <p:spPr bwMode="auto">
          <a:xfrm rot="2083395">
            <a:off x="3054954" y="1956801"/>
            <a:ext cx="551622" cy="1011701"/>
          </a:xfrm>
          <a:custGeom>
            <a:avLst/>
            <a:gdLst>
              <a:gd name="T0" fmla="*/ 2147483647 w 142"/>
              <a:gd name="T1" fmla="*/ 2147483647 h 604"/>
              <a:gd name="T2" fmla="*/ 2147483647 w 142"/>
              <a:gd name="T3" fmla="*/ 2147483647 h 604"/>
              <a:gd name="T4" fmla="*/ 0 w 142"/>
              <a:gd name="T5" fmla="*/ 2147483647 h 604"/>
              <a:gd name="T6" fmla="*/ 2147483647 w 142"/>
              <a:gd name="T7" fmla="*/ 2147483647 h 604"/>
              <a:gd name="T8" fmla="*/ 2147483647 w 142"/>
              <a:gd name="T9" fmla="*/ 2147483647 h 604"/>
              <a:gd name="T10" fmla="*/ 2147483647 w 142"/>
              <a:gd name="T11" fmla="*/ 2147483647 h 604"/>
              <a:gd name="T12" fmla="*/ 2147483647 w 142"/>
              <a:gd name="T13" fmla="*/ 0 h 604"/>
              <a:gd name="T14" fmla="*/ 2147483647 w 142"/>
              <a:gd name="T15" fmla="*/ 2147483647 h 604"/>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604"/>
              <a:gd name="T26" fmla="*/ 142 w 142"/>
              <a:gd name="T27" fmla="*/ 604 h 6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604">
                <a:moveTo>
                  <a:pt x="37" y="1"/>
                </a:moveTo>
                <a:lnTo>
                  <a:pt x="45" y="472"/>
                </a:lnTo>
                <a:lnTo>
                  <a:pt x="0" y="474"/>
                </a:lnTo>
                <a:lnTo>
                  <a:pt x="72" y="604"/>
                </a:lnTo>
                <a:lnTo>
                  <a:pt x="142" y="474"/>
                </a:lnTo>
                <a:lnTo>
                  <a:pt x="100" y="474"/>
                </a:lnTo>
                <a:lnTo>
                  <a:pt x="99" y="0"/>
                </a:lnTo>
                <a:lnTo>
                  <a:pt x="37" y="1"/>
                </a:lnTo>
                <a:close/>
              </a:path>
            </a:pathLst>
          </a:cu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400"/>
          </a:p>
        </p:txBody>
      </p:sp>
      <p:sp>
        <p:nvSpPr>
          <p:cNvPr id="9" name="Freeform 22"/>
          <p:cNvSpPr>
            <a:spLocks noChangeArrowheads="1"/>
          </p:cNvSpPr>
          <p:nvPr/>
        </p:nvSpPr>
        <p:spPr bwMode="auto">
          <a:xfrm rot="20438547">
            <a:off x="8624341" y="2002915"/>
            <a:ext cx="497059" cy="1047683"/>
          </a:xfrm>
          <a:custGeom>
            <a:avLst/>
            <a:gdLst>
              <a:gd name="T0" fmla="*/ 2147483647 w 142"/>
              <a:gd name="T1" fmla="*/ 2147483647 h 604"/>
              <a:gd name="T2" fmla="*/ 2147483647 w 142"/>
              <a:gd name="T3" fmla="*/ 2147483647 h 604"/>
              <a:gd name="T4" fmla="*/ 0 w 142"/>
              <a:gd name="T5" fmla="*/ 2147483647 h 604"/>
              <a:gd name="T6" fmla="*/ 2147483647 w 142"/>
              <a:gd name="T7" fmla="*/ 2147483647 h 604"/>
              <a:gd name="T8" fmla="*/ 2147483647 w 142"/>
              <a:gd name="T9" fmla="*/ 2147483647 h 604"/>
              <a:gd name="T10" fmla="*/ 2147483647 w 142"/>
              <a:gd name="T11" fmla="*/ 2147483647 h 604"/>
              <a:gd name="T12" fmla="*/ 2147483647 w 142"/>
              <a:gd name="T13" fmla="*/ 0 h 604"/>
              <a:gd name="T14" fmla="*/ 2147483647 w 142"/>
              <a:gd name="T15" fmla="*/ 2147483647 h 604"/>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604"/>
              <a:gd name="T26" fmla="*/ 142 w 142"/>
              <a:gd name="T27" fmla="*/ 604 h 6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604">
                <a:moveTo>
                  <a:pt x="37" y="1"/>
                </a:moveTo>
                <a:lnTo>
                  <a:pt x="45" y="472"/>
                </a:lnTo>
                <a:lnTo>
                  <a:pt x="0" y="474"/>
                </a:lnTo>
                <a:lnTo>
                  <a:pt x="72" y="604"/>
                </a:lnTo>
                <a:lnTo>
                  <a:pt x="142" y="474"/>
                </a:lnTo>
                <a:lnTo>
                  <a:pt x="100" y="474"/>
                </a:lnTo>
                <a:lnTo>
                  <a:pt x="99" y="0"/>
                </a:lnTo>
                <a:lnTo>
                  <a:pt x="37" y="1"/>
                </a:lnTo>
                <a:close/>
              </a:path>
            </a:pathLst>
          </a:cu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400"/>
          </a:p>
        </p:txBody>
      </p:sp>
      <p:sp>
        <p:nvSpPr>
          <p:cNvPr id="10" name="TextBox 7">
            <a:hlinkClick r:id="" action="ppaction://noaction"/>
          </p:cNvPr>
          <p:cNvSpPr txBox="1"/>
          <p:nvPr/>
        </p:nvSpPr>
        <p:spPr>
          <a:xfrm>
            <a:off x="1137493" y="3316121"/>
            <a:ext cx="2304900" cy="501650"/>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p>
            <a:pPr algn="ctr">
              <a:defRPr/>
            </a:pPr>
            <a:r>
              <a:rPr lang="zh-CN" altLang="en-US" sz="2670" dirty="0">
                <a:latin typeface="黑体" panose="02010609060101010101" pitchFamily="49" charset="-122"/>
                <a:ea typeface="黑体" panose="02010609060101010101" pitchFamily="49" charset="-122"/>
              </a:rPr>
              <a:t>一周课表</a:t>
            </a:r>
            <a:endParaRPr lang="zh-CN" altLang="en-US" sz="2670" dirty="0">
              <a:latin typeface="黑体" panose="02010609060101010101" pitchFamily="49" charset="-122"/>
              <a:ea typeface="黑体" panose="02010609060101010101" pitchFamily="49" charset="-122"/>
            </a:endParaRPr>
          </a:p>
        </p:txBody>
      </p:sp>
      <p:sp>
        <p:nvSpPr>
          <p:cNvPr id="11" name="TextBox 8"/>
          <p:cNvSpPr txBox="1"/>
          <p:nvPr/>
        </p:nvSpPr>
        <p:spPr>
          <a:xfrm>
            <a:off x="4397215" y="3318210"/>
            <a:ext cx="3456293" cy="501650"/>
          </a:xfrm>
          <a:prstGeom prst="rect">
            <a:avLst/>
          </a:prstGeom>
        </p:spPr>
        <p:style>
          <a:lnRef idx="1">
            <a:schemeClr val="accent3"/>
          </a:lnRef>
          <a:fillRef idx="3">
            <a:schemeClr val="accent3"/>
          </a:fillRef>
          <a:effectRef idx="2">
            <a:schemeClr val="accent3"/>
          </a:effectRef>
          <a:fontRef idx="minor">
            <a:schemeClr val="lt1"/>
          </a:fontRef>
        </p:style>
        <p:txBody>
          <a:bodyPr>
            <a:spAutoFit/>
          </a:bodyPr>
          <a:lstStyle/>
          <a:p>
            <a:pPr algn="ctr">
              <a:defRPr/>
            </a:pPr>
            <a:r>
              <a:rPr lang="zh-CN" altLang="en-US" sz="2670" dirty="0">
                <a:latin typeface="黑体" panose="02010609060101010101" pitchFamily="49" charset="-122"/>
                <a:ea typeface="黑体" panose="02010609060101010101" pitchFamily="49" charset="-122"/>
              </a:rPr>
              <a:t>教师标准化一日流程</a:t>
            </a:r>
            <a:endParaRPr lang="zh-CN" altLang="en-US" sz="2670" dirty="0">
              <a:latin typeface="黑体" panose="02010609060101010101" pitchFamily="49" charset="-122"/>
              <a:ea typeface="黑体" panose="02010609060101010101" pitchFamily="49" charset="-122"/>
            </a:endParaRPr>
          </a:p>
        </p:txBody>
      </p:sp>
      <p:sp>
        <p:nvSpPr>
          <p:cNvPr id="12" name="TextBox 9"/>
          <p:cNvSpPr txBox="1"/>
          <p:nvPr/>
        </p:nvSpPr>
        <p:spPr>
          <a:xfrm>
            <a:off x="8706815" y="3344339"/>
            <a:ext cx="2687991" cy="501650"/>
          </a:xfrm>
          <a:prstGeom prst="rect">
            <a:avLst/>
          </a:prstGeom>
        </p:spPr>
        <p:style>
          <a:lnRef idx="1">
            <a:schemeClr val="accent4"/>
          </a:lnRef>
          <a:fillRef idx="3">
            <a:schemeClr val="accent4"/>
          </a:fillRef>
          <a:effectRef idx="2">
            <a:schemeClr val="accent4"/>
          </a:effectRef>
          <a:fontRef idx="minor">
            <a:schemeClr val="lt1"/>
          </a:fontRef>
        </p:style>
        <p:txBody>
          <a:bodyPr>
            <a:spAutoFit/>
          </a:bodyPr>
          <a:lstStyle/>
          <a:p>
            <a:pPr algn="ctr">
              <a:defRPr/>
            </a:pPr>
            <a:r>
              <a:rPr lang="zh-CN" altLang="en-US" sz="2670" dirty="0">
                <a:latin typeface="黑体" panose="02010609060101010101" pitchFamily="49" charset="-122"/>
                <a:ea typeface="黑体" panose="02010609060101010101" pitchFamily="49" charset="-122"/>
              </a:rPr>
              <a:t>各岗位一日流程</a:t>
            </a:r>
            <a:endParaRPr lang="zh-CN" altLang="en-US" sz="2670" dirty="0">
              <a:latin typeface="黑体" panose="02010609060101010101" pitchFamily="49" charset="-122"/>
              <a:ea typeface="黑体" panose="02010609060101010101" pitchFamily="49" charset="-122"/>
            </a:endParaRPr>
          </a:p>
        </p:txBody>
      </p:sp>
      <p:pic>
        <p:nvPicPr>
          <p:cNvPr id="17" name="图片 16"/>
          <p:cNvPicPr>
            <a:picLocks noChangeAspect="1"/>
          </p:cNvPicPr>
          <p:nvPr/>
        </p:nvPicPr>
        <p:blipFill rotWithShape="1">
          <a:blip r:embed="rId1">
            <a:extLst>
              <a:ext uri="{BEBA8EAE-BF5A-486C-A8C5-ECC9F3942E4B}">
                <a14:imgProps xmlns:a14="http://schemas.microsoft.com/office/drawing/2010/main">
                  <a14:imgLayer r:embed="rId2">
                    <a14:imgEffect>
                      <a14:sharpenSoften amount="50000"/>
                    </a14:imgEffect>
                  </a14:imgLayer>
                </a14:imgProps>
              </a:ext>
            </a:extLst>
          </a:blip>
          <a:srcRect l="4976" t="2222" r="5374"/>
          <a:stretch>
            <a:fillRect/>
          </a:stretch>
        </p:blipFill>
        <p:spPr>
          <a:xfrm>
            <a:off x="4306197" y="4073332"/>
            <a:ext cx="3670063" cy="2389557"/>
          </a:xfrm>
          <a:prstGeom prst="rect">
            <a:avLst/>
          </a:prstGeom>
          <a:ln>
            <a:noFill/>
          </a:ln>
          <a:effectLst>
            <a:outerShdw blurRad="292100" dist="139700" dir="2700000" algn="tl" rotWithShape="0">
              <a:srgbClr val="333333">
                <a:alpha val="65000"/>
              </a:srgbClr>
            </a:outerShdw>
          </a:effectLst>
        </p:spPr>
      </p:pic>
      <p:pic>
        <p:nvPicPr>
          <p:cNvPr id="19" name="图片 18"/>
          <p:cNvPicPr>
            <a:picLocks noChangeAspect="1"/>
          </p:cNvPicPr>
          <p:nvPr/>
        </p:nvPicPr>
        <p:blipFill>
          <a:blip r:embed="rId3"/>
          <a:stretch>
            <a:fillRect/>
          </a:stretch>
        </p:blipFill>
        <p:spPr>
          <a:xfrm>
            <a:off x="8399959" y="4118681"/>
            <a:ext cx="3351691" cy="2369703"/>
          </a:xfrm>
          <a:prstGeom prst="rect">
            <a:avLst/>
          </a:prstGeom>
          <a:ln>
            <a:noFill/>
          </a:ln>
          <a:effectLst>
            <a:outerShdw blurRad="292100" dist="139700" dir="2700000" algn="tl" rotWithShape="0">
              <a:srgbClr val="333333">
                <a:alpha val="65000"/>
              </a:srgbClr>
            </a:outerShdw>
          </a:effectLst>
        </p:spPr>
      </p:pic>
      <p:pic>
        <p:nvPicPr>
          <p:cNvPr id="21" name="图片 20"/>
          <p:cNvPicPr>
            <a:picLocks noChangeAspect="1"/>
          </p:cNvPicPr>
          <p:nvPr/>
        </p:nvPicPr>
        <p:blipFill>
          <a:blip r:embed="rId4"/>
          <a:stretch>
            <a:fillRect/>
          </a:stretch>
        </p:blipFill>
        <p:spPr>
          <a:xfrm>
            <a:off x="400502" y="4040608"/>
            <a:ext cx="3459883" cy="239127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bldLvl="0" animBg="1"/>
      <p:bldP spid="10" grpId="0" bldLvl="0" animBg="1"/>
      <p:bldP spid="11" grpId="0" bldLvl="0" animBg="1"/>
      <p:bldP spid="1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2"/>
          <p:cNvSpPr/>
          <p:nvPr>
            <p:custDataLst>
              <p:tags r:id="rId1"/>
            </p:custDataLst>
          </p:nvPr>
        </p:nvSpPr>
        <p:spPr>
          <a:xfrm>
            <a:off x="0" y="1075055"/>
            <a:ext cx="8686800" cy="5638845"/>
          </a:xfrm>
          <a:custGeom>
            <a:avLst/>
            <a:gdLst>
              <a:gd name="connsiteX0" fmla="*/ 0 w 13680"/>
              <a:gd name="connsiteY0" fmla="*/ 0 h 8852"/>
              <a:gd name="connsiteX1" fmla="*/ 13680 w 13680"/>
              <a:gd name="connsiteY1" fmla="*/ 0 h 8852"/>
              <a:gd name="connsiteX2" fmla="*/ 8716 w 13680"/>
              <a:gd name="connsiteY2" fmla="*/ 8852 h 8852"/>
              <a:gd name="connsiteX3" fmla="*/ 0 w 13680"/>
              <a:gd name="connsiteY3" fmla="*/ 8846 h 8852"/>
              <a:gd name="connsiteX4" fmla="*/ 0 w 13680"/>
              <a:gd name="connsiteY4" fmla="*/ 0 h 8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80" h="8852">
                <a:moveTo>
                  <a:pt x="0" y="0"/>
                </a:moveTo>
                <a:lnTo>
                  <a:pt x="13680" y="0"/>
                </a:lnTo>
                <a:lnTo>
                  <a:pt x="8716" y="8852"/>
                </a:lnTo>
                <a:lnTo>
                  <a:pt x="0" y="8846"/>
                </a:lnTo>
                <a:lnTo>
                  <a:pt x="0" y="0"/>
                </a:lnTo>
                <a:close/>
              </a:path>
            </a:pathLst>
          </a:custGeom>
          <a:solidFill>
            <a:schemeClr val="dk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7" name="图片 3" descr="/data/cache/27631c026d4561f60865d446dbcf5c58.jpg27631c026d4561f60865d446dbcf5c58"/>
          <p:cNvPicPr>
            <a:picLocks noChangeAspect="1"/>
          </p:cNvPicPr>
          <p:nvPr>
            <p:custDataLst>
              <p:tags r:id="rId2"/>
            </p:custDataLst>
          </p:nvPr>
        </p:nvPicPr>
        <p:blipFill rotWithShape="1">
          <a:blip r:embed="rId3"/>
          <a:srcRect l="20345" r="20345"/>
          <a:stretch>
            <a:fillRect/>
          </a:stretch>
        </p:blipFill>
        <p:spPr>
          <a:xfrm>
            <a:off x="5791153" y="1075055"/>
            <a:ext cx="6400847" cy="5638838"/>
          </a:xfrm>
          <a:custGeom>
            <a:avLst/>
            <a:gdLst/>
            <a:ahLst/>
            <a:cxnLst>
              <a:cxn ang="3">
                <a:pos x="hc" y="t"/>
              </a:cxn>
              <a:cxn ang="cd2">
                <a:pos x="l" y="vc"/>
              </a:cxn>
              <a:cxn ang="cd4">
                <a:pos x="hc" y="b"/>
              </a:cxn>
              <a:cxn ang="0">
                <a:pos x="r" y="vc"/>
              </a:cxn>
            </a:cxnLst>
            <a:rect l="l" t="t" r="r" b="b"/>
            <a:pathLst>
              <a:path w="10080" h="8880">
                <a:moveTo>
                  <a:pt x="4964" y="0"/>
                </a:moveTo>
                <a:lnTo>
                  <a:pt x="4964" y="0"/>
                </a:lnTo>
                <a:lnTo>
                  <a:pt x="10080" y="4"/>
                </a:lnTo>
                <a:lnTo>
                  <a:pt x="10080" y="8880"/>
                </a:lnTo>
                <a:lnTo>
                  <a:pt x="0" y="8880"/>
                </a:lnTo>
                <a:lnTo>
                  <a:pt x="4964" y="0"/>
                </a:lnTo>
                <a:close/>
              </a:path>
            </a:pathLst>
          </a:custGeom>
        </p:spPr>
      </p:pic>
      <p:sp>
        <p:nvSpPr>
          <p:cNvPr id="8" name="Title 6"/>
          <p:cNvSpPr txBox="1"/>
          <p:nvPr>
            <p:custDataLst>
              <p:tags r:id="rId4"/>
            </p:custDataLst>
          </p:nvPr>
        </p:nvSpPr>
        <p:spPr>
          <a:xfrm>
            <a:off x="914407" y="2609867"/>
            <a:ext cx="4724425" cy="2438413"/>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406400" lvl="0" indent="-406400" algn="l" fontAlgn="ctr">
              <a:lnSpc>
                <a:spcPct val="120000"/>
              </a:lnSpc>
              <a:spcBef>
                <a:spcPts val="0"/>
              </a:spcBef>
              <a:spcAft>
                <a:spcPts val="800"/>
              </a:spcAft>
              <a:buSzPct val="100000"/>
              <a:buFont typeface="Wingdings" panose="05000000000000000000" charset="0"/>
              <a:buChar char="l"/>
            </a:pPr>
            <a:r>
              <a:rPr lang="en-US" sz="2400" spc="160" dirty="0">
                <a:ln w="3175">
                  <a:noFill/>
                  <a:prstDash val="dash"/>
                </a:ln>
                <a:solidFill>
                  <a:schemeClr val="lt1"/>
                </a:solidFill>
                <a:uFillTx/>
                <a:latin typeface="微软雅黑" panose="020B0503020204020204" charset="-122"/>
                <a:ea typeface="微软雅黑" panose="020B0503020204020204" charset="-122"/>
                <a:cs typeface="微软雅黑" panose="020B0503020204020204" charset="-122"/>
              </a:rPr>
              <a:t>成本控制</a:t>
            </a:r>
            <a:endParaRPr lang="en-US" sz="2400" spc="160" dirty="0">
              <a:ln w="3175">
                <a:noFill/>
                <a:prstDash val="dash"/>
              </a:ln>
              <a:solidFill>
                <a:schemeClr val="lt1"/>
              </a:solidFill>
              <a:uFillTx/>
              <a:latin typeface="微软雅黑" panose="020B0503020204020204" charset="-122"/>
              <a:ea typeface="微软雅黑" panose="020B0503020204020204" charset="-122"/>
              <a:cs typeface="微软雅黑" panose="020B0503020204020204" charset="-122"/>
            </a:endParaRPr>
          </a:p>
          <a:p>
            <a:pPr marL="406400" lvl="0" indent="-406400" algn="l" fontAlgn="ctr">
              <a:lnSpc>
                <a:spcPct val="120000"/>
              </a:lnSpc>
              <a:spcBef>
                <a:spcPts val="0"/>
              </a:spcBef>
              <a:spcAft>
                <a:spcPts val="800"/>
              </a:spcAft>
              <a:buSzPct val="100000"/>
              <a:buFont typeface="Wingdings" panose="05000000000000000000" charset="0"/>
              <a:buChar char="l"/>
            </a:pPr>
            <a:r>
              <a:rPr lang="en-US" sz="2400" spc="160" dirty="0">
                <a:ln w="3175">
                  <a:noFill/>
                  <a:prstDash val="dash"/>
                </a:ln>
                <a:solidFill>
                  <a:schemeClr val="lt1"/>
                </a:solidFill>
                <a:uFillTx/>
                <a:latin typeface="微软雅黑" panose="020B0503020204020204" charset="-122"/>
                <a:ea typeface="微软雅黑" panose="020B0503020204020204" charset="-122"/>
                <a:cs typeface="微软雅黑" panose="020B0503020204020204" charset="-122"/>
              </a:rPr>
              <a:t>看懂财务报表分析经营方向</a:t>
            </a:r>
            <a:endParaRPr lang="en-US" sz="2400" spc="160" dirty="0">
              <a:ln w="3175">
                <a:noFill/>
                <a:prstDash val="dash"/>
              </a:ln>
              <a:solidFill>
                <a:schemeClr val="lt1"/>
              </a:solidFill>
              <a:uFillTx/>
              <a:latin typeface="微软雅黑" panose="020B0503020204020204" charset="-122"/>
              <a:ea typeface="微软雅黑" panose="020B0503020204020204" charset="-122"/>
              <a:cs typeface="微软雅黑" panose="020B0503020204020204" charset="-122"/>
            </a:endParaRPr>
          </a:p>
          <a:p>
            <a:pPr marL="406400" lvl="0" indent="-406400" algn="l" fontAlgn="ctr">
              <a:lnSpc>
                <a:spcPct val="120000"/>
              </a:lnSpc>
              <a:spcBef>
                <a:spcPts val="0"/>
              </a:spcBef>
              <a:spcAft>
                <a:spcPts val="800"/>
              </a:spcAft>
              <a:buSzPct val="100000"/>
              <a:buFont typeface="Wingdings" panose="05000000000000000000" charset="0"/>
              <a:buChar char="l"/>
            </a:pPr>
            <a:r>
              <a:rPr lang="en-US" sz="2400" spc="160" dirty="0">
                <a:ln w="3175">
                  <a:noFill/>
                  <a:prstDash val="dash"/>
                </a:ln>
                <a:solidFill>
                  <a:schemeClr val="lt1"/>
                </a:solidFill>
                <a:uFillTx/>
                <a:latin typeface="微软雅黑" panose="020B0503020204020204" charset="-122"/>
                <a:ea typeface="微软雅黑" panose="020B0503020204020204" charset="-122"/>
                <a:cs typeface="微软雅黑" panose="020B0503020204020204" charset="-122"/>
              </a:rPr>
              <a:t>管理幼儿园的</a:t>
            </a:r>
            <a:r>
              <a:rPr lang="zh-CN" altLang="en-US" sz="2400" spc="160" dirty="0">
                <a:ln w="3175">
                  <a:noFill/>
                  <a:prstDash val="dash"/>
                </a:ln>
                <a:solidFill>
                  <a:schemeClr val="lt1"/>
                </a:solidFill>
                <a:uFillTx/>
                <a:latin typeface="微软雅黑" panose="020B0503020204020204" charset="-122"/>
                <a:ea typeface="微软雅黑" panose="020B0503020204020204" charset="-122"/>
                <a:cs typeface="微软雅黑" panose="020B0503020204020204" charset="-122"/>
              </a:rPr>
              <a:t>收入</a:t>
            </a:r>
            <a:r>
              <a:rPr lang="en-US" sz="2400" spc="160" dirty="0">
                <a:ln w="3175">
                  <a:noFill/>
                  <a:prstDash val="dash"/>
                </a:ln>
                <a:solidFill>
                  <a:schemeClr val="lt1"/>
                </a:solidFill>
                <a:uFillTx/>
                <a:latin typeface="微软雅黑" panose="020B0503020204020204" charset="-122"/>
                <a:ea typeface="微软雅黑" panose="020B0503020204020204" charset="-122"/>
                <a:cs typeface="微软雅黑" panose="020B0503020204020204" charset="-122"/>
              </a:rPr>
              <a:t>渠道</a:t>
            </a:r>
            <a:endParaRPr lang="en-US" sz="2400" spc="160" dirty="0">
              <a:ln w="3175">
                <a:noFill/>
                <a:prstDash val="dash"/>
              </a:ln>
              <a:solidFill>
                <a:schemeClr val="lt1"/>
              </a:solidFill>
              <a:uFillTx/>
              <a:latin typeface="微软雅黑" panose="020B0503020204020204" charset="-122"/>
              <a:ea typeface="微软雅黑" panose="020B0503020204020204" charset="-122"/>
              <a:cs typeface="微软雅黑" panose="020B0503020204020204" charset="-122"/>
            </a:endParaRPr>
          </a:p>
        </p:txBody>
      </p:sp>
    </p:spTree>
    <p:custDataLst>
      <p:tags r:id="rId5"/>
    </p:custData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161290" y="193040"/>
            <a:ext cx="10972165" cy="74549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zh-CN" altLang="en-US" sz="3735" b="1" dirty="0">
                <a:solidFill>
                  <a:schemeClr val="bg1"/>
                </a:solidFill>
                <a:latin typeface="微软雅黑" panose="020B0503020204020204" charset="-122"/>
                <a:ea typeface="微软雅黑" panose="020B0503020204020204" charset="-122"/>
              </a:rPr>
              <a:t>教师工作一日常规</a:t>
            </a:r>
            <a:endParaRPr lang="zh-CN" altLang="en-US" sz="3735" b="1" dirty="0">
              <a:solidFill>
                <a:schemeClr val="bg1"/>
              </a:solidFill>
              <a:latin typeface="微软雅黑" panose="020B0503020204020204" charset="-122"/>
              <a:ea typeface="微软雅黑" panose="020B0503020204020204" charset="-122"/>
            </a:endParaRPr>
          </a:p>
        </p:txBody>
      </p:sp>
      <p:pic>
        <p:nvPicPr>
          <p:cNvPr id="3" name="Picture 4" descr="C:\Users\Administrator\AppData\Roaming\Tencent\Users\36817629\QQ\WinTemp\RichOle\O47D]RL)((BH{ZYJCZJO7HS.png">
            <a:hlinkClick r:id="rId1" action="ppaction://hlinkfile"/>
          </p:cNvPr>
          <p:cNvPicPr>
            <a:picLocks noChangeAspect="1" noChangeArrowheads="1"/>
          </p:cNvPicPr>
          <p:nvPr/>
        </p:nvPicPr>
        <p:blipFill rotWithShape="1">
          <a:blip r:embed="rId2"/>
          <a:srcRect t="19225" b="64446"/>
          <a:stretch>
            <a:fillRect/>
          </a:stretch>
        </p:blipFill>
        <p:spPr bwMode="auto">
          <a:xfrm>
            <a:off x="1803850" y="1001156"/>
            <a:ext cx="8119005" cy="669674"/>
          </a:xfrm>
          <a:prstGeom prst="rect">
            <a:avLst/>
          </a:prstGeom>
          <a:noFill/>
          <a:ln w="9525">
            <a:noFill/>
            <a:miter lim="800000"/>
            <a:headEnd/>
            <a:tailEnd/>
          </a:ln>
        </p:spPr>
      </p:pic>
      <p:pic>
        <p:nvPicPr>
          <p:cNvPr id="11" name="图片 10">
            <a:hlinkClick r:id="rId3" action="ppaction://hlinkfile"/>
          </p:cNvPr>
          <p:cNvPicPr>
            <a:picLocks noChangeAspect="1"/>
          </p:cNvPicPr>
          <p:nvPr/>
        </p:nvPicPr>
        <p:blipFill rotWithShape="1">
          <a:blip r:embed="rId4"/>
          <a:srcRect t="15860"/>
          <a:stretch>
            <a:fillRect/>
          </a:stretch>
        </p:blipFill>
        <p:spPr>
          <a:xfrm>
            <a:off x="918210" y="1561465"/>
            <a:ext cx="9890760" cy="5172075"/>
          </a:xfrm>
          <a:prstGeom prst="rect">
            <a:avLst/>
          </a:prstGeom>
        </p:spPr>
      </p:pic>
      <p:sp>
        <p:nvSpPr>
          <p:cNvPr id="9" name="文本框 8"/>
          <p:cNvSpPr txBox="1"/>
          <p:nvPr/>
        </p:nvSpPr>
        <p:spPr>
          <a:xfrm>
            <a:off x="7962100" y="2068321"/>
            <a:ext cx="3505200" cy="506730"/>
          </a:xfrm>
          <a:prstGeom prst="rect">
            <a:avLst/>
          </a:prstGeom>
          <a:noFill/>
        </p:spPr>
        <p:txBody>
          <a:bodyPr wrap="square" rtlCol="0">
            <a:spAutoFit/>
          </a:bodyPr>
          <a:lstStyle/>
          <a:p>
            <a:r>
              <a:rPr lang="zh-CN" altLang="en-US" sz="2700" dirty="0">
                <a:solidFill>
                  <a:srgbClr val="C00000"/>
                </a:solidFill>
                <a:latin typeface="微软雅黑" panose="020B0503020204020204" charset="-122"/>
                <a:ea typeface="微软雅黑" panose="020B0503020204020204" charset="-122"/>
              </a:rPr>
              <a:t>威园通</a:t>
            </a:r>
            <a:r>
              <a:rPr lang="zh-CN" altLang="en-US" sz="2700" dirty="0">
                <a:latin typeface="微软雅黑" panose="020B0503020204020204" charset="-122"/>
                <a:ea typeface="微软雅黑" panose="020B0503020204020204" charset="-122"/>
              </a:rPr>
              <a:t>教师培训课</a:t>
            </a:r>
            <a:endParaRPr lang="zh-CN" altLang="en-US" sz="2700" dirty="0">
              <a:latin typeface="微软雅黑" panose="020B0503020204020204" charset="-122"/>
              <a:ea typeface="微软雅黑" panose="020B0503020204020204" charset="-122"/>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custDataLst>
              <p:tags r:id="rId1"/>
            </p:custDataLst>
          </p:nvPr>
        </p:nvPicPr>
        <p:blipFill rotWithShape="1">
          <a:blip r:embed="rId2"/>
          <a:srcRect l="8974" r="8974"/>
          <a:stretch>
            <a:fillRect/>
          </a:stretch>
        </p:blipFill>
        <p:spPr>
          <a:xfrm>
            <a:off x="914407" y="1981216"/>
            <a:ext cx="2438413" cy="1981213"/>
          </a:xfrm>
          <a:custGeom>
            <a:avLst/>
            <a:gdLst/>
            <a:ahLst/>
            <a:cxnLst>
              <a:cxn ang="3">
                <a:pos x="hc" y="t"/>
              </a:cxn>
              <a:cxn ang="cd2">
                <a:pos x="l" y="vc"/>
              </a:cxn>
              <a:cxn ang="cd4">
                <a:pos x="hc" y="b"/>
              </a:cxn>
              <a:cxn ang="0">
                <a:pos x="r" y="vc"/>
              </a:cxn>
            </a:cxnLst>
            <a:rect l="l" t="t" r="r" b="b"/>
            <a:pathLst>
              <a:path w="3840" h="3120">
                <a:moveTo>
                  <a:pt x="0" y="0"/>
                </a:moveTo>
                <a:lnTo>
                  <a:pt x="3840" y="0"/>
                </a:lnTo>
                <a:lnTo>
                  <a:pt x="3840" y="3120"/>
                </a:lnTo>
                <a:lnTo>
                  <a:pt x="0" y="3120"/>
                </a:lnTo>
                <a:lnTo>
                  <a:pt x="0" y="0"/>
                </a:lnTo>
                <a:close/>
              </a:path>
            </a:pathLst>
          </a:custGeom>
        </p:spPr>
      </p:pic>
      <p:sp>
        <p:nvSpPr>
          <p:cNvPr id="10" name="Title 6"/>
          <p:cNvSpPr txBox="1"/>
          <p:nvPr>
            <p:custDataLst>
              <p:tags r:id="rId3"/>
            </p:custDataLst>
          </p:nvPr>
        </p:nvSpPr>
        <p:spPr>
          <a:xfrm>
            <a:off x="3962432" y="1219182"/>
            <a:ext cx="7620051" cy="4419625"/>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rgbClr val="000000"/>
                </a:solidFill>
                <a:effectLst/>
                <a:latin typeface="Arial" panose="020B0604020202020204" pitchFamily="34" charset="0"/>
                <a:ea typeface="微软雅黑" panose="020B0503020204020204" charset="-122"/>
                <a:cs typeface="Segoe UI" panose="020B0502040204020203" pitchFamily="34" charset="0"/>
              </a:defRPr>
            </a:lvl1pPr>
          </a:lstStyle>
          <a:p>
            <a:pPr marL="444500" lvl="0" indent="-444500" algn="l" fontAlgn="ctr">
              <a:lnSpc>
                <a:spcPct val="120000"/>
              </a:lnSpc>
              <a:spcBef>
                <a:spcPts val="0"/>
              </a:spcBef>
              <a:spcAft>
                <a:spcPts val="800"/>
              </a:spcAft>
              <a:buSzPct val="100000"/>
              <a:buFont typeface="Wingdings" panose="05000000000000000000" charset="0"/>
              <a:buChar char="l"/>
            </a:pPr>
            <a:r>
              <a:rPr lang="zh-CN" altLang="en-US" sz="2700" spc="190" dirty="0">
                <a:ln w="3175">
                  <a:noFill/>
                  <a:prstDash val="dash"/>
                </a:ln>
                <a:solidFill>
                  <a:srgbClr val="000000">
                    <a:lumMod val="75000"/>
                    <a:lumOff val="25000"/>
                  </a:srgbClr>
                </a:solidFill>
                <a:uFillTx/>
                <a:latin typeface="微软雅黑" panose="020B0503020204020204" charset="-122"/>
                <a:ea typeface="微软雅黑" panose="020B0503020204020204" charset="-122"/>
                <a:cs typeface="微软雅黑" panose="020B0503020204020204" charset="-122"/>
              </a:rPr>
              <a:t>让家长知道每天孩子的时间安排；</a:t>
            </a:r>
            <a:endParaRPr lang="zh-CN" altLang="en-US" sz="2700" spc="190" dirty="0">
              <a:ln w="3175">
                <a:noFill/>
                <a:prstDash val="dash"/>
              </a:ln>
              <a:solidFill>
                <a:srgbClr val="000000">
                  <a:lumMod val="75000"/>
                  <a:lumOff val="25000"/>
                </a:srgbClr>
              </a:solidFill>
              <a:uFillTx/>
              <a:latin typeface="微软雅黑" panose="020B0503020204020204" charset="-122"/>
              <a:ea typeface="微软雅黑" panose="020B0503020204020204" charset="-122"/>
              <a:cs typeface="微软雅黑" panose="020B0503020204020204" charset="-122"/>
            </a:endParaRPr>
          </a:p>
          <a:p>
            <a:pPr marL="444500" lvl="0" indent="-444500" algn="l" fontAlgn="ctr">
              <a:lnSpc>
                <a:spcPct val="120000"/>
              </a:lnSpc>
              <a:spcBef>
                <a:spcPts val="0"/>
              </a:spcBef>
              <a:spcAft>
                <a:spcPts val="800"/>
              </a:spcAft>
              <a:buSzPct val="100000"/>
              <a:buFont typeface="Wingdings" panose="05000000000000000000" charset="0"/>
              <a:buChar char="l"/>
            </a:pPr>
            <a:r>
              <a:rPr lang="zh-CN" altLang="en-US" sz="2700" spc="190" dirty="0">
                <a:ln w="3175">
                  <a:noFill/>
                  <a:prstDash val="dash"/>
                </a:ln>
                <a:solidFill>
                  <a:srgbClr val="000000">
                    <a:lumMod val="75000"/>
                    <a:lumOff val="25000"/>
                  </a:srgbClr>
                </a:solidFill>
                <a:uFillTx/>
                <a:latin typeface="微软雅黑" panose="020B0503020204020204" charset="-122"/>
                <a:ea typeface="微软雅黑" panose="020B0503020204020204" charset="-122"/>
                <a:cs typeface="微软雅黑" panose="020B0503020204020204" charset="-122"/>
              </a:rPr>
              <a:t>让孩子知道每个时间点要做什么；</a:t>
            </a:r>
            <a:endParaRPr lang="zh-CN" altLang="en-US" sz="2700" spc="190" dirty="0">
              <a:ln w="3175">
                <a:noFill/>
                <a:prstDash val="dash"/>
              </a:ln>
              <a:solidFill>
                <a:srgbClr val="000000">
                  <a:lumMod val="75000"/>
                  <a:lumOff val="25000"/>
                </a:srgbClr>
              </a:solidFill>
              <a:uFillTx/>
              <a:latin typeface="微软雅黑" panose="020B0503020204020204" charset="-122"/>
              <a:ea typeface="微软雅黑" panose="020B0503020204020204" charset="-122"/>
              <a:cs typeface="微软雅黑" panose="020B0503020204020204" charset="-122"/>
            </a:endParaRPr>
          </a:p>
          <a:p>
            <a:pPr marL="444500" lvl="0" indent="-444500" algn="l" fontAlgn="ctr">
              <a:lnSpc>
                <a:spcPct val="120000"/>
              </a:lnSpc>
              <a:spcBef>
                <a:spcPts val="0"/>
              </a:spcBef>
              <a:spcAft>
                <a:spcPts val="800"/>
              </a:spcAft>
              <a:buSzPct val="100000"/>
              <a:buFont typeface="Wingdings" panose="05000000000000000000" charset="0"/>
              <a:buChar char="l"/>
            </a:pPr>
            <a:r>
              <a:rPr lang="zh-CN" altLang="en-US" sz="2700" spc="190" dirty="0">
                <a:ln w="3175">
                  <a:noFill/>
                  <a:prstDash val="dash"/>
                </a:ln>
                <a:solidFill>
                  <a:srgbClr val="000000">
                    <a:lumMod val="75000"/>
                    <a:lumOff val="25000"/>
                  </a:srgbClr>
                </a:solidFill>
                <a:uFillTx/>
                <a:latin typeface="微软雅黑" panose="020B0503020204020204" charset="-122"/>
                <a:ea typeface="微软雅黑" panose="020B0503020204020204" charset="-122"/>
                <a:cs typeface="微软雅黑" panose="020B0503020204020204" charset="-122"/>
              </a:rPr>
              <a:t>让老师知道每个时段做什么事，上什么课。</a:t>
            </a:r>
            <a:endParaRPr lang="zh-CN" altLang="en-US" sz="2700" spc="190" dirty="0">
              <a:ln w="3175">
                <a:noFill/>
                <a:prstDash val="dash"/>
              </a:ln>
              <a:solidFill>
                <a:srgbClr val="000000">
                  <a:lumMod val="75000"/>
                  <a:lumOff val="25000"/>
                </a:srgbClr>
              </a:solidFill>
              <a:uFillTx/>
              <a:latin typeface="微软雅黑" panose="020B0503020204020204" charset="-122"/>
              <a:ea typeface="微软雅黑" panose="020B0503020204020204" charset="-122"/>
              <a:cs typeface="微软雅黑" panose="020B0503020204020204" charset="-122"/>
            </a:endParaRPr>
          </a:p>
        </p:txBody>
      </p:sp>
      <p:sp>
        <p:nvSpPr>
          <p:cNvPr id="5" name="矩形 4"/>
          <p:cNvSpPr/>
          <p:nvPr>
            <p:custDataLst>
              <p:tags r:id="rId4"/>
            </p:custDataLst>
          </p:nvPr>
        </p:nvSpPr>
        <p:spPr>
          <a:xfrm>
            <a:off x="1633220" y="0"/>
            <a:ext cx="1262380" cy="1524000"/>
          </a:xfrm>
          <a:prstGeom prst="rect">
            <a:avLst/>
          </a:prstGeom>
          <a:solidFill>
            <a:srgbClr val="F2F2F2"/>
          </a:solidFill>
          <a:ln>
            <a:noFill/>
          </a:ln>
        </p:spPr>
        <p:style>
          <a:lnRef idx="2">
            <a:srgbClr val="266CBA">
              <a:shade val="50000"/>
            </a:srgbClr>
          </a:lnRef>
          <a:fillRef idx="1">
            <a:srgbClr val="266CBA"/>
          </a:fillRef>
          <a:effectRef idx="0">
            <a:srgbClr val="266CBA"/>
          </a:effectRef>
          <a:fontRef idx="minor">
            <a:srgbClr val="FFFFFF"/>
          </a:fontRef>
        </p:style>
        <p:txBody>
          <a:bodyPr rtlCol="0" anchor="ctr"/>
          <a:p>
            <a:pPr algn="ctr"/>
            <a:endParaRPr lang="zh-CN" altLang="en-US">
              <a:solidFill>
                <a:srgbClr val="FFFFFF"/>
              </a:solidFill>
              <a:latin typeface="微软雅黑" panose="020B0503020204020204" charset="-122"/>
              <a:ea typeface="微软雅黑" panose="020B0503020204020204" charset="-122"/>
            </a:endParaRPr>
          </a:p>
        </p:txBody>
      </p:sp>
      <p:sp>
        <p:nvSpPr>
          <p:cNvPr id="6" name="矩形 5"/>
          <p:cNvSpPr/>
          <p:nvPr>
            <p:custDataLst>
              <p:tags r:id="rId5"/>
            </p:custDataLst>
          </p:nvPr>
        </p:nvSpPr>
        <p:spPr>
          <a:xfrm>
            <a:off x="1576705" y="1676400"/>
            <a:ext cx="1318895" cy="76200"/>
          </a:xfrm>
          <a:prstGeom prst="rect">
            <a:avLst/>
          </a:prstGeom>
          <a:solidFill>
            <a:srgbClr val="F2F2F2"/>
          </a:solidFill>
          <a:ln>
            <a:noFill/>
          </a:ln>
        </p:spPr>
        <p:style>
          <a:lnRef idx="2">
            <a:srgbClr val="266CBA">
              <a:shade val="50000"/>
            </a:srgbClr>
          </a:lnRef>
          <a:fillRef idx="1">
            <a:srgbClr val="266CBA"/>
          </a:fillRef>
          <a:effectRef idx="0">
            <a:srgbClr val="266CBA"/>
          </a:effectRef>
          <a:fontRef idx="minor">
            <a:srgbClr val="FFFFFF"/>
          </a:fontRef>
        </p:style>
        <p:txBody>
          <a:bodyPr rtlCol="0" anchor="ctr"/>
          <a:p>
            <a:pPr algn="ctr"/>
            <a:endParaRPr lang="zh-CN" altLang="en-US">
              <a:solidFill>
                <a:srgbClr val="FFFFFF"/>
              </a:solidFill>
              <a:latin typeface="微软雅黑" panose="020B0503020204020204" charset="-122"/>
              <a:ea typeface="微软雅黑" panose="020B0503020204020204" charset="-122"/>
            </a:endParaRPr>
          </a:p>
        </p:txBody>
      </p:sp>
      <p:sp>
        <p:nvSpPr>
          <p:cNvPr id="4" name="矩形 3"/>
          <p:cNvSpPr/>
          <p:nvPr>
            <p:custDataLst>
              <p:tags r:id="rId6"/>
            </p:custDataLst>
          </p:nvPr>
        </p:nvSpPr>
        <p:spPr>
          <a:xfrm>
            <a:off x="1632585" y="4267200"/>
            <a:ext cx="1263015" cy="2590800"/>
          </a:xfrm>
          <a:prstGeom prst="rect">
            <a:avLst/>
          </a:prstGeom>
          <a:solidFill>
            <a:srgbClr val="F2F2F2"/>
          </a:solidFill>
          <a:ln>
            <a:noFill/>
          </a:ln>
        </p:spPr>
        <p:style>
          <a:lnRef idx="2">
            <a:srgbClr val="266CBA">
              <a:shade val="50000"/>
            </a:srgbClr>
          </a:lnRef>
          <a:fillRef idx="1">
            <a:srgbClr val="266CBA"/>
          </a:fillRef>
          <a:effectRef idx="0">
            <a:srgbClr val="266CBA"/>
          </a:effectRef>
          <a:fontRef idx="minor">
            <a:srgbClr val="FFFFFF"/>
          </a:fontRef>
        </p:style>
        <p:txBody>
          <a:bodyPr rtlCol="0" anchor="ctr"/>
          <a:p>
            <a:pPr algn="ctr"/>
            <a:endParaRPr lang="zh-CN" altLang="en-US">
              <a:solidFill>
                <a:srgbClr val="FFFFFF"/>
              </a:solidFill>
              <a:latin typeface="微软雅黑" panose="020B0503020204020204" charset="-122"/>
              <a:ea typeface="微软雅黑" panose="020B0503020204020204" charset="-122"/>
            </a:endParaRPr>
          </a:p>
        </p:txBody>
      </p:sp>
    </p:spTree>
    <p:custDataLst>
      <p:tags r:id="rId7"/>
    </p:custData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4"/>
          <p:cNvSpPr txBox="1"/>
          <p:nvPr>
            <p:custDataLst>
              <p:tags r:id="rId1"/>
            </p:custDataLst>
          </p:nvPr>
        </p:nvSpPr>
        <p:spPr>
          <a:xfrm>
            <a:off x="2367286" y="1219328"/>
            <a:ext cx="7457427" cy="1943252"/>
          </a:xfrm>
          <a:prstGeom prst="rect">
            <a:avLst/>
          </a:prstGeom>
          <a:noFill/>
        </p:spPr>
        <p:txBody>
          <a:bodyPr wrap="square" lIns="63500" tIns="25400" rIns="63500" bIns="25400" rtlCol="0" anchor="b" anchorCtr="0">
            <a:normAutofit/>
          </a:bodyPr>
          <a:p>
            <a:pPr marL="0" indent="0" algn="ctr">
              <a:lnSpc>
                <a:spcPct val="100000"/>
              </a:lnSpc>
              <a:spcBef>
                <a:spcPts val="0"/>
              </a:spcBef>
              <a:spcAft>
                <a:spcPts val="0"/>
              </a:spcAft>
              <a:buSzPct val="100000"/>
              <a:buNone/>
            </a:pPr>
            <a:r>
              <a:rPr lang="en-US" sz="5200" b="1" spc="360" dirty="0">
                <a:solidFill>
                  <a:schemeClr val="lt1"/>
                </a:solidFill>
                <a:uFillTx/>
                <a:latin typeface="微软雅黑" panose="020B0503020204020204" charset="-122"/>
                <a:ea typeface="微软雅黑" panose="020B0503020204020204" charset="-122"/>
              </a:rPr>
              <a:t>实战管理</a:t>
            </a:r>
            <a:r>
              <a:rPr lang="zh-CN" altLang="en-US" sz="5200" b="1" spc="360" dirty="0">
                <a:solidFill>
                  <a:schemeClr val="lt1"/>
                </a:solidFill>
                <a:uFillTx/>
                <a:latin typeface="微软雅黑" panose="020B0503020204020204" charset="-122"/>
                <a:ea typeface="微软雅黑" panose="020B0503020204020204" charset="-122"/>
              </a:rPr>
              <a:t>的品质保障</a:t>
            </a:r>
            <a:r>
              <a:rPr lang="en-US" sz="5200" b="1" spc="360" dirty="0">
                <a:solidFill>
                  <a:schemeClr val="lt1"/>
                </a:solidFill>
                <a:uFillTx/>
                <a:latin typeface="微软雅黑" panose="020B0503020204020204" charset="-122"/>
                <a:ea typeface="微软雅黑" panose="020B0503020204020204" charset="-122"/>
              </a:rPr>
              <a:t>：管</a:t>
            </a:r>
            <a:r>
              <a:rPr lang="zh-CN" altLang="en-US" sz="5200" b="1" spc="360" dirty="0">
                <a:solidFill>
                  <a:schemeClr val="lt1"/>
                </a:solidFill>
                <a:uFillTx/>
                <a:latin typeface="微软雅黑" panose="020B0503020204020204" charset="-122"/>
                <a:ea typeface="微软雅黑" panose="020B0503020204020204" charset="-122"/>
              </a:rPr>
              <a:t>口碑</a:t>
            </a:r>
            <a:endParaRPr lang="zh-CN" altLang="en-US" sz="5200" b="1" spc="360" dirty="0">
              <a:solidFill>
                <a:schemeClr val="lt1"/>
              </a:solidFill>
              <a:uFillTx/>
              <a:latin typeface="微软雅黑" panose="020B0503020204020204" charset="-122"/>
              <a:ea typeface="微软雅黑" panose="020B0503020204020204" charset="-122"/>
            </a:endParaRPr>
          </a:p>
        </p:txBody>
      </p:sp>
      <p:sp>
        <p:nvSpPr>
          <p:cNvPr id="7" name="Title 6"/>
          <p:cNvSpPr txBox="1"/>
          <p:nvPr>
            <p:custDataLst>
              <p:tags r:id="rId2"/>
            </p:custDataLst>
          </p:nvPr>
        </p:nvSpPr>
        <p:spPr>
          <a:xfrm>
            <a:off x="2362200" y="3474719"/>
            <a:ext cx="7467600" cy="2163953"/>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ctr" fontAlgn="auto">
              <a:lnSpc>
                <a:spcPct val="100000"/>
              </a:lnSpc>
              <a:spcBef>
                <a:spcPts val="0"/>
              </a:spcBef>
              <a:spcAft>
                <a:spcPts val="800"/>
              </a:spcAft>
              <a:buSzPct val="100000"/>
              <a:buNone/>
            </a:pPr>
            <a:r>
              <a:rPr lang="en-US" sz="3600" spc="280" dirty="0">
                <a:ln w="3175">
                  <a:noFill/>
                  <a:prstDash val="dash"/>
                </a:ln>
                <a:solidFill>
                  <a:schemeClr val="lt1"/>
                </a:solidFill>
                <a:uFillTx/>
                <a:latin typeface="微软雅黑" panose="020B0503020204020204" charset="-122"/>
                <a:ea typeface="微软雅黑" panose="020B0503020204020204" charset="-122"/>
                <a:cs typeface="微软雅黑" panose="020B0503020204020204" charset="-122"/>
              </a:rPr>
              <a:t>做好客户关系管理</a:t>
            </a:r>
            <a:endParaRPr lang="en-US" sz="3600" spc="280" dirty="0">
              <a:ln w="3175">
                <a:noFill/>
                <a:prstDash val="dash"/>
              </a:ln>
              <a:solidFill>
                <a:schemeClr val="lt1"/>
              </a:solidFill>
              <a:uFillTx/>
              <a:latin typeface="微软雅黑" panose="020B0503020204020204" charset="-122"/>
              <a:ea typeface="微软雅黑" panose="020B0503020204020204" charset="-122"/>
              <a:cs typeface="微软雅黑" panose="020B0503020204020204" charset="-122"/>
            </a:endParaRPr>
          </a:p>
          <a:p>
            <a:pPr marL="0" lvl="0" indent="0" algn="ctr" fontAlgn="auto">
              <a:lnSpc>
                <a:spcPct val="100000"/>
              </a:lnSpc>
              <a:spcBef>
                <a:spcPts val="0"/>
              </a:spcBef>
              <a:spcAft>
                <a:spcPts val="800"/>
              </a:spcAft>
              <a:buSzPct val="100000"/>
              <a:buNone/>
            </a:pPr>
            <a:r>
              <a:rPr lang="en-US" sz="3600" spc="280" dirty="0">
                <a:ln w="3175">
                  <a:noFill/>
                  <a:prstDash val="dash"/>
                </a:ln>
                <a:solidFill>
                  <a:schemeClr val="lt1"/>
                </a:solidFill>
                <a:uFillTx/>
                <a:latin typeface="微软雅黑" panose="020B0503020204020204" charset="-122"/>
                <a:ea typeface="微软雅黑" panose="020B0503020204020204" charset="-122"/>
                <a:cs typeface="微软雅黑" panose="020B0503020204020204" charset="-122"/>
              </a:rPr>
              <a:t>打造口碑体系</a:t>
            </a:r>
            <a:endParaRPr lang="en-US" sz="3600" spc="280" dirty="0">
              <a:ln w="3175">
                <a:noFill/>
                <a:prstDash val="dash"/>
              </a:ln>
              <a:solidFill>
                <a:schemeClr val="lt1"/>
              </a:solidFill>
              <a:uFillTx/>
              <a:latin typeface="微软雅黑" panose="020B0503020204020204" charset="-122"/>
              <a:ea typeface="微软雅黑" panose="020B0503020204020204" charset="-122"/>
              <a:cs typeface="微软雅黑" panose="020B0503020204020204" charset="-122"/>
            </a:endParaRPr>
          </a:p>
        </p:txBody>
      </p:sp>
      <p:grpSp>
        <p:nvGrpSpPr>
          <p:cNvPr id="8" name="组合 3"/>
          <p:cNvGrpSpPr/>
          <p:nvPr>
            <p:custDataLst>
              <p:tags r:id="rId3"/>
            </p:custDataLst>
          </p:nvPr>
        </p:nvGrpSpPr>
        <p:grpSpPr>
          <a:xfrm>
            <a:off x="11201490" y="604520"/>
            <a:ext cx="203583" cy="74612"/>
            <a:chOff x="9839643" y="910585"/>
            <a:chExt cx="203545" cy="74612"/>
          </a:xfrm>
        </p:grpSpPr>
        <p:cxnSp>
          <p:nvCxnSpPr>
            <p:cNvPr id="9" name="直接连接符 8"/>
            <p:cNvCxnSpPr/>
            <p:nvPr>
              <p:custDataLst>
                <p:tags r:id="rId4"/>
              </p:custDataLst>
            </p:nvPr>
          </p:nvCxnSpPr>
          <p:spPr>
            <a:xfrm>
              <a:off x="9839643" y="910585"/>
              <a:ext cx="20354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5"/>
              </p:custDataLst>
            </p:nvPr>
          </p:nvCxnSpPr>
          <p:spPr>
            <a:xfrm>
              <a:off x="9839643" y="985197"/>
              <a:ext cx="15557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13" name="直接连接符 12"/>
          <p:cNvCxnSpPr/>
          <p:nvPr>
            <p:custDataLst>
              <p:tags r:id="rId6"/>
            </p:custDataLst>
          </p:nvPr>
        </p:nvCxnSpPr>
        <p:spPr>
          <a:xfrm rot="5400000">
            <a:off x="1162325" y="5760385"/>
            <a:ext cx="0" cy="838207"/>
          </a:xfrm>
          <a:prstGeom prst="line">
            <a:avLst/>
          </a:prstGeom>
          <a:ln w="7620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custDataLst>
              <p:tags r:id="rId7"/>
            </p:custDataLst>
          </p:nvPr>
        </p:nvCxnSpPr>
        <p:spPr>
          <a:xfrm>
            <a:off x="2367286" y="3325141"/>
            <a:ext cx="7457427" cy="0"/>
          </a:xfrm>
          <a:prstGeom prst="line">
            <a:avLst/>
          </a:prstGeom>
          <a:ln>
            <a:solidFill>
              <a:schemeClr val="dk1"/>
            </a:solidFill>
          </a:ln>
        </p:spPr>
        <p:style>
          <a:lnRef idx="1">
            <a:schemeClr val="accent1"/>
          </a:lnRef>
          <a:fillRef idx="0">
            <a:schemeClr val="accent1"/>
          </a:fillRef>
          <a:effectRef idx="0">
            <a:schemeClr val="accent1"/>
          </a:effectRef>
          <a:fontRef idx="minor">
            <a:schemeClr val="tx1"/>
          </a:fontRef>
        </p:style>
      </p:cxnSp>
    </p:spTree>
    <p:custDataLst>
      <p:tags r:id="rId8"/>
    </p:custData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userDrawn="1">
            <p:custDataLst>
              <p:tags r:id="rId1"/>
            </p:custDataLst>
          </p:nvPr>
        </p:nvSpPr>
        <p:spPr>
          <a:xfrm>
            <a:off x="0" y="0"/>
            <a:ext cx="4267200" cy="6858000"/>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dirty="0">
              <a:solidFill>
                <a:schemeClr val="lt1"/>
              </a:solidFill>
              <a:latin typeface="微软雅黑" panose="020B0503020204020204" charset="-122"/>
              <a:ea typeface="微软雅黑" panose="020B0503020204020204" charset="-122"/>
              <a:sym typeface="+mn-ea"/>
            </a:endParaRPr>
          </a:p>
        </p:txBody>
      </p:sp>
      <p:cxnSp>
        <p:nvCxnSpPr>
          <p:cNvPr id="12" name="直接连接符 11"/>
          <p:cNvCxnSpPr/>
          <p:nvPr>
            <p:custDataLst>
              <p:tags r:id="rId2"/>
            </p:custDataLst>
          </p:nvPr>
        </p:nvCxnSpPr>
        <p:spPr>
          <a:xfrm>
            <a:off x="448310" y="1019175"/>
            <a:ext cx="908685" cy="0"/>
          </a:xfrm>
          <a:prstGeom prst="line">
            <a:avLst/>
          </a:prstGeom>
          <a:ln w="2540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3"/>
            </p:custDataLst>
          </p:nvPr>
        </p:nvCxnSpPr>
        <p:spPr>
          <a:xfrm>
            <a:off x="457200" y="6096049"/>
            <a:ext cx="291465" cy="0"/>
          </a:xfrm>
          <a:prstGeom prst="line">
            <a:avLst/>
          </a:prstGeom>
          <a:ln w="2540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custDataLst>
              <p:tags r:id="rId4"/>
            </p:custDataLst>
          </p:nvPr>
        </p:nvCxnSpPr>
        <p:spPr>
          <a:xfrm>
            <a:off x="11278235" y="609600"/>
            <a:ext cx="230505" cy="0"/>
          </a:xfrm>
          <a:prstGeom prst="line">
            <a:avLst/>
          </a:prstGeom>
          <a:ln w="19050" cap="rnd">
            <a:solidFill>
              <a:schemeClr val="dk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5"/>
            </p:custDataLst>
          </p:nvPr>
        </p:nvCxnSpPr>
        <p:spPr>
          <a:xfrm>
            <a:off x="11278235" y="670560"/>
            <a:ext cx="141605" cy="0"/>
          </a:xfrm>
          <a:prstGeom prst="line">
            <a:avLst/>
          </a:prstGeom>
          <a:ln w="19050" cap="rnd">
            <a:solidFill>
              <a:schemeClr val="dk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6" name="Title 6"/>
          <p:cNvSpPr txBox="1"/>
          <p:nvPr>
            <p:custDataLst>
              <p:tags r:id="rId6"/>
            </p:custDataLst>
          </p:nvPr>
        </p:nvSpPr>
        <p:spPr>
          <a:xfrm>
            <a:off x="448314" y="1219210"/>
            <a:ext cx="3352825" cy="1981213"/>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00000"/>
              </a:lnSpc>
              <a:spcBef>
                <a:spcPts val="0"/>
              </a:spcBef>
              <a:spcAft>
                <a:spcPts val="800"/>
              </a:spcAft>
              <a:buSzPct val="100000"/>
              <a:buNone/>
            </a:pPr>
            <a:r>
              <a:rPr lang="zh-CN" altLang="en-US" sz="3000" spc="220" dirty="0">
                <a:ln w="3175">
                  <a:noFill/>
                  <a:prstDash val="dash"/>
                </a:ln>
                <a:solidFill>
                  <a:schemeClr val="lt1"/>
                </a:solidFill>
                <a:uFillTx/>
                <a:latin typeface="微软雅黑" panose="020B0503020204020204" charset="-122"/>
                <a:ea typeface="微软雅黑" panose="020B0503020204020204" charset="-122"/>
                <a:cs typeface="微软雅黑" panose="020B0503020204020204" charset="-122"/>
              </a:rPr>
              <a:t>口碑管理三要素</a:t>
            </a:r>
            <a:endParaRPr lang="zh-CN" altLang="en-US" sz="3000" spc="220" dirty="0">
              <a:ln w="3175">
                <a:noFill/>
                <a:prstDash val="dash"/>
              </a:ln>
              <a:solidFill>
                <a:schemeClr val="lt1"/>
              </a:solidFill>
              <a:uFillTx/>
              <a:latin typeface="微软雅黑" panose="020B0503020204020204" charset="-122"/>
              <a:ea typeface="微软雅黑" panose="020B0503020204020204" charset="-122"/>
              <a:cs typeface="微软雅黑" panose="020B0503020204020204" charset="-122"/>
            </a:endParaRPr>
          </a:p>
        </p:txBody>
      </p:sp>
      <p:sp>
        <p:nvSpPr>
          <p:cNvPr id="17" name="任意多边形: 形状 10"/>
          <p:cNvSpPr/>
          <p:nvPr>
            <p:custDataLst>
              <p:tags r:id="rId7"/>
            </p:custDataLst>
          </p:nvPr>
        </p:nvSpPr>
        <p:spPr>
          <a:xfrm>
            <a:off x="4983196" y="2182751"/>
            <a:ext cx="1901048" cy="2493444"/>
          </a:xfrm>
          <a:custGeom>
            <a:avLst/>
            <a:gdLst>
              <a:gd name="connsiteX0" fmla="*/ 24325 w 2088896"/>
              <a:gd name="connsiteY0" fmla="*/ 0 h 2739828"/>
              <a:gd name="connsiteX1" fmla="*/ 1946715 w 2088896"/>
              <a:gd name="connsiteY1" fmla="*/ 0 h 2739828"/>
              <a:gd name="connsiteX2" fmla="*/ 2088896 w 2088896"/>
              <a:gd name="connsiteY2" fmla="*/ 142181 h 2739828"/>
              <a:gd name="connsiteX3" fmla="*/ 2088896 w 2088896"/>
              <a:gd name="connsiteY3" fmla="*/ 2597647 h 2739828"/>
              <a:gd name="connsiteX4" fmla="*/ 1946715 w 2088896"/>
              <a:gd name="connsiteY4" fmla="*/ 2739828 h 2739828"/>
              <a:gd name="connsiteX5" fmla="*/ 24325 w 2088896"/>
              <a:gd name="connsiteY5" fmla="*/ 2739828 h 2739828"/>
              <a:gd name="connsiteX6" fmla="*/ 0 w 2088896"/>
              <a:gd name="connsiteY6" fmla="*/ 2734917 h 2739828"/>
              <a:gd name="connsiteX7" fmla="*/ 0 w 2088896"/>
              <a:gd name="connsiteY7" fmla="*/ 4911 h 2739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8896" h="2739828">
                <a:moveTo>
                  <a:pt x="24325" y="0"/>
                </a:moveTo>
                <a:lnTo>
                  <a:pt x="1946715" y="0"/>
                </a:lnTo>
                <a:cubicBezTo>
                  <a:pt x="2025239" y="0"/>
                  <a:pt x="2088896" y="63657"/>
                  <a:pt x="2088896" y="142181"/>
                </a:cubicBezTo>
                <a:lnTo>
                  <a:pt x="2088896" y="2597647"/>
                </a:lnTo>
                <a:cubicBezTo>
                  <a:pt x="2088896" y="2676171"/>
                  <a:pt x="2025239" y="2739828"/>
                  <a:pt x="1946715" y="2739828"/>
                </a:cubicBezTo>
                <a:lnTo>
                  <a:pt x="24325" y="2739828"/>
                </a:lnTo>
                <a:lnTo>
                  <a:pt x="0" y="2734917"/>
                </a:lnTo>
                <a:lnTo>
                  <a:pt x="0" y="4911"/>
                </a:lnTo>
                <a:close/>
              </a:path>
            </a:pathLst>
          </a:custGeom>
          <a:solidFill>
            <a:schemeClr val="bg2"/>
          </a:solidFill>
          <a:ln w="15875">
            <a:solidFill>
              <a:schemeClr val="tx1">
                <a:alpha val="2000"/>
              </a:schemeClr>
            </a:solidFill>
          </a:ln>
          <a:effectLst>
            <a:outerShdw blurRad="177800" dist="25400" dir="2700000" sx="102000" sy="102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8" name="文本框 8"/>
          <p:cNvSpPr txBox="1"/>
          <p:nvPr>
            <p:custDataLst>
              <p:tags r:id="rId8"/>
            </p:custDataLst>
          </p:nvPr>
        </p:nvSpPr>
        <p:spPr>
          <a:xfrm flipH="1">
            <a:off x="5155329" y="3088013"/>
            <a:ext cx="1526939" cy="452214"/>
          </a:xfrm>
          <a:prstGeom prst="rect">
            <a:avLst/>
          </a:prstGeom>
          <a:noFill/>
        </p:spPr>
        <p:txBody>
          <a:bodyPr vert="horz" wrap="square" lIns="90000" tIns="46800" rIns="90000" bIns="46800" rtlCol="0" anchor="t"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fontAlgn="auto">
              <a:lnSpc>
                <a:spcPct val="100000"/>
              </a:lnSpc>
              <a:spcBef>
                <a:spcPts val="0"/>
              </a:spcBef>
              <a:spcAft>
                <a:spcPts val="0"/>
              </a:spcAft>
              <a:buSzPct val="100000"/>
              <a:buNone/>
            </a:pPr>
            <a:r>
              <a:rPr lang="zh-CN" altLang="en-US" sz="2300" b="1" spc="150" dirty="0">
                <a:solidFill>
                  <a:schemeClr val="tx1">
                    <a:lumMod val="75000"/>
                    <a:lumOff val="25000"/>
                  </a:schemeClr>
                </a:solidFill>
                <a:latin typeface="Arial" panose="020B0604020202020204" pitchFamily="34" charset="0"/>
                <a:ea typeface="微软雅黑" panose="020B0503020204020204" charset="-122"/>
              </a:rPr>
              <a:t>出勤率</a:t>
            </a:r>
            <a:endParaRPr lang="zh-CN" altLang="en-US" sz="2300" b="1" spc="150" dirty="0">
              <a:solidFill>
                <a:schemeClr val="tx1">
                  <a:lumMod val="75000"/>
                  <a:lumOff val="25000"/>
                </a:schemeClr>
              </a:solidFill>
              <a:latin typeface="Arial" panose="020B0604020202020204" pitchFamily="34" charset="0"/>
              <a:ea typeface="微软雅黑" panose="020B0503020204020204" charset="-122"/>
            </a:endParaRPr>
          </a:p>
        </p:txBody>
      </p:sp>
      <p:sp>
        <p:nvSpPr>
          <p:cNvPr id="19" name="文本框 10"/>
          <p:cNvSpPr txBox="1"/>
          <p:nvPr>
            <p:custDataLst>
              <p:tags r:id="rId9"/>
            </p:custDataLst>
          </p:nvPr>
        </p:nvSpPr>
        <p:spPr>
          <a:xfrm>
            <a:off x="5155289" y="3549202"/>
            <a:ext cx="1693815" cy="1072576"/>
          </a:xfrm>
          <a:prstGeom prst="rect">
            <a:avLst/>
          </a:prstGeom>
          <a:noFill/>
        </p:spPr>
        <p:txBody>
          <a:bodyPr vert="horz" wrap="square" lIns="90000" tIns="46800" rIns="90000" bIns="46800" rtlCol="0" anchor="t"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a:lnSpc>
                <a:spcPct val="120000"/>
              </a:lnSpc>
              <a:spcBef>
                <a:spcPts val="0"/>
              </a:spcBef>
              <a:spcAft>
                <a:spcPts val="800"/>
              </a:spcAft>
              <a:buSzPct val="100000"/>
              <a:buNone/>
            </a:pPr>
            <a:r>
              <a:rPr lang="zh-CN" altLang="en-US" sz="2200" spc="140" dirty="0">
                <a:solidFill>
                  <a:schemeClr val="tx1">
                    <a:lumMod val="75000"/>
                    <a:lumOff val="25000"/>
                  </a:schemeClr>
                </a:solidFill>
                <a:latin typeface="Arial" panose="020B0604020202020204" pitchFamily="34" charset="0"/>
                <a:ea typeface="微软雅黑" panose="020B0503020204020204" charset="-122"/>
              </a:rPr>
              <a:t>出勤率是品质的体现</a:t>
            </a:r>
            <a:endParaRPr lang="zh-CN" altLang="en-US" sz="2200" spc="140" dirty="0">
              <a:solidFill>
                <a:schemeClr val="tx1">
                  <a:lumMod val="75000"/>
                  <a:lumOff val="25000"/>
                </a:schemeClr>
              </a:solidFill>
              <a:latin typeface="Arial" panose="020B0604020202020204" pitchFamily="34" charset="0"/>
              <a:ea typeface="微软雅黑" panose="020B0503020204020204" charset="-122"/>
            </a:endParaRPr>
          </a:p>
        </p:txBody>
      </p:sp>
      <p:sp>
        <p:nvSpPr>
          <p:cNvPr id="20" name="文本框 58"/>
          <p:cNvSpPr txBox="1"/>
          <p:nvPr>
            <p:custDataLst>
              <p:tags r:id="rId10"/>
            </p:custDataLst>
          </p:nvPr>
        </p:nvSpPr>
        <p:spPr>
          <a:xfrm>
            <a:off x="5155289" y="2332152"/>
            <a:ext cx="897473" cy="684807"/>
          </a:xfrm>
          <a:prstGeom prst="rect">
            <a:avLst/>
          </a:prstGeom>
          <a:noFill/>
        </p:spPr>
        <p:txBody>
          <a:bodyPr wrap="square" lIns="0" tIns="0" rIns="0" bIns="0" rtlCol="0" anchor="ctr">
            <a:normAutofit fontScale="9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4800" spc="300" dirty="0">
                <a:solidFill>
                  <a:schemeClr val="accent1">
                    <a:lumMod val="75000"/>
                  </a:schemeClr>
                </a:solidFill>
                <a:latin typeface="Arial" panose="020B0604020202020204" pitchFamily="34" charset="0"/>
                <a:ea typeface="微软雅黑" panose="020B0503020204020204" charset="-122"/>
              </a:rPr>
              <a:t>01</a:t>
            </a:r>
            <a:endParaRPr lang="en-US" altLang="zh-CN" sz="4800" spc="300" dirty="0">
              <a:solidFill>
                <a:schemeClr val="accent1">
                  <a:lumMod val="75000"/>
                </a:schemeClr>
              </a:solidFill>
              <a:latin typeface="Arial" panose="020B0604020202020204" pitchFamily="34" charset="0"/>
              <a:ea typeface="微软雅黑" panose="020B0503020204020204" charset="-122"/>
            </a:endParaRPr>
          </a:p>
        </p:txBody>
      </p:sp>
      <p:sp>
        <p:nvSpPr>
          <p:cNvPr id="21" name="矩形 20"/>
          <p:cNvSpPr/>
          <p:nvPr>
            <p:custDataLst>
              <p:tags r:id="rId11"/>
            </p:custDataLst>
          </p:nvPr>
        </p:nvSpPr>
        <p:spPr>
          <a:xfrm>
            <a:off x="4875938" y="2182751"/>
            <a:ext cx="107258" cy="24934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任意多边形: 形状 14"/>
          <p:cNvSpPr/>
          <p:nvPr>
            <p:custDataLst>
              <p:tags r:id="rId12"/>
            </p:custDataLst>
          </p:nvPr>
        </p:nvSpPr>
        <p:spPr>
          <a:xfrm>
            <a:off x="7295087" y="2182751"/>
            <a:ext cx="1901048" cy="2493444"/>
          </a:xfrm>
          <a:custGeom>
            <a:avLst/>
            <a:gdLst>
              <a:gd name="connsiteX0" fmla="*/ 24325 w 2088896"/>
              <a:gd name="connsiteY0" fmla="*/ 0 h 2739828"/>
              <a:gd name="connsiteX1" fmla="*/ 1946715 w 2088896"/>
              <a:gd name="connsiteY1" fmla="*/ 0 h 2739828"/>
              <a:gd name="connsiteX2" fmla="*/ 2088896 w 2088896"/>
              <a:gd name="connsiteY2" fmla="*/ 142181 h 2739828"/>
              <a:gd name="connsiteX3" fmla="*/ 2088896 w 2088896"/>
              <a:gd name="connsiteY3" fmla="*/ 2597647 h 2739828"/>
              <a:gd name="connsiteX4" fmla="*/ 1946715 w 2088896"/>
              <a:gd name="connsiteY4" fmla="*/ 2739828 h 2739828"/>
              <a:gd name="connsiteX5" fmla="*/ 24325 w 2088896"/>
              <a:gd name="connsiteY5" fmla="*/ 2739828 h 2739828"/>
              <a:gd name="connsiteX6" fmla="*/ 0 w 2088896"/>
              <a:gd name="connsiteY6" fmla="*/ 2734917 h 2739828"/>
              <a:gd name="connsiteX7" fmla="*/ 0 w 2088896"/>
              <a:gd name="connsiteY7" fmla="*/ 4911 h 2739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8896" h="2739828">
                <a:moveTo>
                  <a:pt x="24325" y="0"/>
                </a:moveTo>
                <a:lnTo>
                  <a:pt x="1946715" y="0"/>
                </a:lnTo>
                <a:cubicBezTo>
                  <a:pt x="2025239" y="0"/>
                  <a:pt x="2088896" y="63657"/>
                  <a:pt x="2088896" y="142181"/>
                </a:cubicBezTo>
                <a:lnTo>
                  <a:pt x="2088896" y="2597647"/>
                </a:lnTo>
                <a:cubicBezTo>
                  <a:pt x="2088896" y="2676171"/>
                  <a:pt x="2025239" y="2739828"/>
                  <a:pt x="1946715" y="2739828"/>
                </a:cubicBezTo>
                <a:lnTo>
                  <a:pt x="24325" y="2739828"/>
                </a:lnTo>
                <a:lnTo>
                  <a:pt x="0" y="2734917"/>
                </a:lnTo>
                <a:lnTo>
                  <a:pt x="0" y="4911"/>
                </a:lnTo>
                <a:close/>
              </a:path>
            </a:pathLst>
          </a:custGeom>
          <a:solidFill>
            <a:schemeClr val="bg2"/>
          </a:solidFill>
          <a:ln w="15875">
            <a:solidFill>
              <a:schemeClr val="tx1">
                <a:alpha val="2000"/>
              </a:schemeClr>
            </a:solidFill>
          </a:ln>
          <a:effectLst>
            <a:outerShdw blurRad="177800" dist="25400" dir="2700000" sx="102000" sy="102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 8"/>
          <p:cNvSpPr txBox="1"/>
          <p:nvPr>
            <p:custDataLst>
              <p:tags r:id="rId13"/>
            </p:custDataLst>
          </p:nvPr>
        </p:nvSpPr>
        <p:spPr>
          <a:xfrm flipH="1">
            <a:off x="7467220" y="3088013"/>
            <a:ext cx="1526939" cy="452214"/>
          </a:xfrm>
          <a:prstGeom prst="rect">
            <a:avLst/>
          </a:prstGeom>
          <a:noFill/>
        </p:spPr>
        <p:txBody>
          <a:bodyPr vert="horz" wrap="square" lIns="90000" tIns="46800" rIns="90000" bIns="46800" rtlCol="0" anchor="t"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fontAlgn="auto">
              <a:lnSpc>
                <a:spcPct val="100000"/>
              </a:lnSpc>
              <a:spcBef>
                <a:spcPts val="0"/>
              </a:spcBef>
              <a:spcAft>
                <a:spcPts val="0"/>
              </a:spcAft>
              <a:buSzPct val="100000"/>
              <a:buNone/>
            </a:pPr>
            <a:r>
              <a:rPr lang="zh-CN" altLang="en-US" sz="2300" b="1" spc="150" dirty="0">
                <a:solidFill>
                  <a:schemeClr val="tx1">
                    <a:lumMod val="75000"/>
                    <a:lumOff val="25000"/>
                  </a:schemeClr>
                </a:solidFill>
                <a:latin typeface="Arial" panose="020B0604020202020204" pitchFamily="34" charset="0"/>
                <a:ea typeface="微软雅黑" panose="020B0503020204020204" charset="-122"/>
              </a:rPr>
              <a:t>教育效果</a:t>
            </a:r>
            <a:endParaRPr lang="zh-CN" altLang="en-US" sz="2300" b="1" spc="150" dirty="0">
              <a:solidFill>
                <a:schemeClr val="tx1">
                  <a:lumMod val="75000"/>
                  <a:lumOff val="25000"/>
                </a:schemeClr>
              </a:solidFill>
              <a:latin typeface="Arial" panose="020B0604020202020204" pitchFamily="34" charset="0"/>
              <a:ea typeface="微软雅黑" panose="020B0503020204020204" charset="-122"/>
            </a:endParaRPr>
          </a:p>
        </p:txBody>
      </p:sp>
      <p:sp>
        <p:nvSpPr>
          <p:cNvPr id="24" name="文本框 10"/>
          <p:cNvSpPr txBox="1"/>
          <p:nvPr>
            <p:custDataLst>
              <p:tags r:id="rId14"/>
            </p:custDataLst>
          </p:nvPr>
        </p:nvSpPr>
        <p:spPr>
          <a:xfrm>
            <a:off x="7467453" y="3549202"/>
            <a:ext cx="1693815" cy="1072576"/>
          </a:xfrm>
          <a:prstGeom prst="rect">
            <a:avLst/>
          </a:prstGeom>
          <a:noFill/>
        </p:spPr>
        <p:txBody>
          <a:bodyPr vert="horz" wrap="square" lIns="90000" tIns="46800" rIns="90000" bIns="46800" rtlCol="0" anchor="t"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285750" algn="l" fontAlgn="ctr">
              <a:lnSpc>
                <a:spcPct val="120000"/>
              </a:lnSpc>
              <a:spcBef>
                <a:spcPts val="0"/>
              </a:spcBef>
              <a:spcAft>
                <a:spcPts val="800"/>
              </a:spcAft>
              <a:buSzPct val="100000"/>
              <a:buFont typeface="Wingdings" panose="05000000000000000000" charset="0"/>
              <a:buNone/>
            </a:pPr>
            <a:r>
              <a:rPr lang="zh-CN" altLang="en-US" sz="2200" spc="160" dirty="0">
                <a:solidFill>
                  <a:schemeClr val="tx1">
                    <a:lumMod val="75000"/>
                    <a:lumOff val="25000"/>
                  </a:schemeClr>
                </a:solidFill>
                <a:latin typeface="Arial" panose="020B0604020202020204" pitchFamily="34" charset="0"/>
                <a:ea typeface="微软雅黑" panose="020B0503020204020204" charset="-122"/>
              </a:rPr>
              <a:t>课程外化</a:t>
            </a:r>
            <a:endParaRPr lang="zh-CN" altLang="en-US" sz="2200" spc="160" dirty="0">
              <a:solidFill>
                <a:schemeClr val="tx1">
                  <a:lumMod val="75000"/>
                  <a:lumOff val="25000"/>
                </a:schemeClr>
              </a:solidFill>
              <a:latin typeface="Arial" panose="020B0604020202020204" pitchFamily="34" charset="0"/>
              <a:ea typeface="微软雅黑" panose="020B0503020204020204" charset="-122"/>
            </a:endParaRPr>
          </a:p>
          <a:p>
            <a:pPr marL="0" lvl="0" indent="-285750" algn="l" fontAlgn="ctr">
              <a:lnSpc>
                <a:spcPct val="120000"/>
              </a:lnSpc>
              <a:spcBef>
                <a:spcPts val="0"/>
              </a:spcBef>
              <a:spcAft>
                <a:spcPts val="800"/>
              </a:spcAft>
              <a:buSzPct val="100000"/>
              <a:buFont typeface="Wingdings" panose="05000000000000000000" charset="0"/>
              <a:buNone/>
            </a:pPr>
            <a:r>
              <a:rPr lang="zh-CN" altLang="en-US" sz="2200" spc="160" dirty="0">
                <a:solidFill>
                  <a:schemeClr val="tx1">
                    <a:lumMod val="75000"/>
                    <a:lumOff val="25000"/>
                  </a:schemeClr>
                </a:solidFill>
                <a:latin typeface="Arial" panose="020B0604020202020204" pitchFamily="34" charset="0"/>
                <a:ea typeface="微软雅黑" panose="020B0503020204020204" charset="-122"/>
              </a:rPr>
              <a:t>过程评估</a:t>
            </a:r>
            <a:endParaRPr lang="zh-CN" altLang="en-US" sz="2200" spc="160" dirty="0">
              <a:solidFill>
                <a:schemeClr val="tx1">
                  <a:lumMod val="75000"/>
                  <a:lumOff val="25000"/>
                </a:schemeClr>
              </a:solidFill>
              <a:latin typeface="Arial" panose="020B0604020202020204" pitchFamily="34" charset="0"/>
              <a:ea typeface="微软雅黑" panose="020B0503020204020204" charset="-122"/>
            </a:endParaRPr>
          </a:p>
        </p:txBody>
      </p:sp>
      <p:sp>
        <p:nvSpPr>
          <p:cNvPr id="25" name="文本框 58"/>
          <p:cNvSpPr txBox="1"/>
          <p:nvPr>
            <p:custDataLst>
              <p:tags r:id="rId15"/>
            </p:custDataLst>
          </p:nvPr>
        </p:nvSpPr>
        <p:spPr>
          <a:xfrm>
            <a:off x="7467453" y="2332152"/>
            <a:ext cx="897473" cy="684807"/>
          </a:xfrm>
          <a:prstGeom prst="rect">
            <a:avLst/>
          </a:prstGeom>
          <a:noFill/>
        </p:spPr>
        <p:txBody>
          <a:bodyPr wrap="square" lIns="0" tIns="0" rIns="0" bIns="0" rtlCol="0" anchor="ctr">
            <a:normAutofit fontScale="9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4800" spc="300" dirty="0">
                <a:solidFill>
                  <a:schemeClr val="accent2">
                    <a:lumMod val="75000"/>
                  </a:schemeClr>
                </a:solidFill>
                <a:latin typeface="Arial" panose="020B0604020202020204" pitchFamily="34" charset="0"/>
                <a:ea typeface="微软雅黑" panose="020B0503020204020204" charset="-122"/>
              </a:rPr>
              <a:t>02</a:t>
            </a:r>
            <a:endParaRPr lang="en-US" altLang="zh-CN" sz="4800" spc="300" dirty="0">
              <a:solidFill>
                <a:schemeClr val="accent2">
                  <a:lumMod val="75000"/>
                </a:schemeClr>
              </a:solidFill>
              <a:latin typeface="Arial" panose="020B0604020202020204" pitchFamily="34" charset="0"/>
              <a:ea typeface="微软雅黑" panose="020B0503020204020204" charset="-122"/>
            </a:endParaRPr>
          </a:p>
        </p:txBody>
      </p:sp>
      <p:sp>
        <p:nvSpPr>
          <p:cNvPr id="26" name="矩形 25"/>
          <p:cNvSpPr/>
          <p:nvPr>
            <p:custDataLst>
              <p:tags r:id="rId16"/>
            </p:custDataLst>
          </p:nvPr>
        </p:nvSpPr>
        <p:spPr>
          <a:xfrm>
            <a:off x="7187829" y="2182751"/>
            <a:ext cx="107258" cy="24934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任意多边形: 形状 20"/>
          <p:cNvSpPr/>
          <p:nvPr>
            <p:custDataLst>
              <p:tags r:id="rId17"/>
            </p:custDataLst>
          </p:nvPr>
        </p:nvSpPr>
        <p:spPr>
          <a:xfrm>
            <a:off x="9606978" y="2182751"/>
            <a:ext cx="1901048" cy="2493444"/>
          </a:xfrm>
          <a:custGeom>
            <a:avLst/>
            <a:gdLst>
              <a:gd name="connsiteX0" fmla="*/ 24325 w 2088896"/>
              <a:gd name="connsiteY0" fmla="*/ 0 h 2739828"/>
              <a:gd name="connsiteX1" fmla="*/ 1946715 w 2088896"/>
              <a:gd name="connsiteY1" fmla="*/ 0 h 2739828"/>
              <a:gd name="connsiteX2" fmla="*/ 2088896 w 2088896"/>
              <a:gd name="connsiteY2" fmla="*/ 142181 h 2739828"/>
              <a:gd name="connsiteX3" fmla="*/ 2088896 w 2088896"/>
              <a:gd name="connsiteY3" fmla="*/ 2597647 h 2739828"/>
              <a:gd name="connsiteX4" fmla="*/ 1946715 w 2088896"/>
              <a:gd name="connsiteY4" fmla="*/ 2739828 h 2739828"/>
              <a:gd name="connsiteX5" fmla="*/ 24325 w 2088896"/>
              <a:gd name="connsiteY5" fmla="*/ 2739828 h 2739828"/>
              <a:gd name="connsiteX6" fmla="*/ 0 w 2088896"/>
              <a:gd name="connsiteY6" fmla="*/ 2734917 h 2739828"/>
              <a:gd name="connsiteX7" fmla="*/ 0 w 2088896"/>
              <a:gd name="connsiteY7" fmla="*/ 4911 h 2739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8896" h="2739828">
                <a:moveTo>
                  <a:pt x="24325" y="0"/>
                </a:moveTo>
                <a:lnTo>
                  <a:pt x="1946715" y="0"/>
                </a:lnTo>
                <a:cubicBezTo>
                  <a:pt x="2025239" y="0"/>
                  <a:pt x="2088896" y="63657"/>
                  <a:pt x="2088896" y="142181"/>
                </a:cubicBezTo>
                <a:lnTo>
                  <a:pt x="2088896" y="2597647"/>
                </a:lnTo>
                <a:cubicBezTo>
                  <a:pt x="2088896" y="2676171"/>
                  <a:pt x="2025239" y="2739828"/>
                  <a:pt x="1946715" y="2739828"/>
                </a:cubicBezTo>
                <a:lnTo>
                  <a:pt x="24325" y="2739828"/>
                </a:lnTo>
                <a:lnTo>
                  <a:pt x="0" y="2734917"/>
                </a:lnTo>
                <a:lnTo>
                  <a:pt x="0" y="4911"/>
                </a:lnTo>
                <a:close/>
              </a:path>
            </a:pathLst>
          </a:custGeom>
          <a:solidFill>
            <a:schemeClr val="bg2"/>
          </a:solidFill>
          <a:ln w="15875">
            <a:solidFill>
              <a:schemeClr val="tx1">
                <a:alpha val="2000"/>
              </a:schemeClr>
            </a:solidFill>
          </a:ln>
          <a:effectLst>
            <a:outerShdw blurRad="177800" dist="25400" dir="2700000" sx="102000" sy="102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8" name="文本框 8"/>
          <p:cNvSpPr txBox="1"/>
          <p:nvPr>
            <p:custDataLst>
              <p:tags r:id="rId18"/>
            </p:custDataLst>
          </p:nvPr>
        </p:nvSpPr>
        <p:spPr>
          <a:xfrm flipH="1">
            <a:off x="9779111" y="3088013"/>
            <a:ext cx="1526939" cy="452214"/>
          </a:xfrm>
          <a:prstGeom prst="rect">
            <a:avLst/>
          </a:prstGeom>
          <a:noFill/>
        </p:spPr>
        <p:txBody>
          <a:bodyPr vert="horz" wrap="square" lIns="90000" tIns="46800" rIns="90000" bIns="46800" rtlCol="0" anchor="t"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fontAlgn="auto">
              <a:lnSpc>
                <a:spcPct val="100000"/>
              </a:lnSpc>
              <a:spcBef>
                <a:spcPts val="0"/>
              </a:spcBef>
              <a:spcAft>
                <a:spcPts val="0"/>
              </a:spcAft>
              <a:buSzPct val="100000"/>
              <a:buNone/>
            </a:pPr>
            <a:r>
              <a:rPr lang="zh-CN" altLang="en-US" sz="2300" b="1" spc="150" dirty="0">
                <a:solidFill>
                  <a:schemeClr val="tx1">
                    <a:lumMod val="75000"/>
                    <a:lumOff val="25000"/>
                  </a:schemeClr>
                </a:solidFill>
                <a:latin typeface="Arial" panose="020B0604020202020204" pitchFamily="34" charset="0"/>
                <a:ea typeface="微软雅黑" panose="020B0503020204020204" charset="-122"/>
              </a:rPr>
              <a:t>家长工作</a:t>
            </a:r>
            <a:endParaRPr lang="zh-CN" altLang="en-US" sz="2300" b="1" spc="150" dirty="0">
              <a:solidFill>
                <a:schemeClr val="tx1">
                  <a:lumMod val="75000"/>
                  <a:lumOff val="25000"/>
                </a:schemeClr>
              </a:solidFill>
              <a:latin typeface="Arial" panose="020B0604020202020204" pitchFamily="34" charset="0"/>
              <a:ea typeface="微软雅黑" panose="020B0503020204020204" charset="-122"/>
            </a:endParaRPr>
          </a:p>
        </p:txBody>
      </p:sp>
      <p:sp>
        <p:nvSpPr>
          <p:cNvPr id="29" name="文本框 10"/>
          <p:cNvSpPr txBox="1"/>
          <p:nvPr>
            <p:custDataLst>
              <p:tags r:id="rId19"/>
            </p:custDataLst>
          </p:nvPr>
        </p:nvSpPr>
        <p:spPr>
          <a:xfrm>
            <a:off x="9779039" y="3549202"/>
            <a:ext cx="1693815" cy="1072576"/>
          </a:xfrm>
          <a:prstGeom prst="rect">
            <a:avLst/>
          </a:prstGeom>
          <a:noFill/>
        </p:spPr>
        <p:txBody>
          <a:bodyPr vert="horz" wrap="square" lIns="90000" tIns="46800" rIns="90000" bIns="46800" rtlCol="0" anchor="t"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a:lnSpc>
                <a:spcPct val="100000"/>
              </a:lnSpc>
              <a:spcBef>
                <a:spcPts val="0"/>
              </a:spcBef>
              <a:spcAft>
                <a:spcPts val="800"/>
              </a:spcAft>
              <a:buSzPct val="100000"/>
              <a:buNone/>
            </a:pPr>
            <a:r>
              <a:rPr lang="zh-CN" altLang="en-US" sz="2200" spc="190" dirty="0">
                <a:solidFill>
                  <a:schemeClr val="tx1">
                    <a:lumMod val="75000"/>
                    <a:lumOff val="25000"/>
                  </a:schemeClr>
                </a:solidFill>
                <a:latin typeface="Arial" panose="020B0604020202020204" pitchFamily="34" charset="0"/>
                <a:ea typeface="微软雅黑" panose="020B0503020204020204" charset="-122"/>
              </a:rPr>
              <a:t>种花拔草</a:t>
            </a:r>
            <a:endParaRPr lang="zh-CN" altLang="en-US" sz="2200" spc="190" dirty="0">
              <a:solidFill>
                <a:schemeClr val="tx1">
                  <a:lumMod val="75000"/>
                  <a:lumOff val="25000"/>
                </a:schemeClr>
              </a:solidFill>
              <a:latin typeface="Arial" panose="020B0604020202020204" pitchFamily="34" charset="0"/>
              <a:ea typeface="微软雅黑" panose="020B0503020204020204" charset="-122"/>
            </a:endParaRPr>
          </a:p>
        </p:txBody>
      </p:sp>
      <p:sp>
        <p:nvSpPr>
          <p:cNvPr id="30" name="文本框 58"/>
          <p:cNvSpPr txBox="1"/>
          <p:nvPr>
            <p:custDataLst>
              <p:tags r:id="rId20"/>
            </p:custDataLst>
          </p:nvPr>
        </p:nvSpPr>
        <p:spPr>
          <a:xfrm>
            <a:off x="9779039" y="2332152"/>
            <a:ext cx="897473" cy="684807"/>
          </a:xfrm>
          <a:prstGeom prst="rect">
            <a:avLst/>
          </a:prstGeom>
          <a:noFill/>
        </p:spPr>
        <p:txBody>
          <a:bodyPr wrap="square" lIns="0" tIns="0" rIns="0" bIns="0" rtlCol="0" anchor="ctr">
            <a:normAutofit fontScale="9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4800" spc="300" dirty="0">
                <a:solidFill>
                  <a:schemeClr val="accent1">
                    <a:lumMod val="75000"/>
                  </a:schemeClr>
                </a:solidFill>
                <a:latin typeface="Arial" panose="020B0604020202020204" pitchFamily="34" charset="0"/>
                <a:ea typeface="微软雅黑" panose="020B0503020204020204" charset="-122"/>
              </a:rPr>
              <a:t>03</a:t>
            </a:r>
            <a:endParaRPr lang="en-US" altLang="zh-CN" sz="4800" spc="300" dirty="0">
              <a:solidFill>
                <a:schemeClr val="accent1">
                  <a:lumMod val="75000"/>
                </a:schemeClr>
              </a:solidFill>
              <a:latin typeface="Arial" panose="020B0604020202020204" pitchFamily="34" charset="0"/>
              <a:ea typeface="微软雅黑" panose="020B0503020204020204" charset="-122"/>
            </a:endParaRPr>
          </a:p>
        </p:txBody>
      </p:sp>
      <p:sp>
        <p:nvSpPr>
          <p:cNvPr id="31" name="矩形 30"/>
          <p:cNvSpPr/>
          <p:nvPr>
            <p:custDataLst>
              <p:tags r:id="rId21"/>
            </p:custDataLst>
          </p:nvPr>
        </p:nvSpPr>
        <p:spPr>
          <a:xfrm>
            <a:off x="9499720" y="2182751"/>
            <a:ext cx="107258" cy="24934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22"/>
    </p:custData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8" name="表格"/>
          <p:cNvGraphicFramePr/>
          <p:nvPr>
            <p:custDataLst>
              <p:tags r:id="rId1"/>
            </p:custDataLst>
          </p:nvPr>
        </p:nvGraphicFramePr>
        <p:xfrm>
          <a:off x="1611229" y="1984845"/>
          <a:ext cx="8920719" cy="4304317"/>
        </p:xfrm>
        <a:graphic>
          <a:graphicData uri="http://schemas.openxmlformats.org/drawingml/2006/table">
            <a:tbl>
              <a:tblPr firstRow="1" firstCol="1" bandRow="1">
                <a:tableStyleId>{F5AB1C69-6EDB-4FF4-983F-18BD219EF322}</a:tableStyleId>
              </a:tblPr>
              <a:tblGrid>
                <a:gridCol w="2077320"/>
                <a:gridCol w="1642542"/>
                <a:gridCol w="1790513"/>
                <a:gridCol w="1766927"/>
                <a:gridCol w="1643417"/>
              </a:tblGrid>
              <a:tr h="807046">
                <a:tc>
                  <a:txBody>
                    <a:bodyPr/>
                    <a:lstStyle/>
                    <a:p>
                      <a:pPr algn="ctr" defTabSz="914400">
                        <a:defRPr sz="1800"/>
                      </a:pPr>
                      <a:endParaRPr sz="1800" dirty="0">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b="0">
                          <a:solidFill>
                            <a:srgbClr val="000000"/>
                          </a:solidFill>
                        </a:defRPr>
                      </a:pPr>
                      <a:r>
                        <a:rPr sz="1800" b="1">
                          <a:solidFill>
                            <a:srgbClr val="FFFFFF"/>
                          </a:solidFill>
                        </a:rPr>
                        <a:t>现有状况</a:t>
                      </a:r>
                      <a:endParaRPr sz="1800" b="1">
                        <a:solidFill>
                          <a:srgbClr val="FFFFFF"/>
                        </a:solidFill>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b="0">
                          <a:solidFill>
                            <a:srgbClr val="000000"/>
                          </a:solidFill>
                        </a:defRPr>
                      </a:pPr>
                      <a:r>
                        <a:rPr sz="1800" b="1" dirty="0" err="1">
                          <a:solidFill>
                            <a:srgbClr val="FFFFFF"/>
                          </a:solidFill>
                        </a:rPr>
                        <a:t>提升出勤率</a:t>
                      </a:r>
                      <a:endParaRPr sz="1800" b="1" dirty="0">
                        <a:solidFill>
                          <a:srgbClr val="FFFFFF"/>
                        </a:solidFill>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b="0">
                          <a:solidFill>
                            <a:srgbClr val="000000"/>
                          </a:solidFill>
                        </a:defRPr>
                      </a:pPr>
                      <a:r>
                        <a:rPr sz="1800" b="1" dirty="0" err="1">
                          <a:solidFill>
                            <a:srgbClr val="FFFFFF"/>
                          </a:solidFill>
                        </a:rPr>
                        <a:t>提升满班率</a:t>
                      </a:r>
                      <a:endParaRPr sz="1800" b="1" dirty="0">
                        <a:solidFill>
                          <a:srgbClr val="FFFFFF"/>
                        </a:solidFill>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b="0">
                          <a:solidFill>
                            <a:srgbClr val="000000"/>
                          </a:solidFill>
                        </a:defRPr>
                      </a:pPr>
                      <a:r>
                        <a:rPr sz="1800" b="1" dirty="0" err="1">
                          <a:solidFill>
                            <a:srgbClr val="FFFFFF"/>
                          </a:solidFill>
                        </a:rPr>
                        <a:t>提升满园率</a:t>
                      </a:r>
                      <a:endParaRPr sz="1800" b="1" dirty="0">
                        <a:solidFill>
                          <a:srgbClr val="FFFFFF"/>
                        </a:solidFill>
                        <a:latin typeface="微软雅黑" panose="020B0503020204020204" charset="-122"/>
                        <a:ea typeface="微软雅黑" panose="020B0503020204020204" charset="-122"/>
                      </a:endParaRPr>
                    </a:p>
                  </a:txBody>
                  <a:tcPr marL="0" marR="0" marT="0" marB="0" anchor="ctr" horzOverflow="overflow"/>
                </a:tc>
              </a:tr>
              <a:tr h="428178">
                <a:tc>
                  <a:txBody>
                    <a:bodyPr/>
                    <a:lstStyle/>
                    <a:p>
                      <a:pPr algn="ctr" defTabSz="914400">
                        <a:defRPr sz="1800" b="0">
                          <a:solidFill>
                            <a:srgbClr val="000000"/>
                          </a:solidFill>
                        </a:defRPr>
                      </a:pPr>
                      <a:r>
                        <a:rPr sz="1800" b="1">
                          <a:solidFill>
                            <a:srgbClr val="FFFFFF"/>
                          </a:solidFill>
                        </a:rPr>
                        <a:t>开班数/学生数</a:t>
                      </a:r>
                      <a:endParaRPr sz="1800" b="1">
                        <a:solidFill>
                          <a:srgbClr val="FFFFFF"/>
                        </a:solidFill>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t>7/151</a:t>
                      </a:r>
                      <a:endParaRPr sz="1800">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t>7/151</a:t>
                      </a:r>
                      <a:endParaRPr sz="1800">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t>7/190</a:t>
                      </a:r>
                      <a:endParaRPr sz="1800">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t>11/300</a:t>
                      </a:r>
                      <a:endParaRPr sz="1800">
                        <a:latin typeface="微软雅黑" panose="020B0503020204020204" charset="-122"/>
                        <a:ea typeface="微软雅黑" panose="020B0503020204020204" charset="-122"/>
                      </a:endParaRPr>
                    </a:p>
                  </a:txBody>
                  <a:tcPr marL="0" marR="0" marT="0" marB="0" anchor="ctr" horzOverflow="overflow"/>
                </a:tc>
              </a:tr>
              <a:tr h="342565">
                <a:tc>
                  <a:txBody>
                    <a:bodyPr/>
                    <a:lstStyle/>
                    <a:p>
                      <a:pPr algn="ctr" defTabSz="914400">
                        <a:defRPr sz="1800" b="0">
                          <a:solidFill>
                            <a:srgbClr val="000000"/>
                          </a:solidFill>
                        </a:defRPr>
                      </a:pPr>
                      <a:r>
                        <a:rPr sz="1800" b="1" dirty="0" err="1">
                          <a:solidFill>
                            <a:srgbClr val="FFFFFF"/>
                          </a:solidFill>
                        </a:rPr>
                        <a:t>学费收入</a:t>
                      </a:r>
                      <a:endParaRPr sz="1800" b="1" dirty="0">
                        <a:solidFill>
                          <a:srgbClr val="FFFFFF"/>
                        </a:solidFill>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t>270,000</a:t>
                      </a:r>
                      <a:endParaRPr sz="1800">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t>517,000</a:t>
                      </a:r>
                      <a:endParaRPr sz="1800">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t>655,500</a:t>
                      </a:r>
                      <a:endParaRPr sz="1800">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t>1,035,000</a:t>
                      </a:r>
                      <a:endParaRPr sz="1800">
                        <a:latin typeface="微软雅黑" panose="020B0503020204020204" charset="-122"/>
                        <a:ea typeface="微软雅黑" panose="020B0503020204020204" charset="-122"/>
                      </a:endParaRPr>
                    </a:p>
                  </a:txBody>
                  <a:tcPr marL="0" marR="0" marT="0" marB="0" anchor="ctr" horzOverflow="overflow"/>
                </a:tc>
              </a:tr>
              <a:tr h="342565">
                <a:tc>
                  <a:txBody>
                    <a:bodyPr/>
                    <a:lstStyle/>
                    <a:p>
                      <a:pPr algn="ctr" defTabSz="914400">
                        <a:defRPr sz="1800" b="0">
                          <a:solidFill>
                            <a:srgbClr val="000000"/>
                          </a:solidFill>
                        </a:defRPr>
                      </a:pPr>
                      <a:r>
                        <a:rPr sz="1800" b="1">
                          <a:solidFill>
                            <a:srgbClr val="FFFFFF"/>
                          </a:solidFill>
                        </a:rPr>
                        <a:t>房租物业支出</a:t>
                      </a:r>
                      <a:endParaRPr sz="1800" b="1">
                        <a:solidFill>
                          <a:srgbClr val="FFFFFF"/>
                        </a:solidFill>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t>120,000</a:t>
                      </a:r>
                      <a:endParaRPr sz="1800">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t>120,000</a:t>
                      </a:r>
                      <a:endParaRPr sz="1800">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t>120,000</a:t>
                      </a:r>
                      <a:endParaRPr sz="1800">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t>120,000</a:t>
                      </a:r>
                      <a:endParaRPr sz="1800">
                        <a:latin typeface="微软雅黑" panose="020B0503020204020204" charset="-122"/>
                        <a:ea typeface="微软雅黑" panose="020B0503020204020204" charset="-122"/>
                      </a:endParaRPr>
                    </a:p>
                  </a:txBody>
                  <a:tcPr marL="0" marR="0" marT="0" marB="0" anchor="ctr" horzOverflow="overflow"/>
                </a:tc>
              </a:tr>
              <a:tr h="342565">
                <a:tc>
                  <a:txBody>
                    <a:bodyPr/>
                    <a:lstStyle/>
                    <a:p>
                      <a:pPr algn="ctr" defTabSz="914400">
                        <a:defRPr sz="1800" b="0">
                          <a:solidFill>
                            <a:srgbClr val="000000"/>
                          </a:solidFill>
                        </a:defRPr>
                      </a:pPr>
                      <a:r>
                        <a:rPr sz="1800" b="1">
                          <a:solidFill>
                            <a:srgbClr val="FFFFFF"/>
                          </a:solidFill>
                        </a:rPr>
                        <a:t>人力资源支出</a:t>
                      </a:r>
                      <a:endParaRPr sz="1800" b="1">
                        <a:solidFill>
                          <a:srgbClr val="FFFFFF"/>
                        </a:solidFill>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t>310,000</a:t>
                      </a:r>
                      <a:endParaRPr sz="1800">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t>310,000</a:t>
                      </a:r>
                      <a:endParaRPr sz="1800">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t>310,000</a:t>
                      </a:r>
                      <a:endParaRPr sz="1800">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t>490,000</a:t>
                      </a:r>
                      <a:endParaRPr sz="1800">
                        <a:latin typeface="微软雅黑" panose="020B0503020204020204" charset="-122"/>
                        <a:ea typeface="微软雅黑" panose="020B0503020204020204" charset="-122"/>
                      </a:endParaRPr>
                    </a:p>
                  </a:txBody>
                  <a:tcPr marL="0" marR="0" marT="0" marB="0" anchor="ctr" horzOverflow="overflow"/>
                </a:tc>
              </a:tr>
              <a:tr h="342565">
                <a:tc>
                  <a:txBody>
                    <a:bodyPr/>
                    <a:lstStyle/>
                    <a:p>
                      <a:pPr algn="ctr" defTabSz="914400">
                        <a:defRPr sz="1800" b="0">
                          <a:solidFill>
                            <a:srgbClr val="000000"/>
                          </a:solidFill>
                        </a:defRPr>
                      </a:pPr>
                      <a:r>
                        <a:rPr sz="1800" b="1">
                          <a:solidFill>
                            <a:srgbClr val="FFFFFF"/>
                          </a:solidFill>
                        </a:rPr>
                        <a:t>其他运营支出</a:t>
                      </a:r>
                      <a:endParaRPr sz="1800" b="1">
                        <a:solidFill>
                          <a:srgbClr val="FFFFFF"/>
                        </a:solidFill>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t>120,000</a:t>
                      </a:r>
                      <a:endParaRPr sz="1800">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t>120,000</a:t>
                      </a:r>
                      <a:endParaRPr sz="1800">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t>128,000</a:t>
                      </a:r>
                      <a:endParaRPr sz="1800">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t>150,000</a:t>
                      </a:r>
                      <a:endParaRPr sz="1800">
                        <a:latin typeface="微软雅黑" panose="020B0503020204020204" charset="-122"/>
                        <a:ea typeface="微软雅黑" panose="020B0503020204020204" charset="-122"/>
                      </a:endParaRPr>
                    </a:p>
                  </a:txBody>
                  <a:tcPr marL="0" marR="0" marT="0" marB="0" anchor="ctr" horzOverflow="overflow"/>
                </a:tc>
              </a:tr>
              <a:tr h="342565">
                <a:tc>
                  <a:txBody>
                    <a:bodyPr/>
                    <a:lstStyle/>
                    <a:p>
                      <a:pPr algn="ctr" defTabSz="914400">
                        <a:defRPr sz="1800" b="0">
                          <a:solidFill>
                            <a:srgbClr val="000000"/>
                          </a:solidFill>
                        </a:defRPr>
                      </a:pPr>
                      <a:r>
                        <a:rPr sz="1800" b="1">
                          <a:solidFill>
                            <a:srgbClr val="FFFFFF"/>
                          </a:solidFill>
                        </a:rPr>
                        <a:t>支出总计</a:t>
                      </a:r>
                      <a:endParaRPr sz="1800" b="1">
                        <a:solidFill>
                          <a:srgbClr val="FFFFFF"/>
                        </a:solidFill>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t>550,000</a:t>
                      </a:r>
                      <a:endParaRPr sz="1800">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t>550,000</a:t>
                      </a:r>
                      <a:endParaRPr sz="1800">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t>558,000</a:t>
                      </a:r>
                      <a:endParaRPr sz="1800">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a:t>760,000</a:t>
                      </a:r>
                      <a:endParaRPr sz="1800">
                        <a:latin typeface="微软雅黑" panose="020B0503020204020204" charset="-122"/>
                        <a:ea typeface="微软雅黑" panose="020B0503020204020204" charset="-122"/>
                      </a:endParaRPr>
                    </a:p>
                  </a:txBody>
                  <a:tcPr marL="0" marR="0" marT="0" marB="0" anchor="ctr" horzOverflow="overflow"/>
                </a:tc>
              </a:tr>
              <a:tr h="754267">
                <a:tc>
                  <a:txBody>
                    <a:bodyPr/>
                    <a:lstStyle/>
                    <a:p>
                      <a:pPr algn="ctr" defTabSz="914400">
                        <a:defRPr sz="1800" b="0">
                          <a:solidFill>
                            <a:srgbClr val="000000"/>
                          </a:solidFill>
                        </a:defRPr>
                      </a:pPr>
                      <a:r>
                        <a:rPr sz="1800" b="1">
                          <a:solidFill>
                            <a:srgbClr val="FFFFFF"/>
                          </a:solidFill>
                        </a:rPr>
                        <a:t>利润总计</a:t>
                      </a:r>
                      <a:endParaRPr sz="1800" b="1">
                        <a:solidFill>
                          <a:srgbClr val="FFFFFF"/>
                        </a:solidFill>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b="1"/>
                        <a:t>-280,000</a:t>
                      </a:r>
                      <a:endParaRPr sz="1800" b="1">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b="1" dirty="0"/>
                        <a:t>-</a:t>
                      </a:r>
                      <a:r>
                        <a:rPr lang="en-US" sz="1800" b="1" dirty="0"/>
                        <a:t>29</a:t>
                      </a:r>
                      <a:r>
                        <a:rPr sz="1800" b="1" dirty="0"/>
                        <a:t>0</a:t>
                      </a:r>
                      <a:r>
                        <a:rPr lang="en-US" sz="1800" b="1" dirty="0"/>
                        <a:t>5</a:t>
                      </a:r>
                      <a:r>
                        <a:rPr sz="1800" b="1" dirty="0"/>
                        <a:t>0</a:t>
                      </a:r>
                      <a:endParaRPr sz="1800" b="1" dirty="0">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b="1"/>
                        <a:t>97,500</a:t>
                      </a:r>
                      <a:endParaRPr sz="1800" b="1">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b="1"/>
                        <a:t>275,000</a:t>
                      </a:r>
                      <a:endParaRPr sz="1800" b="1">
                        <a:latin typeface="微软雅黑" panose="020B0503020204020204" charset="-122"/>
                        <a:ea typeface="微软雅黑" panose="020B0503020204020204" charset="-122"/>
                      </a:endParaRPr>
                    </a:p>
                  </a:txBody>
                  <a:tcPr marL="0" marR="0" marT="0" marB="0" anchor="ctr" horzOverflow="overflow"/>
                </a:tc>
              </a:tr>
              <a:tr h="602001">
                <a:tc>
                  <a:txBody>
                    <a:bodyPr/>
                    <a:lstStyle/>
                    <a:p>
                      <a:pPr algn="ctr" defTabSz="914400">
                        <a:defRPr sz="1800" b="0">
                          <a:solidFill>
                            <a:srgbClr val="000000"/>
                          </a:solidFill>
                        </a:defRPr>
                      </a:pPr>
                      <a:r>
                        <a:rPr sz="1800" b="1">
                          <a:solidFill>
                            <a:srgbClr val="FFFFFF"/>
                          </a:solidFill>
                        </a:rPr>
                        <a:t>利润率</a:t>
                      </a:r>
                      <a:endParaRPr sz="1800" b="1">
                        <a:solidFill>
                          <a:srgbClr val="FFFFFF"/>
                        </a:solidFill>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b="1"/>
                        <a:t>-103.7%</a:t>
                      </a:r>
                      <a:endParaRPr sz="1800" b="1">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b="1"/>
                        <a:t>-</a:t>
                      </a:r>
                      <a:r>
                        <a:rPr lang="en-US" sz="1800" b="1"/>
                        <a:t>5</a:t>
                      </a:r>
                      <a:r>
                        <a:rPr sz="1800" b="1"/>
                        <a:t>.</a:t>
                      </a:r>
                      <a:r>
                        <a:rPr lang="en-US" sz="1800" b="1"/>
                        <a:t>6</a:t>
                      </a:r>
                      <a:r>
                        <a:rPr sz="1800" b="1"/>
                        <a:t>%</a:t>
                      </a:r>
                      <a:endParaRPr sz="1800" b="1">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b="1"/>
                        <a:t>14.9%</a:t>
                      </a:r>
                      <a:endParaRPr sz="1800" b="1">
                        <a:latin typeface="微软雅黑" panose="020B0503020204020204" charset="-122"/>
                        <a:ea typeface="微软雅黑" panose="020B0503020204020204" charset="-122"/>
                      </a:endParaRPr>
                    </a:p>
                  </a:txBody>
                  <a:tcPr marL="0" marR="0" marT="0" marB="0" anchor="ctr" horzOverflow="overflow"/>
                </a:tc>
                <a:tc>
                  <a:txBody>
                    <a:bodyPr/>
                    <a:lstStyle/>
                    <a:p>
                      <a:pPr algn="ctr" defTabSz="914400">
                        <a:defRPr sz="1800"/>
                      </a:pPr>
                      <a:r>
                        <a:rPr sz="1800" b="1" dirty="0"/>
                        <a:t>26.6%</a:t>
                      </a:r>
                      <a:endParaRPr sz="1800" b="1" dirty="0">
                        <a:latin typeface="微软雅黑" panose="020B0503020204020204" charset="-122"/>
                        <a:ea typeface="微软雅黑" panose="020B0503020204020204" charset="-122"/>
                      </a:endParaRPr>
                    </a:p>
                  </a:txBody>
                  <a:tcPr marL="0" marR="0" marT="0" marB="0" anchor="ctr" horzOverflow="overflow"/>
                </a:tc>
              </a:tr>
            </a:tbl>
          </a:graphicData>
        </a:graphic>
      </p:graphicFrame>
      <p:sp>
        <p:nvSpPr>
          <p:cNvPr id="549" name="文本框 15"/>
          <p:cNvSpPr txBox="1"/>
          <p:nvPr/>
        </p:nvSpPr>
        <p:spPr>
          <a:xfrm>
            <a:off x="509225" y="1063243"/>
            <a:ext cx="5828626" cy="521970"/>
          </a:xfrm>
          <a:prstGeom prst="rect">
            <a:avLst/>
          </a:prstGeom>
          <a:ln w="12700">
            <a:miter lim="400000"/>
          </a:ln>
        </p:spPr>
        <p:txBody>
          <a:bodyPr lIns="45716" rIns="45716">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a:defRPr>
                <a:latin typeface="Century Gothic"/>
                <a:ea typeface="Century Gothic"/>
                <a:cs typeface="Century Gothic"/>
                <a:sym typeface="Century Gothic"/>
              </a:defRPr>
            </a:pPr>
            <a:r>
              <a:rPr dirty="0" err="1">
                <a:solidFill>
                  <a:schemeClr val="tx1">
                    <a:lumMod val="85000"/>
                    <a:lumOff val="15000"/>
                  </a:schemeClr>
                </a:solidFill>
                <a:latin typeface="微软雅黑" panose="020B0503020204020204" charset="-122"/>
                <a:ea typeface="微软雅黑" panose="020B0503020204020204" charset="-122"/>
              </a:rPr>
              <a:t>幼儿园</a:t>
            </a:r>
            <a:r>
              <a:rPr lang="en-US" dirty="0" err="1">
                <a:solidFill>
                  <a:schemeClr val="tx1">
                    <a:lumMod val="85000"/>
                    <a:lumOff val="15000"/>
                  </a:schemeClr>
                </a:solidFill>
                <a:latin typeface="微软雅黑" panose="020B0503020204020204" charset="-122"/>
                <a:ea typeface="微软雅黑" panose="020B0503020204020204" charset="-122"/>
              </a:rPr>
              <a:t>A</a:t>
            </a:r>
            <a:r>
              <a:rPr dirty="0" err="1">
                <a:solidFill>
                  <a:schemeClr val="tx1">
                    <a:lumMod val="85000"/>
                    <a:lumOff val="15000"/>
                  </a:schemeClr>
                </a:solidFill>
                <a:latin typeface="微软雅黑" panose="020B0503020204020204" charset="-122"/>
                <a:ea typeface="微软雅黑" panose="020B0503020204020204" charset="-122"/>
              </a:rPr>
              <a:t>季度报表</a:t>
            </a:r>
            <a:endParaRPr dirty="0">
              <a:solidFill>
                <a:schemeClr val="tx1">
                  <a:lumMod val="85000"/>
                  <a:lumOff val="15000"/>
                </a:schemeClr>
              </a:solidFill>
              <a:latin typeface="微软雅黑" panose="020B0503020204020204" charset="-122"/>
              <a:ea typeface="微软雅黑" panose="020B0503020204020204" charset="-122"/>
            </a:endParaRPr>
          </a:p>
        </p:txBody>
      </p:sp>
      <p:sp>
        <p:nvSpPr>
          <p:cNvPr id="4" name="矩形 3"/>
          <p:cNvSpPr/>
          <p:nvPr/>
        </p:nvSpPr>
        <p:spPr>
          <a:xfrm>
            <a:off x="3710305" y="1820545"/>
            <a:ext cx="3404870" cy="4556760"/>
          </a:xfrm>
          <a:prstGeom prst="rect">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custDataLst>
              <p:tags r:id="rId1"/>
            </p:custDataLst>
          </p:nvPr>
        </p:nvSpPr>
        <p:spPr>
          <a:xfrm>
            <a:off x="762006" y="4114833"/>
            <a:ext cx="2286018" cy="101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ct val="0"/>
              </a:spcBef>
              <a:spcAft>
                <a:spcPct val="0"/>
              </a:spcAft>
              <a:buClrTx/>
              <a:buSzTx/>
              <a:buFontTx/>
              <a:buNone/>
            </a:pPr>
            <a:endParaRPr kumimoji="0" lang="zh-CN" altLang="en-US" sz="1800" b="0" i="0" u="none" strike="noStrike" kern="1200" cap="none" spc="0" normalizeH="0" baseline="0" noProof="1">
              <a:ln>
                <a:noFill/>
              </a:ln>
              <a:solidFill>
                <a:schemeClr val="dk1">
                  <a:lumMod val="85000"/>
                  <a:lumOff val="15000"/>
                </a:schemeClr>
              </a:solidFill>
              <a:effectLst/>
              <a:uLnTx/>
              <a:uFillTx/>
              <a:latin typeface="微软雅黑" panose="020B0503020204020204" charset="-122"/>
              <a:ea typeface="微软雅黑" panose="020B0503020204020204" charset="-122"/>
              <a:sym typeface="Arial" panose="020B0604020202020204" pitchFamily="34" charset="0"/>
            </a:endParaRPr>
          </a:p>
        </p:txBody>
      </p:sp>
      <p:sp>
        <p:nvSpPr>
          <p:cNvPr id="7" name="任意多边形 6"/>
          <p:cNvSpPr/>
          <p:nvPr>
            <p:custDataLst>
              <p:tags r:id="rId2"/>
            </p:custDataLst>
          </p:nvPr>
        </p:nvSpPr>
        <p:spPr>
          <a:xfrm>
            <a:off x="1828815" y="914380"/>
            <a:ext cx="9448876" cy="5029240"/>
          </a:xfrm>
          <a:custGeom>
            <a:avLst/>
            <a:gdLst>
              <a:gd name="connsiteX0" fmla="*/ 5 w 14004"/>
              <a:gd name="connsiteY0" fmla="*/ 1622 h 7822"/>
              <a:gd name="connsiteX1" fmla="*/ 0 w 14004"/>
              <a:gd name="connsiteY1" fmla="*/ 0 h 7822"/>
              <a:gd name="connsiteX2" fmla="*/ 14004 w 14004"/>
              <a:gd name="connsiteY2" fmla="*/ 0 h 7822"/>
              <a:gd name="connsiteX3" fmla="*/ 14004 w 14004"/>
              <a:gd name="connsiteY3" fmla="*/ 7822 h 7822"/>
              <a:gd name="connsiteX4" fmla="*/ 0 w 14004"/>
              <a:gd name="connsiteY4" fmla="*/ 7822 h 7822"/>
              <a:gd name="connsiteX5" fmla="*/ 5 w 14004"/>
              <a:gd name="connsiteY5" fmla="*/ 6212 h 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04" h="7822">
                <a:moveTo>
                  <a:pt x="5" y="1622"/>
                </a:moveTo>
                <a:lnTo>
                  <a:pt x="0" y="0"/>
                </a:lnTo>
                <a:lnTo>
                  <a:pt x="14004" y="0"/>
                </a:lnTo>
                <a:lnTo>
                  <a:pt x="14004" y="7822"/>
                </a:lnTo>
                <a:lnTo>
                  <a:pt x="0" y="7822"/>
                </a:lnTo>
                <a:lnTo>
                  <a:pt x="5" y="6212"/>
                </a:lnTo>
              </a:path>
            </a:pathLst>
          </a:custGeom>
          <a:noFill/>
          <a:ln w="19050">
            <a:solidFill>
              <a:schemeClr val="lt1">
                <a:lumMod val="85000"/>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ct val="0"/>
              </a:spcBef>
              <a:spcAft>
                <a:spcPct val="0"/>
              </a:spcAft>
              <a:buClrTx/>
              <a:buSzTx/>
              <a:buFontTx/>
              <a:buNone/>
            </a:pPr>
            <a:endParaRPr kumimoji="0" lang="zh-CN" altLang="en-US" sz="1800" b="0" i="0" u="none" strike="noStrike" kern="1200" cap="none" spc="0" normalizeH="0" baseline="0" noProof="1">
              <a:ln>
                <a:noFill/>
              </a:ln>
              <a:solidFill>
                <a:prstClr val="white"/>
              </a:solidFill>
              <a:effectLst/>
              <a:uLnTx/>
              <a:uFillTx/>
              <a:latin typeface="微软雅黑" panose="020B0503020204020204" charset="-122"/>
              <a:ea typeface="微软雅黑" panose="020B0503020204020204" charset="-122"/>
              <a:sym typeface="Arial" panose="020B0604020202020204" pitchFamily="34" charset="0"/>
            </a:endParaRPr>
          </a:p>
        </p:txBody>
      </p:sp>
      <p:sp>
        <p:nvSpPr>
          <p:cNvPr id="3" name="文本框 2"/>
          <p:cNvSpPr txBox="1"/>
          <p:nvPr>
            <p:custDataLst>
              <p:tags r:id="rId3"/>
            </p:custDataLst>
          </p:nvPr>
        </p:nvSpPr>
        <p:spPr>
          <a:xfrm>
            <a:off x="303530" y="2437765"/>
            <a:ext cx="2896870" cy="1524635"/>
          </a:xfrm>
          <a:prstGeom prst="rect">
            <a:avLst/>
          </a:prstGeom>
          <a:noFill/>
        </p:spPr>
        <p:txBody>
          <a:bodyPr wrap="square" lIns="63500" tIns="25400" rIns="63500" bIns="25400" rtlCol="0" anchor="ctr" anchorCtr="0">
            <a:normAutofit/>
          </a:bodyPr>
          <a:p>
            <a:pPr marL="0" indent="0" algn="ctr">
              <a:lnSpc>
                <a:spcPct val="110000"/>
              </a:lnSpc>
              <a:spcBef>
                <a:spcPts val="0"/>
              </a:spcBef>
              <a:spcAft>
                <a:spcPts val="0"/>
              </a:spcAft>
              <a:buSzPct val="100000"/>
              <a:buNone/>
            </a:pPr>
            <a:r>
              <a:rPr lang="zh-CN" altLang="en-US" sz="2900" b="1" spc="130" dirty="0">
                <a:solidFill>
                  <a:schemeClr val="accent1"/>
                </a:solidFill>
                <a:uFillTx/>
                <a:latin typeface="微软雅黑" panose="020B0503020204020204" charset="-122"/>
                <a:ea typeface="微软雅黑" panose="020B0503020204020204" charset="-122"/>
                <a:sym typeface="冬青黑体简体中文 W6" panose="020B0300000000000000" charset="-122"/>
              </a:rPr>
              <a:t>让每个孩子的发展变化看的见</a:t>
            </a:r>
            <a:endParaRPr lang="zh-CN" altLang="en-US" sz="2900" b="1" spc="130" dirty="0">
              <a:solidFill>
                <a:schemeClr val="accent1"/>
              </a:solidFill>
              <a:uFillTx/>
              <a:latin typeface="微软雅黑" panose="020B0503020204020204" charset="-122"/>
              <a:ea typeface="微软雅黑" panose="020B0503020204020204" charset="-122"/>
              <a:sym typeface="冬青黑体简体中文 W6" panose="020B0300000000000000" charset="-122"/>
            </a:endParaRPr>
          </a:p>
        </p:txBody>
      </p:sp>
      <p:pic>
        <p:nvPicPr>
          <p:cNvPr id="5" name="图片 4"/>
          <p:cNvPicPr>
            <a:picLocks noChangeAspect="1"/>
          </p:cNvPicPr>
          <p:nvPr>
            <p:custDataLst>
              <p:tags r:id="rId4"/>
            </p:custDataLst>
          </p:nvPr>
        </p:nvPicPr>
        <p:blipFill rotWithShape="1">
          <a:blip r:embed="rId5"/>
          <a:srcRect t="4954" b="-271"/>
          <a:stretch>
            <a:fillRect/>
          </a:stretch>
        </p:blipFill>
        <p:spPr>
          <a:xfrm>
            <a:off x="4200525" y="1376045"/>
            <a:ext cx="6076950" cy="4344035"/>
          </a:xfrm>
          <a:custGeom>
            <a:avLst/>
            <a:gdLst/>
            <a:ahLst/>
            <a:cxnLst>
              <a:cxn ang="3">
                <a:pos x="hc" y="t"/>
              </a:cxn>
              <a:cxn ang="cd2">
                <a:pos x="l" y="vc"/>
              </a:cxn>
              <a:cxn ang="cd4">
                <a:pos x="hc" y="b"/>
              </a:cxn>
              <a:cxn ang="0">
                <a:pos x="r" y="vc"/>
              </a:cxn>
            </a:cxnLst>
            <a:rect l="l" t="t" r="r" b="b"/>
            <a:pathLst>
              <a:path w="7920" h="3120">
                <a:moveTo>
                  <a:pt x="0" y="0"/>
                </a:moveTo>
                <a:lnTo>
                  <a:pt x="7920" y="0"/>
                </a:lnTo>
                <a:lnTo>
                  <a:pt x="7920" y="3120"/>
                </a:lnTo>
                <a:lnTo>
                  <a:pt x="0" y="3120"/>
                </a:lnTo>
                <a:lnTo>
                  <a:pt x="0" y="0"/>
                </a:lnTo>
                <a:close/>
              </a:path>
            </a:pathLst>
          </a:custGeom>
        </p:spPr>
      </p:pic>
    </p:spTree>
    <p:custDataLst>
      <p:tags r:id="rId6"/>
    </p:custData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2"/>
          <p:cNvSpPr/>
          <p:nvPr>
            <p:custDataLst>
              <p:tags r:id="rId1"/>
            </p:custDataLst>
          </p:nvPr>
        </p:nvSpPr>
        <p:spPr>
          <a:xfrm>
            <a:off x="462420" y="6365152"/>
            <a:ext cx="11216504" cy="105222"/>
          </a:xfrm>
          <a:prstGeom prst="rect">
            <a:avLst/>
          </a:prstGeom>
          <a:solidFill>
            <a:schemeClr val="dk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55" tIns="45677" rIns="91355" bIns="45677" numCol="1" spcCol="0" rtlCol="0" fromWordArt="0" anchor="ctr" anchorCtr="0" forceAA="0" compatLnSpc="1">
            <a:noAutofit/>
          </a:bodyPr>
          <a:lstStyle/>
          <a:p>
            <a:pPr algn="ctr"/>
            <a:endParaRPr kumimoji="1" lang="zh-CN" altLang="en-US" sz="1600" b="1">
              <a:solidFill>
                <a:schemeClr val="lt1"/>
              </a:solidFill>
              <a:latin typeface="微软雅黑" panose="020B0503020204020204" charset="-122"/>
              <a:ea typeface="微软雅黑" panose="020B0503020204020204" charset="-122"/>
            </a:endParaRPr>
          </a:p>
        </p:txBody>
      </p:sp>
      <p:sp>
        <p:nvSpPr>
          <p:cNvPr id="19" name="矩形 5"/>
          <p:cNvSpPr/>
          <p:nvPr>
            <p:custDataLst>
              <p:tags r:id="rId2"/>
            </p:custDataLst>
          </p:nvPr>
        </p:nvSpPr>
        <p:spPr>
          <a:xfrm>
            <a:off x="462416" y="747550"/>
            <a:ext cx="11216504" cy="1986980"/>
          </a:xfrm>
          <a:prstGeom prst="rect">
            <a:avLst/>
          </a:prstGeom>
          <a:solidFill>
            <a:schemeClr val="lt2"/>
          </a:solidFill>
          <a:ln w="19050">
            <a:solidFill>
              <a:schemeClr val="dk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55" tIns="45677" rIns="91355" bIns="45677" numCol="1" spcCol="0" rtlCol="0" fromWordArt="0" anchor="ctr" anchorCtr="0" forceAA="0" compatLnSpc="1">
            <a:noAutofit/>
          </a:bodyPr>
          <a:lstStyle/>
          <a:p>
            <a:pPr algn="ctr"/>
            <a:endParaRPr kumimoji="1" lang="zh-CN" altLang="en-US" sz="1600" b="1">
              <a:solidFill>
                <a:schemeClr val="lt1"/>
              </a:solidFill>
              <a:latin typeface="微软雅黑" panose="020B0503020204020204" charset="-122"/>
              <a:ea typeface="微软雅黑" panose="020B0503020204020204" charset="-122"/>
            </a:endParaRPr>
          </a:p>
        </p:txBody>
      </p:sp>
      <p:sp>
        <p:nvSpPr>
          <p:cNvPr id="20" name="矩形 6"/>
          <p:cNvSpPr/>
          <p:nvPr>
            <p:custDataLst>
              <p:tags r:id="rId3"/>
            </p:custDataLst>
          </p:nvPr>
        </p:nvSpPr>
        <p:spPr>
          <a:xfrm>
            <a:off x="462420" y="2439337"/>
            <a:ext cx="11216504" cy="3781129"/>
          </a:xfrm>
          <a:prstGeom prst="rect">
            <a:avLst/>
          </a:prstGeom>
          <a:solidFill>
            <a:schemeClr val="dk2"/>
          </a:solidFill>
          <a:ln w="19050">
            <a:solidFill>
              <a:schemeClr val="dk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55" tIns="45677" rIns="91355" bIns="45677" numCol="1" spcCol="0" rtlCol="0" fromWordArt="0" anchor="ctr" anchorCtr="0" forceAA="0" compatLnSpc="1">
            <a:noAutofit/>
          </a:bodyPr>
          <a:lstStyle/>
          <a:p>
            <a:pPr algn="ctr"/>
            <a:endParaRPr kumimoji="1" lang="zh-CN" altLang="en-US" sz="1600" b="1">
              <a:solidFill>
                <a:schemeClr val="lt1"/>
              </a:solidFill>
              <a:latin typeface="微软雅黑" panose="020B0503020204020204" charset="-122"/>
              <a:ea typeface="微软雅黑" panose="020B0503020204020204" charset="-122"/>
            </a:endParaRPr>
          </a:p>
        </p:txBody>
      </p:sp>
      <p:sp>
        <p:nvSpPr>
          <p:cNvPr id="21" name="Title 6"/>
          <p:cNvSpPr txBox="1"/>
          <p:nvPr>
            <p:custDataLst>
              <p:tags r:id="rId4"/>
            </p:custDataLst>
          </p:nvPr>
        </p:nvSpPr>
        <p:spPr>
          <a:xfrm>
            <a:off x="1223721" y="764473"/>
            <a:ext cx="9744653" cy="1370331"/>
          </a:xfrm>
          <a:prstGeom prst="rect">
            <a:avLst/>
          </a:prstGeom>
          <a:noFill/>
          <a:ln w="3175">
            <a:noFill/>
            <a:prstDash val="dash"/>
          </a:ln>
        </p:spPr>
        <p:txBody>
          <a:bodyPr wrap="square" lIns="63441" tIns="25376" rIns="63441" bIns="25376"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00000"/>
              </a:lnSpc>
              <a:spcBef>
                <a:spcPts val="0"/>
              </a:spcBef>
              <a:spcAft>
                <a:spcPts val="800"/>
              </a:spcAft>
              <a:buSzPct val="100000"/>
              <a:buNone/>
            </a:pPr>
            <a:r>
              <a:rPr lang="zh-CN" altLang="en-US" sz="2400" spc="16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客户关系管理——每一位客户的内心，不种鲜花，就长杂草</a:t>
            </a:r>
            <a:endParaRPr lang="zh-CN" altLang="en-US" sz="2400" spc="16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cxnSp>
        <p:nvCxnSpPr>
          <p:cNvPr id="53" name="直接连接符 52"/>
          <p:cNvCxnSpPr/>
          <p:nvPr>
            <p:custDataLst>
              <p:tags r:id="rId5"/>
            </p:custDataLst>
          </p:nvPr>
        </p:nvCxnSpPr>
        <p:spPr>
          <a:xfrm>
            <a:off x="1900588" y="3618779"/>
            <a:ext cx="8131679" cy="0"/>
          </a:xfrm>
          <a:prstGeom prst="line">
            <a:avLst/>
          </a:prstGeom>
          <a:ln w="38100">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sp>
        <p:nvSpPr>
          <p:cNvPr id="34" name="Freeform 3"/>
          <p:cNvSpPr/>
          <p:nvPr>
            <p:custDataLst>
              <p:tags r:id="rId6"/>
            </p:custDataLst>
          </p:nvPr>
        </p:nvSpPr>
        <p:spPr>
          <a:xfrm>
            <a:off x="1900588" y="2743835"/>
            <a:ext cx="1249265" cy="886723"/>
          </a:xfrm>
          <a:custGeom>
            <a:avLst/>
            <a:gdLst>
              <a:gd name="connsiteX0" fmla="*/ 541228 w 1212216"/>
              <a:gd name="connsiteY0" fmla="*/ 481 h 860372"/>
              <a:gd name="connsiteX1" fmla="*/ 565123 w 1212216"/>
              <a:gd name="connsiteY1" fmla="*/ 8517 h 860372"/>
              <a:gd name="connsiteX2" fmla="*/ 1180464 w 1212216"/>
              <a:gd name="connsiteY2" fmla="*/ 363784 h 860372"/>
              <a:gd name="connsiteX3" fmla="*/ 1203701 w 1212216"/>
              <a:gd name="connsiteY3" fmla="*/ 450504 h 860372"/>
              <a:gd name="connsiteX4" fmla="*/ 967063 w 1212216"/>
              <a:gd name="connsiteY4" fmla="*/ 860372 h 860372"/>
              <a:gd name="connsiteX5" fmla="*/ 0 w 1212216"/>
              <a:gd name="connsiteY5" fmla="*/ 860372 h 860372"/>
              <a:gd name="connsiteX6" fmla="*/ 478403 w 1212216"/>
              <a:gd name="connsiteY6" fmla="*/ 31753 h 860372"/>
              <a:gd name="connsiteX7" fmla="*/ 541228 w 1212216"/>
              <a:gd name="connsiteY7" fmla="*/ 481 h 86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16" h="860372">
                <a:moveTo>
                  <a:pt x="541228" y="481"/>
                </a:moveTo>
                <a:cubicBezTo>
                  <a:pt x="549412" y="1497"/>
                  <a:pt x="557532" y="4134"/>
                  <a:pt x="565123" y="8517"/>
                </a:cubicBezTo>
                <a:lnTo>
                  <a:pt x="1180464" y="363784"/>
                </a:lnTo>
                <a:cubicBezTo>
                  <a:pt x="1210829" y="381315"/>
                  <a:pt x="1221231" y="420140"/>
                  <a:pt x="1203701" y="450504"/>
                </a:cubicBezTo>
                <a:lnTo>
                  <a:pt x="967063" y="860372"/>
                </a:lnTo>
                <a:lnTo>
                  <a:pt x="0" y="860372"/>
                </a:lnTo>
                <a:lnTo>
                  <a:pt x="478403" y="31753"/>
                </a:lnTo>
                <a:cubicBezTo>
                  <a:pt x="491552" y="8979"/>
                  <a:pt x="516677" y="-2565"/>
                  <a:pt x="541228" y="481"/>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55" tIns="45677" rIns="91355" bIns="45677" numCol="1" spcCol="0" rtlCol="0" fromWordArt="0" anchor="ctr" anchorCtr="0" forceAA="0" compatLnSpc="1">
            <a:noAutofit/>
          </a:bodyPr>
          <a:lstStyle/>
          <a:p>
            <a:pPr algn="ctr"/>
            <a:endParaRPr lang="zh-CN" altLang="en-US"/>
          </a:p>
        </p:txBody>
      </p:sp>
      <p:sp>
        <p:nvSpPr>
          <p:cNvPr id="22" name="序号1" descr="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
          <p:cNvSpPr txBox="1"/>
          <p:nvPr>
            <p:custDataLst>
              <p:tags r:id="rId7"/>
            </p:custDataLst>
          </p:nvPr>
        </p:nvSpPr>
        <p:spPr>
          <a:xfrm flipH="1">
            <a:off x="2223211" y="2901547"/>
            <a:ext cx="744716" cy="748643"/>
          </a:xfrm>
          <a:prstGeom prst="rect">
            <a:avLst/>
          </a:prstGeom>
          <a:noFill/>
        </p:spPr>
        <p:txBody>
          <a:bodyPr wrap="square" rtlCol="0" anchor="ctr">
            <a:normAutofit/>
          </a:bodyPr>
          <a:lstStyle/>
          <a:p>
            <a:pPr algn="ctr"/>
            <a:r>
              <a:rPr lang="en-US" sz="3195" b="1" spc="300" dirty="0">
                <a:solidFill>
                  <a:schemeClr val="lt1"/>
                </a:solidFill>
                <a:latin typeface="Arial" panose="020B0604020202020204" pitchFamily="34" charset="0"/>
                <a:ea typeface="微软雅黑" panose="020B0503020204020204" charset="-122"/>
                <a:cs typeface="Montserrat Black"/>
              </a:rPr>
              <a:t>01</a:t>
            </a:r>
            <a:endParaRPr lang="en-US" sz="3195" b="1" spc="300" dirty="0">
              <a:solidFill>
                <a:schemeClr val="lt1"/>
              </a:solidFill>
              <a:latin typeface="Arial" panose="020B0604020202020204" pitchFamily="34" charset="0"/>
              <a:ea typeface="微软雅黑" panose="020B0503020204020204" charset="-122"/>
              <a:cs typeface="Montserrat Black"/>
            </a:endParaRPr>
          </a:p>
        </p:txBody>
      </p:sp>
      <p:sp>
        <p:nvSpPr>
          <p:cNvPr id="23" name="TextBox 21"/>
          <p:cNvSpPr txBox="1"/>
          <p:nvPr>
            <p:custDataLst>
              <p:tags r:id="rId8"/>
            </p:custDataLst>
          </p:nvPr>
        </p:nvSpPr>
        <p:spPr>
          <a:xfrm flipH="1">
            <a:off x="1499435" y="4423047"/>
            <a:ext cx="2052225" cy="1518228"/>
          </a:xfrm>
          <a:prstGeom prst="rect">
            <a:avLst/>
          </a:prstGeom>
          <a:noFill/>
        </p:spPr>
        <p:txBody>
          <a:bodyPr wrap="square" rtlCol="0" anchor="ctr">
            <a:normAutofit/>
          </a:bodyPr>
          <a:lstStyle/>
          <a:p>
            <a:pPr marL="0" lvl="0" indent="-285750" algn="ctr" fontAlgn="ctr">
              <a:lnSpc>
                <a:spcPct val="120000"/>
              </a:lnSpc>
              <a:spcBef>
                <a:spcPts val="0"/>
              </a:spcBef>
              <a:spcAft>
                <a:spcPts val="800"/>
              </a:spcAft>
              <a:buSzPct val="100000"/>
              <a:buFont typeface="Wingdings" panose="05000000000000000000" charset="0"/>
              <a:buNone/>
            </a:pPr>
            <a:r>
              <a:rPr lang="zh-CN" altLang="en-US" sz="2200" spc="240" dirty="0">
                <a:solidFill>
                  <a:schemeClr val="lt1"/>
                </a:solidFill>
                <a:uFillTx/>
                <a:latin typeface="Arial" panose="020B0604020202020204" pitchFamily="34" charset="0"/>
                <a:ea typeface="微软雅黑" panose="020B0503020204020204" charset="-122"/>
              </a:rPr>
              <a:t>你中有我</a:t>
            </a:r>
            <a:endParaRPr lang="zh-CN" altLang="en-US" sz="2200" spc="240" dirty="0">
              <a:solidFill>
                <a:schemeClr val="lt1"/>
              </a:solidFill>
              <a:uFillTx/>
              <a:latin typeface="Arial" panose="020B0604020202020204" pitchFamily="34" charset="0"/>
              <a:ea typeface="微软雅黑" panose="020B0503020204020204" charset="-122"/>
            </a:endParaRPr>
          </a:p>
          <a:p>
            <a:pPr marL="0" lvl="0" indent="-285750" algn="ctr" fontAlgn="ctr">
              <a:lnSpc>
                <a:spcPct val="120000"/>
              </a:lnSpc>
              <a:spcBef>
                <a:spcPts val="0"/>
              </a:spcBef>
              <a:spcAft>
                <a:spcPts val="800"/>
              </a:spcAft>
              <a:buSzPct val="100000"/>
              <a:buFont typeface="Wingdings" panose="05000000000000000000" charset="0"/>
              <a:buNone/>
            </a:pPr>
            <a:r>
              <a:rPr lang="zh-CN" altLang="en-US" sz="2200" spc="240" dirty="0">
                <a:solidFill>
                  <a:schemeClr val="lt1"/>
                </a:solidFill>
                <a:uFillTx/>
                <a:latin typeface="Arial" panose="020B0604020202020204" pitchFamily="34" charset="0"/>
                <a:ea typeface="微软雅黑" panose="020B0503020204020204" charset="-122"/>
              </a:rPr>
              <a:t>我中有你</a:t>
            </a:r>
            <a:endParaRPr lang="zh-CN" altLang="en-US" sz="2200" spc="240" dirty="0">
              <a:solidFill>
                <a:schemeClr val="lt1"/>
              </a:solidFill>
              <a:uFillTx/>
              <a:latin typeface="Arial" panose="020B0604020202020204" pitchFamily="34" charset="0"/>
              <a:ea typeface="微软雅黑" panose="020B0503020204020204" charset="-122"/>
            </a:endParaRPr>
          </a:p>
        </p:txBody>
      </p:sp>
      <p:sp>
        <p:nvSpPr>
          <p:cNvPr id="24" name="Rectangle 29"/>
          <p:cNvSpPr/>
          <p:nvPr>
            <p:custDataLst>
              <p:tags r:id="rId9"/>
            </p:custDataLst>
          </p:nvPr>
        </p:nvSpPr>
        <p:spPr>
          <a:xfrm flipH="1">
            <a:off x="1499435" y="3952526"/>
            <a:ext cx="2052225" cy="470520"/>
          </a:xfrm>
          <a:prstGeom prst="rect">
            <a:avLst/>
          </a:prstGeom>
        </p:spPr>
        <p:txBody>
          <a:bodyPr wrap="square"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00000"/>
              </a:lnSpc>
              <a:spcBef>
                <a:spcPts val="0"/>
              </a:spcBef>
              <a:spcAft>
                <a:spcPts val="0"/>
              </a:spcAft>
              <a:buSzPct val="100000"/>
              <a:buNone/>
            </a:pPr>
            <a:r>
              <a:rPr lang="zh-CN" altLang="en-US" sz="2200" b="1" spc="140" dirty="0">
                <a:solidFill>
                  <a:schemeClr val="lt1"/>
                </a:solidFill>
                <a:uFillTx/>
                <a:latin typeface="Arial" panose="020B0604020202020204" pitchFamily="34" charset="0"/>
                <a:ea typeface="微软雅黑" panose="020B0503020204020204" charset="-122"/>
              </a:rPr>
              <a:t>深入了解信息</a:t>
            </a:r>
            <a:endParaRPr lang="zh-CN" altLang="en-US" sz="2200" b="1" spc="140" dirty="0">
              <a:solidFill>
                <a:schemeClr val="lt1"/>
              </a:solidFill>
              <a:uFillTx/>
              <a:latin typeface="Arial" panose="020B0604020202020204" pitchFamily="34" charset="0"/>
              <a:ea typeface="微软雅黑" panose="020B0503020204020204" charset="-122"/>
            </a:endParaRPr>
          </a:p>
        </p:txBody>
      </p:sp>
      <p:sp>
        <p:nvSpPr>
          <p:cNvPr id="37" name="Freeform 3"/>
          <p:cNvSpPr/>
          <p:nvPr>
            <p:custDataLst>
              <p:tags r:id="rId10"/>
            </p:custDataLst>
          </p:nvPr>
        </p:nvSpPr>
        <p:spPr>
          <a:xfrm>
            <a:off x="4281326" y="2743835"/>
            <a:ext cx="1249265" cy="886723"/>
          </a:xfrm>
          <a:custGeom>
            <a:avLst/>
            <a:gdLst>
              <a:gd name="connsiteX0" fmla="*/ 541228 w 1212216"/>
              <a:gd name="connsiteY0" fmla="*/ 481 h 860372"/>
              <a:gd name="connsiteX1" fmla="*/ 565123 w 1212216"/>
              <a:gd name="connsiteY1" fmla="*/ 8517 h 860372"/>
              <a:gd name="connsiteX2" fmla="*/ 1180464 w 1212216"/>
              <a:gd name="connsiteY2" fmla="*/ 363784 h 860372"/>
              <a:gd name="connsiteX3" fmla="*/ 1203701 w 1212216"/>
              <a:gd name="connsiteY3" fmla="*/ 450504 h 860372"/>
              <a:gd name="connsiteX4" fmla="*/ 967063 w 1212216"/>
              <a:gd name="connsiteY4" fmla="*/ 860372 h 860372"/>
              <a:gd name="connsiteX5" fmla="*/ 0 w 1212216"/>
              <a:gd name="connsiteY5" fmla="*/ 860372 h 860372"/>
              <a:gd name="connsiteX6" fmla="*/ 478403 w 1212216"/>
              <a:gd name="connsiteY6" fmla="*/ 31753 h 860372"/>
              <a:gd name="connsiteX7" fmla="*/ 541228 w 1212216"/>
              <a:gd name="connsiteY7" fmla="*/ 481 h 86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16" h="860372">
                <a:moveTo>
                  <a:pt x="541228" y="481"/>
                </a:moveTo>
                <a:cubicBezTo>
                  <a:pt x="549412" y="1497"/>
                  <a:pt x="557532" y="4134"/>
                  <a:pt x="565123" y="8517"/>
                </a:cubicBezTo>
                <a:lnTo>
                  <a:pt x="1180464" y="363784"/>
                </a:lnTo>
                <a:cubicBezTo>
                  <a:pt x="1210829" y="381315"/>
                  <a:pt x="1221231" y="420140"/>
                  <a:pt x="1203701" y="450504"/>
                </a:cubicBezTo>
                <a:lnTo>
                  <a:pt x="967063" y="860372"/>
                </a:lnTo>
                <a:lnTo>
                  <a:pt x="0" y="860372"/>
                </a:lnTo>
                <a:lnTo>
                  <a:pt x="478403" y="31753"/>
                </a:lnTo>
                <a:cubicBezTo>
                  <a:pt x="491552" y="8979"/>
                  <a:pt x="516677" y="-2565"/>
                  <a:pt x="541228" y="481"/>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55" tIns="45677" rIns="91355" bIns="45677" numCol="1" spcCol="0" rtlCol="0" fromWordArt="0" anchor="ctr" anchorCtr="0" forceAA="0" compatLnSpc="1">
            <a:noAutofit/>
          </a:bodyPr>
          <a:lstStyle/>
          <a:p>
            <a:pPr algn="ctr"/>
            <a:endParaRPr lang="zh-CN" altLang="en-US"/>
          </a:p>
        </p:txBody>
      </p:sp>
      <p:sp>
        <p:nvSpPr>
          <p:cNvPr id="38" name="序号1" descr="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
          <p:cNvSpPr txBox="1"/>
          <p:nvPr>
            <p:custDataLst>
              <p:tags r:id="rId11"/>
            </p:custDataLst>
          </p:nvPr>
        </p:nvSpPr>
        <p:spPr>
          <a:xfrm flipH="1">
            <a:off x="4603949" y="2901547"/>
            <a:ext cx="744716" cy="748643"/>
          </a:xfrm>
          <a:prstGeom prst="rect">
            <a:avLst/>
          </a:prstGeom>
          <a:noFill/>
        </p:spPr>
        <p:txBody>
          <a:bodyPr wrap="square" rtlCol="0" anchor="ctr">
            <a:normAutofit/>
          </a:bodyPr>
          <a:lstStyle/>
          <a:p>
            <a:pPr algn="ctr"/>
            <a:r>
              <a:rPr lang="en-US" sz="3195" b="1" spc="300" dirty="0">
                <a:solidFill>
                  <a:schemeClr val="lt1"/>
                </a:solidFill>
                <a:latin typeface="Arial" panose="020B0604020202020204" pitchFamily="34" charset="0"/>
                <a:ea typeface="微软雅黑" panose="020B0503020204020204" charset="-122"/>
                <a:cs typeface="Montserrat Black"/>
              </a:rPr>
              <a:t>02</a:t>
            </a:r>
            <a:endParaRPr lang="en-US" sz="3195" b="1" spc="300" dirty="0">
              <a:solidFill>
                <a:schemeClr val="lt1"/>
              </a:solidFill>
              <a:latin typeface="Arial" panose="020B0604020202020204" pitchFamily="34" charset="0"/>
              <a:ea typeface="微软雅黑" panose="020B0503020204020204" charset="-122"/>
              <a:cs typeface="Montserrat Black"/>
            </a:endParaRPr>
          </a:p>
        </p:txBody>
      </p:sp>
      <p:sp>
        <p:nvSpPr>
          <p:cNvPr id="39" name="TextBox 21"/>
          <p:cNvSpPr txBox="1"/>
          <p:nvPr>
            <p:custDataLst>
              <p:tags r:id="rId12"/>
            </p:custDataLst>
          </p:nvPr>
        </p:nvSpPr>
        <p:spPr>
          <a:xfrm flipH="1">
            <a:off x="3879518" y="4423047"/>
            <a:ext cx="2052225" cy="1518228"/>
          </a:xfrm>
          <a:prstGeom prst="rect">
            <a:avLst/>
          </a:prstGeom>
          <a:noFill/>
        </p:spPr>
        <p:txBody>
          <a:bodyPr wrap="square" rtlCol="0" anchor="ctr">
            <a:normAutofit/>
          </a:bodyPr>
          <a:lstStyle/>
          <a:p>
            <a:pPr marL="0" lvl="0" indent="-285750" algn="ctr" fontAlgn="ctr">
              <a:lnSpc>
                <a:spcPct val="120000"/>
              </a:lnSpc>
              <a:spcBef>
                <a:spcPts val="0"/>
              </a:spcBef>
              <a:spcAft>
                <a:spcPts val="800"/>
              </a:spcAft>
              <a:buSzPct val="100000"/>
              <a:buFont typeface="Wingdings" panose="05000000000000000000" charset="0"/>
              <a:buNone/>
            </a:pPr>
            <a:r>
              <a:rPr lang="zh-CN" altLang="en-US" sz="2200" spc="240" dirty="0">
                <a:solidFill>
                  <a:schemeClr val="lt1"/>
                </a:solidFill>
                <a:uFillTx/>
                <a:latin typeface="Arial" panose="020B0604020202020204" pitchFamily="34" charset="0"/>
                <a:ea typeface="微软雅黑" panose="020B0503020204020204" charset="-122"/>
              </a:rPr>
              <a:t>被客户看</a:t>
            </a:r>
            <a:endParaRPr lang="zh-CN" altLang="en-US" sz="2200" spc="240" dirty="0">
              <a:solidFill>
                <a:schemeClr val="lt1"/>
              </a:solidFill>
              <a:uFillTx/>
              <a:latin typeface="Arial" panose="020B0604020202020204" pitchFamily="34" charset="0"/>
              <a:ea typeface="微软雅黑" panose="020B0503020204020204" charset="-122"/>
            </a:endParaRPr>
          </a:p>
          <a:p>
            <a:pPr marL="0" lvl="0" indent="-285750" algn="ctr" fontAlgn="ctr">
              <a:lnSpc>
                <a:spcPct val="120000"/>
              </a:lnSpc>
              <a:spcBef>
                <a:spcPts val="0"/>
              </a:spcBef>
              <a:spcAft>
                <a:spcPts val="800"/>
              </a:spcAft>
              <a:buSzPct val="100000"/>
              <a:buFont typeface="Wingdings" panose="05000000000000000000" charset="0"/>
              <a:buNone/>
            </a:pPr>
            <a:r>
              <a:rPr lang="zh-CN" altLang="en-US" sz="2200" spc="240" dirty="0">
                <a:solidFill>
                  <a:schemeClr val="lt1"/>
                </a:solidFill>
                <a:uFillTx/>
                <a:latin typeface="Arial" panose="020B0604020202020204" pitchFamily="34" charset="0"/>
                <a:ea typeface="微软雅黑" panose="020B0503020204020204" charset="-122"/>
              </a:rPr>
              <a:t>要有准备</a:t>
            </a:r>
            <a:endParaRPr lang="zh-CN" altLang="en-US" sz="2200" spc="240" dirty="0">
              <a:solidFill>
                <a:schemeClr val="lt1"/>
              </a:solidFill>
              <a:uFillTx/>
              <a:latin typeface="Arial" panose="020B0604020202020204" pitchFamily="34" charset="0"/>
              <a:ea typeface="微软雅黑" panose="020B0503020204020204" charset="-122"/>
            </a:endParaRPr>
          </a:p>
        </p:txBody>
      </p:sp>
      <p:sp>
        <p:nvSpPr>
          <p:cNvPr id="40" name="Rectangle 29"/>
          <p:cNvSpPr/>
          <p:nvPr>
            <p:custDataLst>
              <p:tags r:id="rId13"/>
            </p:custDataLst>
          </p:nvPr>
        </p:nvSpPr>
        <p:spPr>
          <a:xfrm flipH="1">
            <a:off x="3879518" y="3952526"/>
            <a:ext cx="2052225" cy="470520"/>
          </a:xfrm>
          <a:prstGeom prst="rect">
            <a:avLst/>
          </a:prstGeom>
        </p:spPr>
        <p:txBody>
          <a:bodyPr wrap="square"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00000"/>
              </a:lnSpc>
              <a:spcBef>
                <a:spcPts val="0"/>
              </a:spcBef>
              <a:spcAft>
                <a:spcPts val="0"/>
              </a:spcAft>
              <a:buSzPct val="100000"/>
              <a:buNone/>
            </a:pPr>
            <a:r>
              <a:rPr lang="zh-CN" altLang="en-US" sz="2200" b="1" spc="140" dirty="0">
                <a:solidFill>
                  <a:schemeClr val="lt1"/>
                </a:solidFill>
                <a:uFillTx/>
                <a:latin typeface="Arial" panose="020B0604020202020204" pitchFamily="34" charset="0"/>
                <a:ea typeface="微软雅黑" panose="020B0503020204020204" charset="-122"/>
              </a:rPr>
              <a:t>养成工作习惯</a:t>
            </a:r>
            <a:endParaRPr lang="zh-CN" altLang="en-US" sz="2200" b="1" spc="140" dirty="0">
              <a:solidFill>
                <a:schemeClr val="lt1"/>
              </a:solidFill>
              <a:uFillTx/>
              <a:latin typeface="Arial" panose="020B0604020202020204" pitchFamily="34" charset="0"/>
              <a:ea typeface="微软雅黑" panose="020B0503020204020204" charset="-122"/>
            </a:endParaRPr>
          </a:p>
        </p:txBody>
      </p:sp>
      <p:sp>
        <p:nvSpPr>
          <p:cNvPr id="42" name="Freeform 3"/>
          <p:cNvSpPr/>
          <p:nvPr>
            <p:custDataLst>
              <p:tags r:id="rId14"/>
            </p:custDataLst>
          </p:nvPr>
        </p:nvSpPr>
        <p:spPr>
          <a:xfrm>
            <a:off x="6661408" y="2743835"/>
            <a:ext cx="1249265" cy="886723"/>
          </a:xfrm>
          <a:custGeom>
            <a:avLst/>
            <a:gdLst>
              <a:gd name="connsiteX0" fmla="*/ 541228 w 1212216"/>
              <a:gd name="connsiteY0" fmla="*/ 481 h 860372"/>
              <a:gd name="connsiteX1" fmla="*/ 565123 w 1212216"/>
              <a:gd name="connsiteY1" fmla="*/ 8517 h 860372"/>
              <a:gd name="connsiteX2" fmla="*/ 1180464 w 1212216"/>
              <a:gd name="connsiteY2" fmla="*/ 363784 h 860372"/>
              <a:gd name="connsiteX3" fmla="*/ 1203701 w 1212216"/>
              <a:gd name="connsiteY3" fmla="*/ 450504 h 860372"/>
              <a:gd name="connsiteX4" fmla="*/ 967063 w 1212216"/>
              <a:gd name="connsiteY4" fmla="*/ 860372 h 860372"/>
              <a:gd name="connsiteX5" fmla="*/ 0 w 1212216"/>
              <a:gd name="connsiteY5" fmla="*/ 860372 h 860372"/>
              <a:gd name="connsiteX6" fmla="*/ 478403 w 1212216"/>
              <a:gd name="connsiteY6" fmla="*/ 31753 h 860372"/>
              <a:gd name="connsiteX7" fmla="*/ 541228 w 1212216"/>
              <a:gd name="connsiteY7" fmla="*/ 481 h 86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16" h="860372">
                <a:moveTo>
                  <a:pt x="541228" y="481"/>
                </a:moveTo>
                <a:cubicBezTo>
                  <a:pt x="549412" y="1497"/>
                  <a:pt x="557532" y="4134"/>
                  <a:pt x="565123" y="8517"/>
                </a:cubicBezTo>
                <a:lnTo>
                  <a:pt x="1180464" y="363784"/>
                </a:lnTo>
                <a:cubicBezTo>
                  <a:pt x="1210829" y="381315"/>
                  <a:pt x="1221231" y="420140"/>
                  <a:pt x="1203701" y="450504"/>
                </a:cubicBezTo>
                <a:lnTo>
                  <a:pt x="967063" y="860372"/>
                </a:lnTo>
                <a:lnTo>
                  <a:pt x="0" y="860372"/>
                </a:lnTo>
                <a:lnTo>
                  <a:pt x="478403" y="31753"/>
                </a:lnTo>
                <a:cubicBezTo>
                  <a:pt x="491552" y="8979"/>
                  <a:pt x="516677" y="-2565"/>
                  <a:pt x="541228" y="481"/>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55" tIns="45677" rIns="91355" bIns="45677" numCol="1" spcCol="0" rtlCol="0" fromWordArt="0" anchor="ctr" anchorCtr="0" forceAA="0" compatLnSpc="1">
            <a:noAutofit/>
          </a:bodyPr>
          <a:lstStyle/>
          <a:p>
            <a:pPr algn="ctr"/>
            <a:endParaRPr lang="zh-CN" altLang="en-US"/>
          </a:p>
        </p:txBody>
      </p:sp>
      <p:sp>
        <p:nvSpPr>
          <p:cNvPr id="43" name="序号1" descr="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
          <p:cNvSpPr txBox="1"/>
          <p:nvPr>
            <p:custDataLst>
              <p:tags r:id="rId15"/>
            </p:custDataLst>
          </p:nvPr>
        </p:nvSpPr>
        <p:spPr>
          <a:xfrm flipH="1">
            <a:off x="6984032" y="2901547"/>
            <a:ext cx="744716" cy="748643"/>
          </a:xfrm>
          <a:prstGeom prst="rect">
            <a:avLst/>
          </a:prstGeom>
          <a:noFill/>
        </p:spPr>
        <p:txBody>
          <a:bodyPr wrap="square" rtlCol="0" anchor="ctr">
            <a:normAutofit/>
          </a:bodyPr>
          <a:lstStyle/>
          <a:p>
            <a:pPr algn="ctr"/>
            <a:r>
              <a:rPr lang="en-US" sz="3195" b="1" spc="300" dirty="0">
                <a:solidFill>
                  <a:schemeClr val="lt1"/>
                </a:solidFill>
                <a:latin typeface="Arial" panose="020B0604020202020204" pitchFamily="34" charset="0"/>
                <a:ea typeface="微软雅黑" panose="020B0503020204020204" charset="-122"/>
                <a:cs typeface="Montserrat Black"/>
              </a:rPr>
              <a:t>03</a:t>
            </a:r>
            <a:endParaRPr lang="en-US" sz="3195" b="1" spc="300" dirty="0">
              <a:solidFill>
                <a:schemeClr val="lt1"/>
              </a:solidFill>
              <a:latin typeface="Arial" panose="020B0604020202020204" pitchFamily="34" charset="0"/>
              <a:ea typeface="微软雅黑" panose="020B0503020204020204" charset="-122"/>
              <a:cs typeface="Montserrat Black"/>
            </a:endParaRPr>
          </a:p>
        </p:txBody>
      </p:sp>
      <p:sp>
        <p:nvSpPr>
          <p:cNvPr id="44" name="TextBox 21"/>
          <p:cNvSpPr txBox="1"/>
          <p:nvPr>
            <p:custDataLst>
              <p:tags r:id="rId16"/>
            </p:custDataLst>
          </p:nvPr>
        </p:nvSpPr>
        <p:spPr>
          <a:xfrm flipH="1">
            <a:off x="6260257" y="4423047"/>
            <a:ext cx="2052225" cy="1518228"/>
          </a:xfrm>
          <a:prstGeom prst="rect">
            <a:avLst/>
          </a:prstGeom>
          <a:noFill/>
        </p:spPr>
        <p:txBody>
          <a:bodyPr wrap="square" rtlCol="0" anchor="ctr">
            <a:normAutofit/>
          </a:bodyPr>
          <a:lstStyle/>
          <a:p>
            <a:pPr marL="0" lvl="0" indent="-285750" algn="ctr" fontAlgn="ctr">
              <a:lnSpc>
                <a:spcPct val="120000"/>
              </a:lnSpc>
              <a:spcBef>
                <a:spcPts val="0"/>
              </a:spcBef>
              <a:spcAft>
                <a:spcPts val="800"/>
              </a:spcAft>
              <a:buSzPct val="100000"/>
              <a:buFont typeface="Wingdings" panose="05000000000000000000" charset="0"/>
              <a:buNone/>
            </a:pPr>
            <a:r>
              <a:rPr lang="zh-CN" altLang="en-US" sz="2200" spc="140" dirty="0">
                <a:solidFill>
                  <a:schemeClr val="lt1"/>
                </a:solidFill>
                <a:uFillTx/>
                <a:latin typeface="Arial" panose="020B0604020202020204" pitchFamily="34" charset="0"/>
                <a:ea typeface="微软雅黑" panose="020B0503020204020204" charset="-122"/>
              </a:rPr>
              <a:t>威园通</a:t>
            </a:r>
            <a:endParaRPr lang="zh-CN" altLang="en-US" sz="2200" spc="140" dirty="0">
              <a:solidFill>
                <a:schemeClr val="lt1"/>
              </a:solidFill>
              <a:uFillTx/>
              <a:latin typeface="Arial" panose="020B0604020202020204" pitchFamily="34" charset="0"/>
              <a:ea typeface="微软雅黑" panose="020B0503020204020204" charset="-122"/>
            </a:endParaRPr>
          </a:p>
          <a:p>
            <a:pPr marL="0" lvl="0" indent="-285750" algn="ctr" fontAlgn="ctr">
              <a:lnSpc>
                <a:spcPct val="120000"/>
              </a:lnSpc>
              <a:spcBef>
                <a:spcPts val="0"/>
              </a:spcBef>
              <a:spcAft>
                <a:spcPts val="800"/>
              </a:spcAft>
              <a:buSzPct val="100000"/>
              <a:buFont typeface="Wingdings" panose="05000000000000000000" charset="0"/>
              <a:buNone/>
            </a:pPr>
            <a:r>
              <a:rPr lang="zh-CN" altLang="en-US" sz="2200" spc="140" dirty="0">
                <a:solidFill>
                  <a:schemeClr val="lt1"/>
                </a:solidFill>
                <a:uFillTx/>
                <a:latin typeface="Arial" panose="020B0604020202020204" pitchFamily="34" charset="0"/>
                <a:ea typeface="微软雅黑" panose="020B0503020204020204" charset="-122"/>
              </a:rPr>
              <a:t>上下学</a:t>
            </a:r>
            <a:endParaRPr lang="zh-CN" altLang="en-US" sz="2200" spc="140" dirty="0">
              <a:solidFill>
                <a:schemeClr val="lt1"/>
              </a:solidFill>
              <a:uFillTx/>
              <a:latin typeface="Arial" panose="020B0604020202020204" pitchFamily="34" charset="0"/>
              <a:ea typeface="微软雅黑" panose="020B0503020204020204" charset="-122"/>
            </a:endParaRPr>
          </a:p>
          <a:p>
            <a:pPr marL="0" lvl="0" indent="-285750" algn="ctr" fontAlgn="ctr">
              <a:lnSpc>
                <a:spcPct val="120000"/>
              </a:lnSpc>
              <a:spcBef>
                <a:spcPts val="0"/>
              </a:spcBef>
              <a:spcAft>
                <a:spcPts val="800"/>
              </a:spcAft>
              <a:buSzPct val="100000"/>
              <a:buFont typeface="Wingdings" panose="05000000000000000000" charset="0"/>
              <a:buNone/>
            </a:pPr>
            <a:r>
              <a:rPr lang="zh-CN" altLang="en-US" sz="2200" spc="140" dirty="0">
                <a:solidFill>
                  <a:schemeClr val="lt1"/>
                </a:solidFill>
                <a:uFillTx/>
                <a:latin typeface="Arial" panose="020B0604020202020204" pitchFamily="34" charset="0"/>
                <a:ea typeface="微软雅黑" panose="020B0503020204020204" charset="-122"/>
              </a:rPr>
              <a:t>开放日等</a:t>
            </a:r>
            <a:endParaRPr lang="zh-CN" altLang="en-US" sz="2200" spc="140" dirty="0">
              <a:solidFill>
                <a:schemeClr val="lt1"/>
              </a:solidFill>
              <a:uFillTx/>
              <a:latin typeface="Arial" panose="020B0604020202020204" pitchFamily="34" charset="0"/>
              <a:ea typeface="微软雅黑" panose="020B0503020204020204" charset="-122"/>
            </a:endParaRPr>
          </a:p>
        </p:txBody>
      </p:sp>
      <p:sp>
        <p:nvSpPr>
          <p:cNvPr id="45" name="Rectangle 29"/>
          <p:cNvSpPr/>
          <p:nvPr>
            <p:custDataLst>
              <p:tags r:id="rId17"/>
            </p:custDataLst>
          </p:nvPr>
        </p:nvSpPr>
        <p:spPr>
          <a:xfrm flipH="1">
            <a:off x="6260257" y="3952526"/>
            <a:ext cx="2052225" cy="470520"/>
          </a:xfrm>
          <a:prstGeom prst="rect">
            <a:avLst/>
          </a:prstGeom>
        </p:spPr>
        <p:txBody>
          <a:bodyPr wrap="square"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00000"/>
              </a:lnSpc>
              <a:spcBef>
                <a:spcPts val="0"/>
              </a:spcBef>
              <a:spcAft>
                <a:spcPts val="0"/>
              </a:spcAft>
              <a:buSzPct val="100000"/>
              <a:buNone/>
            </a:pPr>
            <a:r>
              <a:rPr lang="zh-CN" altLang="en-US" sz="2200" b="1" spc="140" dirty="0">
                <a:solidFill>
                  <a:schemeClr val="lt1"/>
                </a:solidFill>
                <a:uFillTx/>
                <a:latin typeface="Arial" panose="020B0604020202020204" pitchFamily="34" charset="0"/>
                <a:ea typeface="微软雅黑" panose="020B0503020204020204" charset="-122"/>
              </a:rPr>
              <a:t>沟通渠道管理</a:t>
            </a:r>
            <a:endParaRPr lang="zh-CN" altLang="en-US" sz="2200" b="1" spc="140" dirty="0">
              <a:solidFill>
                <a:schemeClr val="lt1"/>
              </a:solidFill>
              <a:uFillTx/>
              <a:latin typeface="Arial" panose="020B0604020202020204" pitchFamily="34" charset="0"/>
              <a:ea typeface="微软雅黑" panose="020B0503020204020204" charset="-122"/>
            </a:endParaRPr>
          </a:p>
        </p:txBody>
      </p:sp>
      <p:sp>
        <p:nvSpPr>
          <p:cNvPr id="47" name="Freeform 3"/>
          <p:cNvSpPr/>
          <p:nvPr>
            <p:custDataLst>
              <p:tags r:id="rId18"/>
            </p:custDataLst>
          </p:nvPr>
        </p:nvSpPr>
        <p:spPr>
          <a:xfrm>
            <a:off x="9042146" y="2743835"/>
            <a:ext cx="1249265" cy="886723"/>
          </a:xfrm>
          <a:custGeom>
            <a:avLst/>
            <a:gdLst>
              <a:gd name="connsiteX0" fmla="*/ 541228 w 1212216"/>
              <a:gd name="connsiteY0" fmla="*/ 481 h 860372"/>
              <a:gd name="connsiteX1" fmla="*/ 565123 w 1212216"/>
              <a:gd name="connsiteY1" fmla="*/ 8517 h 860372"/>
              <a:gd name="connsiteX2" fmla="*/ 1180464 w 1212216"/>
              <a:gd name="connsiteY2" fmla="*/ 363784 h 860372"/>
              <a:gd name="connsiteX3" fmla="*/ 1203701 w 1212216"/>
              <a:gd name="connsiteY3" fmla="*/ 450504 h 860372"/>
              <a:gd name="connsiteX4" fmla="*/ 967063 w 1212216"/>
              <a:gd name="connsiteY4" fmla="*/ 860372 h 860372"/>
              <a:gd name="connsiteX5" fmla="*/ 0 w 1212216"/>
              <a:gd name="connsiteY5" fmla="*/ 860372 h 860372"/>
              <a:gd name="connsiteX6" fmla="*/ 478403 w 1212216"/>
              <a:gd name="connsiteY6" fmla="*/ 31753 h 860372"/>
              <a:gd name="connsiteX7" fmla="*/ 541228 w 1212216"/>
              <a:gd name="connsiteY7" fmla="*/ 481 h 86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16" h="860372">
                <a:moveTo>
                  <a:pt x="541228" y="481"/>
                </a:moveTo>
                <a:cubicBezTo>
                  <a:pt x="549412" y="1497"/>
                  <a:pt x="557532" y="4134"/>
                  <a:pt x="565123" y="8517"/>
                </a:cubicBezTo>
                <a:lnTo>
                  <a:pt x="1180464" y="363784"/>
                </a:lnTo>
                <a:cubicBezTo>
                  <a:pt x="1210829" y="381315"/>
                  <a:pt x="1221231" y="420140"/>
                  <a:pt x="1203701" y="450504"/>
                </a:cubicBezTo>
                <a:lnTo>
                  <a:pt x="967063" y="860372"/>
                </a:lnTo>
                <a:lnTo>
                  <a:pt x="0" y="860372"/>
                </a:lnTo>
                <a:lnTo>
                  <a:pt x="478403" y="31753"/>
                </a:lnTo>
                <a:cubicBezTo>
                  <a:pt x="491552" y="8979"/>
                  <a:pt x="516677" y="-2565"/>
                  <a:pt x="541228" y="481"/>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55" tIns="45677" rIns="91355" bIns="45677" numCol="1" spcCol="0" rtlCol="0" fromWordArt="0" anchor="ctr" anchorCtr="0" forceAA="0" compatLnSpc="1">
            <a:noAutofit/>
          </a:bodyPr>
          <a:lstStyle/>
          <a:p>
            <a:pPr algn="ctr"/>
            <a:endParaRPr lang="zh-CN" altLang="en-US"/>
          </a:p>
        </p:txBody>
      </p:sp>
      <p:sp>
        <p:nvSpPr>
          <p:cNvPr id="48" name="序号1" descr="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
          <p:cNvSpPr txBox="1"/>
          <p:nvPr>
            <p:custDataLst>
              <p:tags r:id="rId19"/>
            </p:custDataLst>
          </p:nvPr>
        </p:nvSpPr>
        <p:spPr>
          <a:xfrm flipH="1">
            <a:off x="9364771" y="2901547"/>
            <a:ext cx="744716" cy="748643"/>
          </a:xfrm>
          <a:prstGeom prst="rect">
            <a:avLst/>
          </a:prstGeom>
          <a:noFill/>
        </p:spPr>
        <p:txBody>
          <a:bodyPr wrap="square" rtlCol="0" anchor="ctr">
            <a:normAutofit/>
          </a:bodyPr>
          <a:lstStyle/>
          <a:p>
            <a:pPr algn="ctr"/>
            <a:r>
              <a:rPr lang="en-US" sz="3195" b="1" spc="300" dirty="0">
                <a:solidFill>
                  <a:schemeClr val="lt1"/>
                </a:solidFill>
                <a:latin typeface="Arial" panose="020B0604020202020204" pitchFamily="34" charset="0"/>
                <a:ea typeface="微软雅黑" panose="020B0503020204020204" charset="-122"/>
                <a:cs typeface="Montserrat Black"/>
              </a:rPr>
              <a:t>04</a:t>
            </a:r>
            <a:endParaRPr lang="en-US" sz="3195" b="1" spc="300" dirty="0">
              <a:solidFill>
                <a:schemeClr val="lt1"/>
              </a:solidFill>
              <a:latin typeface="Arial" panose="020B0604020202020204" pitchFamily="34" charset="0"/>
              <a:ea typeface="微软雅黑" panose="020B0503020204020204" charset="-122"/>
              <a:cs typeface="Montserrat Black"/>
            </a:endParaRPr>
          </a:p>
        </p:txBody>
      </p:sp>
      <p:sp>
        <p:nvSpPr>
          <p:cNvPr id="49" name="TextBox 21"/>
          <p:cNvSpPr txBox="1"/>
          <p:nvPr>
            <p:custDataLst>
              <p:tags r:id="rId20"/>
            </p:custDataLst>
          </p:nvPr>
        </p:nvSpPr>
        <p:spPr>
          <a:xfrm flipH="1">
            <a:off x="8640340" y="4423047"/>
            <a:ext cx="2052225" cy="1518228"/>
          </a:xfrm>
          <a:prstGeom prst="rect">
            <a:avLst/>
          </a:prstGeom>
          <a:noFill/>
        </p:spPr>
        <p:txBody>
          <a:bodyPr wrap="square" rtlCol="0" anchor="ctr">
            <a:normAutofit/>
          </a:bodyPr>
          <a:lstStyle/>
          <a:p>
            <a:pPr marL="0" lvl="0" indent="0" algn="ctr">
              <a:lnSpc>
                <a:spcPct val="100000"/>
              </a:lnSpc>
              <a:spcBef>
                <a:spcPts val="0"/>
              </a:spcBef>
              <a:spcAft>
                <a:spcPts val="800"/>
              </a:spcAft>
              <a:buSzPct val="100000"/>
              <a:buNone/>
            </a:pPr>
            <a:r>
              <a:rPr lang="zh-CN" altLang="en-US" sz="2200" spc="240" dirty="0">
                <a:solidFill>
                  <a:schemeClr val="lt1"/>
                </a:solidFill>
                <a:uFillTx/>
                <a:latin typeface="Arial" panose="020B0604020202020204" pitchFamily="34" charset="0"/>
                <a:ea typeface="微软雅黑" panose="020B0503020204020204" charset="-122"/>
              </a:rPr>
              <a:t>反馈节奏</a:t>
            </a:r>
            <a:endParaRPr lang="zh-CN" altLang="en-US" sz="2200" spc="240" dirty="0">
              <a:solidFill>
                <a:schemeClr val="lt1"/>
              </a:solidFill>
              <a:uFillTx/>
              <a:latin typeface="Arial" panose="020B0604020202020204" pitchFamily="34" charset="0"/>
              <a:ea typeface="微软雅黑" panose="020B0503020204020204" charset="-122"/>
            </a:endParaRPr>
          </a:p>
          <a:p>
            <a:pPr marL="0" lvl="0" indent="0" algn="ctr">
              <a:lnSpc>
                <a:spcPct val="100000"/>
              </a:lnSpc>
              <a:spcBef>
                <a:spcPts val="0"/>
              </a:spcBef>
              <a:spcAft>
                <a:spcPts val="800"/>
              </a:spcAft>
              <a:buSzPct val="100000"/>
              <a:buNone/>
            </a:pPr>
            <a:r>
              <a:rPr lang="zh-CN" altLang="en-US" sz="2200" spc="240" dirty="0">
                <a:solidFill>
                  <a:schemeClr val="lt1"/>
                </a:solidFill>
                <a:uFillTx/>
                <a:latin typeface="Arial" panose="020B0604020202020204" pitchFamily="34" charset="0"/>
                <a:ea typeface="微软雅黑" panose="020B0503020204020204" charset="-122"/>
              </a:rPr>
              <a:t>一对一沟通</a:t>
            </a:r>
            <a:endParaRPr lang="zh-CN" altLang="en-US" sz="2200" spc="240" dirty="0">
              <a:solidFill>
                <a:schemeClr val="lt1"/>
              </a:solidFill>
              <a:uFillTx/>
              <a:latin typeface="Arial" panose="020B0604020202020204" pitchFamily="34" charset="0"/>
              <a:ea typeface="微软雅黑" panose="020B0503020204020204" charset="-122"/>
            </a:endParaRPr>
          </a:p>
        </p:txBody>
      </p:sp>
      <p:sp>
        <p:nvSpPr>
          <p:cNvPr id="50" name="Rectangle 29"/>
          <p:cNvSpPr/>
          <p:nvPr>
            <p:custDataLst>
              <p:tags r:id="rId21"/>
            </p:custDataLst>
          </p:nvPr>
        </p:nvSpPr>
        <p:spPr>
          <a:xfrm flipH="1">
            <a:off x="8640340" y="3952526"/>
            <a:ext cx="2052225" cy="470520"/>
          </a:xfrm>
          <a:prstGeom prst="rect">
            <a:avLst/>
          </a:prstGeom>
        </p:spPr>
        <p:txBody>
          <a:bodyPr wrap="square"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00000"/>
              </a:lnSpc>
              <a:spcBef>
                <a:spcPts val="0"/>
              </a:spcBef>
              <a:spcAft>
                <a:spcPts val="0"/>
              </a:spcAft>
              <a:buSzPct val="100000"/>
              <a:buNone/>
            </a:pPr>
            <a:r>
              <a:rPr lang="zh-CN" altLang="en-US" sz="2200" b="1" spc="140" dirty="0">
                <a:solidFill>
                  <a:schemeClr val="lt1"/>
                </a:solidFill>
                <a:uFillTx/>
                <a:latin typeface="Arial" panose="020B0604020202020204" pitchFamily="34" charset="0"/>
                <a:ea typeface="微软雅黑" panose="020B0503020204020204" charset="-122"/>
              </a:rPr>
              <a:t>掌握沟通技巧</a:t>
            </a:r>
            <a:endParaRPr lang="zh-CN" altLang="en-US" sz="2200" b="1" spc="140" dirty="0">
              <a:solidFill>
                <a:schemeClr val="lt1"/>
              </a:solidFill>
              <a:uFillTx/>
              <a:latin typeface="Arial" panose="020B0604020202020204" pitchFamily="34" charset="0"/>
              <a:ea typeface="微软雅黑" panose="020B0503020204020204" charset="-122"/>
            </a:endParaRPr>
          </a:p>
        </p:txBody>
      </p:sp>
    </p:spTree>
    <p:custDataLst>
      <p:tags r:id="rId22"/>
    </p:custData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4"/>
          <p:cNvSpPr txBox="1"/>
          <p:nvPr>
            <p:custDataLst>
              <p:tags r:id="rId1"/>
            </p:custDataLst>
          </p:nvPr>
        </p:nvSpPr>
        <p:spPr>
          <a:xfrm>
            <a:off x="2367286" y="1219328"/>
            <a:ext cx="7457427" cy="1943252"/>
          </a:xfrm>
          <a:prstGeom prst="rect">
            <a:avLst/>
          </a:prstGeom>
          <a:noFill/>
        </p:spPr>
        <p:txBody>
          <a:bodyPr wrap="square" lIns="63500" tIns="25400" rIns="63500" bIns="25400" rtlCol="0" anchor="b" anchorCtr="0">
            <a:normAutofit/>
          </a:bodyPr>
          <a:p>
            <a:pPr marL="0" indent="0" algn="ctr">
              <a:lnSpc>
                <a:spcPct val="100000"/>
              </a:lnSpc>
              <a:spcBef>
                <a:spcPts val="0"/>
              </a:spcBef>
              <a:spcAft>
                <a:spcPts val="0"/>
              </a:spcAft>
              <a:buSzPct val="100000"/>
              <a:buNone/>
            </a:pPr>
            <a:r>
              <a:rPr lang="en-US" sz="5200" b="1" spc="360" dirty="0">
                <a:solidFill>
                  <a:schemeClr val="lt1"/>
                </a:solidFill>
                <a:uFillTx/>
                <a:latin typeface="微软雅黑" panose="020B0503020204020204" charset="-122"/>
                <a:ea typeface="微软雅黑" panose="020B0503020204020204" charset="-122"/>
              </a:rPr>
              <a:t>实战管理</a:t>
            </a:r>
            <a:r>
              <a:rPr lang="zh-CN" altLang="en-US" sz="5200" b="1" spc="360" dirty="0">
                <a:solidFill>
                  <a:schemeClr val="lt1"/>
                </a:solidFill>
                <a:uFillTx/>
                <a:latin typeface="微软雅黑" panose="020B0503020204020204" charset="-122"/>
                <a:ea typeface="微软雅黑" panose="020B0503020204020204" charset="-122"/>
              </a:rPr>
              <a:t>的内在驱动</a:t>
            </a:r>
            <a:r>
              <a:rPr lang="en-US" sz="5200" b="1" spc="360" dirty="0">
                <a:solidFill>
                  <a:schemeClr val="lt1"/>
                </a:solidFill>
                <a:uFillTx/>
                <a:latin typeface="微软雅黑" panose="020B0503020204020204" charset="-122"/>
                <a:ea typeface="微软雅黑" panose="020B0503020204020204" charset="-122"/>
              </a:rPr>
              <a:t>：管</a:t>
            </a:r>
            <a:r>
              <a:rPr lang="zh-CN" altLang="en-US" sz="5200" b="1" spc="360" dirty="0">
                <a:solidFill>
                  <a:schemeClr val="lt1"/>
                </a:solidFill>
                <a:uFillTx/>
                <a:latin typeface="微软雅黑" panose="020B0503020204020204" charset="-122"/>
                <a:ea typeface="微软雅黑" panose="020B0503020204020204" charset="-122"/>
              </a:rPr>
              <a:t>文化</a:t>
            </a:r>
            <a:endParaRPr lang="zh-CN" altLang="en-US" sz="5200" b="1" spc="360" dirty="0">
              <a:solidFill>
                <a:schemeClr val="lt1"/>
              </a:solidFill>
              <a:uFillTx/>
              <a:latin typeface="微软雅黑" panose="020B0503020204020204" charset="-122"/>
              <a:ea typeface="微软雅黑" panose="020B0503020204020204" charset="-122"/>
            </a:endParaRPr>
          </a:p>
        </p:txBody>
      </p:sp>
      <p:sp>
        <p:nvSpPr>
          <p:cNvPr id="7" name="Title 6"/>
          <p:cNvSpPr txBox="1"/>
          <p:nvPr>
            <p:custDataLst>
              <p:tags r:id="rId2"/>
            </p:custDataLst>
          </p:nvPr>
        </p:nvSpPr>
        <p:spPr>
          <a:xfrm>
            <a:off x="2362200" y="3474719"/>
            <a:ext cx="7467600" cy="2163953"/>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ctr" fontAlgn="auto">
              <a:lnSpc>
                <a:spcPct val="100000"/>
              </a:lnSpc>
              <a:spcBef>
                <a:spcPts val="0"/>
              </a:spcBef>
              <a:spcAft>
                <a:spcPts val="800"/>
              </a:spcAft>
              <a:buSzPct val="100000"/>
              <a:buNone/>
            </a:pPr>
            <a:r>
              <a:rPr lang="zh-CN" altLang="en-US" sz="3600" spc="280" dirty="0">
                <a:ln w="3175">
                  <a:noFill/>
                  <a:prstDash val="dash"/>
                </a:ln>
                <a:solidFill>
                  <a:schemeClr val="lt1"/>
                </a:solidFill>
                <a:uFillTx/>
                <a:latin typeface="微软雅黑" panose="020B0503020204020204" charset="-122"/>
                <a:ea typeface="微软雅黑" panose="020B0503020204020204" charset="-122"/>
                <a:cs typeface="微软雅黑" panose="020B0503020204020204" charset="-122"/>
              </a:rPr>
              <a:t>文化建设两要点</a:t>
            </a:r>
            <a:r>
              <a:rPr lang="zh-CN" altLang="en-US" sz="3600" spc="280" dirty="0">
                <a:ln w="3175">
                  <a:noFill/>
                  <a:prstDash val="dash"/>
                </a:ln>
                <a:solidFill>
                  <a:schemeClr val="lt1"/>
                </a:solidFill>
                <a:uFillTx/>
                <a:latin typeface="微软雅黑" panose="020B0503020204020204" charset="-122"/>
                <a:ea typeface="微软雅黑" panose="020B0503020204020204" charset="-122"/>
                <a:cs typeface="微软雅黑" panose="020B0503020204020204" charset="-122"/>
              </a:rPr>
              <a:t>与三步骤</a:t>
            </a:r>
            <a:endParaRPr lang="zh-CN" altLang="en-US" sz="3600" spc="280" dirty="0">
              <a:ln w="3175">
                <a:noFill/>
                <a:prstDash val="dash"/>
              </a:ln>
              <a:solidFill>
                <a:schemeClr val="lt1"/>
              </a:solidFill>
              <a:uFillTx/>
              <a:latin typeface="微软雅黑" panose="020B0503020204020204" charset="-122"/>
              <a:ea typeface="微软雅黑" panose="020B0503020204020204" charset="-122"/>
              <a:cs typeface="微软雅黑" panose="020B0503020204020204" charset="-122"/>
            </a:endParaRPr>
          </a:p>
        </p:txBody>
      </p:sp>
      <p:grpSp>
        <p:nvGrpSpPr>
          <p:cNvPr id="8" name="组合 3"/>
          <p:cNvGrpSpPr/>
          <p:nvPr>
            <p:custDataLst>
              <p:tags r:id="rId3"/>
            </p:custDataLst>
          </p:nvPr>
        </p:nvGrpSpPr>
        <p:grpSpPr>
          <a:xfrm>
            <a:off x="11201490" y="604520"/>
            <a:ext cx="203583" cy="74612"/>
            <a:chOff x="9839643" y="910585"/>
            <a:chExt cx="203545" cy="74612"/>
          </a:xfrm>
        </p:grpSpPr>
        <p:cxnSp>
          <p:nvCxnSpPr>
            <p:cNvPr id="9" name="直接连接符 8"/>
            <p:cNvCxnSpPr/>
            <p:nvPr>
              <p:custDataLst>
                <p:tags r:id="rId4"/>
              </p:custDataLst>
            </p:nvPr>
          </p:nvCxnSpPr>
          <p:spPr>
            <a:xfrm>
              <a:off x="9839643" y="910585"/>
              <a:ext cx="20354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5"/>
              </p:custDataLst>
            </p:nvPr>
          </p:nvCxnSpPr>
          <p:spPr>
            <a:xfrm>
              <a:off x="9839643" y="985197"/>
              <a:ext cx="15557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13" name="直接连接符 12"/>
          <p:cNvCxnSpPr/>
          <p:nvPr>
            <p:custDataLst>
              <p:tags r:id="rId6"/>
            </p:custDataLst>
          </p:nvPr>
        </p:nvCxnSpPr>
        <p:spPr>
          <a:xfrm rot="5400000">
            <a:off x="1162325" y="5760385"/>
            <a:ext cx="0" cy="838207"/>
          </a:xfrm>
          <a:prstGeom prst="line">
            <a:avLst/>
          </a:prstGeom>
          <a:ln w="7620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custDataLst>
              <p:tags r:id="rId7"/>
            </p:custDataLst>
          </p:nvPr>
        </p:nvCxnSpPr>
        <p:spPr>
          <a:xfrm>
            <a:off x="2367286" y="3325141"/>
            <a:ext cx="7457427" cy="0"/>
          </a:xfrm>
          <a:prstGeom prst="line">
            <a:avLst/>
          </a:prstGeom>
          <a:ln>
            <a:solidFill>
              <a:schemeClr val="dk1"/>
            </a:solidFill>
          </a:ln>
        </p:spPr>
        <p:style>
          <a:lnRef idx="1">
            <a:schemeClr val="accent1"/>
          </a:lnRef>
          <a:fillRef idx="0">
            <a:schemeClr val="accent1"/>
          </a:fillRef>
          <a:effectRef idx="0">
            <a:schemeClr val="accent1"/>
          </a:effectRef>
          <a:fontRef idx="minor">
            <a:schemeClr val="tx1"/>
          </a:fontRef>
        </p:style>
      </p:cxnSp>
    </p:spTree>
    <p:custDataLst>
      <p:tags r:id="rId8"/>
    </p:custData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1" name="组合 10"/>
          <p:cNvGrpSpPr/>
          <p:nvPr>
            <p:custDataLst>
              <p:tags r:id="rId1"/>
            </p:custDataLst>
          </p:nvPr>
        </p:nvGrpSpPr>
        <p:grpSpPr>
          <a:xfrm>
            <a:off x="10457815" y="5101541"/>
            <a:ext cx="664108" cy="383540"/>
            <a:chOff x="7246094" y="594777"/>
            <a:chExt cx="974314" cy="562692"/>
          </a:xfrm>
          <a:solidFill>
            <a:schemeClr val="tx2">
              <a:lumMod val="20000"/>
              <a:lumOff val="80000"/>
            </a:schemeClr>
          </a:solidFill>
        </p:grpSpPr>
        <p:sp>
          <p:nvSpPr>
            <p:cNvPr id="12" name="任意多边形: 形状 11"/>
            <p:cNvSpPr/>
            <p:nvPr>
              <p:custDataLst>
                <p:tags r:id="rId2"/>
              </p:custDataLst>
            </p:nvPr>
          </p:nvSpPr>
          <p:spPr>
            <a:xfrm rot="10800000">
              <a:off x="7759995" y="594777"/>
              <a:ext cx="460413" cy="562692"/>
            </a:xfrm>
            <a:custGeom>
              <a:avLst/>
              <a:gdLst>
                <a:gd name="connsiteX0" fmla="*/ 174788 w 340237"/>
                <a:gd name="connsiteY0" fmla="*/ 0 h 415819"/>
                <a:gd name="connsiteX1" fmla="*/ 340237 w 340237"/>
                <a:gd name="connsiteY1" fmla="*/ 0 h 415819"/>
                <a:gd name="connsiteX2" fmla="*/ 241322 w 340237"/>
                <a:gd name="connsiteY2" fmla="*/ 415819 h 415819"/>
                <a:gd name="connsiteX3" fmla="*/ 0 w 340237"/>
                <a:gd name="connsiteY3" fmla="*/ 415819 h 415819"/>
              </a:gdLst>
              <a:ahLst/>
              <a:cxnLst>
                <a:cxn ang="0">
                  <a:pos x="connsiteX0" y="connsiteY0"/>
                </a:cxn>
                <a:cxn ang="0">
                  <a:pos x="connsiteX1" y="connsiteY1"/>
                </a:cxn>
                <a:cxn ang="0">
                  <a:pos x="connsiteX2" y="connsiteY2"/>
                </a:cxn>
                <a:cxn ang="0">
                  <a:pos x="connsiteX3" y="connsiteY3"/>
                </a:cxn>
              </a:cxnLst>
              <a:rect l="l" t="t" r="r" b="b"/>
              <a:pathLst>
                <a:path w="340237" h="415819">
                  <a:moveTo>
                    <a:pt x="174788" y="0"/>
                  </a:moveTo>
                  <a:lnTo>
                    <a:pt x="340237" y="0"/>
                  </a:lnTo>
                  <a:lnTo>
                    <a:pt x="241322" y="415819"/>
                  </a:lnTo>
                  <a:lnTo>
                    <a:pt x="0" y="415819"/>
                  </a:ln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3" name="任意多边形: 形状 12"/>
            <p:cNvSpPr/>
            <p:nvPr>
              <p:custDataLst>
                <p:tags r:id="rId3"/>
              </p:custDataLst>
            </p:nvPr>
          </p:nvSpPr>
          <p:spPr>
            <a:xfrm rot="10800000">
              <a:off x="7246094" y="594777"/>
              <a:ext cx="460413" cy="562692"/>
            </a:xfrm>
            <a:custGeom>
              <a:avLst/>
              <a:gdLst>
                <a:gd name="connsiteX0" fmla="*/ 174788 w 340237"/>
                <a:gd name="connsiteY0" fmla="*/ 0 h 415819"/>
                <a:gd name="connsiteX1" fmla="*/ 340237 w 340237"/>
                <a:gd name="connsiteY1" fmla="*/ 0 h 415819"/>
                <a:gd name="connsiteX2" fmla="*/ 241322 w 340237"/>
                <a:gd name="connsiteY2" fmla="*/ 415819 h 415819"/>
                <a:gd name="connsiteX3" fmla="*/ 0 w 340237"/>
                <a:gd name="connsiteY3" fmla="*/ 415819 h 415819"/>
              </a:gdLst>
              <a:ahLst/>
              <a:cxnLst>
                <a:cxn ang="0">
                  <a:pos x="connsiteX0" y="connsiteY0"/>
                </a:cxn>
                <a:cxn ang="0">
                  <a:pos x="connsiteX1" y="connsiteY1"/>
                </a:cxn>
                <a:cxn ang="0">
                  <a:pos x="connsiteX2" y="connsiteY2"/>
                </a:cxn>
                <a:cxn ang="0">
                  <a:pos x="connsiteX3" y="connsiteY3"/>
                </a:cxn>
              </a:cxnLst>
              <a:rect l="l" t="t" r="r" b="b"/>
              <a:pathLst>
                <a:path w="340237" h="415819">
                  <a:moveTo>
                    <a:pt x="174788" y="0"/>
                  </a:moveTo>
                  <a:lnTo>
                    <a:pt x="340237" y="0"/>
                  </a:lnTo>
                  <a:lnTo>
                    <a:pt x="241322" y="415819"/>
                  </a:lnTo>
                  <a:lnTo>
                    <a:pt x="0" y="415819"/>
                  </a:ln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grpSp>
      <p:grpSp>
        <p:nvGrpSpPr>
          <p:cNvPr id="14" name="组合 13"/>
          <p:cNvGrpSpPr/>
          <p:nvPr>
            <p:custDataLst>
              <p:tags r:id="rId4"/>
            </p:custDataLst>
          </p:nvPr>
        </p:nvGrpSpPr>
        <p:grpSpPr>
          <a:xfrm rot="10800000">
            <a:off x="1204425" y="1229883"/>
            <a:ext cx="664108" cy="383540"/>
            <a:chOff x="7246094" y="594777"/>
            <a:chExt cx="974314" cy="562692"/>
          </a:xfrm>
          <a:solidFill>
            <a:schemeClr val="tx2">
              <a:lumMod val="20000"/>
              <a:lumOff val="80000"/>
            </a:schemeClr>
          </a:solidFill>
        </p:grpSpPr>
        <p:sp>
          <p:nvSpPr>
            <p:cNvPr id="5" name="任意多边形: 形状 14"/>
            <p:cNvSpPr/>
            <p:nvPr>
              <p:custDataLst>
                <p:tags r:id="rId5"/>
              </p:custDataLst>
            </p:nvPr>
          </p:nvSpPr>
          <p:spPr>
            <a:xfrm rot="10800000">
              <a:off x="7759995" y="594777"/>
              <a:ext cx="460413" cy="562692"/>
            </a:xfrm>
            <a:custGeom>
              <a:avLst/>
              <a:gdLst>
                <a:gd name="connsiteX0" fmla="*/ 174788 w 340237"/>
                <a:gd name="connsiteY0" fmla="*/ 0 h 415819"/>
                <a:gd name="connsiteX1" fmla="*/ 340237 w 340237"/>
                <a:gd name="connsiteY1" fmla="*/ 0 h 415819"/>
                <a:gd name="connsiteX2" fmla="*/ 241322 w 340237"/>
                <a:gd name="connsiteY2" fmla="*/ 415819 h 415819"/>
                <a:gd name="connsiteX3" fmla="*/ 0 w 340237"/>
                <a:gd name="connsiteY3" fmla="*/ 415819 h 415819"/>
              </a:gdLst>
              <a:ahLst/>
              <a:cxnLst>
                <a:cxn ang="0">
                  <a:pos x="connsiteX0" y="connsiteY0"/>
                </a:cxn>
                <a:cxn ang="0">
                  <a:pos x="connsiteX1" y="connsiteY1"/>
                </a:cxn>
                <a:cxn ang="0">
                  <a:pos x="connsiteX2" y="connsiteY2"/>
                </a:cxn>
                <a:cxn ang="0">
                  <a:pos x="connsiteX3" y="connsiteY3"/>
                </a:cxn>
              </a:cxnLst>
              <a:rect l="l" t="t" r="r" b="b"/>
              <a:pathLst>
                <a:path w="340237" h="415819">
                  <a:moveTo>
                    <a:pt x="174788" y="0"/>
                  </a:moveTo>
                  <a:lnTo>
                    <a:pt x="340237" y="0"/>
                  </a:lnTo>
                  <a:lnTo>
                    <a:pt x="241322" y="415819"/>
                  </a:lnTo>
                  <a:lnTo>
                    <a:pt x="0" y="415819"/>
                  </a:ln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dirty="0">
                <a:latin typeface="Arial" panose="020B0604020202020204" pitchFamily="34" charset="0"/>
                <a:ea typeface="微软雅黑" panose="020B0503020204020204" charset="-122"/>
                <a:sym typeface="Arial" panose="020B0604020202020204" pitchFamily="34" charset="0"/>
              </a:endParaRPr>
            </a:p>
          </p:txBody>
        </p:sp>
        <p:sp>
          <p:nvSpPr>
            <p:cNvPr id="6" name="任意多边形: 形状 15"/>
            <p:cNvSpPr/>
            <p:nvPr>
              <p:custDataLst>
                <p:tags r:id="rId6"/>
              </p:custDataLst>
            </p:nvPr>
          </p:nvSpPr>
          <p:spPr>
            <a:xfrm rot="10800000">
              <a:off x="7246094" y="594777"/>
              <a:ext cx="460413" cy="562692"/>
            </a:xfrm>
            <a:custGeom>
              <a:avLst/>
              <a:gdLst>
                <a:gd name="connsiteX0" fmla="*/ 174788 w 340237"/>
                <a:gd name="connsiteY0" fmla="*/ 0 h 415819"/>
                <a:gd name="connsiteX1" fmla="*/ 340237 w 340237"/>
                <a:gd name="connsiteY1" fmla="*/ 0 h 415819"/>
                <a:gd name="connsiteX2" fmla="*/ 241322 w 340237"/>
                <a:gd name="connsiteY2" fmla="*/ 415819 h 415819"/>
                <a:gd name="connsiteX3" fmla="*/ 0 w 340237"/>
                <a:gd name="connsiteY3" fmla="*/ 415819 h 415819"/>
              </a:gdLst>
              <a:ahLst/>
              <a:cxnLst>
                <a:cxn ang="0">
                  <a:pos x="connsiteX0" y="connsiteY0"/>
                </a:cxn>
                <a:cxn ang="0">
                  <a:pos x="connsiteX1" y="connsiteY1"/>
                </a:cxn>
                <a:cxn ang="0">
                  <a:pos x="connsiteX2" y="connsiteY2"/>
                </a:cxn>
                <a:cxn ang="0">
                  <a:pos x="connsiteX3" y="connsiteY3"/>
                </a:cxn>
              </a:cxnLst>
              <a:rect l="l" t="t" r="r" b="b"/>
              <a:pathLst>
                <a:path w="340237" h="415819">
                  <a:moveTo>
                    <a:pt x="174788" y="0"/>
                  </a:moveTo>
                  <a:lnTo>
                    <a:pt x="340237" y="0"/>
                  </a:lnTo>
                  <a:lnTo>
                    <a:pt x="241322" y="415819"/>
                  </a:lnTo>
                  <a:lnTo>
                    <a:pt x="0" y="415819"/>
                  </a:ln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grpSp>
      <p:sp>
        <p:nvSpPr>
          <p:cNvPr id="15" name="直角三角形 14"/>
          <p:cNvSpPr/>
          <p:nvPr>
            <p:custDataLst>
              <p:tags r:id="rId7"/>
            </p:custDataLst>
          </p:nvPr>
        </p:nvSpPr>
        <p:spPr>
          <a:xfrm rot="10800000" flipH="1" flipV="1">
            <a:off x="0" y="4792345"/>
            <a:ext cx="12193270" cy="2075815"/>
          </a:xfrm>
          <a:prstGeom prst="rtTriangle">
            <a:avLst/>
          </a:prstGeom>
          <a:pattFill prst="dkUpDiag">
            <a:fgClr>
              <a:schemeClr val="tx2">
                <a:lumMod val="40000"/>
                <a:lumOff val="6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16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38" name="任意多边形: 形状 37"/>
          <p:cNvSpPr/>
          <p:nvPr>
            <p:custDataLst>
              <p:tags r:id="rId8"/>
            </p:custDataLst>
          </p:nvPr>
        </p:nvSpPr>
        <p:spPr>
          <a:xfrm rot="10800000" flipH="1" flipV="1">
            <a:off x="0" y="4451350"/>
            <a:ext cx="12192000" cy="2242820"/>
          </a:xfrm>
          <a:custGeom>
            <a:avLst/>
            <a:gdLst>
              <a:gd name="connsiteX0" fmla="*/ 0 w 12192000"/>
              <a:gd name="connsiteY0" fmla="*/ 0 h 1562973"/>
              <a:gd name="connsiteX1" fmla="*/ 0 w 12192000"/>
              <a:gd name="connsiteY1" fmla="*/ 450445 h 1562973"/>
              <a:gd name="connsiteX2" fmla="*/ 10111327 w 12192000"/>
              <a:gd name="connsiteY2" fmla="*/ 1562973 h 1562973"/>
              <a:gd name="connsiteX3" fmla="*/ 12192000 w 12192000"/>
              <a:gd name="connsiteY3" fmla="*/ 1562973 h 1562973"/>
              <a:gd name="connsiteX4" fmla="*/ 12192000 w 12192000"/>
              <a:gd name="connsiteY4" fmla="*/ 1341460 h 1562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1562973">
                <a:moveTo>
                  <a:pt x="0" y="0"/>
                </a:moveTo>
                <a:lnTo>
                  <a:pt x="0" y="450445"/>
                </a:lnTo>
                <a:lnTo>
                  <a:pt x="10111327" y="1562973"/>
                </a:lnTo>
                <a:lnTo>
                  <a:pt x="12192000" y="1562973"/>
                </a:lnTo>
                <a:lnTo>
                  <a:pt x="12192000" y="1341460"/>
                </a:lnTo>
                <a:close/>
              </a:path>
            </a:pathLst>
          </a:custGeom>
          <a:solidFill>
            <a:schemeClr val="tx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kumimoji="1" lang="zh-CN" altLang="en-US" sz="16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39" name="直角三角形 38"/>
          <p:cNvSpPr/>
          <p:nvPr>
            <p:custDataLst>
              <p:tags r:id="rId9"/>
            </p:custDataLst>
          </p:nvPr>
        </p:nvSpPr>
        <p:spPr>
          <a:xfrm rot="10800000" flipV="1">
            <a:off x="6900545" y="5101590"/>
            <a:ext cx="5292725" cy="1766570"/>
          </a:xfrm>
          <a:prstGeom prst="rtTriangle">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1600" b="1">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3" name="文本框 2"/>
          <p:cNvSpPr txBox="1"/>
          <p:nvPr>
            <p:custDataLst>
              <p:tags r:id="rId10"/>
            </p:custDataLst>
          </p:nvPr>
        </p:nvSpPr>
        <p:spPr>
          <a:xfrm>
            <a:off x="2800350" y="876886"/>
            <a:ext cx="6591300" cy="3488055"/>
          </a:xfrm>
          <a:prstGeom prst="rect">
            <a:avLst/>
          </a:prstGeom>
          <a:noFill/>
        </p:spPr>
        <p:txBody>
          <a:bodyPr wrap="square" lIns="90000" tIns="46800" rIns="90000" bIns="46800" rtlCol="0" anchor="b" anchorCtr="0">
            <a:normAutofit/>
          </a:bodyPr>
          <a:p>
            <a:pPr marL="0" lvl="0" indent="0" algn="ctr">
              <a:lnSpc>
                <a:spcPct val="120000"/>
              </a:lnSpc>
              <a:spcBef>
                <a:spcPts val="0"/>
              </a:spcBef>
              <a:spcAft>
                <a:spcPts val="800"/>
              </a:spcAft>
              <a:buSzPct val="100000"/>
              <a:buFontTx/>
              <a:buNone/>
            </a:pPr>
            <a:r>
              <a:rPr lang="zh-CN" altLang="en-US" sz="3600" b="1" spc="280">
                <a:solidFill>
                  <a:schemeClr val="tx1">
                    <a:lumMod val="85000"/>
                    <a:lumOff val="15000"/>
                  </a:schemeClr>
                </a:solidFill>
                <a:uFillTx/>
                <a:latin typeface="Arial" panose="020B0604020202020204" pitchFamily="34" charset="0"/>
                <a:ea typeface="微软雅黑" panose="020B0503020204020204" charset="-122"/>
              </a:rPr>
              <a:t>人文文化</a:t>
            </a:r>
            <a:endParaRPr lang="zh-CN" altLang="en-US" sz="3600" b="1" spc="280">
              <a:solidFill>
                <a:schemeClr val="tx1">
                  <a:lumMod val="85000"/>
                  <a:lumOff val="15000"/>
                </a:schemeClr>
              </a:solidFill>
              <a:uFillTx/>
              <a:latin typeface="Arial" panose="020B0604020202020204" pitchFamily="34" charset="0"/>
              <a:ea typeface="微软雅黑" panose="020B0503020204020204" charset="-122"/>
            </a:endParaRPr>
          </a:p>
        </p:txBody>
      </p:sp>
    </p:spTree>
    <p:custDataLst>
      <p:tags r:id="rId11"/>
    </p:custData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userDrawn="1">
            <p:custDataLst>
              <p:tags r:id="rId1"/>
            </p:custDataLst>
          </p:nvPr>
        </p:nvSpPr>
        <p:spPr>
          <a:xfrm>
            <a:off x="0" y="3048000"/>
            <a:ext cx="12192000" cy="3810000"/>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a:solidFill>
                <a:schemeClr val="lt1"/>
              </a:solidFill>
              <a:latin typeface="微软雅黑" panose="020B0503020204020204" charset="-122"/>
              <a:ea typeface="微软雅黑" panose="020B0503020204020204" charset="-122"/>
              <a:sym typeface="+mn-ea"/>
            </a:endParaRPr>
          </a:p>
        </p:txBody>
      </p:sp>
      <p:sp>
        <p:nvSpPr>
          <p:cNvPr id="5" name="矩形 4"/>
          <p:cNvSpPr/>
          <p:nvPr>
            <p:custDataLst>
              <p:tags r:id="rId2"/>
            </p:custDataLst>
          </p:nvPr>
        </p:nvSpPr>
        <p:spPr>
          <a:xfrm>
            <a:off x="609562" y="1792447"/>
            <a:ext cx="10972888" cy="4435219"/>
          </a:xfrm>
          <a:prstGeom prst="rect">
            <a:avLst/>
          </a:prstGeom>
          <a:solidFill>
            <a:schemeClr val="lt1"/>
          </a:solidFill>
          <a:ln>
            <a:noFill/>
          </a:ln>
          <a:effectLst>
            <a:outerShdw blurRad="127000" dist="38100" dir="5400000" algn="t" rotWithShape="0">
              <a:schemeClr val="dk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spcBef>
                <a:spcPts val="0"/>
              </a:spcBef>
              <a:spcAft>
                <a:spcPts val="0"/>
              </a:spcAft>
              <a:buClrTx/>
              <a:buSzTx/>
              <a:buFontTx/>
            </a:pPr>
            <a:endParaRPr kumimoji="1" lang="zh-CN" altLang="en-US" sz="1600" b="1" noProof="0" dirty="0">
              <a:ln>
                <a:noFill/>
              </a:ln>
              <a:solidFill>
                <a:srgbClr val="FF0000"/>
              </a:solidFill>
              <a:effectLst/>
              <a:uLnTx/>
              <a:uFillTx/>
              <a:latin typeface="微软雅黑" panose="020B0503020204020204" charset="-122"/>
              <a:ea typeface="微软雅黑" panose="020B0503020204020204" charset="-122"/>
              <a:sym typeface="+mn-ea"/>
            </a:endParaRPr>
          </a:p>
        </p:txBody>
      </p:sp>
      <p:sp>
        <p:nvSpPr>
          <p:cNvPr id="2" name="文本框 1"/>
          <p:cNvSpPr txBox="1"/>
          <p:nvPr>
            <p:custDataLst>
              <p:tags r:id="rId3"/>
            </p:custDataLst>
          </p:nvPr>
        </p:nvSpPr>
        <p:spPr>
          <a:xfrm>
            <a:off x="609562" y="1144275"/>
            <a:ext cx="10972876" cy="762000"/>
          </a:xfrm>
          <a:prstGeom prst="rect">
            <a:avLst/>
          </a:prstGeom>
          <a:noFill/>
        </p:spPr>
        <p:txBody>
          <a:bodyPr wrap="square" lIns="63500" tIns="25400" rIns="63500" bIns="25400" rtlCol="0" anchor="t" anchorCtr="0">
            <a:normAutofit lnSpcReduction="10000"/>
          </a:bodyPr>
          <a:p>
            <a:pPr marL="0" indent="0" algn="ctr">
              <a:lnSpc>
                <a:spcPct val="100000"/>
              </a:lnSpc>
              <a:spcBef>
                <a:spcPts val="0"/>
              </a:spcBef>
              <a:spcAft>
                <a:spcPts val="0"/>
              </a:spcAft>
              <a:buSzPct val="100000"/>
            </a:pPr>
            <a:r>
              <a:rPr lang="zh-CN" altLang="en-US" sz="4600" b="1" strike="noStrike" spc="300" baseline="0" dirty="0">
                <a:solidFill>
                  <a:schemeClr val="accent1"/>
                </a:solidFill>
                <a:uFillTx/>
                <a:latin typeface="微软雅黑" panose="020B0503020204020204" charset="-122"/>
                <a:ea typeface="微软雅黑" panose="020B0503020204020204" charset="-122"/>
              </a:rPr>
              <a:t>幼儿园文化建设的两个要点：</a:t>
            </a:r>
            <a:endParaRPr lang="zh-CN" altLang="en-US" sz="4600" b="1" strike="noStrike" spc="300" baseline="0" dirty="0">
              <a:solidFill>
                <a:schemeClr val="accent1"/>
              </a:solidFill>
              <a:uFillTx/>
              <a:latin typeface="微软雅黑" panose="020B0503020204020204" charset="-122"/>
              <a:ea typeface="微软雅黑" panose="020B0503020204020204" charset="-122"/>
            </a:endParaRPr>
          </a:p>
        </p:txBody>
      </p:sp>
      <p:sp>
        <p:nvSpPr>
          <p:cNvPr id="3" name="文本框 2"/>
          <p:cNvSpPr txBox="1"/>
          <p:nvPr>
            <p:custDataLst>
              <p:tags r:id="rId4"/>
            </p:custDataLst>
          </p:nvPr>
        </p:nvSpPr>
        <p:spPr>
          <a:xfrm>
            <a:off x="1899093" y="2133519"/>
            <a:ext cx="2763782" cy="2421367"/>
          </a:xfrm>
          <a:prstGeom prst="rect">
            <a:avLst/>
          </a:prstGeom>
          <a:noFill/>
        </p:spPr>
        <p:txBody>
          <a:bodyPr wrap="none" rtlCol="0" anchor="ctr">
            <a:normAutofit/>
          </a:bodyPr>
          <a:lstStyle/>
          <a:p>
            <a:pPr algn="ctr"/>
            <a:r>
              <a:rPr lang="en-US" altLang="zh-CN" sz="6000" b="1" spc="100" dirty="0">
                <a:gradFill>
                  <a:gsLst>
                    <a:gs pos="0">
                      <a:schemeClr val="accent5"/>
                    </a:gs>
                    <a:gs pos="67000">
                      <a:schemeClr val="accent5">
                        <a:alpha val="0"/>
                      </a:schemeClr>
                    </a:gs>
                    <a:gs pos="34000">
                      <a:schemeClr val="accent5"/>
                    </a:gs>
                  </a:gsLst>
                  <a:lin ang="5400000" scaled="1"/>
                </a:gradFill>
                <a:latin typeface="微软雅黑" panose="020B0503020204020204" charset="-122"/>
              </a:rPr>
              <a:t>01</a:t>
            </a:r>
            <a:endParaRPr lang="en-US" altLang="zh-CN" sz="6000" b="1" spc="100" dirty="0">
              <a:gradFill>
                <a:gsLst>
                  <a:gs pos="0">
                    <a:schemeClr val="accent5"/>
                  </a:gs>
                  <a:gs pos="67000">
                    <a:schemeClr val="accent5">
                      <a:alpha val="0"/>
                    </a:schemeClr>
                  </a:gs>
                  <a:gs pos="34000">
                    <a:schemeClr val="accent5"/>
                  </a:gs>
                </a:gsLst>
                <a:lin ang="5400000" scaled="1"/>
              </a:gradFill>
              <a:latin typeface="微软雅黑" panose="020B0503020204020204" charset="-122"/>
            </a:endParaRPr>
          </a:p>
        </p:txBody>
      </p:sp>
      <p:sp>
        <p:nvSpPr>
          <p:cNvPr id="4" name="文本框 3"/>
          <p:cNvSpPr txBox="1"/>
          <p:nvPr>
            <p:custDataLst>
              <p:tags r:id="rId5"/>
            </p:custDataLst>
          </p:nvPr>
        </p:nvSpPr>
        <p:spPr>
          <a:xfrm>
            <a:off x="7531395" y="2133519"/>
            <a:ext cx="2763782" cy="2421367"/>
          </a:xfrm>
          <a:prstGeom prst="rect">
            <a:avLst/>
          </a:prstGeom>
          <a:noFill/>
        </p:spPr>
        <p:txBody>
          <a:bodyPr wrap="none" rtlCol="0" anchor="ctr">
            <a:normAutofit/>
          </a:bodyPr>
          <a:lstStyle/>
          <a:p>
            <a:pPr algn="ctr"/>
            <a:r>
              <a:rPr lang="en-US" altLang="zh-CN" sz="6000" b="1" spc="100" dirty="0">
                <a:gradFill>
                  <a:gsLst>
                    <a:gs pos="0">
                      <a:schemeClr val="accent4"/>
                    </a:gs>
                    <a:gs pos="67000">
                      <a:schemeClr val="accent4">
                        <a:alpha val="0"/>
                      </a:schemeClr>
                    </a:gs>
                    <a:gs pos="34000">
                      <a:schemeClr val="accent4"/>
                    </a:gs>
                  </a:gsLst>
                  <a:lin ang="5400000" scaled="1"/>
                </a:gradFill>
                <a:latin typeface="微软雅黑" panose="020B0503020204020204" charset="-122"/>
              </a:rPr>
              <a:t>02</a:t>
            </a:r>
            <a:endParaRPr lang="en-US" altLang="zh-CN" sz="6000" b="1" spc="100" dirty="0">
              <a:gradFill>
                <a:gsLst>
                  <a:gs pos="0">
                    <a:schemeClr val="accent4"/>
                  </a:gs>
                  <a:gs pos="67000">
                    <a:schemeClr val="accent4">
                      <a:alpha val="0"/>
                    </a:schemeClr>
                  </a:gs>
                  <a:gs pos="34000">
                    <a:schemeClr val="accent4"/>
                  </a:gs>
                </a:gsLst>
                <a:lin ang="5400000" scaled="1"/>
              </a:gradFill>
              <a:latin typeface="微软雅黑" panose="020B0503020204020204" charset="-122"/>
            </a:endParaRPr>
          </a:p>
        </p:txBody>
      </p:sp>
      <p:sp>
        <p:nvSpPr>
          <p:cNvPr id="177" name="文本框 176"/>
          <p:cNvSpPr txBox="1"/>
          <p:nvPr>
            <p:custDataLst>
              <p:tags r:id="rId6"/>
            </p:custDataLst>
          </p:nvPr>
        </p:nvSpPr>
        <p:spPr>
          <a:xfrm>
            <a:off x="1318895" y="3942080"/>
            <a:ext cx="4218305" cy="1943735"/>
          </a:xfrm>
          <a:prstGeom prst="rect">
            <a:avLst/>
          </a:prstGeom>
          <a:noFill/>
        </p:spPr>
        <p:txBody>
          <a:bodyPr wrap="square" rtlCol="0">
            <a:normAutofit/>
          </a:bodyPr>
          <a:lstStyle>
            <a:defPPr>
              <a:defRPr lang="zh-CN"/>
            </a:defPPr>
            <a:lvl1pPr algn="ctr">
              <a:lnSpc>
                <a:spcPct val="120000"/>
              </a:lnSpc>
              <a:spcBef>
                <a:spcPts val="0"/>
              </a:spcBef>
              <a:spcAft>
                <a:spcPts val="0"/>
              </a:spcAft>
              <a:defRPr b="1">
                <a:uFillTx/>
                <a:latin typeface="Arial" panose="020B0604020202020204" pitchFamily="34" charset="0"/>
                <a:ea typeface="微软雅黑" panose="020B0503020204020204" charset="-122"/>
              </a:defRPr>
            </a:lvl1pPr>
          </a:lstStyle>
          <a:p>
            <a:pPr marL="0" lvl="0" indent="0" algn="l">
              <a:lnSpc>
                <a:spcPct val="120000"/>
              </a:lnSpc>
              <a:spcAft>
                <a:spcPts val="800"/>
              </a:spcAft>
              <a:buSzPct val="100000"/>
            </a:pPr>
            <a:r>
              <a:rPr lang="en-US" altLang="zh-CN" sz="2800" spc="200" dirty="0">
                <a:solidFill>
                  <a:schemeClr val="tx1"/>
                </a:solidFill>
              </a:rPr>
              <a:t>取决于幼儿园的管理者</a:t>
            </a:r>
            <a:endParaRPr lang="en-US" altLang="zh-CN" sz="2800" spc="200" dirty="0">
              <a:solidFill>
                <a:schemeClr val="tx1"/>
              </a:solidFill>
            </a:endParaRPr>
          </a:p>
        </p:txBody>
      </p:sp>
      <p:sp>
        <p:nvSpPr>
          <p:cNvPr id="178" name="文本框 177"/>
          <p:cNvSpPr txBox="1"/>
          <p:nvPr>
            <p:custDataLst>
              <p:tags r:id="rId7"/>
            </p:custDataLst>
          </p:nvPr>
        </p:nvSpPr>
        <p:spPr>
          <a:xfrm>
            <a:off x="6952086" y="3941903"/>
            <a:ext cx="3922402" cy="1943792"/>
          </a:xfrm>
          <a:prstGeom prst="rect">
            <a:avLst/>
          </a:prstGeom>
          <a:noFill/>
        </p:spPr>
        <p:txBody>
          <a:bodyPr wrap="square" rtlCol="0">
            <a:normAutofit/>
          </a:bodyPr>
          <a:lstStyle>
            <a:defPPr>
              <a:defRPr lang="zh-CN"/>
            </a:defPPr>
            <a:lvl1pPr algn="ctr">
              <a:lnSpc>
                <a:spcPct val="120000"/>
              </a:lnSpc>
              <a:spcBef>
                <a:spcPts val="0"/>
              </a:spcBef>
              <a:spcAft>
                <a:spcPts val="0"/>
              </a:spcAft>
              <a:defRPr b="1">
                <a:uFillTx/>
                <a:latin typeface="Arial" panose="020B0604020202020204" pitchFamily="34" charset="0"/>
                <a:ea typeface="微软雅黑" panose="020B0503020204020204" charset="-122"/>
              </a:defRPr>
            </a:lvl1pPr>
          </a:lstStyle>
          <a:p>
            <a:pPr marL="0" lvl="0" indent="0" algn="l">
              <a:lnSpc>
                <a:spcPct val="120000"/>
              </a:lnSpc>
              <a:spcAft>
                <a:spcPts val="800"/>
              </a:spcAft>
              <a:buSzPct val="100000"/>
            </a:pPr>
            <a:r>
              <a:rPr lang="en-US" altLang="zh-CN" sz="2800" strike="noStrike" spc="200" baseline="0" dirty="0">
                <a:solidFill>
                  <a:schemeClr val="tx1"/>
                </a:solidFill>
              </a:rPr>
              <a:t>依靠幼儿园的核心人才和中坚力量</a:t>
            </a:r>
            <a:endParaRPr lang="en-US" altLang="zh-CN" sz="2800" strike="noStrike" spc="200" baseline="0" dirty="0">
              <a:solidFill>
                <a:schemeClr val="tx1"/>
              </a:solidFill>
            </a:endParaRPr>
          </a:p>
        </p:txBody>
      </p:sp>
    </p:spTree>
    <p:custDataLst>
      <p:tags r:id="rId8"/>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
          <p:cNvSpPr txBox="1"/>
          <p:nvPr>
            <p:custDataLst>
              <p:tags r:id="rId1"/>
            </p:custDataLst>
          </p:nvPr>
        </p:nvSpPr>
        <p:spPr>
          <a:xfrm>
            <a:off x="1724025" y="304800"/>
            <a:ext cx="2475865" cy="609600"/>
          </a:xfrm>
          <a:prstGeom prst="rect">
            <a:avLst/>
          </a:prstGeom>
          <a:noFill/>
        </p:spPr>
        <p:txBody>
          <a:bodyPr wrap="square" lIns="63500" tIns="25400" rIns="63500" bIns="25400" rtlCol="0" anchor="ctr" anchorCtr="0">
            <a:normAutofit lnSpcReduction="10000"/>
          </a:bodyPr>
          <a:p>
            <a:pPr marL="0" indent="0" algn="l">
              <a:lnSpc>
                <a:spcPct val="100000"/>
              </a:lnSpc>
              <a:spcBef>
                <a:spcPts val="0"/>
              </a:spcBef>
              <a:spcAft>
                <a:spcPts val="0"/>
              </a:spcAft>
              <a:buSzPct val="100000"/>
              <a:buNone/>
            </a:pPr>
            <a:r>
              <a:rPr lang="zh-CN" altLang="en-US" sz="3600" b="1" spc="200" dirty="0">
                <a:solidFill>
                  <a:schemeClr val="lt1"/>
                </a:solidFill>
                <a:uFillTx/>
                <a:latin typeface="微软雅黑" panose="020B0503020204020204" charset="-122"/>
                <a:ea typeface="微软雅黑" panose="020B0503020204020204" charset="-122"/>
              </a:rPr>
              <a:t>支出明细</a:t>
            </a:r>
            <a:endParaRPr lang="zh-CN" altLang="en-US" sz="3600" b="1" spc="200" dirty="0">
              <a:solidFill>
                <a:schemeClr val="lt1"/>
              </a:solidFill>
              <a:uFillTx/>
              <a:latin typeface="微软雅黑" panose="020B0503020204020204" charset="-122"/>
              <a:ea typeface="微软雅黑" panose="020B0503020204020204" charset="-122"/>
            </a:endParaRPr>
          </a:p>
        </p:txBody>
      </p:sp>
      <p:sp>
        <p:nvSpPr>
          <p:cNvPr id="26" name="文本框 75"/>
          <p:cNvSpPr txBox="1"/>
          <p:nvPr>
            <p:custDataLst>
              <p:tags r:id="rId2"/>
            </p:custDataLst>
          </p:nvPr>
        </p:nvSpPr>
        <p:spPr>
          <a:xfrm>
            <a:off x="2117308" y="2059501"/>
            <a:ext cx="3391123" cy="1537540"/>
          </a:xfrm>
          <a:prstGeom prst="rect">
            <a:avLst/>
          </a:prstGeom>
          <a:noFill/>
        </p:spPr>
        <p:txBody>
          <a:bodyPr vert="horz" wrap="square" lIns="71755" tIns="0" rIns="0" bIns="0" rtlCol="0" anchor="t"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fontAlgn="auto">
              <a:lnSpc>
                <a:spcPct val="100000"/>
              </a:lnSpc>
              <a:spcBef>
                <a:spcPts val="0"/>
              </a:spcBef>
              <a:spcAft>
                <a:spcPts val="800"/>
              </a:spcAft>
              <a:buSzPct val="100000"/>
            </a:pPr>
            <a:r>
              <a:rPr sz="2000" spc="180" dirty="0" err="1">
                <a:solidFill>
                  <a:schemeClr val="tx1">
                    <a:lumMod val="75000"/>
                    <a:lumOff val="25000"/>
                  </a:schemeClr>
                </a:solidFill>
                <a:latin typeface="幼圆" panose="02010509060101010101" charset="-122"/>
                <a:ea typeface="幼圆" panose="02010509060101010101" charset="-122"/>
                <a:sym typeface="+mn-ea"/>
              </a:rPr>
              <a:t>房租、物业费</a:t>
            </a:r>
            <a:endParaRPr sz="2000" spc="180" dirty="0" err="1">
              <a:solidFill>
                <a:schemeClr val="tx1">
                  <a:lumMod val="75000"/>
                  <a:lumOff val="25000"/>
                </a:schemeClr>
              </a:solidFill>
              <a:latin typeface="幼圆" panose="02010509060101010101" charset="-122"/>
              <a:ea typeface="幼圆" panose="02010509060101010101" charset="-122"/>
              <a:sym typeface="+mn-ea"/>
            </a:endParaRPr>
          </a:p>
        </p:txBody>
      </p:sp>
      <p:sp>
        <p:nvSpPr>
          <p:cNvPr id="27" name="文本框 90"/>
          <p:cNvSpPr txBox="1"/>
          <p:nvPr>
            <p:custDataLst>
              <p:tags r:id="rId3"/>
            </p:custDataLst>
          </p:nvPr>
        </p:nvSpPr>
        <p:spPr>
          <a:xfrm>
            <a:off x="2117308" y="1471246"/>
            <a:ext cx="2817862" cy="588256"/>
          </a:xfrm>
          <a:prstGeom prst="rect">
            <a:avLst/>
          </a:prstGeom>
          <a:noFill/>
        </p:spPr>
        <p:txBody>
          <a:bodyPr vert="horz" wrap="square" lIns="71755" tIns="0" rIns="0" bIns="0" rtlCol="0" anchor="t"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fontAlgn="auto">
              <a:lnSpc>
                <a:spcPct val="100000"/>
              </a:lnSpc>
              <a:spcBef>
                <a:spcPts val="0"/>
              </a:spcBef>
              <a:spcAft>
                <a:spcPts val="0"/>
              </a:spcAft>
              <a:buSzPct val="100000"/>
            </a:pPr>
            <a:r>
              <a:rPr lang="en-US" sz="2500" b="1" spc="200" dirty="0" err="1">
                <a:solidFill>
                  <a:schemeClr val="tx1">
                    <a:lumMod val="75000"/>
                    <a:lumOff val="25000"/>
                  </a:schemeClr>
                </a:solidFill>
                <a:latin typeface="幼圆" panose="02010509060101010101" charset="-122"/>
                <a:ea typeface="幼圆" panose="02010509060101010101" charset="-122"/>
              </a:rPr>
              <a:t>1、房租物业支出</a:t>
            </a:r>
            <a:endParaRPr lang="en-US" sz="2500" b="1" spc="200" dirty="0" err="1">
              <a:solidFill>
                <a:schemeClr val="tx1">
                  <a:lumMod val="75000"/>
                  <a:lumOff val="25000"/>
                </a:schemeClr>
              </a:solidFill>
              <a:latin typeface="幼圆" panose="02010509060101010101" charset="-122"/>
              <a:ea typeface="幼圆" panose="02010509060101010101" charset="-122"/>
            </a:endParaRPr>
          </a:p>
        </p:txBody>
      </p:sp>
      <p:sp>
        <p:nvSpPr>
          <p:cNvPr id="7" name="文本框 6"/>
          <p:cNvSpPr txBox="1"/>
          <p:nvPr>
            <p:custDataLst>
              <p:tags r:id="rId4"/>
            </p:custDataLst>
          </p:nvPr>
        </p:nvSpPr>
        <p:spPr>
          <a:xfrm>
            <a:off x="774700" y="1616579"/>
            <a:ext cx="958512" cy="1509857"/>
          </a:xfrm>
          <a:prstGeom prst="rect">
            <a:avLst/>
          </a:prstGeom>
          <a:noFill/>
        </p:spPr>
        <p:txBody>
          <a:bodyPr wrap="square" rtlCol="0">
            <a:normAutofit/>
          </a:bodyPr>
          <a:lstStyle/>
          <a:p>
            <a:r>
              <a:rPr lang="en-US" altLang="zh-CN" sz="4800" b="1" dirty="0">
                <a:solidFill>
                  <a:schemeClr val="accent4">
                    <a:lumMod val="75000"/>
                  </a:schemeClr>
                </a:solidFill>
                <a:latin typeface="Arial" panose="020B0604020202020204" pitchFamily="34" charset="0"/>
                <a:cs typeface="Arial" panose="020B0604020202020204" pitchFamily="34" charset="0"/>
              </a:rPr>
              <a:t>1</a:t>
            </a:r>
            <a:endParaRPr lang="en-US" altLang="zh-CN" sz="4800" b="1" dirty="0">
              <a:solidFill>
                <a:schemeClr val="accent4">
                  <a:lumMod val="75000"/>
                </a:schemeClr>
              </a:solidFill>
              <a:latin typeface="Arial" panose="020B0604020202020204" pitchFamily="34" charset="0"/>
              <a:cs typeface="Arial" panose="020B0604020202020204" pitchFamily="34" charset="0"/>
            </a:endParaRPr>
          </a:p>
        </p:txBody>
      </p:sp>
      <p:sp>
        <p:nvSpPr>
          <p:cNvPr id="19" name="AutoShape 13"/>
          <p:cNvSpPr>
            <a:spLocks noChangeAspect="1" noChangeArrowheads="1" noTextEdit="1"/>
          </p:cNvSpPr>
          <p:nvPr>
            <p:custDataLst>
              <p:tags r:id="rId5"/>
            </p:custDataLst>
          </p:nvPr>
        </p:nvSpPr>
        <p:spPr bwMode="auto">
          <a:xfrm rot="3325904">
            <a:off x="1576343" y="1862262"/>
            <a:ext cx="193779" cy="1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0" name="Freeform 15"/>
          <p:cNvSpPr/>
          <p:nvPr>
            <p:custDataLst>
              <p:tags r:id="rId6"/>
            </p:custDataLst>
          </p:nvPr>
        </p:nvSpPr>
        <p:spPr bwMode="auto">
          <a:xfrm rot="3325904">
            <a:off x="1597105" y="1881871"/>
            <a:ext cx="155715" cy="155715"/>
          </a:xfrm>
          <a:custGeom>
            <a:avLst/>
            <a:gdLst>
              <a:gd name="T0" fmla="*/ 88 w 401"/>
              <a:gd name="T1" fmla="*/ 91 h 401"/>
              <a:gd name="T2" fmla="*/ 1 w 401"/>
              <a:gd name="T3" fmla="*/ 365 h 401"/>
              <a:gd name="T4" fmla="*/ 231 w 401"/>
              <a:gd name="T5" fmla="*/ 135 h 401"/>
              <a:gd name="T6" fmla="*/ 266 w 401"/>
              <a:gd name="T7" fmla="*/ 171 h 401"/>
              <a:gd name="T8" fmla="*/ 37 w 401"/>
              <a:gd name="T9" fmla="*/ 400 h 401"/>
              <a:gd name="T10" fmla="*/ 310 w 401"/>
              <a:gd name="T11" fmla="*/ 314 h 401"/>
              <a:gd name="T12" fmla="*/ 396 w 401"/>
              <a:gd name="T13" fmla="*/ 6 h 401"/>
              <a:gd name="T14" fmla="*/ 88 w 401"/>
              <a:gd name="T15" fmla="*/ 91 h 4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1" h="401">
                <a:moveTo>
                  <a:pt x="88" y="91"/>
                </a:moveTo>
                <a:cubicBezTo>
                  <a:pt x="11" y="168"/>
                  <a:pt x="0" y="294"/>
                  <a:pt x="1" y="365"/>
                </a:cubicBezTo>
                <a:cubicBezTo>
                  <a:pt x="231" y="135"/>
                  <a:pt x="231" y="135"/>
                  <a:pt x="231" y="135"/>
                </a:cubicBezTo>
                <a:cubicBezTo>
                  <a:pt x="266" y="171"/>
                  <a:pt x="266" y="171"/>
                  <a:pt x="266" y="171"/>
                </a:cubicBezTo>
                <a:cubicBezTo>
                  <a:pt x="37" y="400"/>
                  <a:pt x="37" y="400"/>
                  <a:pt x="37" y="400"/>
                </a:cubicBezTo>
                <a:cubicBezTo>
                  <a:pt x="108" y="401"/>
                  <a:pt x="234" y="390"/>
                  <a:pt x="310" y="314"/>
                </a:cubicBezTo>
                <a:cubicBezTo>
                  <a:pt x="401" y="222"/>
                  <a:pt x="399" y="62"/>
                  <a:pt x="396" y="6"/>
                </a:cubicBezTo>
                <a:cubicBezTo>
                  <a:pt x="340" y="2"/>
                  <a:pt x="179" y="0"/>
                  <a:pt x="88" y="91"/>
                </a:cubicBezTo>
                <a:close/>
              </a:path>
            </a:pathLst>
          </a:custGeom>
          <a:solidFill>
            <a:schemeClr val="accent3">
              <a:lumMod val="75000"/>
              <a:alpha val="85098"/>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p>
        </p:txBody>
      </p:sp>
      <p:sp>
        <p:nvSpPr>
          <p:cNvPr id="21" name="Freeform 16"/>
          <p:cNvSpPr>
            <a:spLocks noEditPoints="1"/>
          </p:cNvSpPr>
          <p:nvPr>
            <p:custDataLst>
              <p:tags r:id="rId7"/>
            </p:custDataLst>
          </p:nvPr>
        </p:nvSpPr>
        <p:spPr bwMode="auto">
          <a:xfrm rot="3325904">
            <a:off x="1570576" y="1854188"/>
            <a:ext cx="211080" cy="212233"/>
          </a:xfrm>
          <a:custGeom>
            <a:avLst/>
            <a:gdLst>
              <a:gd name="T0" fmla="*/ 505 w 535"/>
              <a:gd name="T1" fmla="*/ 52 h 548"/>
              <a:gd name="T2" fmla="*/ 483 w 535"/>
              <a:gd name="T3" fmla="*/ 31 h 548"/>
              <a:gd name="T4" fmla="*/ 113 w 535"/>
              <a:gd name="T5" fmla="*/ 129 h 548"/>
              <a:gd name="T6" fmla="*/ 16 w 535"/>
              <a:gd name="T7" fmla="*/ 516 h 548"/>
              <a:gd name="T8" fmla="*/ 407 w 535"/>
              <a:gd name="T9" fmla="*/ 422 h 548"/>
              <a:gd name="T10" fmla="*/ 505 w 535"/>
              <a:gd name="T11" fmla="*/ 52 h 548"/>
              <a:gd name="T12" fmla="*/ 371 w 535"/>
              <a:gd name="T13" fmla="*/ 387 h 548"/>
              <a:gd name="T14" fmla="*/ 98 w 535"/>
              <a:gd name="T15" fmla="*/ 473 h 548"/>
              <a:gd name="T16" fmla="*/ 327 w 535"/>
              <a:gd name="T17" fmla="*/ 244 h 548"/>
              <a:gd name="T18" fmla="*/ 292 w 535"/>
              <a:gd name="T19" fmla="*/ 208 h 548"/>
              <a:gd name="T20" fmla="*/ 62 w 535"/>
              <a:gd name="T21" fmla="*/ 438 h 548"/>
              <a:gd name="T22" fmla="*/ 149 w 535"/>
              <a:gd name="T23" fmla="*/ 164 h 548"/>
              <a:gd name="T24" fmla="*/ 457 w 535"/>
              <a:gd name="T25" fmla="*/ 79 h 548"/>
              <a:gd name="T26" fmla="*/ 371 w 535"/>
              <a:gd name="T27" fmla="*/ 387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5" h="548">
                <a:moveTo>
                  <a:pt x="505" y="52"/>
                </a:moveTo>
                <a:cubicBezTo>
                  <a:pt x="503" y="41"/>
                  <a:pt x="494" y="32"/>
                  <a:pt x="483" y="31"/>
                </a:cubicBezTo>
                <a:cubicBezTo>
                  <a:pt x="473" y="30"/>
                  <a:pt x="242" y="0"/>
                  <a:pt x="113" y="129"/>
                </a:cubicBezTo>
                <a:cubicBezTo>
                  <a:pt x="0" y="242"/>
                  <a:pt x="5" y="507"/>
                  <a:pt x="16" y="516"/>
                </a:cubicBezTo>
                <a:cubicBezTo>
                  <a:pt x="26" y="524"/>
                  <a:pt x="273" y="548"/>
                  <a:pt x="407" y="422"/>
                </a:cubicBezTo>
                <a:cubicBezTo>
                  <a:pt x="535" y="293"/>
                  <a:pt x="506" y="62"/>
                  <a:pt x="505" y="52"/>
                </a:cubicBezTo>
                <a:close/>
                <a:moveTo>
                  <a:pt x="371" y="387"/>
                </a:moveTo>
                <a:cubicBezTo>
                  <a:pt x="295" y="463"/>
                  <a:pt x="169" y="474"/>
                  <a:pt x="98" y="473"/>
                </a:cubicBezTo>
                <a:cubicBezTo>
                  <a:pt x="327" y="244"/>
                  <a:pt x="327" y="244"/>
                  <a:pt x="327" y="244"/>
                </a:cubicBezTo>
                <a:cubicBezTo>
                  <a:pt x="292" y="208"/>
                  <a:pt x="292" y="208"/>
                  <a:pt x="292" y="208"/>
                </a:cubicBezTo>
                <a:cubicBezTo>
                  <a:pt x="62" y="438"/>
                  <a:pt x="62" y="438"/>
                  <a:pt x="62" y="438"/>
                </a:cubicBezTo>
                <a:cubicBezTo>
                  <a:pt x="61" y="367"/>
                  <a:pt x="72" y="241"/>
                  <a:pt x="149" y="164"/>
                </a:cubicBezTo>
                <a:cubicBezTo>
                  <a:pt x="240" y="73"/>
                  <a:pt x="401" y="75"/>
                  <a:pt x="457" y="79"/>
                </a:cubicBezTo>
                <a:cubicBezTo>
                  <a:pt x="460" y="135"/>
                  <a:pt x="462" y="295"/>
                  <a:pt x="371" y="387"/>
                </a:cubicBezTo>
                <a:close/>
              </a:path>
            </a:pathLst>
          </a:custGeom>
          <a:solidFill>
            <a:schemeClr val="accent2">
              <a:lumMod val="90000"/>
              <a:alpha val="49804"/>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AutoShape 18"/>
          <p:cNvSpPr>
            <a:spLocks noChangeAspect="1" noChangeArrowheads="1" noTextEdit="1"/>
          </p:cNvSpPr>
          <p:nvPr>
            <p:custDataLst>
              <p:tags r:id="rId8"/>
            </p:custDataLst>
          </p:nvPr>
        </p:nvSpPr>
        <p:spPr bwMode="auto">
          <a:xfrm rot="21171212">
            <a:off x="1428702" y="1492007"/>
            <a:ext cx="359875" cy="36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4" name="Freeform 20"/>
          <p:cNvSpPr/>
          <p:nvPr>
            <p:custDataLst>
              <p:tags r:id="rId9"/>
            </p:custDataLst>
          </p:nvPr>
        </p:nvSpPr>
        <p:spPr bwMode="auto">
          <a:xfrm rot="21171212">
            <a:off x="1463306" y="1526610"/>
            <a:ext cx="294128" cy="294128"/>
          </a:xfrm>
          <a:custGeom>
            <a:avLst/>
            <a:gdLst>
              <a:gd name="T0" fmla="*/ 88 w 401"/>
              <a:gd name="T1" fmla="*/ 91 h 401"/>
              <a:gd name="T2" fmla="*/ 1 w 401"/>
              <a:gd name="T3" fmla="*/ 365 h 401"/>
              <a:gd name="T4" fmla="*/ 231 w 401"/>
              <a:gd name="T5" fmla="*/ 135 h 401"/>
              <a:gd name="T6" fmla="*/ 266 w 401"/>
              <a:gd name="T7" fmla="*/ 171 h 401"/>
              <a:gd name="T8" fmla="*/ 37 w 401"/>
              <a:gd name="T9" fmla="*/ 400 h 401"/>
              <a:gd name="T10" fmla="*/ 310 w 401"/>
              <a:gd name="T11" fmla="*/ 314 h 401"/>
              <a:gd name="T12" fmla="*/ 396 w 401"/>
              <a:gd name="T13" fmla="*/ 6 h 401"/>
              <a:gd name="T14" fmla="*/ 88 w 401"/>
              <a:gd name="T15" fmla="*/ 91 h 4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1" h="401">
                <a:moveTo>
                  <a:pt x="88" y="91"/>
                </a:moveTo>
                <a:cubicBezTo>
                  <a:pt x="11" y="168"/>
                  <a:pt x="0" y="294"/>
                  <a:pt x="1" y="365"/>
                </a:cubicBezTo>
                <a:cubicBezTo>
                  <a:pt x="231" y="135"/>
                  <a:pt x="231" y="135"/>
                  <a:pt x="231" y="135"/>
                </a:cubicBezTo>
                <a:cubicBezTo>
                  <a:pt x="266" y="171"/>
                  <a:pt x="266" y="171"/>
                  <a:pt x="266" y="171"/>
                </a:cubicBezTo>
                <a:cubicBezTo>
                  <a:pt x="37" y="400"/>
                  <a:pt x="37" y="400"/>
                  <a:pt x="37" y="400"/>
                </a:cubicBezTo>
                <a:cubicBezTo>
                  <a:pt x="108" y="401"/>
                  <a:pt x="234" y="390"/>
                  <a:pt x="310" y="314"/>
                </a:cubicBezTo>
                <a:cubicBezTo>
                  <a:pt x="401" y="222"/>
                  <a:pt x="399" y="62"/>
                  <a:pt x="396" y="6"/>
                </a:cubicBezTo>
                <a:cubicBezTo>
                  <a:pt x="340" y="2"/>
                  <a:pt x="179" y="0"/>
                  <a:pt x="88" y="91"/>
                </a:cubicBezTo>
                <a:close/>
              </a:path>
            </a:pathLst>
          </a:custGeom>
          <a:solidFill>
            <a:schemeClr val="accent3">
              <a:lumMod val="75000"/>
              <a:alpha val="85098"/>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p>
        </p:txBody>
      </p:sp>
      <p:sp>
        <p:nvSpPr>
          <p:cNvPr id="25" name="Freeform 21"/>
          <p:cNvSpPr>
            <a:spLocks noEditPoints="1"/>
          </p:cNvSpPr>
          <p:nvPr>
            <p:custDataLst>
              <p:tags r:id="rId10"/>
            </p:custDataLst>
          </p:nvPr>
        </p:nvSpPr>
        <p:spPr bwMode="auto">
          <a:xfrm rot="21171212">
            <a:off x="1419475" y="1471246"/>
            <a:ext cx="388711" cy="401398"/>
          </a:xfrm>
          <a:custGeom>
            <a:avLst/>
            <a:gdLst>
              <a:gd name="T0" fmla="*/ 505 w 535"/>
              <a:gd name="T1" fmla="*/ 52 h 548"/>
              <a:gd name="T2" fmla="*/ 483 w 535"/>
              <a:gd name="T3" fmla="*/ 31 h 548"/>
              <a:gd name="T4" fmla="*/ 113 w 535"/>
              <a:gd name="T5" fmla="*/ 129 h 548"/>
              <a:gd name="T6" fmla="*/ 16 w 535"/>
              <a:gd name="T7" fmla="*/ 516 h 548"/>
              <a:gd name="T8" fmla="*/ 407 w 535"/>
              <a:gd name="T9" fmla="*/ 422 h 548"/>
              <a:gd name="T10" fmla="*/ 505 w 535"/>
              <a:gd name="T11" fmla="*/ 52 h 548"/>
              <a:gd name="T12" fmla="*/ 371 w 535"/>
              <a:gd name="T13" fmla="*/ 387 h 548"/>
              <a:gd name="T14" fmla="*/ 98 w 535"/>
              <a:gd name="T15" fmla="*/ 473 h 548"/>
              <a:gd name="T16" fmla="*/ 327 w 535"/>
              <a:gd name="T17" fmla="*/ 244 h 548"/>
              <a:gd name="T18" fmla="*/ 292 w 535"/>
              <a:gd name="T19" fmla="*/ 208 h 548"/>
              <a:gd name="T20" fmla="*/ 62 w 535"/>
              <a:gd name="T21" fmla="*/ 438 h 548"/>
              <a:gd name="T22" fmla="*/ 149 w 535"/>
              <a:gd name="T23" fmla="*/ 164 h 548"/>
              <a:gd name="T24" fmla="*/ 457 w 535"/>
              <a:gd name="T25" fmla="*/ 79 h 548"/>
              <a:gd name="T26" fmla="*/ 371 w 535"/>
              <a:gd name="T27" fmla="*/ 387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5" h="548">
                <a:moveTo>
                  <a:pt x="505" y="52"/>
                </a:moveTo>
                <a:cubicBezTo>
                  <a:pt x="503" y="41"/>
                  <a:pt x="494" y="32"/>
                  <a:pt x="483" y="31"/>
                </a:cubicBezTo>
                <a:cubicBezTo>
                  <a:pt x="473" y="30"/>
                  <a:pt x="242" y="0"/>
                  <a:pt x="113" y="129"/>
                </a:cubicBezTo>
                <a:cubicBezTo>
                  <a:pt x="0" y="242"/>
                  <a:pt x="5" y="507"/>
                  <a:pt x="16" y="516"/>
                </a:cubicBezTo>
                <a:cubicBezTo>
                  <a:pt x="26" y="524"/>
                  <a:pt x="273" y="548"/>
                  <a:pt x="407" y="422"/>
                </a:cubicBezTo>
                <a:cubicBezTo>
                  <a:pt x="535" y="293"/>
                  <a:pt x="506" y="62"/>
                  <a:pt x="505" y="52"/>
                </a:cubicBezTo>
                <a:close/>
                <a:moveTo>
                  <a:pt x="371" y="387"/>
                </a:moveTo>
                <a:cubicBezTo>
                  <a:pt x="295" y="463"/>
                  <a:pt x="169" y="474"/>
                  <a:pt x="98" y="473"/>
                </a:cubicBezTo>
                <a:cubicBezTo>
                  <a:pt x="327" y="244"/>
                  <a:pt x="327" y="244"/>
                  <a:pt x="327" y="244"/>
                </a:cubicBezTo>
                <a:cubicBezTo>
                  <a:pt x="292" y="208"/>
                  <a:pt x="292" y="208"/>
                  <a:pt x="292" y="208"/>
                </a:cubicBezTo>
                <a:cubicBezTo>
                  <a:pt x="62" y="438"/>
                  <a:pt x="62" y="438"/>
                  <a:pt x="62" y="438"/>
                </a:cubicBezTo>
                <a:cubicBezTo>
                  <a:pt x="61" y="367"/>
                  <a:pt x="72" y="241"/>
                  <a:pt x="149" y="164"/>
                </a:cubicBezTo>
                <a:cubicBezTo>
                  <a:pt x="240" y="73"/>
                  <a:pt x="401" y="75"/>
                  <a:pt x="457" y="79"/>
                </a:cubicBezTo>
                <a:cubicBezTo>
                  <a:pt x="460" y="135"/>
                  <a:pt x="462" y="295"/>
                  <a:pt x="371" y="387"/>
                </a:cubicBezTo>
                <a:close/>
              </a:path>
            </a:pathLst>
          </a:custGeom>
          <a:solidFill>
            <a:schemeClr val="accent2">
              <a:lumMod val="90000"/>
              <a:alpha val="50196"/>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p>
        </p:txBody>
      </p:sp>
      <p:sp>
        <p:nvSpPr>
          <p:cNvPr id="30" name="AutoShape 13"/>
          <p:cNvSpPr>
            <a:spLocks noChangeAspect="1" noChangeArrowheads="1" noTextEdit="1"/>
          </p:cNvSpPr>
          <p:nvPr>
            <p:custDataLst>
              <p:tags r:id="rId11"/>
            </p:custDataLst>
          </p:nvPr>
        </p:nvSpPr>
        <p:spPr bwMode="auto">
          <a:xfrm rot="16898588">
            <a:off x="1216469" y="1621193"/>
            <a:ext cx="193779" cy="1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1" name="Freeform 15"/>
          <p:cNvSpPr/>
          <p:nvPr>
            <p:custDataLst>
              <p:tags r:id="rId12"/>
            </p:custDataLst>
          </p:nvPr>
        </p:nvSpPr>
        <p:spPr bwMode="auto">
          <a:xfrm rot="16898588">
            <a:off x="1233770" y="1638494"/>
            <a:ext cx="155715" cy="155715"/>
          </a:xfrm>
          <a:custGeom>
            <a:avLst/>
            <a:gdLst>
              <a:gd name="T0" fmla="*/ 88 w 401"/>
              <a:gd name="T1" fmla="*/ 91 h 401"/>
              <a:gd name="T2" fmla="*/ 1 w 401"/>
              <a:gd name="T3" fmla="*/ 365 h 401"/>
              <a:gd name="T4" fmla="*/ 231 w 401"/>
              <a:gd name="T5" fmla="*/ 135 h 401"/>
              <a:gd name="T6" fmla="*/ 266 w 401"/>
              <a:gd name="T7" fmla="*/ 171 h 401"/>
              <a:gd name="T8" fmla="*/ 37 w 401"/>
              <a:gd name="T9" fmla="*/ 400 h 401"/>
              <a:gd name="T10" fmla="*/ 310 w 401"/>
              <a:gd name="T11" fmla="*/ 314 h 401"/>
              <a:gd name="T12" fmla="*/ 396 w 401"/>
              <a:gd name="T13" fmla="*/ 6 h 401"/>
              <a:gd name="T14" fmla="*/ 88 w 401"/>
              <a:gd name="T15" fmla="*/ 91 h 4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1" h="401">
                <a:moveTo>
                  <a:pt x="88" y="91"/>
                </a:moveTo>
                <a:cubicBezTo>
                  <a:pt x="11" y="168"/>
                  <a:pt x="0" y="294"/>
                  <a:pt x="1" y="365"/>
                </a:cubicBezTo>
                <a:cubicBezTo>
                  <a:pt x="231" y="135"/>
                  <a:pt x="231" y="135"/>
                  <a:pt x="231" y="135"/>
                </a:cubicBezTo>
                <a:cubicBezTo>
                  <a:pt x="266" y="171"/>
                  <a:pt x="266" y="171"/>
                  <a:pt x="266" y="171"/>
                </a:cubicBezTo>
                <a:cubicBezTo>
                  <a:pt x="37" y="400"/>
                  <a:pt x="37" y="400"/>
                  <a:pt x="37" y="400"/>
                </a:cubicBezTo>
                <a:cubicBezTo>
                  <a:pt x="108" y="401"/>
                  <a:pt x="234" y="390"/>
                  <a:pt x="310" y="314"/>
                </a:cubicBezTo>
                <a:cubicBezTo>
                  <a:pt x="401" y="222"/>
                  <a:pt x="399" y="62"/>
                  <a:pt x="396" y="6"/>
                </a:cubicBezTo>
                <a:cubicBezTo>
                  <a:pt x="340" y="2"/>
                  <a:pt x="179" y="0"/>
                  <a:pt x="88" y="91"/>
                </a:cubicBezTo>
                <a:close/>
              </a:path>
            </a:pathLst>
          </a:custGeom>
          <a:solidFill>
            <a:schemeClr val="accent3">
              <a:lumMod val="75000"/>
              <a:alpha val="85098"/>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p>
        </p:txBody>
      </p:sp>
      <p:sp>
        <p:nvSpPr>
          <p:cNvPr id="32" name="Freeform 16"/>
          <p:cNvSpPr>
            <a:spLocks noEditPoints="1"/>
          </p:cNvSpPr>
          <p:nvPr>
            <p:custDataLst>
              <p:tags r:id="rId13"/>
            </p:custDataLst>
          </p:nvPr>
        </p:nvSpPr>
        <p:spPr bwMode="auto">
          <a:xfrm rot="16898588">
            <a:off x="1207241" y="1608504"/>
            <a:ext cx="211080" cy="212233"/>
          </a:xfrm>
          <a:custGeom>
            <a:avLst/>
            <a:gdLst>
              <a:gd name="T0" fmla="*/ 505 w 535"/>
              <a:gd name="T1" fmla="*/ 52 h 548"/>
              <a:gd name="T2" fmla="*/ 483 w 535"/>
              <a:gd name="T3" fmla="*/ 31 h 548"/>
              <a:gd name="T4" fmla="*/ 113 w 535"/>
              <a:gd name="T5" fmla="*/ 129 h 548"/>
              <a:gd name="T6" fmla="*/ 16 w 535"/>
              <a:gd name="T7" fmla="*/ 516 h 548"/>
              <a:gd name="T8" fmla="*/ 407 w 535"/>
              <a:gd name="T9" fmla="*/ 422 h 548"/>
              <a:gd name="T10" fmla="*/ 505 w 535"/>
              <a:gd name="T11" fmla="*/ 52 h 548"/>
              <a:gd name="T12" fmla="*/ 371 w 535"/>
              <a:gd name="T13" fmla="*/ 387 h 548"/>
              <a:gd name="T14" fmla="*/ 98 w 535"/>
              <a:gd name="T15" fmla="*/ 473 h 548"/>
              <a:gd name="T16" fmla="*/ 327 w 535"/>
              <a:gd name="T17" fmla="*/ 244 h 548"/>
              <a:gd name="T18" fmla="*/ 292 w 535"/>
              <a:gd name="T19" fmla="*/ 208 h 548"/>
              <a:gd name="T20" fmla="*/ 62 w 535"/>
              <a:gd name="T21" fmla="*/ 438 h 548"/>
              <a:gd name="T22" fmla="*/ 149 w 535"/>
              <a:gd name="T23" fmla="*/ 164 h 548"/>
              <a:gd name="T24" fmla="*/ 457 w 535"/>
              <a:gd name="T25" fmla="*/ 79 h 548"/>
              <a:gd name="T26" fmla="*/ 371 w 535"/>
              <a:gd name="T27" fmla="*/ 387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5" h="548">
                <a:moveTo>
                  <a:pt x="505" y="52"/>
                </a:moveTo>
                <a:cubicBezTo>
                  <a:pt x="503" y="41"/>
                  <a:pt x="494" y="32"/>
                  <a:pt x="483" y="31"/>
                </a:cubicBezTo>
                <a:cubicBezTo>
                  <a:pt x="473" y="30"/>
                  <a:pt x="242" y="0"/>
                  <a:pt x="113" y="129"/>
                </a:cubicBezTo>
                <a:cubicBezTo>
                  <a:pt x="0" y="242"/>
                  <a:pt x="5" y="507"/>
                  <a:pt x="16" y="516"/>
                </a:cubicBezTo>
                <a:cubicBezTo>
                  <a:pt x="26" y="524"/>
                  <a:pt x="273" y="548"/>
                  <a:pt x="407" y="422"/>
                </a:cubicBezTo>
                <a:cubicBezTo>
                  <a:pt x="535" y="293"/>
                  <a:pt x="506" y="62"/>
                  <a:pt x="505" y="52"/>
                </a:cubicBezTo>
                <a:close/>
                <a:moveTo>
                  <a:pt x="371" y="387"/>
                </a:moveTo>
                <a:cubicBezTo>
                  <a:pt x="295" y="463"/>
                  <a:pt x="169" y="474"/>
                  <a:pt x="98" y="473"/>
                </a:cubicBezTo>
                <a:cubicBezTo>
                  <a:pt x="327" y="244"/>
                  <a:pt x="327" y="244"/>
                  <a:pt x="327" y="244"/>
                </a:cubicBezTo>
                <a:cubicBezTo>
                  <a:pt x="292" y="208"/>
                  <a:pt x="292" y="208"/>
                  <a:pt x="292" y="208"/>
                </a:cubicBezTo>
                <a:cubicBezTo>
                  <a:pt x="62" y="438"/>
                  <a:pt x="62" y="438"/>
                  <a:pt x="62" y="438"/>
                </a:cubicBezTo>
                <a:cubicBezTo>
                  <a:pt x="61" y="367"/>
                  <a:pt x="72" y="241"/>
                  <a:pt x="149" y="164"/>
                </a:cubicBezTo>
                <a:cubicBezTo>
                  <a:pt x="240" y="73"/>
                  <a:pt x="401" y="75"/>
                  <a:pt x="457" y="79"/>
                </a:cubicBezTo>
                <a:cubicBezTo>
                  <a:pt x="460" y="135"/>
                  <a:pt x="462" y="295"/>
                  <a:pt x="371" y="387"/>
                </a:cubicBezTo>
                <a:close/>
              </a:path>
            </a:pathLst>
          </a:custGeom>
          <a:solidFill>
            <a:schemeClr val="accent2">
              <a:lumMod val="90000"/>
              <a:alpha val="49804"/>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2" name="文本框 75"/>
          <p:cNvSpPr txBox="1"/>
          <p:nvPr>
            <p:custDataLst>
              <p:tags r:id="rId14"/>
            </p:custDataLst>
          </p:nvPr>
        </p:nvSpPr>
        <p:spPr>
          <a:xfrm>
            <a:off x="2117308" y="4615036"/>
            <a:ext cx="3391123" cy="1537540"/>
          </a:xfrm>
          <a:prstGeom prst="rect">
            <a:avLst/>
          </a:prstGeom>
          <a:noFill/>
        </p:spPr>
        <p:txBody>
          <a:bodyPr vert="horz" wrap="square" lIns="71755" tIns="0" rIns="0" bIns="0" rtlCol="0" anchor="t" anchorCtr="0">
            <a:normAutofit lnSpcReduction="1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55600" lvl="0" indent="-355600" algn="l" fontAlgn="ctr">
              <a:lnSpc>
                <a:spcPct val="120000"/>
              </a:lnSpc>
              <a:spcBef>
                <a:spcPts val="0"/>
              </a:spcBef>
              <a:spcAft>
                <a:spcPts val="800"/>
              </a:spcAft>
              <a:buSzPct val="100000"/>
              <a:buFont typeface="Wingdings" panose="05000000000000000000" charset="0"/>
              <a:buChar char="l"/>
            </a:pPr>
            <a:r>
              <a:rPr sz="2000" spc="120" dirty="0" err="1">
                <a:solidFill>
                  <a:schemeClr val="tx1">
                    <a:lumMod val="75000"/>
                    <a:lumOff val="25000"/>
                  </a:schemeClr>
                </a:solidFill>
                <a:latin typeface="幼圆" panose="02010509060101010101" charset="-122"/>
                <a:ea typeface="幼圆" panose="02010509060101010101" charset="-122"/>
                <a:sym typeface="+mn-ea"/>
              </a:rPr>
              <a:t>水电费、采暖费、办公用品费、交通费</a:t>
            </a:r>
            <a:endParaRPr sz="2000" spc="120" dirty="0" err="1">
              <a:solidFill>
                <a:schemeClr val="tx1">
                  <a:lumMod val="75000"/>
                  <a:lumOff val="25000"/>
                </a:schemeClr>
              </a:solidFill>
              <a:latin typeface="幼圆" panose="02010509060101010101" charset="-122"/>
              <a:ea typeface="幼圆" panose="02010509060101010101" charset="-122"/>
              <a:sym typeface="+mn-ea"/>
            </a:endParaRPr>
          </a:p>
          <a:p>
            <a:pPr marL="355600" lvl="0" indent="-355600" algn="l" fontAlgn="ctr">
              <a:lnSpc>
                <a:spcPct val="120000"/>
              </a:lnSpc>
              <a:spcBef>
                <a:spcPts val="0"/>
              </a:spcBef>
              <a:spcAft>
                <a:spcPts val="800"/>
              </a:spcAft>
              <a:buSzPct val="100000"/>
              <a:buFont typeface="Wingdings" panose="05000000000000000000" charset="0"/>
              <a:buChar char="l"/>
            </a:pPr>
            <a:r>
              <a:rPr sz="2000" spc="120" dirty="0" err="1">
                <a:solidFill>
                  <a:schemeClr val="tx1">
                    <a:lumMod val="75000"/>
                    <a:lumOff val="25000"/>
                  </a:schemeClr>
                </a:solidFill>
                <a:latin typeface="幼圆" panose="02010509060101010101" charset="-122"/>
                <a:ea typeface="幼圆" panose="02010509060101010101" charset="-122"/>
                <a:sym typeface="+mn-ea"/>
              </a:rPr>
              <a:t>教学材料费、清洁物品费、市场活动费、折旧费等</a:t>
            </a:r>
            <a:endParaRPr sz="2000" spc="120" dirty="0" err="1">
              <a:solidFill>
                <a:schemeClr val="tx1">
                  <a:lumMod val="75000"/>
                  <a:lumOff val="25000"/>
                </a:schemeClr>
              </a:solidFill>
              <a:latin typeface="幼圆" panose="02010509060101010101" charset="-122"/>
              <a:ea typeface="幼圆" panose="02010509060101010101" charset="-122"/>
              <a:sym typeface="+mn-ea"/>
            </a:endParaRPr>
          </a:p>
        </p:txBody>
      </p:sp>
      <p:sp>
        <p:nvSpPr>
          <p:cNvPr id="233" name="文本框 90"/>
          <p:cNvSpPr txBox="1"/>
          <p:nvPr>
            <p:custDataLst>
              <p:tags r:id="rId15"/>
            </p:custDataLst>
          </p:nvPr>
        </p:nvSpPr>
        <p:spPr>
          <a:xfrm>
            <a:off x="2117308" y="4026779"/>
            <a:ext cx="2817862" cy="588256"/>
          </a:xfrm>
          <a:prstGeom prst="rect">
            <a:avLst/>
          </a:prstGeom>
          <a:noFill/>
        </p:spPr>
        <p:txBody>
          <a:bodyPr vert="horz" wrap="square" lIns="71755" tIns="0" rIns="0" bIns="0" rtlCol="0" anchor="t"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fontAlgn="auto">
              <a:lnSpc>
                <a:spcPct val="100000"/>
              </a:lnSpc>
              <a:spcBef>
                <a:spcPts val="0"/>
              </a:spcBef>
              <a:spcAft>
                <a:spcPts val="0"/>
              </a:spcAft>
              <a:buSzPct val="100000"/>
            </a:pPr>
            <a:r>
              <a:rPr lang="en-US" sz="2500" b="1" spc="200" dirty="0" err="1">
                <a:solidFill>
                  <a:schemeClr val="tx1">
                    <a:lumMod val="75000"/>
                    <a:lumOff val="25000"/>
                  </a:schemeClr>
                </a:solidFill>
                <a:latin typeface="幼圆" panose="02010509060101010101" charset="-122"/>
                <a:ea typeface="幼圆" panose="02010509060101010101" charset="-122"/>
              </a:rPr>
              <a:t>3、其他运营支出</a:t>
            </a:r>
            <a:endParaRPr lang="en-US" sz="2500" b="1" spc="200" dirty="0" err="1">
              <a:solidFill>
                <a:schemeClr val="tx1">
                  <a:lumMod val="75000"/>
                  <a:lumOff val="25000"/>
                </a:schemeClr>
              </a:solidFill>
              <a:latin typeface="幼圆" panose="02010509060101010101" charset="-122"/>
              <a:ea typeface="幼圆" panose="02010509060101010101" charset="-122"/>
            </a:endParaRPr>
          </a:p>
        </p:txBody>
      </p:sp>
      <p:sp>
        <p:nvSpPr>
          <p:cNvPr id="219" name="文本框 218"/>
          <p:cNvSpPr txBox="1"/>
          <p:nvPr>
            <p:custDataLst>
              <p:tags r:id="rId16"/>
            </p:custDataLst>
          </p:nvPr>
        </p:nvSpPr>
        <p:spPr>
          <a:xfrm>
            <a:off x="774700" y="4172113"/>
            <a:ext cx="958512" cy="1509857"/>
          </a:xfrm>
          <a:prstGeom prst="rect">
            <a:avLst/>
          </a:prstGeom>
          <a:noFill/>
        </p:spPr>
        <p:txBody>
          <a:bodyPr wrap="square" rtlCol="0">
            <a:normAutofit/>
          </a:bodyPr>
          <a:lstStyle/>
          <a:p>
            <a:r>
              <a:rPr lang="en-US" altLang="zh-CN" sz="4800" b="1" dirty="0">
                <a:solidFill>
                  <a:schemeClr val="accent4">
                    <a:lumMod val="75000"/>
                  </a:schemeClr>
                </a:solidFill>
                <a:latin typeface="Arial" panose="020B0604020202020204" pitchFamily="34" charset="0"/>
                <a:cs typeface="Arial" panose="020B0604020202020204" pitchFamily="34" charset="0"/>
              </a:rPr>
              <a:t>3</a:t>
            </a:r>
            <a:endParaRPr lang="en-US" altLang="zh-CN" sz="4800" b="1" dirty="0">
              <a:solidFill>
                <a:schemeClr val="accent4">
                  <a:lumMod val="75000"/>
                </a:schemeClr>
              </a:solidFill>
              <a:latin typeface="Arial" panose="020B0604020202020204" pitchFamily="34" charset="0"/>
              <a:cs typeface="Arial" panose="020B0604020202020204" pitchFamily="34" charset="0"/>
            </a:endParaRPr>
          </a:p>
        </p:txBody>
      </p:sp>
      <p:sp>
        <p:nvSpPr>
          <p:cNvPr id="229" name="AutoShape 13"/>
          <p:cNvSpPr>
            <a:spLocks noChangeAspect="1" noChangeArrowheads="1" noTextEdit="1"/>
          </p:cNvSpPr>
          <p:nvPr>
            <p:custDataLst>
              <p:tags r:id="rId17"/>
            </p:custDataLst>
          </p:nvPr>
        </p:nvSpPr>
        <p:spPr bwMode="auto">
          <a:xfrm rot="3325904">
            <a:off x="1576343" y="4417797"/>
            <a:ext cx="193779" cy="1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30" name="Freeform 15"/>
          <p:cNvSpPr/>
          <p:nvPr>
            <p:custDataLst>
              <p:tags r:id="rId18"/>
            </p:custDataLst>
          </p:nvPr>
        </p:nvSpPr>
        <p:spPr bwMode="auto">
          <a:xfrm rot="3325904">
            <a:off x="1597105" y="4437405"/>
            <a:ext cx="155715" cy="155715"/>
          </a:xfrm>
          <a:custGeom>
            <a:avLst/>
            <a:gdLst>
              <a:gd name="T0" fmla="*/ 88 w 401"/>
              <a:gd name="T1" fmla="*/ 91 h 401"/>
              <a:gd name="T2" fmla="*/ 1 w 401"/>
              <a:gd name="T3" fmla="*/ 365 h 401"/>
              <a:gd name="T4" fmla="*/ 231 w 401"/>
              <a:gd name="T5" fmla="*/ 135 h 401"/>
              <a:gd name="T6" fmla="*/ 266 w 401"/>
              <a:gd name="T7" fmla="*/ 171 h 401"/>
              <a:gd name="T8" fmla="*/ 37 w 401"/>
              <a:gd name="T9" fmla="*/ 400 h 401"/>
              <a:gd name="T10" fmla="*/ 310 w 401"/>
              <a:gd name="T11" fmla="*/ 314 h 401"/>
              <a:gd name="T12" fmla="*/ 396 w 401"/>
              <a:gd name="T13" fmla="*/ 6 h 401"/>
              <a:gd name="T14" fmla="*/ 88 w 401"/>
              <a:gd name="T15" fmla="*/ 91 h 4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1" h="401">
                <a:moveTo>
                  <a:pt x="88" y="91"/>
                </a:moveTo>
                <a:cubicBezTo>
                  <a:pt x="11" y="168"/>
                  <a:pt x="0" y="294"/>
                  <a:pt x="1" y="365"/>
                </a:cubicBezTo>
                <a:cubicBezTo>
                  <a:pt x="231" y="135"/>
                  <a:pt x="231" y="135"/>
                  <a:pt x="231" y="135"/>
                </a:cubicBezTo>
                <a:cubicBezTo>
                  <a:pt x="266" y="171"/>
                  <a:pt x="266" y="171"/>
                  <a:pt x="266" y="171"/>
                </a:cubicBezTo>
                <a:cubicBezTo>
                  <a:pt x="37" y="400"/>
                  <a:pt x="37" y="400"/>
                  <a:pt x="37" y="400"/>
                </a:cubicBezTo>
                <a:cubicBezTo>
                  <a:pt x="108" y="401"/>
                  <a:pt x="234" y="390"/>
                  <a:pt x="310" y="314"/>
                </a:cubicBezTo>
                <a:cubicBezTo>
                  <a:pt x="401" y="222"/>
                  <a:pt x="399" y="62"/>
                  <a:pt x="396" y="6"/>
                </a:cubicBezTo>
                <a:cubicBezTo>
                  <a:pt x="340" y="2"/>
                  <a:pt x="179" y="0"/>
                  <a:pt x="88" y="91"/>
                </a:cubicBezTo>
                <a:close/>
              </a:path>
            </a:pathLst>
          </a:custGeom>
          <a:solidFill>
            <a:schemeClr val="accent3">
              <a:lumMod val="75000"/>
              <a:alpha val="85098"/>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p>
        </p:txBody>
      </p:sp>
      <p:sp>
        <p:nvSpPr>
          <p:cNvPr id="231" name="Freeform 16"/>
          <p:cNvSpPr>
            <a:spLocks noEditPoints="1"/>
          </p:cNvSpPr>
          <p:nvPr>
            <p:custDataLst>
              <p:tags r:id="rId19"/>
            </p:custDataLst>
          </p:nvPr>
        </p:nvSpPr>
        <p:spPr bwMode="auto">
          <a:xfrm rot="3325904">
            <a:off x="1570576" y="4409722"/>
            <a:ext cx="211080" cy="212233"/>
          </a:xfrm>
          <a:custGeom>
            <a:avLst/>
            <a:gdLst>
              <a:gd name="T0" fmla="*/ 505 w 535"/>
              <a:gd name="T1" fmla="*/ 52 h 548"/>
              <a:gd name="T2" fmla="*/ 483 w 535"/>
              <a:gd name="T3" fmla="*/ 31 h 548"/>
              <a:gd name="T4" fmla="*/ 113 w 535"/>
              <a:gd name="T5" fmla="*/ 129 h 548"/>
              <a:gd name="T6" fmla="*/ 16 w 535"/>
              <a:gd name="T7" fmla="*/ 516 h 548"/>
              <a:gd name="T8" fmla="*/ 407 w 535"/>
              <a:gd name="T9" fmla="*/ 422 h 548"/>
              <a:gd name="T10" fmla="*/ 505 w 535"/>
              <a:gd name="T11" fmla="*/ 52 h 548"/>
              <a:gd name="T12" fmla="*/ 371 w 535"/>
              <a:gd name="T13" fmla="*/ 387 h 548"/>
              <a:gd name="T14" fmla="*/ 98 w 535"/>
              <a:gd name="T15" fmla="*/ 473 h 548"/>
              <a:gd name="T16" fmla="*/ 327 w 535"/>
              <a:gd name="T17" fmla="*/ 244 h 548"/>
              <a:gd name="T18" fmla="*/ 292 w 535"/>
              <a:gd name="T19" fmla="*/ 208 h 548"/>
              <a:gd name="T20" fmla="*/ 62 w 535"/>
              <a:gd name="T21" fmla="*/ 438 h 548"/>
              <a:gd name="T22" fmla="*/ 149 w 535"/>
              <a:gd name="T23" fmla="*/ 164 h 548"/>
              <a:gd name="T24" fmla="*/ 457 w 535"/>
              <a:gd name="T25" fmla="*/ 79 h 548"/>
              <a:gd name="T26" fmla="*/ 371 w 535"/>
              <a:gd name="T27" fmla="*/ 387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5" h="548">
                <a:moveTo>
                  <a:pt x="505" y="52"/>
                </a:moveTo>
                <a:cubicBezTo>
                  <a:pt x="503" y="41"/>
                  <a:pt x="494" y="32"/>
                  <a:pt x="483" y="31"/>
                </a:cubicBezTo>
                <a:cubicBezTo>
                  <a:pt x="473" y="30"/>
                  <a:pt x="242" y="0"/>
                  <a:pt x="113" y="129"/>
                </a:cubicBezTo>
                <a:cubicBezTo>
                  <a:pt x="0" y="242"/>
                  <a:pt x="5" y="507"/>
                  <a:pt x="16" y="516"/>
                </a:cubicBezTo>
                <a:cubicBezTo>
                  <a:pt x="26" y="524"/>
                  <a:pt x="273" y="548"/>
                  <a:pt x="407" y="422"/>
                </a:cubicBezTo>
                <a:cubicBezTo>
                  <a:pt x="535" y="293"/>
                  <a:pt x="506" y="62"/>
                  <a:pt x="505" y="52"/>
                </a:cubicBezTo>
                <a:close/>
                <a:moveTo>
                  <a:pt x="371" y="387"/>
                </a:moveTo>
                <a:cubicBezTo>
                  <a:pt x="295" y="463"/>
                  <a:pt x="169" y="474"/>
                  <a:pt x="98" y="473"/>
                </a:cubicBezTo>
                <a:cubicBezTo>
                  <a:pt x="327" y="244"/>
                  <a:pt x="327" y="244"/>
                  <a:pt x="327" y="244"/>
                </a:cubicBezTo>
                <a:cubicBezTo>
                  <a:pt x="292" y="208"/>
                  <a:pt x="292" y="208"/>
                  <a:pt x="292" y="208"/>
                </a:cubicBezTo>
                <a:cubicBezTo>
                  <a:pt x="62" y="438"/>
                  <a:pt x="62" y="438"/>
                  <a:pt x="62" y="438"/>
                </a:cubicBezTo>
                <a:cubicBezTo>
                  <a:pt x="61" y="367"/>
                  <a:pt x="72" y="241"/>
                  <a:pt x="149" y="164"/>
                </a:cubicBezTo>
                <a:cubicBezTo>
                  <a:pt x="240" y="73"/>
                  <a:pt x="401" y="75"/>
                  <a:pt x="457" y="79"/>
                </a:cubicBezTo>
                <a:cubicBezTo>
                  <a:pt x="460" y="135"/>
                  <a:pt x="462" y="295"/>
                  <a:pt x="371" y="387"/>
                </a:cubicBezTo>
                <a:close/>
              </a:path>
            </a:pathLst>
          </a:custGeom>
          <a:solidFill>
            <a:schemeClr val="accent2">
              <a:lumMod val="90000"/>
              <a:alpha val="49804"/>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6" name="AutoShape 18"/>
          <p:cNvSpPr>
            <a:spLocks noChangeAspect="1" noChangeArrowheads="1" noTextEdit="1"/>
          </p:cNvSpPr>
          <p:nvPr>
            <p:custDataLst>
              <p:tags r:id="rId20"/>
            </p:custDataLst>
          </p:nvPr>
        </p:nvSpPr>
        <p:spPr bwMode="auto">
          <a:xfrm rot="21171212">
            <a:off x="1428702" y="4047542"/>
            <a:ext cx="359875" cy="36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27" name="Freeform 20"/>
          <p:cNvSpPr/>
          <p:nvPr>
            <p:custDataLst>
              <p:tags r:id="rId21"/>
            </p:custDataLst>
          </p:nvPr>
        </p:nvSpPr>
        <p:spPr bwMode="auto">
          <a:xfrm rot="21171212">
            <a:off x="1463306" y="4082144"/>
            <a:ext cx="294128" cy="294128"/>
          </a:xfrm>
          <a:custGeom>
            <a:avLst/>
            <a:gdLst>
              <a:gd name="T0" fmla="*/ 88 w 401"/>
              <a:gd name="T1" fmla="*/ 91 h 401"/>
              <a:gd name="T2" fmla="*/ 1 w 401"/>
              <a:gd name="T3" fmla="*/ 365 h 401"/>
              <a:gd name="T4" fmla="*/ 231 w 401"/>
              <a:gd name="T5" fmla="*/ 135 h 401"/>
              <a:gd name="T6" fmla="*/ 266 w 401"/>
              <a:gd name="T7" fmla="*/ 171 h 401"/>
              <a:gd name="T8" fmla="*/ 37 w 401"/>
              <a:gd name="T9" fmla="*/ 400 h 401"/>
              <a:gd name="T10" fmla="*/ 310 w 401"/>
              <a:gd name="T11" fmla="*/ 314 h 401"/>
              <a:gd name="T12" fmla="*/ 396 w 401"/>
              <a:gd name="T13" fmla="*/ 6 h 401"/>
              <a:gd name="T14" fmla="*/ 88 w 401"/>
              <a:gd name="T15" fmla="*/ 91 h 4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1" h="401">
                <a:moveTo>
                  <a:pt x="88" y="91"/>
                </a:moveTo>
                <a:cubicBezTo>
                  <a:pt x="11" y="168"/>
                  <a:pt x="0" y="294"/>
                  <a:pt x="1" y="365"/>
                </a:cubicBezTo>
                <a:cubicBezTo>
                  <a:pt x="231" y="135"/>
                  <a:pt x="231" y="135"/>
                  <a:pt x="231" y="135"/>
                </a:cubicBezTo>
                <a:cubicBezTo>
                  <a:pt x="266" y="171"/>
                  <a:pt x="266" y="171"/>
                  <a:pt x="266" y="171"/>
                </a:cubicBezTo>
                <a:cubicBezTo>
                  <a:pt x="37" y="400"/>
                  <a:pt x="37" y="400"/>
                  <a:pt x="37" y="400"/>
                </a:cubicBezTo>
                <a:cubicBezTo>
                  <a:pt x="108" y="401"/>
                  <a:pt x="234" y="390"/>
                  <a:pt x="310" y="314"/>
                </a:cubicBezTo>
                <a:cubicBezTo>
                  <a:pt x="401" y="222"/>
                  <a:pt x="399" y="62"/>
                  <a:pt x="396" y="6"/>
                </a:cubicBezTo>
                <a:cubicBezTo>
                  <a:pt x="340" y="2"/>
                  <a:pt x="179" y="0"/>
                  <a:pt x="88" y="91"/>
                </a:cubicBezTo>
                <a:close/>
              </a:path>
            </a:pathLst>
          </a:custGeom>
          <a:solidFill>
            <a:schemeClr val="accent3">
              <a:lumMod val="75000"/>
              <a:alpha val="85098"/>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p>
        </p:txBody>
      </p:sp>
      <p:sp>
        <p:nvSpPr>
          <p:cNvPr id="228" name="Freeform 21"/>
          <p:cNvSpPr>
            <a:spLocks noEditPoints="1"/>
          </p:cNvSpPr>
          <p:nvPr>
            <p:custDataLst>
              <p:tags r:id="rId22"/>
            </p:custDataLst>
          </p:nvPr>
        </p:nvSpPr>
        <p:spPr bwMode="auto">
          <a:xfrm rot="21171212">
            <a:off x="1419475" y="4026779"/>
            <a:ext cx="388711" cy="401398"/>
          </a:xfrm>
          <a:custGeom>
            <a:avLst/>
            <a:gdLst>
              <a:gd name="T0" fmla="*/ 505 w 535"/>
              <a:gd name="T1" fmla="*/ 52 h 548"/>
              <a:gd name="T2" fmla="*/ 483 w 535"/>
              <a:gd name="T3" fmla="*/ 31 h 548"/>
              <a:gd name="T4" fmla="*/ 113 w 535"/>
              <a:gd name="T5" fmla="*/ 129 h 548"/>
              <a:gd name="T6" fmla="*/ 16 w 535"/>
              <a:gd name="T7" fmla="*/ 516 h 548"/>
              <a:gd name="T8" fmla="*/ 407 w 535"/>
              <a:gd name="T9" fmla="*/ 422 h 548"/>
              <a:gd name="T10" fmla="*/ 505 w 535"/>
              <a:gd name="T11" fmla="*/ 52 h 548"/>
              <a:gd name="T12" fmla="*/ 371 w 535"/>
              <a:gd name="T13" fmla="*/ 387 h 548"/>
              <a:gd name="T14" fmla="*/ 98 w 535"/>
              <a:gd name="T15" fmla="*/ 473 h 548"/>
              <a:gd name="T16" fmla="*/ 327 w 535"/>
              <a:gd name="T17" fmla="*/ 244 h 548"/>
              <a:gd name="T18" fmla="*/ 292 w 535"/>
              <a:gd name="T19" fmla="*/ 208 h 548"/>
              <a:gd name="T20" fmla="*/ 62 w 535"/>
              <a:gd name="T21" fmla="*/ 438 h 548"/>
              <a:gd name="T22" fmla="*/ 149 w 535"/>
              <a:gd name="T23" fmla="*/ 164 h 548"/>
              <a:gd name="T24" fmla="*/ 457 w 535"/>
              <a:gd name="T25" fmla="*/ 79 h 548"/>
              <a:gd name="T26" fmla="*/ 371 w 535"/>
              <a:gd name="T27" fmla="*/ 387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5" h="548">
                <a:moveTo>
                  <a:pt x="505" y="52"/>
                </a:moveTo>
                <a:cubicBezTo>
                  <a:pt x="503" y="41"/>
                  <a:pt x="494" y="32"/>
                  <a:pt x="483" y="31"/>
                </a:cubicBezTo>
                <a:cubicBezTo>
                  <a:pt x="473" y="30"/>
                  <a:pt x="242" y="0"/>
                  <a:pt x="113" y="129"/>
                </a:cubicBezTo>
                <a:cubicBezTo>
                  <a:pt x="0" y="242"/>
                  <a:pt x="5" y="507"/>
                  <a:pt x="16" y="516"/>
                </a:cubicBezTo>
                <a:cubicBezTo>
                  <a:pt x="26" y="524"/>
                  <a:pt x="273" y="548"/>
                  <a:pt x="407" y="422"/>
                </a:cubicBezTo>
                <a:cubicBezTo>
                  <a:pt x="535" y="293"/>
                  <a:pt x="506" y="62"/>
                  <a:pt x="505" y="52"/>
                </a:cubicBezTo>
                <a:close/>
                <a:moveTo>
                  <a:pt x="371" y="387"/>
                </a:moveTo>
                <a:cubicBezTo>
                  <a:pt x="295" y="463"/>
                  <a:pt x="169" y="474"/>
                  <a:pt x="98" y="473"/>
                </a:cubicBezTo>
                <a:cubicBezTo>
                  <a:pt x="327" y="244"/>
                  <a:pt x="327" y="244"/>
                  <a:pt x="327" y="244"/>
                </a:cubicBezTo>
                <a:cubicBezTo>
                  <a:pt x="292" y="208"/>
                  <a:pt x="292" y="208"/>
                  <a:pt x="292" y="208"/>
                </a:cubicBezTo>
                <a:cubicBezTo>
                  <a:pt x="62" y="438"/>
                  <a:pt x="62" y="438"/>
                  <a:pt x="62" y="438"/>
                </a:cubicBezTo>
                <a:cubicBezTo>
                  <a:pt x="61" y="367"/>
                  <a:pt x="72" y="241"/>
                  <a:pt x="149" y="164"/>
                </a:cubicBezTo>
                <a:cubicBezTo>
                  <a:pt x="240" y="73"/>
                  <a:pt x="401" y="75"/>
                  <a:pt x="457" y="79"/>
                </a:cubicBezTo>
                <a:cubicBezTo>
                  <a:pt x="460" y="135"/>
                  <a:pt x="462" y="295"/>
                  <a:pt x="371" y="387"/>
                </a:cubicBezTo>
                <a:close/>
              </a:path>
            </a:pathLst>
          </a:custGeom>
          <a:solidFill>
            <a:schemeClr val="accent2">
              <a:lumMod val="90000"/>
              <a:alpha val="50196"/>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p>
        </p:txBody>
      </p:sp>
      <p:sp>
        <p:nvSpPr>
          <p:cNvPr id="223" name="AutoShape 13"/>
          <p:cNvSpPr>
            <a:spLocks noChangeAspect="1" noChangeArrowheads="1" noTextEdit="1"/>
          </p:cNvSpPr>
          <p:nvPr>
            <p:custDataLst>
              <p:tags r:id="rId23"/>
            </p:custDataLst>
          </p:nvPr>
        </p:nvSpPr>
        <p:spPr bwMode="auto">
          <a:xfrm rot="16898588">
            <a:off x="1216469" y="4176727"/>
            <a:ext cx="193779" cy="1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24" name="Freeform 15"/>
          <p:cNvSpPr/>
          <p:nvPr>
            <p:custDataLst>
              <p:tags r:id="rId24"/>
            </p:custDataLst>
          </p:nvPr>
        </p:nvSpPr>
        <p:spPr bwMode="auto">
          <a:xfrm rot="16898588">
            <a:off x="1233770" y="4194029"/>
            <a:ext cx="155715" cy="155715"/>
          </a:xfrm>
          <a:custGeom>
            <a:avLst/>
            <a:gdLst>
              <a:gd name="T0" fmla="*/ 88 w 401"/>
              <a:gd name="T1" fmla="*/ 91 h 401"/>
              <a:gd name="T2" fmla="*/ 1 w 401"/>
              <a:gd name="T3" fmla="*/ 365 h 401"/>
              <a:gd name="T4" fmla="*/ 231 w 401"/>
              <a:gd name="T5" fmla="*/ 135 h 401"/>
              <a:gd name="T6" fmla="*/ 266 w 401"/>
              <a:gd name="T7" fmla="*/ 171 h 401"/>
              <a:gd name="T8" fmla="*/ 37 w 401"/>
              <a:gd name="T9" fmla="*/ 400 h 401"/>
              <a:gd name="T10" fmla="*/ 310 w 401"/>
              <a:gd name="T11" fmla="*/ 314 h 401"/>
              <a:gd name="T12" fmla="*/ 396 w 401"/>
              <a:gd name="T13" fmla="*/ 6 h 401"/>
              <a:gd name="T14" fmla="*/ 88 w 401"/>
              <a:gd name="T15" fmla="*/ 91 h 4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1" h="401">
                <a:moveTo>
                  <a:pt x="88" y="91"/>
                </a:moveTo>
                <a:cubicBezTo>
                  <a:pt x="11" y="168"/>
                  <a:pt x="0" y="294"/>
                  <a:pt x="1" y="365"/>
                </a:cubicBezTo>
                <a:cubicBezTo>
                  <a:pt x="231" y="135"/>
                  <a:pt x="231" y="135"/>
                  <a:pt x="231" y="135"/>
                </a:cubicBezTo>
                <a:cubicBezTo>
                  <a:pt x="266" y="171"/>
                  <a:pt x="266" y="171"/>
                  <a:pt x="266" y="171"/>
                </a:cubicBezTo>
                <a:cubicBezTo>
                  <a:pt x="37" y="400"/>
                  <a:pt x="37" y="400"/>
                  <a:pt x="37" y="400"/>
                </a:cubicBezTo>
                <a:cubicBezTo>
                  <a:pt x="108" y="401"/>
                  <a:pt x="234" y="390"/>
                  <a:pt x="310" y="314"/>
                </a:cubicBezTo>
                <a:cubicBezTo>
                  <a:pt x="401" y="222"/>
                  <a:pt x="399" y="62"/>
                  <a:pt x="396" y="6"/>
                </a:cubicBezTo>
                <a:cubicBezTo>
                  <a:pt x="340" y="2"/>
                  <a:pt x="179" y="0"/>
                  <a:pt x="88" y="91"/>
                </a:cubicBezTo>
                <a:close/>
              </a:path>
            </a:pathLst>
          </a:custGeom>
          <a:solidFill>
            <a:schemeClr val="accent3">
              <a:lumMod val="75000"/>
              <a:alpha val="85098"/>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p>
        </p:txBody>
      </p:sp>
      <p:sp>
        <p:nvSpPr>
          <p:cNvPr id="225" name="Freeform 16"/>
          <p:cNvSpPr>
            <a:spLocks noEditPoints="1"/>
          </p:cNvSpPr>
          <p:nvPr>
            <p:custDataLst>
              <p:tags r:id="rId25"/>
            </p:custDataLst>
          </p:nvPr>
        </p:nvSpPr>
        <p:spPr bwMode="auto">
          <a:xfrm rot="16898588">
            <a:off x="1207241" y="4164039"/>
            <a:ext cx="211080" cy="212233"/>
          </a:xfrm>
          <a:custGeom>
            <a:avLst/>
            <a:gdLst>
              <a:gd name="T0" fmla="*/ 505 w 535"/>
              <a:gd name="T1" fmla="*/ 52 h 548"/>
              <a:gd name="T2" fmla="*/ 483 w 535"/>
              <a:gd name="T3" fmla="*/ 31 h 548"/>
              <a:gd name="T4" fmla="*/ 113 w 535"/>
              <a:gd name="T5" fmla="*/ 129 h 548"/>
              <a:gd name="T6" fmla="*/ 16 w 535"/>
              <a:gd name="T7" fmla="*/ 516 h 548"/>
              <a:gd name="T8" fmla="*/ 407 w 535"/>
              <a:gd name="T9" fmla="*/ 422 h 548"/>
              <a:gd name="T10" fmla="*/ 505 w 535"/>
              <a:gd name="T11" fmla="*/ 52 h 548"/>
              <a:gd name="T12" fmla="*/ 371 w 535"/>
              <a:gd name="T13" fmla="*/ 387 h 548"/>
              <a:gd name="T14" fmla="*/ 98 w 535"/>
              <a:gd name="T15" fmla="*/ 473 h 548"/>
              <a:gd name="T16" fmla="*/ 327 w 535"/>
              <a:gd name="T17" fmla="*/ 244 h 548"/>
              <a:gd name="T18" fmla="*/ 292 w 535"/>
              <a:gd name="T19" fmla="*/ 208 h 548"/>
              <a:gd name="T20" fmla="*/ 62 w 535"/>
              <a:gd name="T21" fmla="*/ 438 h 548"/>
              <a:gd name="T22" fmla="*/ 149 w 535"/>
              <a:gd name="T23" fmla="*/ 164 h 548"/>
              <a:gd name="T24" fmla="*/ 457 w 535"/>
              <a:gd name="T25" fmla="*/ 79 h 548"/>
              <a:gd name="T26" fmla="*/ 371 w 535"/>
              <a:gd name="T27" fmla="*/ 387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5" h="548">
                <a:moveTo>
                  <a:pt x="505" y="52"/>
                </a:moveTo>
                <a:cubicBezTo>
                  <a:pt x="503" y="41"/>
                  <a:pt x="494" y="32"/>
                  <a:pt x="483" y="31"/>
                </a:cubicBezTo>
                <a:cubicBezTo>
                  <a:pt x="473" y="30"/>
                  <a:pt x="242" y="0"/>
                  <a:pt x="113" y="129"/>
                </a:cubicBezTo>
                <a:cubicBezTo>
                  <a:pt x="0" y="242"/>
                  <a:pt x="5" y="507"/>
                  <a:pt x="16" y="516"/>
                </a:cubicBezTo>
                <a:cubicBezTo>
                  <a:pt x="26" y="524"/>
                  <a:pt x="273" y="548"/>
                  <a:pt x="407" y="422"/>
                </a:cubicBezTo>
                <a:cubicBezTo>
                  <a:pt x="535" y="293"/>
                  <a:pt x="506" y="62"/>
                  <a:pt x="505" y="52"/>
                </a:cubicBezTo>
                <a:close/>
                <a:moveTo>
                  <a:pt x="371" y="387"/>
                </a:moveTo>
                <a:cubicBezTo>
                  <a:pt x="295" y="463"/>
                  <a:pt x="169" y="474"/>
                  <a:pt x="98" y="473"/>
                </a:cubicBezTo>
                <a:cubicBezTo>
                  <a:pt x="327" y="244"/>
                  <a:pt x="327" y="244"/>
                  <a:pt x="327" y="244"/>
                </a:cubicBezTo>
                <a:cubicBezTo>
                  <a:pt x="292" y="208"/>
                  <a:pt x="292" y="208"/>
                  <a:pt x="292" y="208"/>
                </a:cubicBezTo>
                <a:cubicBezTo>
                  <a:pt x="62" y="438"/>
                  <a:pt x="62" y="438"/>
                  <a:pt x="62" y="438"/>
                </a:cubicBezTo>
                <a:cubicBezTo>
                  <a:pt x="61" y="367"/>
                  <a:pt x="72" y="241"/>
                  <a:pt x="149" y="164"/>
                </a:cubicBezTo>
                <a:cubicBezTo>
                  <a:pt x="240" y="73"/>
                  <a:pt x="401" y="75"/>
                  <a:pt x="457" y="79"/>
                </a:cubicBezTo>
                <a:cubicBezTo>
                  <a:pt x="460" y="135"/>
                  <a:pt x="462" y="295"/>
                  <a:pt x="371" y="387"/>
                </a:cubicBezTo>
                <a:close/>
              </a:path>
            </a:pathLst>
          </a:custGeom>
          <a:solidFill>
            <a:schemeClr val="accent2">
              <a:lumMod val="90000"/>
              <a:alpha val="49804"/>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 name="文本框 90"/>
          <p:cNvSpPr txBox="1"/>
          <p:nvPr>
            <p:custDataLst>
              <p:tags r:id="rId26"/>
            </p:custDataLst>
          </p:nvPr>
        </p:nvSpPr>
        <p:spPr>
          <a:xfrm>
            <a:off x="7792249" y="1471246"/>
            <a:ext cx="2817862" cy="588256"/>
          </a:xfrm>
          <a:prstGeom prst="rect">
            <a:avLst/>
          </a:prstGeom>
          <a:noFill/>
        </p:spPr>
        <p:txBody>
          <a:bodyPr vert="horz" wrap="square" lIns="71755" tIns="0" rIns="0" bIns="0" rtlCol="0" anchor="t"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fontAlgn="auto">
              <a:lnSpc>
                <a:spcPct val="100000"/>
              </a:lnSpc>
              <a:spcBef>
                <a:spcPts val="0"/>
              </a:spcBef>
              <a:spcAft>
                <a:spcPts val="0"/>
              </a:spcAft>
              <a:buSzPct val="100000"/>
            </a:pPr>
            <a:r>
              <a:rPr lang="en-US" sz="2500" b="1" spc="200" dirty="0" err="1">
                <a:solidFill>
                  <a:schemeClr val="tx1">
                    <a:lumMod val="75000"/>
                    <a:lumOff val="25000"/>
                  </a:schemeClr>
                </a:solidFill>
                <a:latin typeface="幼圆" panose="02010509060101010101" charset="-122"/>
                <a:ea typeface="幼圆" panose="02010509060101010101" charset="-122"/>
              </a:rPr>
              <a:t>2、人力资源支出</a:t>
            </a:r>
            <a:endParaRPr lang="en-US" sz="2500" b="1" spc="200" dirty="0" err="1">
              <a:solidFill>
                <a:schemeClr val="tx1">
                  <a:lumMod val="75000"/>
                  <a:lumOff val="25000"/>
                </a:schemeClr>
              </a:solidFill>
              <a:latin typeface="幼圆" panose="02010509060101010101" charset="-122"/>
              <a:ea typeface="幼圆" panose="02010509060101010101" charset="-122"/>
            </a:endParaRPr>
          </a:p>
        </p:txBody>
      </p:sp>
      <p:sp>
        <p:nvSpPr>
          <p:cNvPr id="142" name="文本框 75"/>
          <p:cNvSpPr txBox="1"/>
          <p:nvPr>
            <p:custDataLst>
              <p:tags r:id="rId27"/>
            </p:custDataLst>
          </p:nvPr>
        </p:nvSpPr>
        <p:spPr>
          <a:xfrm>
            <a:off x="7792249" y="2059501"/>
            <a:ext cx="3391123" cy="1537540"/>
          </a:xfrm>
          <a:prstGeom prst="rect">
            <a:avLst/>
          </a:prstGeom>
          <a:noFill/>
        </p:spPr>
        <p:txBody>
          <a:bodyPr vert="horz" wrap="square" lIns="71755" tIns="0" rIns="0" bIns="0" rtlCol="0" anchor="t"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fontAlgn="auto">
              <a:lnSpc>
                <a:spcPct val="120000"/>
              </a:lnSpc>
              <a:spcBef>
                <a:spcPts val="0"/>
              </a:spcBef>
              <a:spcAft>
                <a:spcPts val="800"/>
              </a:spcAft>
              <a:buSzPct val="100000"/>
            </a:pPr>
            <a:r>
              <a:rPr lang="zh-CN" altLang="en-US" sz="2000" spc="180" dirty="0">
                <a:solidFill>
                  <a:schemeClr val="tx1">
                    <a:lumMod val="75000"/>
                    <a:lumOff val="25000"/>
                  </a:schemeClr>
                </a:solidFill>
                <a:latin typeface="幼圆" panose="02010509060101010101" charset="-122"/>
                <a:ea typeface="幼圆" panose="02010509060101010101" charset="-122"/>
                <a:sym typeface="微软雅黑" panose="020B0503020204020204" charset="-122"/>
              </a:rPr>
              <a:t>员工工资、社保、员工福利、宿舍</a:t>
            </a:r>
            <a:endParaRPr lang="zh-CN" altLang="en-US" sz="2000" spc="180" dirty="0">
              <a:solidFill>
                <a:schemeClr val="tx1">
                  <a:lumMod val="75000"/>
                  <a:lumOff val="25000"/>
                </a:schemeClr>
              </a:solidFill>
              <a:latin typeface="幼圆" panose="02010509060101010101" charset="-122"/>
              <a:ea typeface="幼圆" panose="02010509060101010101" charset="-122"/>
              <a:sym typeface="微软雅黑" panose="020B0503020204020204" charset="-122"/>
            </a:endParaRPr>
          </a:p>
        </p:txBody>
      </p:sp>
      <p:sp>
        <p:nvSpPr>
          <p:cNvPr id="250" name="文本框 75"/>
          <p:cNvSpPr txBox="1"/>
          <p:nvPr>
            <p:custDataLst>
              <p:tags r:id="rId28"/>
            </p:custDataLst>
          </p:nvPr>
        </p:nvSpPr>
        <p:spPr>
          <a:xfrm>
            <a:off x="7792249" y="4615110"/>
            <a:ext cx="3391123" cy="1537540"/>
          </a:xfrm>
          <a:prstGeom prst="rect">
            <a:avLst/>
          </a:prstGeom>
          <a:noFill/>
        </p:spPr>
        <p:txBody>
          <a:bodyPr vert="horz" wrap="square" lIns="71755" tIns="0" rIns="0" bIns="0" rtlCol="0" anchor="t"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fontAlgn="auto">
              <a:lnSpc>
                <a:spcPct val="120000"/>
              </a:lnSpc>
              <a:spcBef>
                <a:spcPts val="0"/>
              </a:spcBef>
              <a:spcAft>
                <a:spcPts val="800"/>
              </a:spcAft>
              <a:buSzPct val="100000"/>
            </a:pPr>
            <a:r>
              <a:rPr sz="2000" spc="170" dirty="0" err="1">
                <a:solidFill>
                  <a:schemeClr val="tx1">
                    <a:lumMod val="75000"/>
                    <a:lumOff val="25000"/>
                  </a:schemeClr>
                </a:solidFill>
                <a:latin typeface="幼圆" panose="02010509060101010101" charset="-122"/>
                <a:ea typeface="幼圆" panose="02010509060101010101" charset="-122"/>
                <a:sym typeface="+mn-ea"/>
              </a:rPr>
              <a:t>食材费、燃气费、校车油费、校车租赁、服装采购、练习册采购</a:t>
            </a:r>
            <a:endParaRPr sz="2000" spc="170" dirty="0" err="1">
              <a:solidFill>
                <a:schemeClr val="tx1">
                  <a:lumMod val="75000"/>
                  <a:lumOff val="25000"/>
                </a:schemeClr>
              </a:solidFill>
              <a:latin typeface="幼圆" panose="02010509060101010101" charset="-122"/>
              <a:ea typeface="幼圆" panose="02010509060101010101" charset="-122"/>
              <a:sym typeface="+mn-ea"/>
            </a:endParaRPr>
          </a:p>
        </p:txBody>
      </p:sp>
      <p:sp>
        <p:nvSpPr>
          <p:cNvPr id="251" name="文本框 90"/>
          <p:cNvSpPr txBox="1"/>
          <p:nvPr>
            <p:custDataLst>
              <p:tags r:id="rId29"/>
            </p:custDataLst>
          </p:nvPr>
        </p:nvSpPr>
        <p:spPr>
          <a:xfrm>
            <a:off x="7792249" y="4026854"/>
            <a:ext cx="2817862" cy="588256"/>
          </a:xfrm>
          <a:prstGeom prst="rect">
            <a:avLst/>
          </a:prstGeom>
          <a:noFill/>
        </p:spPr>
        <p:txBody>
          <a:bodyPr vert="horz" wrap="square" lIns="71755" tIns="0" rIns="0" bIns="0" rtlCol="0" anchor="t" anchorCtr="0">
            <a:normAutofit fontScale="9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fontAlgn="auto">
              <a:lnSpc>
                <a:spcPct val="100000"/>
              </a:lnSpc>
              <a:spcBef>
                <a:spcPts val="0"/>
              </a:spcBef>
              <a:spcAft>
                <a:spcPts val="0"/>
              </a:spcAft>
              <a:buSzPct val="100000"/>
            </a:pPr>
            <a:r>
              <a:rPr lang="en-US" sz="2500" b="1" spc="170" dirty="0" err="1">
                <a:solidFill>
                  <a:schemeClr val="tx1">
                    <a:lumMod val="75000"/>
                    <a:lumOff val="25000"/>
                  </a:schemeClr>
                </a:solidFill>
                <a:latin typeface="幼圆" panose="02010509060101010101" charset="-122"/>
                <a:ea typeface="幼圆" panose="02010509060101010101" charset="-122"/>
              </a:rPr>
              <a:t>4、专款专用类支出</a:t>
            </a:r>
            <a:endParaRPr lang="en-US" sz="2500" b="1" spc="170" dirty="0" err="1">
              <a:solidFill>
                <a:schemeClr val="tx1">
                  <a:lumMod val="75000"/>
                  <a:lumOff val="25000"/>
                </a:schemeClr>
              </a:solidFill>
              <a:latin typeface="幼圆" panose="02010509060101010101" charset="-122"/>
              <a:ea typeface="幼圆" panose="02010509060101010101" charset="-122"/>
            </a:endParaRPr>
          </a:p>
        </p:txBody>
      </p:sp>
      <p:sp>
        <p:nvSpPr>
          <p:cNvPr id="237" name="文本框 236"/>
          <p:cNvSpPr txBox="1"/>
          <p:nvPr>
            <p:custDataLst>
              <p:tags r:id="rId30"/>
            </p:custDataLst>
          </p:nvPr>
        </p:nvSpPr>
        <p:spPr>
          <a:xfrm>
            <a:off x="6449641" y="4172188"/>
            <a:ext cx="958512" cy="1509857"/>
          </a:xfrm>
          <a:prstGeom prst="rect">
            <a:avLst/>
          </a:prstGeom>
          <a:noFill/>
        </p:spPr>
        <p:txBody>
          <a:bodyPr wrap="square" rtlCol="0">
            <a:normAutofit/>
          </a:bodyPr>
          <a:lstStyle/>
          <a:p>
            <a:r>
              <a:rPr lang="en-US" altLang="zh-CN" sz="4800" b="1" dirty="0">
                <a:solidFill>
                  <a:schemeClr val="accent4">
                    <a:lumMod val="75000"/>
                  </a:schemeClr>
                </a:solidFill>
                <a:latin typeface="Arial" panose="020B0604020202020204" pitchFamily="34" charset="0"/>
                <a:cs typeface="Arial" panose="020B0604020202020204" pitchFamily="34" charset="0"/>
              </a:rPr>
              <a:t>4</a:t>
            </a:r>
            <a:endParaRPr lang="en-US" altLang="zh-CN" sz="4800" b="1" dirty="0">
              <a:solidFill>
                <a:schemeClr val="accent4">
                  <a:lumMod val="75000"/>
                </a:schemeClr>
              </a:solidFill>
              <a:latin typeface="Arial" panose="020B0604020202020204" pitchFamily="34" charset="0"/>
              <a:cs typeface="Arial" panose="020B0604020202020204" pitchFamily="34" charset="0"/>
            </a:endParaRPr>
          </a:p>
        </p:txBody>
      </p:sp>
      <p:sp>
        <p:nvSpPr>
          <p:cNvPr id="247" name="AutoShape 13"/>
          <p:cNvSpPr>
            <a:spLocks noChangeAspect="1" noChangeArrowheads="1" noTextEdit="1"/>
          </p:cNvSpPr>
          <p:nvPr>
            <p:custDataLst>
              <p:tags r:id="rId31"/>
            </p:custDataLst>
          </p:nvPr>
        </p:nvSpPr>
        <p:spPr bwMode="auto">
          <a:xfrm rot="3325904">
            <a:off x="7251284" y="4417872"/>
            <a:ext cx="193779" cy="1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48" name="Freeform 15"/>
          <p:cNvSpPr/>
          <p:nvPr>
            <p:custDataLst>
              <p:tags r:id="rId32"/>
            </p:custDataLst>
          </p:nvPr>
        </p:nvSpPr>
        <p:spPr bwMode="auto">
          <a:xfrm rot="3325904">
            <a:off x="7272046" y="4437480"/>
            <a:ext cx="155715" cy="155715"/>
          </a:xfrm>
          <a:custGeom>
            <a:avLst/>
            <a:gdLst>
              <a:gd name="T0" fmla="*/ 88 w 401"/>
              <a:gd name="T1" fmla="*/ 91 h 401"/>
              <a:gd name="T2" fmla="*/ 1 w 401"/>
              <a:gd name="T3" fmla="*/ 365 h 401"/>
              <a:gd name="T4" fmla="*/ 231 w 401"/>
              <a:gd name="T5" fmla="*/ 135 h 401"/>
              <a:gd name="T6" fmla="*/ 266 w 401"/>
              <a:gd name="T7" fmla="*/ 171 h 401"/>
              <a:gd name="T8" fmla="*/ 37 w 401"/>
              <a:gd name="T9" fmla="*/ 400 h 401"/>
              <a:gd name="T10" fmla="*/ 310 w 401"/>
              <a:gd name="T11" fmla="*/ 314 h 401"/>
              <a:gd name="T12" fmla="*/ 396 w 401"/>
              <a:gd name="T13" fmla="*/ 6 h 401"/>
              <a:gd name="T14" fmla="*/ 88 w 401"/>
              <a:gd name="T15" fmla="*/ 91 h 4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1" h="401">
                <a:moveTo>
                  <a:pt x="88" y="91"/>
                </a:moveTo>
                <a:cubicBezTo>
                  <a:pt x="11" y="168"/>
                  <a:pt x="0" y="294"/>
                  <a:pt x="1" y="365"/>
                </a:cubicBezTo>
                <a:cubicBezTo>
                  <a:pt x="231" y="135"/>
                  <a:pt x="231" y="135"/>
                  <a:pt x="231" y="135"/>
                </a:cubicBezTo>
                <a:cubicBezTo>
                  <a:pt x="266" y="171"/>
                  <a:pt x="266" y="171"/>
                  <a:pt x="266" y="171"/>
                </a:cubicBezTo>
                <a:cubicBezTo>
                  <a:pt x="37" y="400"/>
                  <a:pt x="37" y="400"/>
                  <a:pt x="37" y="400"/>
                </a:cubicBezTo>
                <a:cubicBezTo>
                  <a:pt x="108" y="401"/>
                  <a:pt x="234" y="390"/>
                  <a:pt x="310" y="314"/>
                </a:cubicBezTo>
                <a:cubicBezTo>
                  <a:pt x="401" y="222"/>
                  <a:pt x="399" y="62"/>
                  <a:pt x="396" y="6"/>
                </a:cubicBezTo>
                <a:cubicBezTo>
                  <a:pt x="340" y="2"/>
                  <a:pt x="179" y="0"/>
                  <a:pt x="88" y="91"/>
                </a:cubicBezTo>
                <a:close/>
              </a:path>
            </a:pathLst>
          </a:custGeom>
          <a:solidFill>
            <a:schemeClr val="accent3">
              <a:lumMod val="75000"/>
              <a:alpha val="85098"/>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p>
        </p:txBody>
      </p:sp>
      <p:sp>
        <p:nvSpPr>
          <p:cNvPr id="249" name="Freeform 16"/>
          <p:cNvSpPr>
            <a:spLocks noEditPoints="1"/>
          </p:cNvSpPr>
          <p:nvPr>
            <p:custDataLst>
              <p:tags r:id="rId33"/>
            </p:custDataLst>
          </p:nvPr>
        </p:nvSpPr>
        <p:spPr bwMode="auto">
          <a:xfrm rot="3325904">
            <a:off x="7245517" y="4409797"/>
            <a:ext cx="211080" cy="212233"/>
          </a:xfrm>
          <a:custGeom>
            <a:avLst/>
            <a:gdLst>
              <a:gd name="T0" fmla="*/ 505 w 535"/>
              <a:gd name="T1" fmla="*/ 52 h 548"/>
              <a:gd name="T2" fmla="*/ 483 w 535"/>
              <a:gd name="T3" fmla="*/ 31 h 548"/>
              <a:gd name="T4" fmla="*/ 113 w 535"/>
              <a:gd name="T5" fmla="*/ 129 h 548"/>
              <a:gd name="T6" fmla="*/ 16 w 535"/>
              <a:gd name="T7" fmla="*/ 516 h 548"/>
              <a:gd name="T8" fmla="*/ 407 w 535"/>
              <a:gd name="T9" fmla="*/ 422 h 548"/>
              <a:gd name="T10" fmla="*/ 505 w 535"/>
              <a:gd name="T11" fmla="*/ 52 h 548"/>
              <a:gd name="T12" fmla="*/ 371 w 535"/>
              <a:gd name="T13" fmla="*/ 387 h 548"/>
              <a:gd name="T14" fmla="*/ 98 w 535"/>
              <a:gd name="T15" fmla="*/ 473 h 548"/>
              <a:gd name="T16" fmla="*/ 327 w 535"/>
              <a:gd name="T17" fmla="*/ 244 h 548"/>
              <a:gd name="T18" fmla="*/ 292 w 535"/>
              <a:gd name="T19" fmla="*/ 208 h 548"/>
              <a:gd name="T20" fmla="*/ 62 w 535"/>
              <a:gd name="T21" fmla="*/ 438 h 548"/>
              <a:gd name="T22" fmla="*/ 149 w 535"/>
              <a:gd name="T23" fmla="*/ 164 h 548"/>
              <a:gd name="T24" fmla="*/ 457 w 535"/>
              <a:gd name="T25" fmla="*/ 79 h 548"/>
              <a:gd name="T26" fmla="*/ 371 w 535"/>
              <a:gd name="T27" fmla="*/ 387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5" h="548">
                <a:moveTo>
                  <a:pt x="505" y="52"/>
                </a:moveTo>
                <a:cubicBezTo>
                  <a:pt x="503" y="41"/>
                  <a:pt x="494" y="32"/>
                  <a:pt x="483" y="31"/>
                </a:cubicBezTo>
                <a:cubicBezTo>
                  <a:pt x="473" y="30"/>
                  <a:pt x="242" y="0"/>
                  <a:pt x="113" y="129"/>
                </a:cubicBezTo>
                <a:cubicBezTo>
                  <a:pt x="0" y="242"/>
                  <a:pt x="5" y="507"/>
                  <a:pt x="16" y="516"/>
                </a:cubicBezTo>
                <a:cubicBezTo>
                  <a:pt x="26" y="524"/>
                  <a:pt x="273" y="548"/>
                  <a:pt x="407" y="422"/>
                </a:cubicBezTo>
                <a:cubicBezTo>
                  <a:pt x="535" y="293"/>
                  <a:pt x="506" y="62"/>
                  <a:pt x="505" y="52"/>
                </a:cubicBezTo>
                <a:close/>
                <a:moveTo>
                  <a:pt x="371" y="387"/>
                </a:moveTo>
                <a:cubicBezTo>
                  <a:pt x="295" y="463"/>
                  <a:pt x="169" y="474"/>
                  <a:pt x="98" y="473"/>
                </a:cubicBezTo>
                <a:cubicBezTo>
                  <a:pt x="327" y="244"/>
                  <a:pt x="327" y="244"/>
                  <a:pt x="327" y="244"/>
                </a:cubicBezTo>
                <a:cubicBezTo>
                  <a:pt x="292" y="208"/>
                  <a:pt x="292" y="208"/>
                  <a:pt x="292" y="208"/>
                </a:cubicBezTo>
                <a:cubicBezTo>
                  <a:pt x="62" y="438"/>
                  <a:pt x="62" y="438"/>
                  <a:pt x="62" y="438"/>
                </a:cubicBezTo>
                <a:cubicBezTo>
                  <a:pt x="61" y="367"/>
                  <a:pt x="72" y="241"/>
                  <a:pt x="149" y="164"/>
                </a:cubicBezTo>
                <a:cubicBezTo>
                  <a:pt x="240" y="73"/>
                  <a:pt x="401" y="75"/>
                  <a:pt x="457" y="79"/>
                </a:cubicBezTo>
                <a:cubicBezTo>
                  <a:pt x="460" y="135"/>
                  <a:pt x="462" y="295"/>
                  <a:pt x="371" y="387"/>
                </a:cubicBezTo>
                <a:close/>
              </a:path>
            </a:pathLst>
          </a:custGeom>
          <a:solidFill>
            <a:schemeClr val="accent2">
              <a:lumMod val="90000"/>
              <a:alpha val="49804"/>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4" name="AutoShape 18"/>
          <p:cNvSpPr>
            <a:spLocks noChangeAspect="1" noChangeArrowheads="1" noTextEdit="1"/>
          </p:cNvSpPr>
          <p:nvPr>
            <p:custDataLst>
              <p:tags r:id="rId34"/>
            </p:custDataLst>
          </p:nvPr>
        </p:nvSpPr>
        <p:spPr bwMode="auto">
          <a:xfrm rot="21171212">
            <a:off x="7103644" y="4047616"/>
            <a:ext cx="359875" cy="36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45" name="Freeform 20"/>
          <p:cNvSpPr/>
          <p:nvPr>
            <p:custDataLst>
              <p:tags r:id="rId35"/>
            </p:custDataLst>
          </p:nvPr>
        </p:nvSpPr>
        <p:spPr bwMode="auto">
          <a:xfrm rot="21171212">
            <a:off x="7138246" y="4082219"/>
            <a:ext cx="294128" cy="294128"/>
          </a:xfrm>
          <a:custGeom>
            <a:avLst/>
            <a:gdLst>
              <a:gd name="T0" fmla="*/ 88 w 401"/>
              <a:gd name="T1" fmla="*/ 91 h 401"/>
              <a:gd name="T2" fmla="*/ 1 w 401"/>
              <a:gd name="T3" fmla="*/ 365 h 401"/>
              <a:gd name="T4" fmla="*/ 231 w 401"/>
              <a:gd name="T5" fmla="*/ 135 h 401"/>
              <a:gd name="T6" fmla="*/ 266 w 401"/>
              <a:gd name="T7" fmla="*/ 171 h 401"/>
              <a:gd name="T8" fmla="*/ 37 w 401"/>
              <a:gd name="T9" fmla="*/ 400 h 401"/>
              <a:gd name="T10" fmla="*/ 310 w 401"/>
              <a:gd name="T11" fmla="*/ 314 h 401"/>
              <a:gd name="T12" fmla="*/ 396 w 401"/>
              <a:gd name="T13" fmla="*/ 6 h 401"/>
              <a:gd name="T14" fmla="*/ 88 w 401"/>
              <a:gd name="T15" fmla="*/ 91 h 4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1" h="401">
                <a:moveTo>
                  <a:pt x="88" y="91"/>
                </a:moveTo>
                <a:cubicBezTo>
                  <a:pt x="11" y="168"/>
                  <a:pt x="0" y="294"/>
                  <a:pt x="1" y="365"/>
                </a:cubicBezTo>
                <a:cubicBezTo>
                  <a:pt x="231" y="135"/>
                  <a:pt x="231" y="135"/>
                  <a:pt x="231" y="135"/>
                </a:cubicBezTo>
                <a:cubicBezTo>
                  <a:pt x="266" y="171"/>
                  <a:pt x="266" y="171"/>
                  <a:pt x="266" y="171"/>
                </a:cubicBezTo>
                <a:cubicBezTo>
                  <a:pt x="37" y="400"/>
                  <a:pt x="37" y="400"/>
                  <a:pt x="37" y="400"/>
                </a:cubicBezTo>
                <a:cubicBezTo>
                  <a:pt x="108" y="401"/>
                  <a:pt x="234" y="390"/>
                  <a:pt x="310" y="314"/>
                </a:cubicBezTo>
                <a:cubicBezTo>
                  <a:pt x="401" y="222"/>
                  <a:pt x="399" y="62"/>
                  <a:pt x="396" y="6"/>
                </a:cubicBezTo>
                <a:cubicBezTo>
                  <a:pt x="340" y="2"/>
                  <a:pt x="179" y="0"/>
                  <a:pt x="88" y="91"/>
                </a:cubicBezTo>
                <a:close/>
              </a:path>
            </a:pathLst>
          </a:custGeom>
          <a:solidFill>
            <a:schemeClr val="accent3">
              <a:lumMod val="75000"/>
              <a:alpha val="85098"/>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p>
        </p:txBody>
      </p:sp>
      <p:sp>
        <p:nvSpPr>
          <p:cNvPr id="246" name="Freeform 21"/>
          <p:cNvSpPr>
            <a:spLocks noEditPoints="1"/>
          </p:cNvSpPr>
          <p:nvPr>
            <p:custDataLst>
              <p:tags r:id="rId36"/>
            </p:custDataLst>
          </p:nvPr>
        </p:nvSpPr>
        <p:spPr bwMode="auto">
          <a:xfrm rot="21171212">
            <a:off x="7094416" y="4026854"/>
            <a:ext cx="388711" cy="401398"/>
          </a:xfrm>
          <a:custGeom>
            <a:avLst/>
            <a:gdLst>
              <a:gd name="T0" fmla="*/ 505 w 535"/>
              <a:gd name="T1" fmla="*/ 52 h 548"/>
              <a:gd name="T2" fmla="*/ 483 w 535"/>
              <a:gd name="T3" fmla="*/ 31 h 548"/>
              <a:gd name="T4" fmla="*/ 113 w 535"/>
              <a:gd name="T5" fmla="*/ 129 h 548"/>
              <a:gd name="T6" fmla="*/ 16 w 535"/>
              <a:gd name="T7" fmla="*/ 516 h 548"/>
              <a:gd name="T8" fmla="*/ 407 w 535"/>
              <a:gd name="T9" fmla="*/ 422 h 548"/>
              <a:gd name="T10" fmla="*/ 505 w 535"/>
              <a:gd name="T11" fmla="*/ 52 h 548"/>
              <a:gd name="T12" fmla="*/ 371 w 535"/>
              <a:gd name="T13" fmla="*/ 387 h 548"/>
              <a:gd name="T14" fmla="*/ 98 w 535"/>
              <a:gd name="T15" fmla="*/ 473 h 548"/>
              <a:gd name="T16" fmla="*/ 327 w 535"/>
              <a:gd name="T17" fmla="*/ 244 h 548"/>
              <a:gd name="T18" fmla="*/ 292 w 535"/>
              <a:gd name="T19" fmla="*/ 208 h 548"/>
              <a:gd name="T20" fmla="*/ 62 w 535"/>
              <a:gd name="T21" fmla="*/ 438 h 548"/>
              <a:gd name="T22" fmla="*/ 149 w 535"/>
              <a:gd name="T23" fmla="*/ 164 h 548"/>
              <a:gd name="T24" fmla="*/ 457 w 535"/>
              <a:gd name="T25" fmla="*/ 79 h 548"/>
              <a:gd name="T26" fmla="*/ 371 w 535"/>
              <a:gd name="T27" fmla="*/ 387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5" h="548">
                <a:moveTo>
                  <a:pt x="505" y="52"/>
                </a:moveTo>
                <a:cubicBezTo>
                  <a:pt x="503" y="41"/>
                  <a:pt x="494" y="32"/>
                  <a:pt x="483" y="31"/>
                </a:cubicBezTo>
                <a:cubicBezTo>
                  <a:pt x="473" y="30"/>
                  <a:pt x="242" y="0"/>
                  <a:pt x="113" y="129"/>
                </a:cubicBezTo>
                <a:cubicBezTo>
                  <a:pt x="0" y="242"/>
                  <a:pt x="5" y="507"/>
                  <a:pt x="16" y="516"/>
                </a:cubicBezTo>
                <a:cubicBezTo>
                  <a:pt x="26" y="524"/>
                  <a:pt x="273" y="548"/>
                  <a:pt x="407" y="422"/>
                </a:cubicBezTo>
                <a:cubicBezTo>
                  <a:pt x="535" y="293"/>
                  <a:pt x="506" y="62"/>
                  <a:pt x="505" y="52"/>
                </a:cubicBezTo>
                <a:close/>
                <a:moveTo>
                  <a:pt x="371" y="387"/>
                </a:moveTo>
                <a:cubicBezTo>
                  <a:pt x="295" y="463"/>
                  <a:pt x="169" y="474"/>
                  <a:pt x="98" y="473"/>
                </a:cubicBezTo>
                <a:cubicBezTo>
                  <a:pt x="327" y="244"/>
                  <a:pt x="327" y="244"/>
                  <a:pt x="327" y="244"/>
                </a:cubicBezTo>
                <a:cubicBezTo>
                  <a:pt x="292" y="208"/>
                  <a:pt x="292" y="208"/>
                  <a:pt x="292" y="208"/>
                </a:cubicBezTo>
                <a:cubicBezTo>
                  <a:pt x="62" y="438"/>
                  <a:pt x="62" y="438"/>
                  <a:pt x="62" y="438"/>
                </a:cubicBezTo>
                <a:cubicBezTo>
                  <a:pt x="61" y="367"/>
                  <a:pt x="72" y="241"/>
                  <a:pt x="149" y="164"/>
                </a:cubicBezTo>
                <a:cubicBezTo>
                  <a:pt x="240" y="73"/>
                  <a:pt x="401" y="75"/>
                  <a:pt x="457" y="79"/>
                </a:cubicBezTo>
                <a:cubicBezTo>
                  <a:pt x="460" y="135"/>
                  <a:pt x="462" y="295"/>
                  <a:pt x="371" y="387"/>
                </a:cubicBezTo>
                <a:close/>
              </a:path>
            </a:pathLst>
          </a:custGeom>
          <a:solidFill>
            <a:schemeClr val="accent2">
              <a:lumMod val="90000"/>
              <a:alpha val="50196"/>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p>
        </p:txBody>
      </p:sp>
      <p:sp>
        <p:nvSpPr>
          <p:cNvPr id="241" name="AutoShape 13"/>
          <p:cNvSpPr>
            <a:spLocks noChangeAspect="1" noChangeArrowheads="1" noTextEdit="1"/>
          </p:cNvSpPr>
          <p:nvPr>
            <p:custDataLst>
              <p:tags r:id="rId37"/>
            </p:custDataLst>
          </p:nvPr>
        </p:nvSpPr>
        <p:spPr bwMode="auto">
          <a:xfrm rot="16898588">
            <a:off x="6891410" y="4176801"/>
            <a:ext cx="193779" cy="1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42" name="Freeform 15"/>
          <p:cNvSpPr/>
          <p:nvPr>
            <p:custDataLst>
              <p:tags r:id="rId38"/>
            </p:custDataLst>
          </p:nvPr>
        </p:nvSpPr>
        <p:spPr bwMode="auto">
          <a:xfrm rot="16898588">
            <a:off x="6908712" y="4194104"/>
            <a:ext cx="155715" cy="155715"/>
          </a:xfrm>
          <a:custGeom>
            <a:avLst/>
            <a:gdLst>
              <a:gd name="T0" fmla="*/ 88 w 401"/>
              <a:gd name="T1" fmla="*/ 91 h 401"/>
              <a:gd name="T2" fmla="*/ 1 w 401"/>
              <a:gd name="T3" fmla="*/ 365 h 401"/>
              <a:gd name="T4" fmla="*/ 231 w 401"/>
              <a:gd name="T5" fmla="*/ 135 h 401"/>
              <a:gd name="T6" fmla="*/ 266 w 401"/>
              <a:gd name="T7" fmla="*/ 171 h 401"/>
              <a:gd name="T8" fmla="*/ 37 w 401"/>
              <a:gd name="T9" fmla="*/ 400 h 401"/>
              <a:gd name="T10" fmla="*/ 310 w 401"/>
              <a:gd name="T11" fmla="*/ 314 h 401"/>
              <a:gd name="T12" fmla="*/ 396 w 401"/>
              <a:gd name="T13" fmla="*/ 6 h 401"/>
              <a:gd name="T14" fmla="*/ 88 w 401"/>
              <a:gd name="T15" fmla="*/ 91 h 4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1" h="401">
                <a:moveTo>
                  <a:pt x="88" y="91"/>
                </a:moveTo>
                <a:cubicBezTo>
                  <a:pt x="11" y="168"/>
                  <a:pt x="0" y="294"/>
                  <a:pt x="1" y="365"/>
                </a:cubicBezTo>
                <a:cubicBezTo>
                  <a:pt x="231" y="135"/>
                  <a:pt x="231" y="135"/>
                  <a:pt x="231" y="135"/>
                </a:cubicBezTo>
                <a:cubicBezTo>
                  <a:pt x="266" y="171"/>
                  <a:pt x="266" y="171"/>
                  <a:pt x="266" y="171"/>
                </a:cubicBezTo>
                <a:cubicBezTo>
                  <a:pt x="37" y="400"/>
                  <a:pt x="37" y="400"/>
                  <a:pt x="37" y="400"/>
                </a:cubicBezTo>
                <a:cubicBezTo>
                  <a:pt x="108" y="401"/>
                  <a:pt x="234" y="390"/>
                  <a:pt x="310" y="314"/>
                </a:cubicBezTo>
                <a:cubicBezTo>
                  <a:pt x="401" y="222"/>
                  <a:pt x="399" y="62"/>
                  <a:pt x="396" y="6"/>
                </a:cubicBezTo>
                <a:cubicBezTo>
                  <a:pt x="340" y="2"/>
                  <a:pt x="179" y="0"/>
                  <a:pt x="88" y="91"/>
                </a:cubicBezTo>
                <a:close/>
              </a:path>
            </a:pathLst>
          </a:custGeom>
          <a:solidFill>
            <a:schemeClr val="accent3">
              <a:lumMod val="75000"/>
              <a:alpha val="85098"/>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p>
        </p:txBody>
      </p:sp>
      <p:sp>
        <p:nvSpPr>
          <p:cNvPr id="243" name="Freeform 16"/>
          <p:cNvSpPr>
            <a:spLocks noEditPoints="1"/>
          </p:cNvSpPr>
          <p:nvPr>
            <p:custDataLst>
              <p:tags r:id="rId39"/>
            </p:custDataLst>
          </p:nvPr>
        </p:nvSpPr>
        <p:spPr bwMode="auto">
          <a:xfrm rot="16898588">
            <a:off x="6882183" y="4164114"/>
            <a:ext cx="211080" cy="212233"/>
          </a:xfrm>
          <a:custGeom>
            <a:avLst/>
            <a:gdLst>
              <a:gd name="T0" fmla="*/ 505 w 535"/>
              <a:gd name="T1" fmla="*/ 52 h 548"/>
              <a:gd name="T2" fmla="*/ 483 w 535"/>
              <a:gd name="T3" fmla="*/ 31 h 548"/>
              <a:gd name="T4" fmla="*/ 113 w 535"/>
              <a:gd name="T5" fmla="*/ 129 h 548"/>
              <a:gd name="T6" fmla="*/ 16 w 535"/>
              <a:gd name="T7" fmla="*/ 516 h 548"/>
              <a:gd name="T8" fmla="*/ 407 w 535"/>
              <a:gd name="T9" fmla="*/ 422 h 548"/>
              <a:gd name="T10" fmla="*/ 505 w 535"/>
              <a:gd name="T11" fmla="*/ 52 h 548"/>
              <a:gd name="T12" fmla="*/ 371 w 535"/>
              <a:gd name="T13" fmla="*/ 387 h 548"/>
              <a:gd name="T14" fmla="*/ 98 w 535"/>
              <a:gd name="T15" fmla="*/ 473 h 548"/>
              <a:gd name="T16" fmla="*/ 327 w 535"/>
              <a:gd name="T17" fmla="*/ 244 h 548"/>
              <a:gd name="T18" fmla="*/ 292 w 535"/>
              <a:gd name="T19" fmla="*/ 208 h 548"/>
              <a:gd name="T20" fmla="*/ 62 w 535"/>
              <a:gd name="T21" fmla="*/ 438 h 548"/>
              <a:gd name="T22" fmla="*/ 149 w 535"/>
              <a:gd name="T23" fmla="*/ 164 h 548"/>
              <a:gd name="T24" fmla="*/ 457 w 535"/>
              <a:gd name="T25" fmla="*/ 79 h 548"/>
              <a:gd name="T26" fmla="*/ 371 w 535"/>
              <a:gd name="T27" fmla="*/ 387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5" h="548">
                <a:moveTo>
                  <a:pt x="505" y="52"/>
                </a:moveTo>
                <a:cubicBezTo>
                  <a:pt x="503" y="41"/>
                  <a:pt x="494" y="32"/>
                  <a:pt x="483" y="31"/>
                </a:cubicBezTo>
                <a:cubicBezTo>
                  <a:pt x="473" y="30"/>
                  <a:pt x="242" y="0"/>
                  <a:pt x="113" y="129"/>
                </a:cubicBezTo>
                <a:cubicBezTo>
                  <a:pt x="0" y="242"/>
                  <a:pt x="5" y="507"/>
                  <a:pt x="16" y="516"/>
                </a:cubicBezTo>
                <a:cubicBezTo>
                  <a:pt x="26" y="524"/>
                  <a:pt x="273" y="548"/>
                  <a:pt x="407" y="422"/>
                </a:cubicBezTo>
                <a:cubicBezTo>
                  <a:pt x="535" y="293"/>
                  <a:pt x="506" y="62"/>
                  <a:pt x="505" y="52"/>
                </a:cubicBezTo>
                <a:close/>
                <a:moveTo>
                  <a:pt x="371" y="387"/>
                </a:moveTo>
                <a:cubicBezTo>
                  <a:pt x="295" y="463"/>
                  <a:pt x="169" y="474"/>
                  <a:pt x="98" y="473"/>
                </a:cubicBezTo>
                <a:cubicBezTo>
                  <a:pt x="327" y="244"/>
                  <a:pt x="327" y="244"/>
                  <a:pt x="327" y="244"/>
                </a:cubicBezTo>
                <a:cubicBezTo>
                  <a:pt x="292" y="208"/>
                  <a:pt x="292" y="208"/>
                  <a:pt x="292" y="208"/>
                </a:cubicBezTo>
                <a:cubicBezTo>
                  <a:pt x="62" y="438"/>
                  <a:pt x="62" y="438"/>
                  <a:pt x="62" y="438"/>
                </a:cubicBezTo>
                <a:cubicBezTo>
                  <a:pt x="61" y="367"/>
                  <a:pt x="72" y="241"/>
                  <a:pt x="149" y="164"/>
                </a:cubicBezTo>
                <a:cubicBezTo>
                  <a:pt x="240" y="73"/>
                  <a:pt x="401" y="75"/>
                  <a:pt x="457" y="79"/>
                </a:cubicBezTo>
                <a:cubicBezTo>
                  <a:pt x="460" y="135"/>
                  <a:pt x="462" y="295"/>
                  <a:pt x="371" y="387"/>
                </a:cubicBezTo>
                <a:close/>
              </a:path>
            </a:pathLst>
          </a:custGeom>
          <a:solidFill>
            <a:schemeClr val="accent2">
              <a:lumMod val="90000"/>
              <a:alpha val="49804"/>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文本框 91"/>
          <p:cNvSpPr txBox="1"/>
          <p:nvPr>
            <p:custDataLst>
              <p:tags r:id="rId40"/>
            </p:custDataLst>
          </p:nvPr>
        </p:nvSpPr>
        <p:spPr>
          <a:xfrm>
            <a:off x="6449641" y="1612697"/>
            <a:ext cx="958512" cy="1509857"/>
          </a:xfrm>
          <a:prstGeom prst="rect">
            <a:avLst/>
          </a:prstGeom>
          <a:noFill/>
        </p:spPr>
        <p:txBody>
          <a:bodyPr wrap="square" rtlCol="0">
            <a:normAutofit/>
          </a:bodyPr>
          <a:lstStyle/>
          <a:p>
            <a:r>
              <a:rPr lang="en-US" altLang="zh-CN" sz="4800" b="1" dirty="0">
                <a:solidFill>
                  <a:schemeClr val="accent4">
                    <a:lumMod val="75000"/>
                  </a:schemeClr>
                </a:solidFill>
                <a:latin typeface="Arial" panose="020B0604020202020204" pitchFamily="34" charset="0"/>
                <a:cs typeface="Arial" panose="020B0604020202020204" pitchFamily="34" charset="0"/>
              </a:rPr>
              <a:t>2</a:t>
            </a:r>
            <a:endParaRPr lang="en-US" altLang="zh-CN" sz="4800" b="1" dirty="0">
              <a:solidFill>
                <a:schemeClr val="accent4">
                  <a:lumMod val="75000"/>
                </a:schemeClr>
              </a:solidFill>
              <a:latin typeface="Arial" panose="020B0604020202020204" pitchFamily="34" charset="0"/>
              <a:cs typeface="Arial" panose="020B0604020202020204" pitchFamily="34" charset="0"/>
            </a:endParaRPr>
          </a:p>
        </p:txBody>
      </p:sp>
      <p:sp>
        <p:nvSpPr>
          <p:cNvPr id="93" name="AutoShape 13"/>
          <p:cNvSpPr>
            <a:spLocks noChangeAspect="1" noChangeArrowheads="1" noTextEdit="1"/>
          </p:cNvSpPr>
          <p:nvPr>
            <p:custDataLst>
              <p:tags r:id="rId41"/>
            </p:custDataLst>
          </p:nvPr>
        </p:nvSpPr>
        <p:spPr bwMode="auto">
          <a:xfrm rot="3325904">
            <a:off x="7251284" y="1858381"/>
            <a:ext cx="193779" cy="1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94" name="Freeform 15"/>
          <p:cNvSpPr/>
          <p:nvPr>
            <p:custDataLst>
              <p:tags r:id="rId42"/>
            </p:custDataLst>
          </p:nvPr>
        </p:nvSpPr>
        <p:spPr bwMode="auto">
          <a:xfrm rot="3325904">
            <a:off x="7272046" y="1877989"/>
            <a:ext cx="155715" cy="155715"/>
          </a:xfrm>
          <a:custGeom>
            <a:avLst/>
            <a:gdLst>
              <a:gd name="T0" fmla="*/ 88 w 401"/>
              <a:gd name="T1" fmla="*/ 91 h 401"/>
              <a:gd name="T2" fmla="*/ 1 w 401"/>
              <a:gd name="T3" fmla="*/ 365 h 401"/>
              <a:gd name="T4" fmla="*/ 231 w 401"/>
              <a:gd name="T5" fmla="*/ 135 h 401"/>
              <a:gd name="T6" fmla="*/ 266 w 401"/>
              <a:gd name="T7" fmla="*/ 171 h 401"/>
              <a:gd name="T8" fmla="*/ 37 w 401"/>
              <a:gd name="T9" fmla="*/ 400 h 401"/>
              <a:gd name="T10" fmla="*/ 310 w 401"/>
              <a:gd name="T11" fmla="*/ 314 h 401"/>
              <a:gd name="T12" fmla="*/ 396 w 401"/>
              <a:gd name="T13" fmla="*/ 6 h 401"/>
              <a:gd name="T14" fmla="*/ 88 w 401"/>
              <a:gd name="T15" fmla="*/ 91 h 4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1" h="401">
                <a:moveTo>
                  <a:pt x="88" y="91"/>
                </a:moveTo>
                <a:cubicBezTo>
                  <a:pt x="11" y="168"/>
                  <a:pt x="0" y="294"/>
                  <a:pt x="1" y="365"/>
                </a:cubicBezTo>
                <a:cubicBezTo>
                  <a:pt x="231" y="135"/>
                  <a:pt x="231" y="135"/>
                  <a:pt x="231" y="135"/>
                </a:cubicBezTo>
                <a:cubicBezTo>
                  <a:pt x="266" y="171"/>
                  <a:pt x="266" y="171"/>
                  <a:pt x="266" y="171"/>
                </a:cubicBezTo>
                <a:cubicBezTo>
                  <a:pt x="37" y="400"/>
                  <a:pt x="37" y="400"/>
                  <a:pt x="37" y="400"/>
                </a:cubicBezTo>
                <a:cubicBezTo>
                  <a:pt x="108" y="401"/>
                  <a:pt x="234" y="390"/>
                  <a:pt x="310" y="314"/>
                </a:cubicBezTo>
                <a:cubicBezTo>
                  <a:pt x="401" y="222"/>
                  <a:pt x="399" y="62"/>
                  <a:pt x="396" y="6"/>
                </a:cubicBezTo>
                <a:cubicBezTo>
                  <a:pt x="340" y="2"/>
                  <a:pt x="179" y="0"/>
                  <a:pt x="88" y="91"/>
                </a:cubicBezTo>
                <a:close/>
              </a:path>
            </a:pathLst>
          </a:custGeom>
          <a:solidFill>
            <a:schemeClr val="accent3">
              <a:lumMod val="75000"/>
              <a:alpha val="85098"/>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p>
        </p:txBody>
      </p:sp>
      <p:sp>
        <p:nvSpPr>
          <p:cNvPr id="95" name="Freeform 16"/>
          <p:cNvSpPr>
            <a:spLocks noEditPoints="1"/>
          </p:cNvSpPr>
          <p:nvPr>
            <p:custDataLst>
              <p:tags r:id="rId43"/>
            </p:custDataLst>
          </p:nvPr>
        </p:nvSpPr>
        <p:spPr bwMode="auto">
          <a:xfrm rot="3325904">
            <a:off x="7245517" y="1850306"/>
            <a:ext cx="211080" cy="212233"/>
          </a:xfrm>
          <a:custGeom>
            <a:avLst/>
            <a:gdLst>
              <a:gd name="T0" fmla="*/ 505 w 535"/>
              <a:gd name="T1" fmla="*/ 52 h 548"/>
              <a:gd name="T2" fmla="*/ 483 w 535"/>
              <a:gd name="T3" fmla="*/ 31 h 548"/>
              <a:gd name="T4" fmla="*/ 113 w 535"/>
              <a:gd name="T5" fmla="*/ 129 h 548"/>
              <a:gd name="T6" fmla="*/ 16 w 535"/>
              <a:gd name="T7" fmla="*/ 516 h 548"/>
              <a:gd name="T8" fmla="*/ 407 w 535"/>
              <a:gd name="T9" fmla="*/ 422 h 548"/>
              <a:gd name="T10" fmla="*/ 505 w 535"/>
              <a:gd name="T11" fmla="*/ 52 h 548"/>
              <a:gd name="T12" fmla="*/ 371 w 535"/>
              <a:gd name="T13" fmla="*/ 387 h 548"/>
              <a:gd name="T14" fmla="*/ 98 w 535"/>
              <a:gd name="T15" fmla="*/ 473 h 548"/>
              <a:gd name="T16" fmla="*/ 327 w 535"/>
              <a:gd name="T17" fmla="*/ 244 h 548"/>
              <a:gd name="T18" fmla="*/ 292 w 535"/>
              <a:gd name="T19" fmla="*/ 208 h 548"/>
              <a:gd name="T20" fmla="*/ 62 w 535"/>
              <a:gd name="T21" fmla="*/ 438 h 548"/>
              <a:gd name="T22" fmla="*/ 149 w 535"/>
              <a:gd name="T23" fmla="*/ 164 h 548"/>
              <a:gd name="T24" fmla="*/ 457 w 535"/>
              <a:gd name="T25" fmla="*/ 79 h 548"/>
              <a:gd name="T26" fmla="*/ 371 w 535"/>
              <a:gd name="T27" fmla="*/ 387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5" h="548">
                <a:moveTo>
                  <a:pt x="505" y="52"/>
                </a:moveTo>
                <a:cubicBezTo>
                  <a:pt x="503" y="41"/>
                  <a:pt x="494" y="32"/>
                  <a:pt x="483" y="31"/>
                </a:cubicBezTo>
                <a:cubicBezTo>
                  <a:pt x="473" y="30"/>
                  <a:pt x="242" y="0"/>
                  <a:pt x="113" y="129"/>
                </a:cubicBezTo>
                <a:cubicBezTo>
                  <a:pt x="0" y="242"/>
                  <a:pt x="5" y="507"/>
                  <a:pt x="16" y="516"/>
                </a:cubicBezTo>
                <a:cubicBezTo>
                  <a:pt x="26" y="524"/>
                  <a:pt x="273" y="548"/>
                  <a:pt x="407" y="422"/>
                </a:cubicBezTo>
                <a:cubicBezTo>
                  <a:pt x="535" y="293"/>
                  <a:pt x="506" y="62"/>
                  <a:pt x="505" y="52"/>
                </a:cubicBezTo>
                <a:close/>
                <a:moveTo>
                  <a:pt x="371" y="387"/>
                </a:moveTo>
                <a:cubicBezTo>
                  <a:pt x="295" y="463"/>
                  <a:pt x="169" y="474"/>
                  <a:pt x="98" y="473"/>
                </a:cubicBezTo>
                <a:cubicBezTo>
                  <a:pt x="327" y="244"/>
                  <a:pt x="327" y="244"/>
                  <a:pt x="327" y="244"/>
                </a:cubicBezTo>
                <a:cubicBezTo>
                  <a:pt x="292" y="208"/>
                  <a:pt x="292" y="208"/>
                  <a:pt x="292" y="208"/>
                </a:cubicBezTo>
                <a:cubicBezTo>
                  <a:pt x="62" y="438"/>
                  <a:pt x="62" y="438"/>
                  <a:pt x="62" y="438"/>
                </a:cubicBezTo>
                <a:cubicBezTo>
                  <a:pt x="61" y="367"/>
                  <a:pt x="72" y="241"/>
                  <a:pt x="149" y="164"/>
                </a:cubicBezTo>
                <a:cubicBezTo>
                  <a:pt x="240" y="73"/>
                  <a:pt x="401" y="75"/>
                  <a:pt x="457" y="79"/>
                </a:cubicBezTo>
                <a:cubicBezTo>
                  <a:pt x="460" y="135"/>
                  <a:pt x="462" y="295"/>
                  <a:pt x="371" y="387"/>
                </a:cubicBezTo>
                <a:close/>
              </a:path>
            </a:pathLst>
          </a:custGeom>
          <a:solidFill>
            <a:schemeClr val="accent2">
              <a:lumMod val="90000"/>
              <a:alpha val="49804"/>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AutoShape 18"/>
          <p:cNvSpPr>
            <a:spLocks noChangeAspect="1" noChangeArrowheads="1" noTextEdit="1"/>
          </p:cNvSpPr>
          <p:nvPr>
            <p:custDataLst>
              <p:tags r:id="rId44"/>
            </p:custDataLst>
          </p:nvPr>
        </p:nvSpPr>
        <p:spPr bwMode="auto">
          <a:xfrm rot="21171212">
            <a:off x="7103644" y="1488126"/>
            <a:ext cx="359875" cy="36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97" name="Freeform 20"/>
          <p:cNvSpPr/>
          <p:nvPr>
            <p:custDataLst>
              <p:tags r:id="rId45"/>
            </p:custDataLst>
          </p:nvPr>
        </p:nvSpPr>
        <p:spPr bwMode="auto">
          <a:xfrm rot="21171212">
            <a:off x="7138246" y="1522728"/>
            <a:ext cx="294128" cy="294128"/>
          </a:xfrm>
          <a:custGeom>
            <a:avLst/>
            <a:gdLst>
              <a:gd name="T0" fmla="*/ 88 w 401"/>
              <a:gd name="T1" fmla="*/ 91 h 401"/>
              <a:gd name="T2" fmla="*/ 1 w 401"/>
              <a:gd name="T3" fmla="*/ 365 h 401"/>
              <a:gd name="T4" fmla="*/ 231 w 401"/>
              <a:gd name="T5" fmla="*/ 135 h 401"/>
              <a:gd name="T6" fmla="*/ 266 w 401"/>
              <a:gd name="T7" fmla="*/ 171 h 401"/>
              <a:gd name="T8" fmla="*/ 37 w 401"/>
              <a:gd name="T9" fmla="*/ 400 h 401"/>
              <a:gd name="T10" fmla="*/ 310 w 401"/>
              <a:gd name="T11" fmla="*/ 314 h 401"/>
              <a:gd name="T12" fmla="*/ 396 w 401"/>
              <a:gd name="T13" fmla="*/ 6 h 401"/>
              <a:gd name="T14" fmla="*/ 88 w 401"/>
              <a:gd name="T15" fmla="*/ 91 h 4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1" h="401">
                <a:moveTo>
                  <a:pt x="88" y="91"/>
                </a:moveTo>
                <a:cubicBezTo>
                  <a:pt x="11" y="168"/>
                  <a:pt x="0" y="294"/>
                  <a:pt x="1" y="365"/>
                </a:cubicBezTo>
                <a:cubicBezTo>
                  <a:pt x="231" y="135"/>
                  <a:pt x="231" y="135"/>
                  <a:pt x="231" y="135"/>
                </a:cubicBezTo>
                <a:cubicBezTo>
                  <a:pt x="266" y="171"/>
                  <a:pt x="266" y="171"/>
                  <a:pt x="266" y="171"/>
                </a:cubicBezTo>
                <a:cubicBezTo>
                  <a:pt x="37" y="400"/>
                  <a:pt x="37" y="400"/>
                  <a:pt x="37" y="400"/>
                </a:cubicBezTo>
                <a:cubicBezTo>
                  <a:pt x="108" y="401"/>
                  <a:pt x="234" y="390"/>
                  <a:pt x="310" y="314"/>
                </a:cubicBezTo>
                <a:cubicBezTo>
                  <a:pt x="401" y="222"/>
                  <a:pt x="399" y="62"/>
                  <a:pt x="396" y="6"/>
                </a:cubicBezTo>
                <a:cubicBezTo>
                  <a:pt x="340" y="2"/>
                  <a:pt x="179" y="0"/>
                  <a:pt x="88" y="91"/>
                </a:cubicBezTo>
                <a:close/>
              </a:path>
            </a:pathLst>
          </a:custGeom>
          <a:solidFill>
            <a:schemeClr val="accent3">
              <a:lumMod val="75000"/>
              <a:alpha val="85098"/>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p>
        </p:txBody>
      </p:sp>
      <p:sp>
        <p:nvSpPr>
          <p:cNvPr id="98" name="Freeform 21"/>
          <p:cNvSpPr>
            <a:spLocks noEditPoints="1"/>
          </p:cNvSpPr>
          <p:nvPr>
            <p:custDataLst>
              <p:tags r:id="rId46"/>
            </p:custDataLst>
          </p:nvPr>
        </p:nvSpPr>
        <p:spPr bwMode="auto">
          <a:xfrm rot="21171212">
            <a:off x="7094416" y="1467363"/>
            <a:ext cx="388711" cy="401398"/>
          </a:xfrm>
          <a:custGeom>
            <a:avLst/>
            <a:gdLst>
              <a:gd name="T0" fmla="*/ 505 w 535"/>
              <a:gd name="T1" fmla="*/ 52 h 548"/>
              <a:gd name="T2" fmla="*/ 483 w 535"/>
              <a:gd name="T3" fmla="*/ 31 h 548"/>
              <a:gd name="T4" fmla="*/ 113 w 535"/>
              <a:gd name="T5" fmla="*/ 129 h 548"/>
              <a:gd name="T6" fmla="*/ 16 w 535"/>
              <a:gd name="T7" fmla="*/ 516 h 548"/>
              <a:gd name="T8" fmla="*/ 407 w 535"/>
              <a:gd name="T9" fmla="*/ 422 h 548"/>
              <a:gd name="T10" fmla="*/ 505 w 535"/>
              <a:gd name="T11" fmla="*/ 52 h 548"/>
              <a:gd name="T12" fmla="*/ 371 w 535"/>
              <a:gd name="T13" fmla="*/ 387 h 548"/>
              <a:gd name="T14" fmla="*/ 98 w 535"/>
              <a:gd name="T15" fmla="*/ 473 h 548"/>
              <a:gd name="T16" fmla="*/ 327 w 535"/>
              <a:gd name="T17" fmla="*/ 244 h 548"/>
              <a:gd name="T18" fmla="*/ 292 w 535"/>
              <a:gd name="T19" fmla="*/ 208 h 548"/>
              <a:gd name="T20" fmla="*/ 62 w 535"/>
              <a:gd name="T21" fmla="*/ 438 h 548"/>
              <a:gd name="T22" fmla="*/ 149 w 535"/>
              <a:gd name="T23" fmla="*/ 164 h 548"/>
              <a:gd name="T24" fmla="*/ 457 w 535"/>
              <a:gd name="T25" fmla="*/ 79 h 548"/>
              <a:gd name="T26" fmla="*/ 371 w 535"/>
              <a:gd name="T27" fmla="*/ 387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5" h="548">
                <a:moveTo>
                  <a:pt x="505" y="52"/>
                </a:moveTo>
                <a:cubicBezTo>
                  <a:pt x="503" y="41"/>
                  <a:pt x="494" y="32"/>
                  <a:pt x="483" y="31"/>
                </a:cubicBezTo>
                <a:cubicBezTo>
                  <a:pt x="473" y="30"/>
                  <a:pt x="242" y="0"/>
                  <a:pt x="113" y="129"/>
                </a:cubicBezTo>
                <a:cubicBezTo>
                  <a:pt x="0" y="242"/>
                  <a:pt x="5" y="507"/>
                  <a:pt x="16" y="516"/>
                </a:cubicBezTo>
                <a:cubicBezTo>
                  <a:pt x="26" y="524"/>
                  <a:pt x="273" y="548"/>
                  <a:pt x="407" y="422"/>
                </a:cubicBezTo>
                <a:cubicBezTo>
                  <a:pt x="535" y="293"/>
                  <a:pt x="506" y="62"/>
                  <a:pt x="505" y="52"/>
                </a:cubicBezTo>
                <a:close/>
                <a:moveTo>
                  <a:pt x="371" y="387"/>
                </a:moveTo>
                <a:cubicBezTo>
                  <a:pt x="295" y="463"/>
                  <a:pt x="169" y="474"/>
                  <a:pt x="98" y="473"/>
                </a:cubicBezTo>
                <a:cubicBezTo>
                  <a:pt x="327" y="244"/>
                  <a:pt x="327" y="244"/>
                  <a:pt x="327" y="244"/>
                </a:cubicBezTo>
                <a:cubicBezTo>
                  <a:pt x="292" y="208"/>
                  <a:pt x="292" y="208"/>
                  <a:pt x="292" y="208"/>
                </a:cubicBezTo>
                <a:cubicBezTo>
                  <a:pt x="62" y="438"/>
                  <a:pt x="62" y="438"/>
                  <a:pt x="62" y="438"/>
                </a:cubicBezTo>
                <a:cubicBezTo>
                  <a:pt x="61" y="367"/>
                  <a:pt x="72" y="241"/>
                  <a:pt x="149" y="164"/>
                </a:cubicBezTo>
                <a:cubicBezTo>
                  <a:pt x="240" y="73"/>
                  <a:pt x="401" y="75"/>
                  <a:pt x="457" y="79"/>
                </a:cubicBezTo>
                <a:cubicBezTo>
                  <a:pt x="460" y="135"/>
                  <a:pt x="462" y="295"/>
                  <a:pt x="371" y="387"/>
                </a:cubicBezTo>
                <a:close/>
              </a:path>
            </a:pathLst>
          </a:custGeom>
          <a:solidFill>
            <a:schemeClr val="accent2">
              <a:lumMod val="90000"/>
              <a:alpha val="50196"/>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p>
        </p:txBody>
      </p:sp>
      <p:sp>
        <p:nvSpPr>
          <p:cNvPr id="99" name="AutoShape 13"/>
          <p:cNvSpPr>
            <a:spLocks noChangeAspect="1" noChangeArrowheads="1" noTextEdit="1"/>
          </p:cNvSpPr>
          <p:nvPr>
            <p:custDataLst>
              <p:tags r:id="rId47"/>
            </p:custDataLst>
          </p:nvPr>
        </p:nvSpPr>
        <p:spPr bwMode="auto">
          <a:xfrm rot="16898588">
            <a:off x="6891410" y="1617311"/>
            <a:ext cx="193779" cy="1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00" name="Freeform 15"/>
          <p:cNvSpPr/>
          <p:nvPr>
            <p:custDataLst>
              <p:tags r:id="rId48"/>
            </p:custDataLst>
          </p:nvPr>
        </p:nvSpPr>
        <p:spPr bwMode="auto">
          <a:xfrm rot="16898588">
            <a:off x="6908712" y="1634612"/>
            <a:ext cx="155715" cy="155715"/>
          </a:xfrm>
          <a:custGeom>
            <a:avLst/>
            <a:gdLst>
              <a:gd name="T0" fmla="*/ 88 w 401"/>
              <a:gd name="T1" fmla="*/ 91 h 401"/>
              <a:gd name="T2" fmla="*/ 1 w 401"/>
              <a:gd name="T3" fmla="*/ 365 h 401"/>
              <a:gd name="T4" fmla="*/ 231 w 401"/>
              <a:gd name="T5" fmla="*/ 135 h 401"/>
              <a:gd name="T6" fmla="*/ 266 w 401"/>
              <a:gd name="T7" fmla="*/ 171 h 401"/>
              <a:gd name="T8" fmla="*/ 37 w 401"/>
              <a:gd name="T9" fmla="*/ 400 h 401"/>
              <a:gd name="T10" fmla="*/ 310 w 401"/>
              <a:gd name="T11" fmla="*/ 314 h 401"/>
              <a:gd name="T12" fmla="*/ 396 w 401"/>
              <a:gd name="T13" fmla="*/ 6 h 401"/>
              <a:gd name="T14" fmla="*/ 88 w 401"/>
              <a:gd name="T15" fmla="*/ 91 h 4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1" h="401">
                <a:moveTo>
                  <a:pt x="88" y="91"/>
                </a:moveTo>
                <a:cubicBezTo>
                  <a:pt x="11" y="168"/>
                  <a:pt x="0" y="294"/>
                  <a:pt x="1" y="365"/>
                </a:cubicBezTo>
                <a:cubicBezTo>
                  <a:pt x="231" y="135"/>
                  <a:pt x="231" y="135"/>
                  <a:pt x="231" y="135"/>
                </a:cubicBezTo>
                <a:cubicBezTo>
                  <a:pt x="266" y="171"/>
                  <a:pt x="266" y="171"/>
                  <a:pt x="266" y="171"/>
                </a:cubicBezTo>
                <a:cubicBezTo>
                  <a:pt x="37" y="400"/>
                  <a:pt x="37" y="400"/>
                  <a:pt x="37" y="400"/>
                </a:cubicBezTo>
                <a:cubicBezTo>
                  <a:pt x="108" y="401"/>
                  <a:pt x="234" y="390"/>
                  <a:pt x="310" y="314"/>
                </a:cubicBezTo>
                <a:cubicBezTo>
                  <a:pt x="401" y="222"/>
                  <a:pt x="399" y="62"/>
                  <a:pt x="396" y="6"/>
                </a:cubicBezTo>
                <a:cubicBezTo>
                  <a:pt x="340" y="2"/>
                  <a:pt x="179" y="0"/>
                  <a:pt x="88" y="91"/>
                </a:cubicBezTo>
                <a:close/>
              </a:path>
            </a:pathLst>
          </a:custGeom>
          <a:solidFill>
            <a:schemeClr val="accent3">
              <a:lumMod val="75000"/>
              <a:alpha val="85098"/>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p>
        </p:txBody>
      </p:sp>
      <p:sp>
        <p:nvSpPr>
          <p:cNvPr id="101" name="Freeform 16"/>
          <p:cNvSpPr>
            <a:spLocks noEditPoints="1"/>
          </p:cNvSpPr>
          <p:nvPr>
            <p:custDataLst>
              <p:tags r:id="rId49"/>
            </p:custDataLst>
          </p:nvPr>
        </p:nvSpPr>
        <p:spPr bwMode="auto">
          <a:xfrm rot="16898588">
            <a:off x="6882183" y="1604623"/>
            <a:ext cx="211080" cy="212233"/>
          </a:xfrm>
          <a:custGeom>
            <a:avLst/>
            <a:gdLst>
              <a:gd name="T0" fmla="*/ 505 w 535"/>
              <a:gd name="T1" fmla="*/ 52 h 548"/>
              <a:gd name="T2" fmla="*/ 483 w 535"/>
              <a:gd name="T3" fmla="*/ 31 h 548"/>
              <a:gd name="T4" fmla="*/ 113 w 535"/>
              <a:gd name="T5" fmla="*/ 129 h 548"/>
              <a:gd name="T6" fmla="*/ 16 w 535"/>
              <a:gd name="T7" fmla="*/ 516 h 548"/>
              <a:gd name="T8" fmla="*/ 407 w 535"/>
              <a:gd name="T9" fmla="*/ 422 h 548"/>
              <a:gd name="T10" fmla="*/ 505 w 535"/>
              <a:gd name="T11" fmla="*/ 52 h 548"/>
              <a:gd name="T12" fmla="*/ 371 w 535"/>
              <a:gd name="T13" fmla="*/ 387 h 548"/>
              <a:gd name="T14" fmla="*/ 98 w 535"/>
              <a:gd name="T15" fmla="*/ 473 h 548"/>
              <a:gd name="T16" fmla="*/ 327 w 535"/>
              <a:gd name="T17" fmla="*/ 244 h 548"/>
              <a:gd name="T18" fmla="*/ 292 w 535"/>
              <a:gd name="T19" fmla="*/ 208 h 548"/>
              <a:gd name="T20" fmla="*/ 62 w 535"/>
              <a:gd name="T21" fmla="*/ 438 h 548"/>
              <a:gd name="T22" fmla="*/ 149 w 535"/>
              <a:gd name="T23" fmla="*/ 164 h 548"/>
              <a:gd name="T24" fmla="*/ 457 w 535"/>
              <a:gd name="T25" fmla="*/ 79 h 548"/>
              <a:gd name="T26" fmla="*/ 371 w 535"/>
              <a:gd name="T27" fmla="*/ 387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5" h="548">
                <a:moveTo>
                  <a:pt x="505" y="52"/>
                </a:moveTo>
                <a:cubicBezTo>
                  <a:pt x="503" y="41"/>
                  <a:pt x="494" y="32"/>
                  <a:pt x="483" y="31"/>
                </a:cubicBezTo>
                <a:cubicBezTo>
                  <a:pt x="473" y="30"/>
                  <a:pt x="242" y="0"/>
                  <a:pt x="113" y="129"/>
                </a:cubicBezTo>
                <a:cubicBezTo>
                  <a:pt x="0" y="242"/>
                  <a:pt x="5" y="507"/>
                  <a:pt x="16" y="516"/>
                </a:cubicBezTo>
                <a:cubicBezTo>
                  <a:pt x="26" y="524"/>
                  <a:pt x="273" y="548"/>
                  <a:pt x="407" y="422"/>
                </a:cubicBezTo>
                <a:cubicBezTo>
                  <a:pt x="535" y="293"/>
                  <a:pt x="506" y="62"/>
                  <a:pt x="505" y="52"/>
                </a:cubicBezTo>
                <a:close/>
                <a:moveTo>
                  <a:pt x="371" y="387"/>
                </a:moveTo>
                <a:cubicBezTo>
                  <a:pt x="295" y="463"/>
                  <a:pt x="169" y="474"/>
                  <a:pt x="98" y="473"/>
                </a:cubicBezTo>
                <a:cubicBezTo>
                  <a:pt x="327" y="244"/>
                  <a:pt x="327" y="244"/>
                  <a:pt x="327" y="244"/>
                </a:cubicBezTo>
                <a:cubicBezTo>
                  <a:pt x="292" y="208"/>
                  <a:pt x="292" y="208"/>
                  <a:pt x="292" y="208"/>
                </a:cubicBezTo>
                <a:cubicBezTo>
                  <a:pt x="62" y="438"/>
                  <a:pt x="62" y="438"/>
                  <a:pt x="62" y="438"/>
                </a:cubicBezTo>
                <a:cubicBezTo>
                  <a:pt x="61" y="367"/>
                  <a:pt x="72" y="241"/>
                  <a:pt x="149" y="164"/>
                </a:cubicBezTo>
                <a:cubicBezTo>
                  <a:pt x="240" y="73"/>
                  <a:pt x="401" y="75"/>
                  <a:pt x="457" y="79"/>
                </a:cubicBezTo>
                <a:cubicBezTo>
                  <a:pt x="460" y="135"/>
                  <a:pt x="462" y="295"/>
                  <a:pt x="371" y="387"/>
                </a:cubicBezTo>
                <a:close/>
              </a:path>
            </a:pathLst>
          </a:custGeom>
          <a:solidFill>
            <a:schemeClr val="accent2">
              <a:lumMod val="90000"/>
              <a:alpha val="49804"/>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Tree>
    <p:custDataLst>
      <p:tags r:id="rId50"/>
    </p:custData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0" y="0"/>
            <a:ext cx="4267200" cy="6858000"/>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dirty="0">
              <a:solidFill>
                <a:schemeClr val="lt1"/>
              </a:solidFill>
              <a:latin typeface="微软雅黑" panose="020B0503020204020204" charset="-122"/>
              <a:ea typeface="微软雅黑" panose="020B0503020204020204" charset="-122"/>
              <a:sym typeface="+mn-ea"/>
            </a:endParaRPr>
          </a:p>
        </p:txBody>
      </p:sp>
      <p:cxnSp>
        <p:nvCxnSpPr>
          <p:cNvPr id="8" name="直接连接符 7"/>
          <p:cNvCxnSpPr/>
          <p:nvPr>
            <p:custDataLst>
              <p:tags r:id="rId2"/>
            </p:custDataLst>
          </p:nvPr>
        </p:nvCxnSpPr>
        <p:spPr>
          <a:xfrm>
            <a:off x="448310" y="1019175"/>
            <a:ext cx="908685" cy="0"/>
          </a:xfrm>
          <a:prstGeom prst="line">
            <a:avLst/>
          </a:prstGeom>
          <a:ln w="2540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3"/>
            </p:custDataLst>
          </p:nvPr>
        </p:nvCxnSpPr>
        <p:spPr>
          <a:xfrm>
            <a:off x="11278235" y="609600"/>
            <a:ext cx="230505" cy="0"/>
          </a:xfrm>
          <a:prstGeom prst="line">
            <a:avLst/>
          </a:prstGeom>
          <a:ln w="19050" cap="rnd">
            <a:solidFill>
              <a:schemeClr val="dk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4"/>
            </p:custDataLst>
          </p:nvPr>
        </p:nvCxnSpPr>
        <p:spPr>
          <a:xfrm>
            <a:off x="11278235" y="670560"/>
            <a:ext cx="141605" cy="0"/>
          </a:xfrm>
          <a:prstGeom prst="line">
            <a:avLst/>
          </a:prstGeom>
          <a:ln w="19050" cap="rnd">
            <a:solidFill>
              <a:schemeClr val="dk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custDataLst>
              <p:tags r:id="rId5"/>
            </p:custDataLst>
          </p:nvPr>
        </p:nvSpPr>
        <p:spPr>
          <a:xfrm>
            <a:off x="448314" y="1219210"/>
            <a:ext cx="3352825" cy="2651760"/>
          </a:xfrm>
          <a:prstGeom prst="rect">
            <a:avLst/>
          </a:prstGeom>
          <a:noFill/>
        </p:spPr>
        <p:txBody>
          <a:bodyPr wrap="square" lIns="63500" tIns="25400" rIns="63500" bIns="25400" rtlCol="0" anchor="ctr" anchorCtr="0">
            <a:normAutofit/>
          </a:bodyPr>
          <a:p>
            <a:pPr marL="0" indent="0" algn="l">
              <a:lnSpc>
                <a:spcPct val="110000"/>
              </a:lnSpc>
              <a:spcBef>
                <a:spcPts val="0"/>
              </a:spcBef>
              <a:spcAft>
                <a:spcPts val="0"/>
              </a:spcAft>
              <a:buSzPct val="100000"/>
            </a:pPr>
            <a:r>
              <a:rPr lang="zh-CN" altLang="en-US" sz="5000" b="1" strike="noStrike" spc="340" baseline="0" dirty="0">
                <a:solidFill>
                  <a:schemeClr val="lt1"/>
                </a:solidFill>
                <a:uFillTx/>
                <a:latin typeface="微软雅黑" panose="020B0503020204020204" charset="-122"/>
                <a:ea typeface="微软雅黑" panose="020B0503020204020204" charset="-122"/>
              </a:rPr>
              <a:t>幼儿园文化建设三部曲：</a:t>
            </a:r>
            <a:endParaRPr lang="zh-CN" altLang="en-US" sz="5000" b="1" strike="noStrike" spc="340" baseline="0" dirty="0">
              <a:solidFill>
                <a:schemeClr val="lt1"/>
              </a:solidFill>
              <a:uFillTx/>
              <a:latin typeface="微软雅黑" panose="020B0503020204020204" charset="-122"/>
              <a:ea typeface="微软雅黑" panose="020B0503020204020204" charset="-122"/>
            </a:endParaRPr>
          </a:p>
        </p:txBody>
      </p:sp>
      <p:sp>
        <p:nvSpPr>
          <p:cNvPr id="9" name="Title 6"/>
          <p:cNvSpPr txBox="1"/>
          <p:nvPr>
            <p:custDataLst>
              <p:tags r:id="rId6"/>
            </p:custDataLst>
          </p:nvPr>
        </p:nvSpPr>
        <p:spPr>
          <a:xfrm>
            <a:off x="4876320" y="914400"/>
            <a:ext cx="6632397" cy="5029200"/>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431800" lvl="0" indent="-431800" algn="l" fontAlgn="ctr">
              <a:lnSpc>
                <a:spcPct val="120000"/>
              </a:lnSpc>
              <a:spcBef>
                <a:spcPts val="0"/>
              </a:spcBef>
              <a:spcAft>
                <a:spcPts val="800"/>
              </a:spcAft>
              <a:buSzPct val="100000"/>
              <a:buFont typeface="+mn-ea"/>
              <a:buAutoNum type="ea1JpnChsDbPeriod"/>
            </a:pPr>
            <a:r>
              <a:rPr lang="en-US" altLang="zh-CN" sz="2600" spc="18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热烈拥护——价值观提炼与设计</a:t>
            </a:r>
            <a:endParaRPr lang="en-US" altLang="zh-CN" sz="2600" spc="18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lvl="0" indent="0" algn="l" fontAlgn="ctr">
              <a:lnSpc>
                <a:spcPct val="120000"/>
              </a:lnSpc>
              <a:spcBef>
                <a:spcPts val="0"/>
              </a:spcBef>
              <a:spcAft>
                <a:spcPts val="800"/>
              </a:spcAft>
              <a:buSzPct val="100000"/>
              <a:buFont typeface="+mn-ea"/>
            </a:pPr>
            <a:r>
              <a:rPr lang="en-US" altLang="zh-CN" sz="2600" spc="18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（包含行为准则以及绩效）</a:t>
            </a:r>
            <a:endParaRPr lang="en-US" altLang="zh-CN" sz="2600" spc="18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431800" lvl="0" indent="-431800" algn="l" fontAlgn="ctr">
              <a:lnSpc>
                <a:spcPct val="120000"/>
              </a:lnSpc>
              <a:spcBef>
                <a:spcPts val="0"/>
              </a:spcBef>
              <a:spcAft>
                <a:spcPts val="800"/>
              </a:spcAft>
              <a:buSzPct val="100000"/>
              <a:buFont typeface="+mn-ea"/>
              <a:buAutoNum type="ea1JpnChsDbPeriod"/>
            </a:pPr>
            <a:r>
              <a:rPr lang="en-US" altLang="zh-CN" sz="2600" strike="noStrike" spc="180" baseline="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灌输信仰——渗透与培训+考核</a:t>
            </a:r>
            <a:endParaRPr lang="en-US" altLang="zh-CN" sz="2600" strike="noStrike" spc="180" baseline="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431800" lvl="0" indent="-431800" algn="l" fontAlgn="ctr">
              <a:lnSpc>
                <a:spcPct val="120000"/>
              </a:lnSpc>
              <a:spcBef>
                <a:spcPts val="0"/>
              </a:spcBef>
              <a:spcAft>
                <a:spcPts val="800"/>
              </a:spcAft>
              <a:buSzPct val="100000"/>
              <a:buFont typeface="+mn-ea"/>
              <a:buAutoNum type="ea1JpnChsDbPeriod"/>
            </a:pPr>
            <a:r>
              <a:rPr lang="en-US" altLang="zh-CN" sz="2600" spc="18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正面强化——</a:t>
            </a:r>
            <a:r>
              <a:rPr lang="zh-CN" altLang="en-US" sz="2600" spc="18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情感引导</a:t>
            </a:r>
            <a:r>
              <a:rPr lang="en-US" altLang="zh-CN" sz="2600" spc="18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、薪金、奖金</a:t>
            </a:r>
            <a:endParaRPr lang="en-US" altLang="zh-CN" sz="2600" spc="18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spTree>
    <p:custDataLst>
      <p:tags r:id="rId7"/>
    </p:custData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data/cache/bfb9b787d06fb7f76f717c1dec44961f.jpgbfb9b787d06fb7f76f717c1dec44961f"/>
          <p:cNvPicPr>
            <a:picLocks noChangeAspect="1"/>
          </p:cNvPicPr>
          <p:nvPr>
            <p:custDataLst>
              <p:tags r:id="rId1"/>
            </p:custDataLst>
          </p:nvPr>
        </p:nvPicPr>
        <p:blipFill rotWithShape="1">
          <a:blip r:embed="rId2"/>
          <a:srcRect l="3556" r="3556"/>
          <a:stretch>
            <a:fillRect/>
          </a:stretch>
        </p:blipFill>
        <p:spPr>
          <a:xfrm>
            <a:off x="0" y="1062990"/>
            <a:ext cx="12192000" cy="5795010"/>
          </a:xfrm>
          <a:custGeom>
            <a:avLst/>
            <a:gdLst/>
            <a:ahLst/>
            <a:cxnLst>
              <a:cxn ang="3">
                <a:pos x="hc" y="t"/>
              </a:cxn>
              <a:cxn ang="cd2">
                <a:pos x="l" y="vc"/>
              </a:cxn>
              <a:cxn ang="cd4">
                <a:pos x="hc" y="b"/>
              </a:cxn>
              <a:cxn ang="0">
                <a:pos x="r" y="vc"/>
              </a:cxn>
            </a:cxnLst>
            <a:rect l="l" t="t" r="r" b="b"/>
            <a:pathLst>
              <a:path w="19200" h="10800">
                <a:moveTo>
                  <a:pt x="0" y="0"/>
                </a:moveTo>
                <a:lnTo>
                  <a:pt x="19200" y="0"/>
                </a:lnTo>
                <a:lnTo>
                  <a:pt x="19200" y="10800"/>
                </a:lnTo>
                <a:lnTo>
                  <a:pt x="0" y="10800"/>
                </a:lnTo>
                <a:lnTo>
                  <a:pt x="0" y="0"/>
                </a:lnTo>
                <a:close/>
              </a:path>
            </a:pathLst>
          </a:custGeom>
        </p:spPr>
      </p:pic>
      <p:sp>
        <p:nvSpPr>
          <p:cNvPr id="9" name="任意多边形 8"/>
          <p:cNvSpPr/>
          <p:nvPr>
            <p:custDataLst>
              <p:tags r:id="rId3"/>
            </p:custDataLst>
          </p:nvPr>
        </p:nvSpPr>
        <p:spPr>
          <a:xfrm>
            <a:off x="0" y="4876839"/>
            <a:ext cx="11430000" cy="1524012"/>
          </a:xfrm>
          <a:custGeom>
            <a:avLst/>
            <a:gdLst>
              <a:gd name="connsiteX0" fmla="*/ 0 w 18000"/>
              <a:gd name="connsiteY0" fmla="*/ 0 h 2208"/>
              <a:gd name="connsiteX1" fmla="*/ 18000 w 18000"/>
              <a:gd name="connsiteY1" fmla="*/ 0 h 2208"/>
              <a:gd name="connsiteX2" fmla="*/ 16731 w 18000"/>
              <a:gd name="connsiteY2" fmla="*/ 2208 h 2208"/>
              <a:gd name="connsiteX3" fmla="*/ 0 w 18000"/>
              <a:gd name="connsiteY3" fmla="*/ 2190 h 2208"/>
              <a:gd name="connsiteX4" fmla="*/ 0 w 18000"/>
              <a:gd name="connsiteY4" fmla="*/ 0 h 2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 h="2208">
                <a:moveTo>
                  <a:pt x="0" y="0"/>
                </a:moveTo>
                <a:lnTo>
                  <a:pt x="18000" y="0"/>
                </a:lnTo>
                <a:lnTo>
                  <a:pt x="16731" y="2208"/>
                </a:lnTo>
                <a:lnTo>
                  <a:pt x="0" y="2190"/>
                </a:lnTo>
                <a:lnTo>
                  <a:pt x="0" y="0"/>
                </a:lnTo>
                <a:close/>
              </a:path>
            </a:pathLst>
          </a:custGeom>
          <a:solidFill>
            <a:schemeClr val="dk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4" name="文本框 3"/>
          <p:cNvSpPr txBox="1"/>
          <p:nvPr>
            <p:custDataLst>
              <p:tags r:id="rId4"/>
            </p:custDataLst>
          </p:nvPr>
        </p:nvSpPr>
        <p:spPr>
          <a:xfrm>
            <a:off x="609605" y="5334043"/>
            <a:ext cx="9144064" cy="609600"/>
          </a:xfrm>
          <a:prstGeom prst="rect">
            <a:avLst/>
          </a:prstGeom>
          <a:noFill/>
        </p:spPr>
        <p:txBody>
          <a:bodyPr wrap="square" lIns="63500" tIns="25400" rIns="63500" bIns="25400" rtlCol="0" anchor="ctr" anchorCtr="0">
            <a:normAutofit lnSpcReduction="10000"/>
          </a:bodyPr>
          <a:p>
            <a:pPr marL="0" indent="0" algn="l">
              <a:lnSpc>
                <a:spcPct val="100000"/>
              </a:lnSpc>
              <a:spcBef>
                <a:spcPts val="0"/>
              </a:spcBef>
              <a:spcAft>
                <a:spcPts val="0"/>
              </a:spcAft>
              <a:buSzPct val="100000"/>
              <a:buNone/>
            </a:pPr>
            <a:r>
              <a:rPr lang="zh-CN" altLang="en-US" sz="3600" b="1" spc="200">
                <a:solidFill>
                  <a:schemeClr val="lt1"/>
                </a:solidFill>
                <a:uFillTx/>
                <a:latin typeface="微软雅黑" panose="020B0503020204020204" charset="-122"/>
                <a:ea typeface="微软雅黑" panose="020B0503020204020204" charset="-122"/>
              </a:rPr>
              <a:t>环境文化</a:t>
            </a:r>
            <a:endParaRPr lang="zh-CN" altLang="en-US" sz="3600" b="1" spc="200">
              <a:solidFill>
                <a:schemeClr val="lt1"/>
              </a:solidFill>
              <a:uFillTx/>
              <a:latin typeface="微软雅黑" panose="020B0503020204020204" charset="-122"/>
              <a:ea typeface="微软雅黑" panose="020B0503020204020204" charset="-122"/>
            </a:endParaRPr>
          </a:p>
        </p:txBody>
      </p:sp>
    </p:spTree>
    <p:custDataLst>
      <p:tags r:id="rId5"/>
    </p:custData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private/var/folders/tg/zwddjw4546z6_0bmlkfkw7280000gn/T/com.kingsoft.wpsoffice.mac/photoedit2/20230404164751/temp.pngtemp"/>
          <p:cNvPicPr>
            <a:picLocks noGrp="1" noChangeAspect="1" noChangeArrowheads="1"/>
          </p:cNvPicPr>
          <p:nvPr>
            <p:ph idx="4294967295"/>
          </p:nvPr>
        </p:nvPicPr>
        <p:blipFill>
          <a:blip r:embed="rId1"/>
          <a:srcRect t="10281"/>
          <a:stretch>
            <a:fillRect/>
          </a:stretch>
        </p:blipFill>
        <p:spPr bwMode="auto">
          <a:xfrm>
            <a:off x="2023745" y="1241425"/>
            <a:ext cx="8303260" cy="5156200"/>
          </a:xfrm>
          <a:prstGeom prst="rect">
            <a:avLst/>
          </a:prstGeom>
          <a:noFill/>
          <a:ln w="9525">
            <a:noFill/>
            <a:miter lim="800000"/>
            <a:headEnd/>
            <a:tailEnd/>
          </a:ln>
          <a:effectLst/>
        </p:spPr>
      </p:pic>
      <p:sp>
        <p:nvSpPr>
          <p:cNvPr id="2" name="文本框 1"/>
          <p:cNvSpPr txBox="1"/>
          <p:nvPr/>
        </p:nvSpPr>
        <p:spPr>
          <a:xfrm>
            <a:off x="3064510" y="3063875"/>
            <a:ext cx="991870" cy="368300"/>
          </a:xfrm>
          <a:prstGeom prst="rect">
            <a:avLst/>
          </a:prstGeom>
          <a:noFill/>
        </p:spPr>
        <p:txBody>
          <a:bodyPr wrap="square" rtlCol="0">
            <a:spAutoFit/>
          </a:bodyPr>
          <a:p>
            <a:r>
              <a:rPr lang="zh-CN" altLang="en-US"/>
              <a:t>风筝节</a:t>
            </a:r>
            <a:endParaRPr lang="zh-CN" alt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ivate/var/folders/tg/zwddjw4546z6_0bmlkfkw7280000gn/T/com.kingsoft.wpsoffice.mac/photoedit2/20230404164916/temp.pngtemp"/>
          <p:cNvPicPr>
            <a:picLocks noGrp="1" noChangeAspect="1" noChangeArrowheads="1"/>
          </p:cNvPicPr>
          <p:nvPr>
            <p:ph idx="4294967295"/>
          </p:nvPr>
        </p:nvPicPr>
        <p:blipFill>
          <a:blip r:embed="rId1"/>
          <a:srcRect/>
          <a:stretch>
            <a:fillRect/>
          </a:stretch>
        </p:blipFill>
        <p:spPr bwMode="auto">
          <a:xfrm>
            <a:off x="1543050" y="1172528"/>
            <a:ext cx="9013825" cy="5577205"/>
          </a:xfrm>
          <a:prstGeom prst="rect">
            <a:avLst/>
          </a:prstGeom>
          <a:noFill/>
          <a:ln w="9525">
            <a:noFill/>
            <a:miter lim="800000"/>
            <a:headEnd/>
            <a:tailEnd/>
          </a:ln>
          <a:effectLst/>
        </p:spPr>
      </p:pic>
      <p:sp>
        <p:nvSpPr>
          <p:cNvPr id="4" name="文本框 3"/>
          <p:cNvSpPr txBox="1"/>
          <p:nvPr/>
        </p:nvSpPr>
        <p:spPr>
          <a:xfrm>
            <a:off x="2655570" y="5706745"/>
            <a:ext cx="1195070" cy="368300"/>
          </a:xfrm>
          <a:prstGeom prst="rect">
            <a:avLst/>
          </a:prstGeom>
          <a:noFill/>
        </p:spPr>
        <p:txBody>
          <a:bodyPr wrap="square" rtlCol="0">
            <a:spAutoFit/>
          </a:bodyPr>
          <a:p>
            <a:r>
              <a:rPr lang="zh-CN" altLang="en-US"/>
              <a:t>冬季主题</a:t>
            </a:r>
            <a:endParaRPr lang="zh-CN" altLang="en-US"/>
          </a:p>
        </p:txBody>
      </p:sp>
      <p:sp>
        <p:nvSpPr>
          <p:cNvPr id="5" name="文本框 4"/>
          <p:cNvSpPr txBox="1"/>
          <p:nvPr/>
        </p:nvSpPr>
        <p:spPr>
          <a:xfrm>
            <a:off x="2797810" y="5047615"/>
            <a:ext cx="910590" cy="368300"/>
          </a:xfrm>
          <a:prstGeom prst="rect">
            <a:avLst/>
          </a:prstGeom>
          <a:noFill/>
        </p:spPr>
        <p:txBody>
          <a:bodyPr wrap="square" rtlCol="0">
            <a:spAutoFit/>
          </a:bodyPr>
          <a:p>
            <a:r>
              <a:rPr lang="zh-CN" altLang="en-US"/>
              <a:t>美术节</a:t>
            </a:r>
            <a:endParaRPr lang="zh-CN" altLang="en-US"/>
          </a:p>
        </p:txBody>
      </p:sp>
      <p:sp>
        <p:nvSpPr>
          <p:cNvPr id="6" name="文本框 5"/>
          <p:cNvSpPr txBox="1"/>
          <p:nvPr/>
        </p:nvSpPr>
        <p:spPr>
          <a:xfrm>
            <a:off x="2655570" y="6268720"/>
            <a:ext cx="1195070" cy="368300"/>
          </a:xfrm>
          <a:prstGeom prst="rect">
            <a:avLst/>
          </a:prstGeom>
          <a:noFill/>
        </p:spPr>
        <p:txBody>
          <a:bodyPr wrap="square" rtlCol="0">
            <a:spAutoFit/>
          </a:bodyPr>
          <a:p>
            <a:r>
              <a:rPr lang="zh-CN" altLang="en-US"/>
              <a:t>新年</a:t>
            </a:r>
            <a:r>
              <a:rPr lang="zh-CN" altLang="en-US"/>
              <a:t>主题</a:t>
            </a:r>
            <a:endParaRPr lang="zh-CN" alt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txBox="1"/>
          <p:nvPr>
            <p:custDataLst>
              <p:tags r:id="rId1"/>
            </p:custDataLst>
          </p:nvPr>
        </p:nvSpPr>
        <p:spPr>
          <a:xfrm>
            <a:off x="1586872" y="2666994"/>
            <a:ext cx="4419625" cy="1524000"/>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285750" algn="l" fontAlgn="ctr">
              <a:lnSpc>
                <a:spcPct val="120000"/>
              </a:lnSpc>
              <a:spcBef>
                <a:spcPts val="0"/>
              </a:spcBef>
              <a:spcAft>
                <a:spcPts val="800"/>
              </a:spcAft>
              <a:buSzPct val="100000"/>
              <a:buFont typeface="Wingdings" panose="05000000000000000000" charset="0"/>
              <a:buNone/>
            </a:pPr>
            <a:r>
              <a:rPr lang="zh-CN" altLang="en-US" sz="3000" spc="22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中国传统文化渗透：</a:t>
            </a:r>
            <a:endParaRPr lang="zh-CN" altLang="en-US" sz="3000" spc="22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0" lvl="0" indent="-285750" algn="l" fontAlgn="ctr">
              <a:lnSpc>
                <a:spcPct val="120000"/>
              </a:lnSpc>
              <a:spcBef>
                <a:spcPts val="0"/>
              </a:spcBef>
              <a:spcAft>
                <a:spcPts val="800"/>
              </a:spcAft>
              <a:buSzPct val="100000"/>
              <a:buFont typeface="Wingdings" panose="05000000000000000000" charset="0"/>
              <a:buNone/>
            </a:pPr>
            <a:r>
              <a:rPr lang="zh-CN" altLang="en-US" sz="3000" spc="22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二十四节气展板</a:t>
            </a:r>
            <a:endParaRPr lang="zh-CN" altLang="en-US" sz="3000" spc="22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pic>
        <p:nvPicPr>
          <p:cNvPr id="6" name="图片 5"/>
          <p:cNvPicPr>
            <a:picLocks noChangeAspect="1"/>
          </p:cNvPicPr>
          <p:nvPr>
            <p:custDataLst>
              <p:tags r:id="rId2"/>
            </p:custDataLst>
          </p:nvPr>
        </p:nvPicPr>
        <p:blipFill rotWithShape="1">
          <a:blip r:embed="rId3"/>
          <a:srcRect l="-10556" t="19250" r="17618" b="-11380"/>
          <a:stretch>
            <a:fillRect/>
          </a:stretch>
        </p:blipFill>
        <p:spPr>
          <a:xfrm>
            <a:off x="6991350" y="1028700"/>
            <a:ext cx="5020310" cy="6635750"/>
          </a:xfrm>
          <a:custGeom>
            <a:avLst/>
            <a:gdLst/>
            <a:ahLst/>
            <a:cxnLst>
              <a:cxn ang="3">
                <a:pos x="hc" y="t"/>
              </a:cxn>
              <a:cxn ang="cd2">
                <a:pos x="l" y="vc"/>
              </a:cxn>
              <a:cxn ang="cd4">
                <a:pos x="hc" y="b"/>
              </a:cxn>
              <a:cxn ang="0">
                <a:pos x="r" y="vc"/>
              </a:cxn>
            </a:cxnLst>
            <a:rect l="l" t="t" r="r" b="b"/>
            <a:pathLst>
              <a:path w="7440" h="10800">
                <a:moveTo>
                  <a:pt x="5400" y="0"/>
                </a:moveTo>
                <a:lnTo>
                  <a:pt x="5461" y="0"/>
                </a:lnTo>
                <a:lnTo>
                  <a:pt x="7440" y="1979"/>
                </a:lnTo>
                <a:lnTo>
                  <a:pt x="7440" y="8821"/>
                </a:lnTo>
                <a:lnTo>
                  <a:pt x="5461" y="10800"/>
                </a:lnTo>
                <a:lnTo>
                  <a:pt x="5400" y="10800"/>
                </a:lnTo>
                <a:lnTo>
                  <a:pt x="0" y="5400"/>
                </a:lnTo>
                <a:lnTo>
                  <a:pt x="5400" y="0"/>
                </a:lnTo>
                <a:close/>
              </a:path>
            </a:pathLst>
          </a:custGeom>
        </p:spPr>
      </p:pic>
      <p:sp>
        <p:nvSpPr>
          <p:cNvPr id="29" name="等腰三角形 28"/>
          <p:cNvSpPr/>
          <p:nvPr>
            <p:custDataLst>
              <p:tags r:id="rId4"/>
            </p:custDataLst>
          </p:nvPr>
        </p:nvSpPr>
        <p:spPr>
          <a:xfrm>
            <a:off x="6445250" y="6006465"/>
            <a:ext cx="1713865" cy="854710"/>
          </a:xfrm>
          <a:prstGeom prst="triangle">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30" name="等腰三角形 29"/>
          <p:cNvSpPr/>
          <p:nvPr>
            <p:custDataLst>
              <p:tags r:id="rId5"/>
            </p:custDataLst>
          </p:nvPr>
        </p:nvSpPr>
        <p:spPr>
          <a:xfrm flipV="1">
            <a:off x="6445250" y="-2540"/>
            <a:ext cx="1713865" cy="854710"/>
          </a:xfrm>
          <a:prstGeom prst="triangle">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Tree>
    <p:custDataLst>
      <p:tags r:id="rId6"/>
    </p:custData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图文框 1"/>
          <p:cNvSpPr/>
          <p:nvPr>
            <p:custDataLst>
              <p:tags r:id="rId1"/>
            </p:custDataLst>
          </p:nvPr>
        </p:nvSpPr>
        <p:spPr>
          <a:xfrm>
            <a:off x="457204" y="457204"/>
            <a:ext cx="11277690" cy="5943648"/>
          </a:xfrm>
          <a:prstGeom prst="frame">
            <a:avLst>
              <a:gd name="adj1" fmla="val 1004"/>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1600" b="1">
              <a:solidFill>
                <a:schemeClr val="lt1"/>
              </a:solidFill>
              <a:latin typeface="微软雅黑" panose="020B0503020204020204" charset="-122"/>
              <a:ea typeface="微软雅黑" panose="020B0503020204020204" charset="-122"/>
            </a:endParaRPr>
          </a:p>
        </p:txBody>
      </p:sp>
      <p:sp>
        <p:nvSpPr>
          <p:cNvPr id="8" name="任意多边形: 形状 20"/>
          <p:cNvSpPr>
            <a:spLocks noChangeAspect="1"/>
          </p:cNvSpPr>
          <p:nvPr>
            <p:custDataLst>
              <p:tags r:id="rId2"/>
            </p:custDataLst>
          </p:nvPr>
        </p:nvSpPr>
        <p:spPr>
          <a:xfrm rot="10800000" flipH="1" flipV="1">
            <a:off x="1000125" y="302895"/>
            <a:ext cx="1007745" cy="795020"/>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587" h="1252">
                <a:moveTo>
                  <a:pt x="1385" y="0"/>
                </a:moveTo>
                <a:lnTo>
                  <a:pt x="1410" y="36"/>
                </a:lnTo>
                <a:cubicBezTo>
                  <a:pt x="1439" y="68"/>
                  <a:pt x="1474" y="98"/>
                  <a:pt x="1515" y="125"/>
                </a:cubicBezTo>
                <a:lnTo>
                  <a:pt x="1542" y="139"/>
                </a:lnTo>
                <a:cubicBezTo>
                  <a:pt x="1540" y="139"/>
                  <a:pt x="1291" y="309"/>
                  <a:pt x="1257" y="635"/>
                </a:cubicBezTo>
                <a:lnTo>
                  <a:pt x="1587" y="635"/>
                </a:lnTo>
                <a:lnTo>
                  <a:pt x="1587" y="1252"/>
                </a:lnTo>
                <a:lnTo>
                  <a:pt x="905" y="1252"/>
                </a:lnTo>
                <a:lnTo>
                  <a:pt x="905" y="700"/>
                </a:lnTo>
                <a:cubicBezTo>
                  <a:pt x="929" y="237"/>
                  <a:pt x="1385" y="5"/>
                  <a:pt x="1385" y="0"/>
                </a:cubicBezTo>
                <a:close/>
                <a:moveTo>
                  <a:pt x="480" y="0"/>
                </a:moveTo>
                <a:lnTo>
                  <a:pt x="505" y="36"/>
                </a:lnTo>
                <a:cubicBezTo>
                  <a:pt x="534" y="68"/>
                  <a:pt x="569" y="98"/>
                  <a:pt x="610" y="125"/>
                </a:cubicBezTo>
                <a:lnTo>
                  <a:pt x="637" y="139"/>
                </a:lnTo>
                <a:cubicBezTo>
                  <a:pt x="635" y="139"/>
                  <a:pt x="386" y="309"/>
                  <a:pt x="352" y="635"/>
                </a:cubicBezTo>
                <a:lnTo>
                  <a:pt x="682" y="635"/>
                </a:lnTo>
                <a:lnTo>
                  <a:pt x="682" y="1252"/>
                </a:lnTo>
                <a:lnTo>
                  <a:pt x="0" y="1252"/>
                </a:lnTo>
                <a:lnTo>
                  <a:pt x="0" y="700"/>
                </a:lnTo>
                <a:cubicBezTo>
                  <a:pt x="24" y="237"/>
                  <a:pt x="480" y="5"/>
                  <a:pt x="480" y="0"/>
                </a:cubicBezTo>
                <a:close/>
              </a:path>
            </a:pathLst>
          </a:custGeom>
          <a:solidFill>
            <a:schemeClr val="accent1">
              <a:alpha val="15000"/>
            </a:schemeClr>
          </a:solidFill>
          <a:ln w="317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solidFill>
                <a:schemeClr val="lt1"/>
              </a:solidFill>
              <a:latin typeface="微软雅黑" panose="020B0503020204020204" charset="-122"/>
              <a:ea typeface="微软雅黑" panose="020B0503020204020204" charset="-122"/>
            </a:endParaRPr>
          </a:p>
        </p:txBody>
      </p:sp>
      <p:sp>
        <p:nvSpPr>
          <p:cNvPr id="9" name="任意多边形: 形状 19"/>
          <p:cNvSpPr>
            <a:spLocks noChangeAspect="1"/>
          </p:cNvSpPr>
          <p:nvPr>
            <p:custDataLst>
              <p:tags r:id="rId3"/>
            </p:custDataLst>
          </p:nvPr>
        </p:nvSpPr>
        <p:spPr>
          <a:xfrm rot="10800000" flipH="1" flipV="1">
            <a:off x="819785" y="302895"/>
            <a:ext cx="1007745" cy="795020"/>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587" h="1252">
                <a:moveTo>
                  <a:pt x="481" y="0"/>
                </a:moveTo>
                <a:lnTo>
                  <a:pt x="505" y="36"/>
                </a:lnTo>
                <a:cubicBezTo>
                  <a:pt x="534" y="68"/>
                  <a:pt x="570" y="98"/>
                  <a:pt x="610" y="125"/>
                </a:cubicBezTo>
                <a:lnTo>
                  <a:pt x="638" y="139"/>
                </a:lnTo>
                <a:cubicBezTo>
                  <a:pt x="636" y="139"/>
                  <a:pt x="386" y="309"/>
                  <a:pt x="352" y="635"/>
                </a:cubicBezTo>
                <a:lnTo>
                  <a:pt x="683" y="635"/>
                </a:lnTo>
                <a:lnTo>
                  <a:pt x="683" y="1252"/>
                </a:lnTo>
                <a:lnTo>
                  <a:pt x="0" y="1252"/>
                </a:lnTo>
                <a:lnTo>
                  <a:pt x="0" y="700"/>
                </a:lnTo>
                <a:cubicBezTo>
                  <a:pt x="24" y="237"/>
                  <a:pt x="480" y="5"/>
                  <a:pt x="481" y="0"/>
                </a:cubicBezTo>
                <a:close/>
                <a:moveTo>
                  <a:pt x="1385" y="0"/>
                </a:moveTo>
                <a:lnTo>
                  <a:pt x="1409" y="36"/>
                </a:lnTo>
                <a:cubicBezTo>
                  <a:pt x="1438" y="68"/>
                  <a:pt x="1474" y="98"/>
                  <a:pt x="1514" y="125"/>
                </a:cubicBezTo>
                <a:lnTo>
                  <a:pt x="1542" y="139"/>
                </a:lnTo>
                <a:cubicBezTo>
                  <a:pt x="1540" y="139"/>
                  <a:pt x="1290" y="309"/>
                  <a:pt x="1256" y="635"/>
                </a:cubicBezTo>
                <a:lnTo>
                  <a:pt x="1587" y="635"/>
                </a:lnTo>
                <a:lnTo>
                  <a:pt x="1587" y="1252"/>
                </a:lnTo>
                <a:lnTo>
                  <a:pt x="904" y="1252"/>
                </a:lnTo>
                <a:lnTo>
                  <a:pt x="904" y="700"/>
                </a:lnTo>
                <a:cubicBezTo>
                  <a:pt x="928" y="237"/>
                  <a:pt x="1384" y="5"/>
                  <a:pt x="1385" y="0"/>
                </a:cubicBezTo>
                <a:close/>
              </a:path>
            </a:pathLst>
          </a:custGeom>
          <a:noFill/>
          <a:ln w="3175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solidFill>
                <a:schemeClr val="lt1"/>
              </a:solidFill>
              <a:latin typeface="微软雅黑" panose="020B0503020204020204" charset="-122"/>
              <a:ea typeface="微软雅黑" panose="020B0503020204020204" charset="-122"/>
            </a:endParaRPr>
          </a:p>
        </p:txBody>
      </p:sp>
      <p:sp>
        <p:nvSpPr>
          <p:cNvPr id="3" name="文本框 2"/>
          <p:cNvSpPr txBox="1"/>
          <p:nvPr>
            <p:custDataLst>
              <p:tags r:id="rId4"/>
            </p:custDataLst>
          </p:nvPr>
        </p:nvSpPr>
        <p:spPr>
          <a:xfrm>
            <a:off x="1371611" y="2743200"/>
            <a:ext cx="2933725" cy="1371600"/>
          </a:xfrm>
          <a:prstGeom prst="rect">
            <a:avLst/>
          </a:prstGeom>
          <a:noFill/>
        </p:spPr>
        <p:txBody>
          <a:bodyPr wrap="square" lIns="63500" tIns="25400" rIns="63500" bIns="25400" rtlCol="0" anchor="ctr" anchorCtr="0">
            <a:normAutofit/>
          </a:bodyPr>
          <a:p>
            <a:pPr marL="0" indent="0" algn="ctr">
              <a:lnSpc>
                <a:spcPct val="110000"/>
              </a:lnSpc>
              <a:spcBef>
                <a:spcPts val="0"/>
              </a:spcBef>
              <a:spcAft>
                <a:spcPts val="0"/>
              </a:spcAft>
              <a:buSzPct val="100000"/>
              <a:buNone/>
            </a:pPr>
            <a:r>
              <a:rPr lang="zh-CN" altLang="en-US" sz="3900" b="1" spc="230" dirty="0">
                <a:solidFill>
                  <a:schemeClr val="tx1"/>
                </a:solidFill>
                <a:uFillTx/>
                <a:latin typeface="微软雅黑" panose="020B0503020204020204" charset="-122"/>
                <a:ea typeface="微软雅黑" panose="020B0503020204020204" charset="-122"/>
              </a:rPr>
              <a:t>二十四节气展板</a:t>
            </a:r>
            <a:endParaRPr lang="zh-CN" altLang="en-US" sz="3900" b="1" spc="230" dirty="0">
              <a:solidFill>
                <a:schemeClr val="tx1"/>
              </a:solidFill>
              <a:uFillTx/>
              <a:latin typeface="微软雅黑" panose="020B0503020204020204" charset="-122"/>
              <a:ea typeface="微软雅黑" panose="020B0503020204020204" charset="-122"/>
            </a:endParaRPr>
          </a:p>
        </p:txBody>
      </p:sp>
      <p:pic>
        <p:nvPicPr>
          <p:cNvPr id="4" name="图片 3" descr="placingpictureplaceholder"/>
          <p:cNvPicPr>
            <a:picLocks noChangeAspect="1"/>
          </p:cNvPicPr>
          <p:nvPr>
            <p:custDataLst>
              <p:tags r:id="rId5"/>
            </p:custDataLst>
          </p:nvPr>
        </p:nvPicPr>
        <p:blipFill>
          <a:blip r:embed="rId6"/>
          <a:srcRect t="23148" b="23148"/>
          <a:stretch>
            <a:fillRect/>
          </a:stretch>
        </p:blipFill>
        <p:spPr>
          <a:xfrm>
            <a:off x="4914943" y="971538"/>
            <a:ext cx="6477038" cy="2409838"/>
          </a:xfrm>
          <a:prstGeom prst="rect">
            <a:avLst/>
          </a:prstGeom>
        </p:spPr>
      </p:pic>
      <p:pic>
        <p:nvPicPr>
          <p:cNvPr id="5" name="图片 4" descr="placingpictureplaceholder"/>
          <p:cNvPicPr>
            <a:picLocks noChangeAspect="1"/>
          </p:cNvPicPr>
          <p:nvPr>
            <p:custDataLst>
              <p:tags r:id="rId7"/>
            </p:custDataLst>
          </p:nvPr>
        </p:nvPicPr>
        <p:blipFill>
          <a:blip r:embed="rId8"/>
          <a:srcRect l="3590" r="3590"/>
          <a:stretch>
            <a:fillRect/>
          </a:stretch>
        </p:blipFill>
        <p:spPr>
          <a:xfrm>
            <a:off x="4914943" y="3476626"/>
            <a:ext cx="3190894" cy="2409838"/>
          </a:xfrm>
          <a:prstGeom prst="rect">
            <a:avLst/>
          </a:prstGeom>
        </p:spPr>
      </p:pic>
      <p:pic>
        <p:nvPicPr>
          <p:cNvPr id="6" name="图片 5" descr="placingpictureplaceholder"/>
          <p:cNvPicPr>
            <a:picLocks noChangeAspect="1"/>
          </p:cNvPicPr>
          <p:nvPr>
            <p:custDataLst>
              <p:tags r:id="rId9"/>
            </p:custDataLst>
          </p:nvPr>
        </p:nvPicPr>
        <p:blipFill>
          <a:blip r:embed="rId10"/>
          <a:srcRect l="3651" r="3651"/>
          <a:stretch>
            <a:fillRect/>
          </a:stretch>
        </p:blipFill>
        <p:spPr>
          <a:xfrm>
            <a:off x="8201087" y="3476626"/>
            <a:ext cx="3190894" cy="2409838"/>
          </a:xfrm>
          <a:prstGeom prst="rect">
            <a:avLst/>
          </a:prstGeom>
        </p:spPr>
      </p:pic>
    </p:spTree>
    <p:custDataLst>
      <p:tags r:id="rId11"/>
    </p:custData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1">
            <a:lum bright="20000" contrast="30000"/>
          </a:blip>
          <a:srcRect/>
          <a:stretch>
            <a:fillRect/>
          </a:stretch>
        </p:blipFill>
        <p:spPr bwMode="auto">
          <a:xfrm>
            <a:off x="105410" y="982980"/>
            <a:ext cx="11967210" cy="5875020"/>
          </a:xfrm>
          <a:prstGeom prst="rect">
            <a:avLst/>
          </a:prstGeom>
          <a:ln w="88900" cap="sq" cmpd="thickThin">
            <a:solidFill>
              <a:srgbClr val="000000"/>
            </a:solidFill>
            <a:prstDash val="solid"/>
            <a:miter lim="800000"/>
            <a:headEnd/>
            <a:tailEnd/>
          </a:ln>
          <a:effectLst>
            <a:innerShdw blurRad="76200">
              <a:srgbClr val="000000"/>
            </a:innerShdw>
          </a:effec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picture\IMG_5699.JPG"/>
          <p:cNvPicPr>
            <a:picLocks noGrp="1" noChangeAspect="1" noChangeArrowheads="1"/>
          </p:cNvPicPr>
          <p:nvPr>
            <p:ph idx="4294967295"/>
          </p:nvPr>
        </p:nvPicPr>
        <p:blipFill>
          <a:blip r:embed="rId1">
            <a:lum contrast="20000"/>
          </a:blip>
          <a:srcRect t="12446" b="4027"/>
          <a:stretch>
            <a:fillRect/>
          </a:stretch>
        </p:blipFill>
        <p:spPr bwMode="auto">
          <a:xfrm>
            <a:off x="94615" y="1134110"/>
            <a:ext cx="12024995" cy="5593715"/>
          </a:xfrm>
          <a:prstGeom prst="rect">
            <a:avLst/>
          </a:prstGeom>
          <a:ln w="88900" cap="sq" cmpd="thickThin">
            <a:solidFill>
              <a:srgbClr val="000000"/>
            </a:solidFill>
            <a:prstDash val="solid"/>
            <a:miter lim="800000"/>
            <a:headEnd/>
            <a:tailEnd/>
          </a:ln>
          <a:effectLst>
            <a:innerShdw blurRad="76200">
              <a:srgbClr val="000000"/>
            </a:innerShdw>
          </a:effec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825122"/>
            <a:ext cx="9144000" cy="2187001"/>
          </a:xfrm>
          <a:effectLst>
            <a:outerShdw blurRad="25400" dist="38100" dir="2700000" algn="tl" rotWithShape="0">
              <a:srgbClr val="680000">
                <a:alpha val="40000"/>
              </a:srgbClr>
            </a:outerShdw>
          </a:effectLst>
        </p:spPr>
        <p:txBody>
          <a:bodyPr>
            <a:normAutofit/>
          </a:bodyPr>
          <a:lstStyle/>
          <a:p>
            <a:r>
              <a:rPr lang="zh-CN" altLang="en-US" sz="7200" b="1" i="1" spc="500" dirty="0">
                <a:gradFill>
                  <a:gsLst>
                    <a:gs pos="50000">
                      <a:srgbClr val="F8E786"/>
                    </a:gs>
                    <a:gs pos="0">
                      <a:srgbClr val="FAEFAE"/>
                    </a:gs>
                    <a:gs pos="100000">
                      <a:srgbClr val="F5DE5D"/>
                    </a:gs>
                  </a:gsLst>
                  <a:lin scaled="1"/>
                </a:gradFill>
                <a:effectLst/>
                <a:uFillTx/>
                <a:latin typeface="Microsoft YaHei Bold" panose="020B0503020204020204" charset="-122"/>
                <a:ea typeface="Microsoft YaHei Bold" panose="020B0503020204020204" charset="-122"/>
                <a:cs typeface="Microsoft YaHei Bold" panose="020B0503020204020204" charset="-122"/>
              </a:rPr>
              <a:t>幼儿园实战团队</a:t>
            </a:r>
            <a:r>
              <a:rPr lang="zh-CN" altLang="en-US" sz="7200" b="1" i="1" spc="500" dirty="0">
                <a:gradFill>
                  <a:gsLst>
                    <a:gs pos="50000">
                      <a:srgbClr val="F8E786"/>
                    </a:gs>
                    <a:gs pos="0">
                      <a:srgbClr val="FAEFAE"/>
                    </a:gs>
                    <a:gs pos="100000">
                      <a:srgbClr val="F5DE5D"/>
                    </a:gs>
                  </a:gsLst>
                  <a:lin scaled="1"/>
                </a:gradFill>
                <a:effectLst/>
                <a:uFillTx/>
                <a:latin typeface="Microsoft YaHei Bold" panose="020B0503020204020204" charset="-122"/>
                <a:ea typeface="Microsoft YaHei Bold" panose="020B0503020204020204" charset="-122"/>
                <a:cs typeface="Microsoft YaHei Bold" panose="020B0503020204020204" charset="-122"/>
              </a:rPr>
              <a:t>管理</a:t>
            </a:r>
            <a:endParaRPr lang="zh-CN" altLang="en-US" sz="7200" b="1" i="1" spc="500" dirty="0">
              <a:gradFill>
                <a:gsLst>
                  <a:gs pos="50000">
                    <a:srgbClr val="F8E786"/>
                  </a:gs>
                  <a:gs pos="0">
                    <a:srgbClr val="FAEFAE"/>
                  </a:gs>
                  <a:gs pos="100000">
                    <a:srgbClr val="F5DE5D"/>
                  </a:gs>
                </a:gsLst>
                <a:lin scaled="1"/>
              </a:gradFill>
              <a:effectLst/>
              <a:uFillTx/>
              <a:latin typeface="Microsoft YaHei Bold" panose="020B0503020204020204" charset="-122"/>
              <a:ea typeface="Microsoft YaHei Bold" panose="020B0503020204020204" charset="-122"/>
              <a:cs typeface="Microsoft YaHei Bold" panose="020B0503020204020204" charset="-122"/>
            </a:endParaRPr>
          </a:p>
        </p:txBody>
      </p:sp>
      <p:sp>
        <p:nvSpPr>
          <p:cNvPr id="3" name="标题 1"/>
          <p:cNvSpPr>
            <a:spLocks noGrp="1"/>
          </p:cNvSpPr>
          <p:nvPr/>
        </p:nvSpPr>
        <p:spPr>
          <a:xfrm>
            <a:off x="2907030" y="2930525"/>
            <a:ext cx="6377305" cy="371475"/>
          </a:xfrm>
          <a:prstGeom prst="rect">
            <a:avLst/>
          </a:prstGeom>
          <a:effectLst>
            <a:outerShdw blurRad="25400" dist="25400" dir="2700000" algn="tl" rotWithShape="0">
              <a:prstClr val="black">
                <a:alpha val="15000"/>
              </a:prstClr>
            </a:outerShdw>
          </a:effectLst>
        </p:spPr>
        <p:txBody>
          <a:bodyPr vert="horz" lIns="91440" tIns="45720" rIns="91440" bIns="45720" rtlCol="0" anchor="b"/>
          <a:lstStyle>
            <a:lvl1pPr algn="ctr" defTabSz="914400" rtl="0" eaLnBrk="1" latinLnBrk="0" hangingPunct="1">
              <a:lnSpc>
                <a:spcPct val="130000"/>
              </a:lnSpc>
              <a:spcBef>
                <a:spcPct val="0"/>
              </a:spcBef>
              <a:buNone/>
              <a:defRPr sz="6000" kern="1200">
                <a:solidFill>
                  <a:schemeClr val="tx1">
                    <a:lumMod val="85000"/>
                    <a:lumOff val="15000"/>
                  </a:schemeClr>
                </a:solidFill>
                <a:effectLst/>
                <a:latin typeface="+mj-lt"/>
                <a:ea typeface="+mj-ea"/>
                <a:cs typeface="+mj-cs"/>
              </a:defRPr>
            </a:lvl1pPr>
          </a:lstStyle>
          <a:p>
            <a:r>
              <a:rPr lang="zh-CN" altLang="en-US" sz="1400" spc="600" dirty="0">
                <a:solidFill>
                  <a:schemeClr val="bg1"/>
                </a:solidFill>
                <a:effectLst/>
                <a:uFillTx/>
                <a:latin typeface="微软雅黑" panose="020B0503020204020204" charset="-122"/>
                <a:ea typeface="微软雅黑" panose="020B0503020204020204" charset="-122"/>
                <a:cs typeface="微软雅黑" panose="020B0503020204020204" charset="-122"/>
              </a:rPr>
              <a:t>北</a:t>
            </a:r>
            <a:r>
              <a:rPr lang="en-US" altLang="zh-CN" sz="1400" spc="600" dirty="0">
                <a:solidFill>
                  <a:schemeClr val="bg1"/>
                </a:solidFill>
                <a:effectLst/>
                <a:uFillTx/>
                <a:latin typeface="微软雅黑" panose="020B0503020204020204" charset="-122"/>
                <a:ea typeface="微软雅黑" panose="020B0503020204020204" charset="-122"/>
                <a:cs typeface="微软雅黑" panose="020B0503020204020204" charset="-122"/>
              </a:rPr>
              <a:t>/</a:t>
            </a:r>
            <a:r>
              <a:rPr lang="zh-CN" altLang="en-US" sz="1400" spc="600" dirty="0">
                <a:solidFill>
                  <a:schemeClr val="bg1"/>
                </a:solidFill>
                <a:effectLst/>
                <a:uFillTx/>
                <a:latin typeface="微软雅黑" panose="020B0503020204020204" charset="-122"/>
                <a:ea typeface="微软雅黑" panose="020B0503020204020204" charset="-122"/>
                <a:cs typeface="微软雅黑" panose="020B0503020204020204" charset="-122"/>
              </a:rPr>
              <a:t>京</a:t>
            </a:r>
            <a:r>
              <a:rPr lang="en-US" altLang="zh-CN" sz="1400" spc="600" dirty="0">
                <a:solidFill>
                  <a:schemeClr val="bg1"/>
                </a:solidFill>
                <a:effectLst/>
                <a:uFillTx/>
                <a:latin typeface="微软雅黑" panose="020B0503020204020204" charset="-122"/>
                <a:ea typeface="微软雅黑" panose="020B0503020204020204" charset="-122"/>
                <a:cs typeface="微软雅黑" panose="020B0503020204020204" charset="-122"/>
              </a:rPr>
              <a:t>/Yojo/</a:t>
            </a:r>
            <a:r>
              <a:rPr lang="zh-CN" altLang="en-US" sz="1400" spc="600" dirty="0">
                <a:solidFill>
                  <a:schemeClr val="bg1"/>
                </a:solidFill>
                <a:effectLst/>
                <a:uFillTx/>
                <a:latin typeface="微软雅黑" panose="020B0503020204020204" charset="-122"/>
                <a:ea typeface="微软雅黑" panose="020B0503020204020204" charset="-122"/>
                <a:cs typeface="微软雅黑" panose="020B0503020204020204" charset="-122"/>
              </a:rPr>
              <a:t>三</a:t>
            </a:r>
            <a:r>
              <a:rPr lang="en-US" altLang="zh-CN" sz="1400" spc="600" dirty="0">
                <a:solidFill>
                  <a:schemeClr val="bg1"/>
                </a:solidFill>
                <a:effectLst/>
                <a:uFillTx/>
                <a:latin typeface="微软雅黑" panose="020B0503020204020204" charset="-122"/>
                <a:ea typeface="微软雅黑" panose="020B0503020204020204" charset="-122"/>
                <a:cs typeface="微软雅黑" panose="020B0503020204020204" charset="-122"/>
              </a:rPr>
              <a:t>/</a:t>
            </a:r>
            <a:r>
              <a:rPr lang="zh-CN" altLang="en-US" sz="1400" spc="600" dirty="0">
                <a:solidFill>
                  <a:schemeClr val="bg1"/>
                </a:solidFill>
                <a:effectLst/>
                <a:uFillTx/>
                <a:latin typeface="微软雅黑" panose="020B0503020204020204" charset="-122"/>
                <a:ea typeface="微软雅黑" panose="020B0503020204020204" charset="-122"/>
                <a:cs typeface="微软雅黑" panose="020B0503020204020204" charset="-122"/>
              </a:rPr>
              <a:t>大</a:t>
            </a:r>
            <a:r>
              <a:rPr lang="en-US" altLang="zh-CN" sz="1400" spc="600" dirty="0">
                <a:solidFill>
                  <a:schemeClr val="bg1"/>
                </a:solidFill>
                <a:effectLst/>
                <a:uFillTx/>
                <a:latin typeface="微软雅黑" panose="020B0503020204020204" charset="-122"/>
                <a:ea typeface="微软雅黑" panose="020B0503020204020204" charset="-122"/>
                <a:cs typeface="微软雅黑" panose="020B0503020204020204" charset="-122"/>
              </a:rPr>
              <a:t>/</a:t>
            </a:r>
            <a:r>
              <a:rPr lang="zh-CN" altLang="en-US" sz="1400" spc="600" dirty="0">
                <a:solidFill>
                  <a:schemeClr val="bg1"/>
                </a:solidFill>
                <a:effectLst/>
                <a:uFillTx/>
                <a:latin typeface="微软雅黑" panose="020B0503020204020204" charset="-122"/>
                <a:ea typeface="微软雅黑" panose="020B0503020204020204" charset="-122"/>
                <a:cs typeface="微软雅黑" panose="020B0503020204020204" charset="-122"/>
              </a:rPr>
              <a:t>管</a:t>
            </a:r>
            <a:r>
              <a:rPr lang="en-US" altLang="zh-CN" sz="1400" spc="600" dirty="0">
                <a:solidFill>
                  <a:schemeClr val="bg1"/>
                </a:solidFill>
                <a:effectLst/>
                <a:uFillTx/>
                <a:latin typeface="微软雅黑" panose="020B0503020204020204" charset="-122"/>
                <a:ea typeface="微软雅黑" panose="020B0503020204020204" charset="-122"/>
                <a:cs typeface="微软雅黑" panose="020B0503020204020204" charset="-122"/>
              </a:rPr>
              <a:t>/</a:t>
            </a:r>
            <a:r>
              <a:rPr lang="zh-CN" altLang="en-US" sz="1400" spc="600" dirty="0">
                <a:solidFill>
                  <a:schemeClr val="bg1"/>
                </a:solidFill>
                <a:effectLst/>
                <a:uFillTx/>
                <a:latin typeface="微软雅黑" panose="020B0503020204020204" charset="-122"/>
                <a:ea typeface="微软雅黑" panose="020B0503020204020204" charset="-122"/>
                <a:cs typeface="微软雅黑" panose="020B0503020204020204" charset="-122"/>
              </a:rPr>
              <a:t>理</a:t>
            </a:r>
            <a:r>
              <a:rPr lang="en-US" altLang="zh-CN" sz="1400" spc="600" dirty="0">
                <a:solidFill>
                  <a:schemeClr val="bg1"/>
                </a:solidFill>
                <a:effectLst/>
                <a:uFillTx/>
                <a:latin typeface="微软雅黑" panose="020B0503020204020204" charset="-122"/>
                <a:ea typeface="微软雅黑" panose="020B0503020204020204" charset="-122"/>
                <a:cs typeface="微软雅黑" panose="020B0503020204020204" charset="-122"/>
              </a:rPr>
              <a:t>/</a:t>
            </a:r>
            <a:r>
              <a:rPr lang="zh-CN" altLang="en-US" sz="1400" spc="600" dirty="0">
                <a:solidFill>
                  <a:schemeClr val="bg1"/>
                </a:solidFill>
                <a:effectLst/>
                <a:uFillTx/>
                <a:latin typeface="微软雅黑" panose="020B0503020204020204" charset="-122"/>
                <a:ea typeface="微软雅黑" panose="020B0503020204020204" charset="-122"/>
                <a:cs typeface="微软雅黑" panose="020B0503020204020204" charset="-122"/>
              </a:rPr>
              <a:t>岗</a:t>
            </a:r>
            <a:r>
              <a:rPr lang="en-US" altLang="zh-CN" sz="1400" spc="600" dirty="0">
                <a:solidFill>
                  <a:schemeClr val="bg1"/>
                </a:solidFill>
                <a:effectLst/>
                <a:uFillTx/>
                <a:latin typeface="微软雅黑" panose="020B0503020204020204" charset="-122"/>
                <a:ea typeface="微软雅黑" panose="020B0503020204020204" charset="-122"/>
                <a:cs typeface="微软雅黑" panose="020B0503020204020204" charset="-122"/>
              </a:rPr>
              <a:t>/</a:t>
            </a:r>
            <a:r>
              <a:rPr lang="zh-CN" altLang="en-US" sz="1400" spc="600" dirty="0">
                <a:solidFill>
                  <a:schemeClr val="bg1"/>
                </a:solidFill>
                <a:effectLst/>
                <a:uFillTx/>
                <a:latin typeface="微软雅黑" panose="020B0503020204020204" charset="-122"/>
                <a:ea typeface="微软雅黑" panose="020B0503020204020204" charset="-122"/>
                <a:cs typeface="微软雅黑" panose="020B0503020204020204" charset="-122"/>
              </a:rPr>
              <a:t>专</a:t>
            </a:r>
            <a:r>
              <a:rPr lang="en-US" altLang="zh-CN" sz="1400" spc="600" dirty="0">
                <a:solidFill>
                  <a:schemeClr val="bg1"/>
                </a:solidFill>
                <a:effectLst/>
                <a:uFillTx/>
                <a:latin typeface="微软雅黑" panose="020B0503020204020204" charset="-122"/>
                <a:ea typeface="微软雅黑" panose="020B0503020204020204" charset="-122"/>
                <a:cs typeface="微软雅黑" panose="020B0503020204020204" charset="-122"/>
              </a:rPr>
              <a:t>/</a:t>
            </a:r>
            <a:r>
              <a:rPr lang="zh-CN" altLang="en-US" sz="1400" spc="600" dirty="0">
                <a:solidFill>
                  <a:schemeClr val="bg1"/>
                </a:solidFill>
                <a:effectLst/>
                <a:uFillTx/>
                <a:latin typeface="微软雅黑" panose="020B0503020204020204" charset="-122"/>
                <a:ea typeface="微软雅黑" panose="020B0503020204020204" charset="-122"/>
                <a:cs typeface="微软雅黑" panose="020B0503020204020204" charset="-122"/>
              </a:rPr>
              <a:t>项</a:t>
            </a:r>
            <a:r>
              <a:rPr lang="en-US" altLang="zh-CN" sz="1400" spc="600" dirty="0">
                <a:solidFill>
                  <a:schemeClr val="bg1"/>
                </a:solidFill>
                <a:effectLst/>
                <a:uFillTx/>
                <a:latin typeface="微软雅黑" panose="020B0503020204020204" charset="-122"/>
                <a:ea typeface="微软雅黑" panose="020B0503020204020204" charset="-122"/>
                <a:cs typeface="微软雅黑" panose="020B0503020204020204" charset="-122"/>
              </a:rPr>
              <a:t>/</a:t>
            </a:r>
            <a:r>
              <a:rPr lang="zh-CN" altLang="en-US" sz="1400" spc="600" dirty="0">
                <a:solidFill>
                  <a:schemeClr val="bg1"/>
                </a:solidFill>
                <a:effectLst/>
                <a:uFillTx/>
                <a:latin typeface="微软雅黑" panose="020B0503020204020204" charset="-122"/>
                <a:ea typeface="微软雅黑" panose="020B0503020204020204" charset="-122"/>
                <a:cs typeface="微软雅黑" panose="020B0503020204020204" charset="-122"/>
              </a:rPr>
              <a:t>培</a:t>
            </a:r>
            <a:r>
              <a:rPr lang="en-US" altLang="zh-CN" sz="1400" spc="600" dirty="0">
                <a:solidFill>
                  <a:schemeClr val="bg1"/>
                </a:solidFill>
                <a:effectLst/>
                <a:uFillTx/>
                <a:latin typeface="微软雅黑" panose="020B0503020204020204" charset="-122"/>
                <a:ea typeface="微软雅黑" panose="020B0503020204020204" charset="-122"/>
                <a:cs typeface="微软雅黑" panose="020B0503020204020204" charset="-122"/>
              </a:rPr>
              <a:t>/</a:t>
            </a:r>
            <a:r>
              <a:rPr lang="zh-CN" altLang="en-US" sz="1400" spc="600" dirty="0">
                <a:solidFill>
                  <a:schemeClr val="bg1"/>
                </a:solidFill>
                <a:effectLst/>
                <a:uFillTx/>
                <a:latin typeface="微软雅黑" panose="020B0503020204020204" charset="-122"/>
                <a:ea typeface="微软雅黑" panose="020B0503020204020204" charset="-122"/>
                <a:cs typeface="微软雅黑" panose="020B0503020204020204" charset="-122"/>
              </a:rPr>
              <a:t>训</a:t>
            </a:r>
            <a:endParaRPr lang="zh-CN" altLang="en-US" sz="1400" b="1" spc="600" dirty="0">
              <a:solidFill>
                <a:schemeClr val="bg1"/>
              </a:solidFill>
              <a:effectLst/>
              <a:uFillTx/>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文本框 8"/>
          <p:cNvSpPr txBox="1"/>
          <p:nvPr>
            <p:custDataLst>
              <p:tags r:id="rId1"/>
            </p:custDataLst>
          </p:nvPr>
        </p:nvSpPr>
        <p:spPr>
          <a:xfrm>
            <a:off x="1847170" y="369571"/>
            <a:ext cx="11277689" cy="609600"/>
          </a:xfrm>
          <a:prstGeom prst="rect">
            <a:avLst/>
          </a:prstGeom>
          <a:noFill/>
        </p:spPr>
        <p:txBody>
          <a:bodyPr wrap="square" lIns="63500" tIns="25400" rIns="63500" bIns="25400" rtlCol="0" anchor="ctr" anchorCtr="0">
            <a:normAutofit lnSpcReduction="10000"/>
          </a:bodyPr>
          <a:p>
            <a:pPr marL="0" indent="0" algn="l">
              <a:lnSpc>
                <a:spcPct val="100000"/>
              </a:lnSpc>
              <a:spcBef>
                <a:spcPts val="0"/>
              </a:spcBef>
              <a:spcAft>
                <a:spcPts val="0"/>
              </a:spcAft>
              <a:buSzPct val="100000"/>
            </a:pPr>
            <a:r>
              <a:rPr lang="zh-CN" altLang="en-US" sz="3600" b="1" spc="200">
                <a:solidFill>
                  <a:schemeClr val="lt1"/>
                </a:solidFill>
                <a:uFillTx/>
                <a:latin typeface="微软雅黑" panose="020B0503020204020204" charset="-122"/>
                <a:ea typeface="微软雅黑" panose="020B0503020204020204" charset="-122"/>
              </a:rPr>
              <a:t>幼儿园管理者的五大挑战</a:t>
            </a:r>
            <a:endParaRPr lang="zh-CN" altLang="en-US" sz="3600" b="1" spc="200">
              <a:solidFill>
                <a:schemeClr val="lt1"/>
              </a:solidFill>
              <a:uFillTx/>
              <a:latin typeface="微软雅黑" panose="020B0503020204020204" charset="-122"/>
              <a:ea typeface="微软雅黑" panose="020B0503020204020204" charset="-122"/>
            </a:endParaRPr>
          </a:p>
        </p:txBody>
      </p:sp>
      <p:sp>
        <p:nvSpPr>
          <p:cNvPr id="28" name="圆角矩形 27"/>
          <p:cNvSpPr/>
          <p:nvPr>
            <p:custDataLst>
              <p:tags r:id="rId2"/>
            </p:custDataLst>
          </p:nvPr>
        </p:nvSpPr>
        <p:spPr>
          <a:xfrm>
            <a:off x="609600" y="1439796"/>
            <a:ext cx="4645254" cy="4174478"/>
          </a:xfrm>
          <a:prstGeom prst="roundRect">
            <a:avLst>
              <a:gd name="adj" fmla="val 7734"/>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lang="en-US" altLang="zh-CN"/>
          </a:p>
        </p:txBody>
      </p:sp>
      <p:sp>
        <p:nvSpPr>
          <p:cNvPr id="29" name="圆角矩形 28"/>
          <p:cNvSpPr/>
          <p:nvPr>
            <p:custDataLst>
              <p:tags r:id="rId3"/>
            </p:custDataLst>
          </p:nvPr>
        </p:nvSpPr>
        <p:spPr>
          <a:xfrm>
            <a:off x="6415835" y="1439796"/>
            <a:ext cx="4645254" cy="4174478"/>
          </a:xfrm>
          <a:prstGeom prst="roundRect">
            <a:avLst>
              <a:gd name="adj" fmla="val 7734"/>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a:buClrTx/>
              <a:buSzTx/>
              <a:buFontTx/>
            </a:pPr>
            <a:endParaRPr lang="en-US" altLang="zh-CN">
              <a:sym typeface="+mn-ea"/>
            </a:endParaRPr>
          </a:p>
        </p:txBody>
      </p:sp>
      <p:sp>
        <p:nvSpPr>
          <p:cNvPr id="35" name="圆角矩形 34"/>
          <p:cNvSpPr/>
          <p:nvPr>
            <p:custDataLst>
              <p:tags r:id="rId4"/>
            </p:custDataLst>
          </p:nvPr>
        </p:nvSpPr>
        <p:spPr>
          <a:xfrm>
            <a:off x="837009" y="1603371"/>
            <a:ext cx="4645254" cy="4174478"/>
          </a:xfrm>
          <a:prstGeom prst="roundRect">
            <a:avLst>
              <a:gd name="adj" fmla="val 7734"/>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lang="en-US" altLang="zh-CN" dirty="0"/>
          </a:p>
        </p:txBody>
      </p:sp>
      <p:sp>
        <p:nvSpPr>
          <p:cNvPr id="36" name="圆角矩形 35"/>
          <p:cNvSpPr/>
          <p:nvPr>
            <p:custDataLst>
              <p:tags r:id="rId5"/>
            </p:custDataLst>
          </p:nvPr>
        </p:nvSpPr>
        <p:spPr>
          <a:xfrm>
            <a:off x="1132241" y="1852058"/>
            <a:ext cx="4645254" cy="4174478"/>
          </a:xfrm>
          <a:prstGeom prst="roundRect">
            <a:avLst>
              <a:gd name="adj" fmla="val 7734"/>
            </a:avLst>
          </a:prstGeom>
          <a:gradFill>
            <a:gsLst>
              <a:gs pos="0">
                <a:schemeClr val="accent1"/>
              </a:gs>
              <a:gs pos="100000">
                <a:schemeClr val="accent1">
                  <a:lumMod val="75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lang="zh-CN" altLang="en-US"/>
          </a:p>
        </p:txBody>
      </p:sp>
      <p:sp>
        <p:nvSpPr>
          <p:cNvPr id="45" name="文本框 44"/>
          <p:cNvSpPr txBox="1"/>
          <p:nvPr>
            <p:custDataLst>
              <p:tags r:id="rId6"/>
            </p:custDataLst>
          </p:nvPr>
        </p:nvSpPr>
        <p:spPr>
          <a:xfrm>
            <a:off x="1306455" y="2124682"/>
            <a:ext cx="4299486" cy="3653167"/>
          </a:xfrm>
          <a:prstGeom prst="rect">
            <a:avLst/>
          </a:prstGeom>
          <a:noFill/>
        </p:spPr>
        <p:txBody>
          <a:bodyPr wrap="square" rtlCol="0" anchor="ctr" anchorCtr="0">
            <a:normAutofit/>
          </a:bodyPr>
          <a:p>
            <a:pPr marL="406400" lvl="1" indent="0" algn="l" fontAlgn="ctr">
              <a:lnSpc>
                <a:spcPct val="120000"/>
              </a:lnSpc>
              <a:spcBef>
                <a:spcPts val="0"/>
              </a:spcBef>
              <a:spcAft>
                <a:spcPts val="800"/>
              </a:spcAft>
              <a:buClrTx/>
              <a:buSzTx/>
              <a:buFont typeface="Calibri Light" panose="020F0302020204030204" charset="0"/>
              <a:buNone/>
            </a:pPr>
            <a:r>
              <a:rPr lang="en-US" altLang="zh-CN" sz="2200" spc="140">
                <a:solidFill>
                  <a:schemeClr val="lt1"/>
                </a:solidFill>
                <a:uFillTx/>
                <a:latin typeface="Arial" panose="020B0604020202020204" pitchFamily="34" charset="0"/>
                <a:ea typeface="微软雅黑" panose="020B0503020204020204" charset="-122"/>
              </a:rPr>
              <a:t>1. 关注范围变广</a:t>
            </a:r>
            <a:r>
              <a:rPr lang="zh-CN" altLang="en-US" sz="2200" spc="140">
                <a:solidFill>
                  <a:schemeClr val="lt1"/>
                </a:solidFill>
                <a:uFillTx/>
                <a:latin typeface="Arial" panose="020B0604020202020204" pitchFamily="34" charset="0"/>
                <a:ea typeface="微软雅黑" panose="020B0503020204020204" charset="-122"/>
              </a:rPr>
              <a:t>；</a:t>
            </a:r>
            <a:endParaRPr lang="en-US" altLang="zh-CN" sz="2200" spc="140">
              <a:solidFill>
                <a:schemeClr val="lt1"/>
              </a:solidFill>
              <a:uFillTx/>
              <a:latin typeface="Arial" panose="020B0604020202020204" pitchFamily="34" charset="0"/>
              <a:ea typeface="微软雅黑" panose="020B0503020204020204" charset="-122"/>
            </a:endParaRPr>
          </a:p>
          <a:p>
            <a:pPr marL="787400" lvl="1" indent="-381000" algn="l" fontAlgn="ctr">
              <a:lnSpc>
                <a:spcPct val="120000"/>
              </a:lnSpc>
              <a:spcBef>
                <a:spcPts val="0"/>
              </a:spcBef>
              <a:spcAft>
                <a:spcPts val="800"/>
              </a:spcAft>
              <a:buSzPct val="100000"/>
              <a:buFont typeface="Calibri Light" panose="020F0302020204030204" charset="0"/>
              <a:buAutoNum type="arabicPeriod" startAt="2"/>
            </a:pPr>
            <a:r>
              <a:rPr lang="en-US" altLang="zh-CN" sz="2200" spc="140">
                <a:solidFill>
                  <a:schemeClr val="lt1"/>
                </a:solidFill>
                <a:uFillTx/>
                <a:latin typeface="Arial" panose="020B0604020202020204" pitchFamily="34" charset="0"/>
                <a:ea typeface="微软雅黑" panose="020B0503020204020204" charset="-122"/>
              </a:rPr>
              <a:t>遇到的问题更复杂；</a:t>
            </a:r>
            <a:endParaRPr lang="en-US" altLang="zh-CN" sz="2200" spc="140">
              <a:solidFill>
                <a:schemeClr val="lt1"/>
              </a:solidFill>
              <a:uFillTx/>
              <a:latin typeface="Arial" panose="020B0604020202020204" pitchFamily="34" charset="0"/>
              <a:ea typeface="微软雅黑" panose="020B0503020204020204" charset="-122"/>
            </a:endParaRPr>
          </a:p>
          <a:p>
            <a:pPr marL="787400" lvl="1" indent="-381000" algn="l" fontAlgn="ctr">
              <a:lnSpc>
                <a:spcPct val="120000"/>
              </a:lnSpc>
              <a:spcBef>
                <a:spcPts val="0"/>
              </a:spcBef>
              <a:spcAft>
                <a:spcPts val="800"/>
              </a:spcAft>
              <a:buSzPct val="100000"/>
              <a:buFont typeface="Calibri Light" panose="020F0302020204030204" charset="0"/>
              <a:buAutoNum type="arabicPeriod" startAt="2"/>
            </a:pPr>
            <a:r>
              <a:rPr lang="en-US" altLang="zh-CN" sz="2200" spc="140">
                <a:solidFill>
                  <a:schemeClr val="lt1"/>
                </a:solidFill>
                <a:uFillTx/>
                <a:latin typeface="Arial" panose="020B0604020202020204" pitchFamily="34" charset="0"/>
                <a:ea typeface="微软雅黑" panose="020B0503020204020204" charset="-122"/>
              </a:rPr>
              <a:t>遇到更难应对的家长；</a:t>
            </a:r>
            <a:endParaRPr lang="en-US" altLang="zh-CN" sz="2200" spc="140">
              <a:solidFill>
                <a:schemeClr val="lt1"/>
              </a:solidFill>
              <a:uFillTx/>
              <a:latin typeface="Arial" panose="020B0604020202020204" pitchFamily="34" charset="0"/>
              <a:ea typeface="微软雅黑" panose="020B0503020204020204" charset="-122"/>
            </a:endParaRPr>
          </a:p>
          <a:p>
            <a:pPr marL="787400" lvl="1" indent="-381000" algn="l" fontAlgn="ctr">
              <a:lnSpc>
                <a:spcPct val="120000"/>
              </a:lnSpc>
              <a:spcBef>
                <a:spcPts val="0"/>
              </a:spcBef>
              <a:spcAft>
                <a:spcPts val="800"/>
              </a:spcAft>
              <a:buSzPct val="100000"/>
              <a:buFont typeface="Calibri Light" panose="020F0302020204030204" charset="0"/>
              <a:buAutoNum type="arabicPeriod" startAt="2"/>
            </a:pPr>
            <a:r>
              <a:rPr lang="en-US" altLang="zh-CN" sz="2200" spc="140">
                <a:solidFill>
                  <a:schemeClr val="lt1"/>
                </a:solidFill>
                <a:uFillTx/>
                <a:latin typeface="Arial" panose="020B0604020202020204" pitchFamily="34" charset="0"/>
                <a:ea typeface="微软雅黑" panose="020B0503020204020204" charset="-122"/>
              </a:rPr>
              <a:t>你将更远离现场；</a:t>
            </a:r>
            <a:endParaRPr lang="en-US" altLang="zh-CN" sz="2200" spc="140">
              <a:solidFill>
                <a:schemeClr val="lt1"/>
              </a:solidFill>
              <a:uFillTx/>
              <a:latin typeface="Arial" panose="020B0604020202020204" pitchFamily="34" charset="0"/>
              <a:ea typeface="微软雅黑" panose="020B0503020204020204" charset="-122"/>
            </a:endParaRPr>
          </a:p>
          <a:p>
            <a:pPr marL="787400" lvl="1" indent="-381000" algn="l" fontAlgn="ctr">
              <a:lnSpc>
                <a:spcPct val="120000"/>
              </a:lnSpc>
              <a:spcBef>
                <a:spcPts val="0"/>
              </a:spcBef>
              <a:spcAft>
                <a:spcPts val="800"/>
              </a:spcAft>
              <a:buSzPct val="100000"/>
              <a:buFont typeface="Calibri Light" panose="020F0302020204030204" charset="0"/>
              <a:buAutoNum type="arabicPeriod" startAt="2"/>
            </a:pPr>
            <a:r>
              <a:rPr lang="en-US" altLang="zh-CN" sz="2200" spc="140">
                <a:solidFill>
                  <a:schemeClr val="lt1"/>
                </a:solidFill>
                <a:uFillTx/>
                <a:latin typeface="Arial" panose="020B0604020202020204" pitchFamily="34" charset="0"/>
                <a:ea typeface="微软雅黑" panose="020B0503020204020204" charset="-122"/>
              </a:rPr>
              <a:t>你将会有更高的“曝光度”</a:t>
            </a:r>
            <a:endParaRPr lang="en-US" altLang="zh-CN" sz="2200" spc="140">
              <a:solidFill>
                <a:schemeClr val="lt1"/>
              </a:solidFill>
              <a:uFillTx/>
              <a:latin typeface="Arial" panose="020B0604020202020204" pitchFamily="34" charset="0"/>
              <a:ea typeface="微软雅黑" panose="020B0503020204020204" charset="-122"/>
            </a:endParaRPr>
          </a:p>
        </p:txBody>
      </p:sp>
      <p:sp>
        <p:nvSpPr>
          <p:cNvPr id="37" name="圆角矩形 36"/>
          <p:cNvSpPr/>
          <p:nvPr>
            <p:custDataLst>
              <p:tags r:id="rId7"/>
            </p:custDataLst>
          </p:nvPr>
        </p:nvSpPr>
        <p:spPr>
          <a:xfrm>
            <a:off x="6643244" y="1603371"/>
            <a:ext cx="4645254" cy="4174478"/>
          </a:xfrm>
          <a:prstGeom prst="roundRect">
            <a:avLst>
              <a:gd name="adj" fmla="val 7734"/>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a:buClrTx/>
              <a:buSzTx/>
              <a:buFontTx/>
            </a:pPr>
            <a:endParaRPr lang="en-US" altLang="zh-CN" dirty="0">
              <a:sym typeface="+mn-ea"/>
            </a:endParaRPr>
          </a:p>
        </p:txBody>
      </p:sp>
      <p:sp>
        <p:nvSpPr>
          <p:cNvPr id="38" name="圆角矩形 37"/>
          <p:cNvSpPr/>
          <p:nvPr>
            <p:custDataLst>
              <p:tags r:id="rId8"/>
            </p:custDataLst>
          </p:nvPr>
        </p:nvSpPr>
        <p:spPr>
          <a:xfrm>
            <a:off x="6938476" y="1852058"/>
            <a:ext cx="4645254" cy="4174478"/>
          </a:xfrm>
          <a:prstGeom prst="roundRect">
            <a:avLst>
              <a:gd name="adj" fmla="val 7734"/>
            </a:avLst>
          </a:prstGeom>
          <a:gradFill>
            <a:gsLst>
              <a:gs pos="0">
                <a:schemeClr val="accent2"/>
              </a:gs>
              <a:gs pos="100000">
                <a:schemeClr val="accent2">
                  <a:lumMod val="75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a:buClrTx/>
              <a:buSzTx/>
              <a:buFontTx/>
            </a:pPr>
            <a:endParaRPr lang="zh-CN" altLang="en-US">
              <a:sym typeface="+mn-ea"/>
            </a:endParaRPr>
          </a:p>
        </p:txBody>
      </p:sp>
      <p:sp>
        <p:nvSpPr>
          <p:cNvPr id="39" name="文本框 38"/>
          <p:cNvSpPr txBox="1"/>
          <p:nvPr>
            <p:custDataLst>
              <p:tags r:id="rId9"/>
            </p:custDataLst>
          </p:nvPr>
        </p:nvSpPr>
        <p:spPr>
          <a:xfrm>
            <a:off x="7112690" y="2124682"/>
            <a:ext cx="4299486" cy="3653167"/>
          </a:xfrm>
          <a:prstGeom prst="rect">
            <a:avLst/>
          </a:prstGeom>
          <a:noFill/>
        </p:spPr>
        <p:txBody>
          <a:bodyPr wrap="square" rtlCol="0" anchor="ctr" anchorCtr="0">
            <a:normAutofit/>
          </a:bodyPr>
          <a:p>
            <a:pPr marL="0" lvl="0" indent="0" algn="l" fontAlgn="auto">
              <a:lnSpc>
                <a:spcPct val="120000"/>
              </a:lnSpc>
              <a:spcBef>
                <a:spcPts val="0"/>
              </a:spcBef>
              <a:spcAft>
                <a:spcPts val="800"/>
              </a:spcAft>
              <a:buSzPct val="100000"/>
              <a:buNone/>
            </a:pPr>
            <a:r>
              <a:rPr lang="zh-CN" altLang="en-US" sz="2400" spc="160">
                <a:solidFill>
                  <a:schemeClr val="lt1"/>
                </a:solidFill>
                <a:uFillTx/>
                <a:latin typeface="Arial" panose="020B0604020202020204" pitchFamily="34" charset="0"/>
                <a:ea typeface="微软雅黑" panose="020B0503020204020204" charset="-122"/>
              </a:rPr>
              <a:t>避免：</a:t>
            </a:r>
            <a:endParaRPr lang="zh-CN" altLang="en-US" sz="2400" spc="160">
              <a:solidFill>
                <a:schemeClr val="lt1"/>
              </a:solidFill>
              <a:uFillTx/>
              <a:latin typeface="Arial" panose="020B0604020202020204" pitchFamily="34" charset="0"/>
              <a:ea typeface="微软雅黑" panose="020B0503020204020204" charset="-122"/>
            </a:endParaRPr>
          </a:p>
          <a:p>
            <a:pPr marL="0" lvl="0" indent="0" algn="l" fontAlgn="auto">
              <a:lnSpc>
                <a:spcPct val="120000"/>
              </a:lnSpc>
              <a:spcBef>
                <a:spcPts val="0"/>
              </a:spcBef>
              <a:spcAft>
                <a:spcPts val="800"/>
              </a:spcAft>
              <a:buSzPct val="100000"/>
              <a:buNone/>
            </a:pPr>
            <a:r>
              <a:rPr lang="zh-CN" altLang="en-US" sz="2400" spc="160">
                <a:solidFill>
                  <a:schemeClr val="lt1"/>
                </a:solidFill>
                <a:uFillTx/>
                <a:latin typeface="Arial" panose="020B0604020202020204" pitchFamily="34" charset="0"/>
                <a:ea typeface="微软雅黑" panose="020B0503020204020204" charset="-122"/>
              </a:rPr>
              <a:t>园长踩油门，</a:t>
            </a:r>
            <a:endParaRPr lang="zh-CN" altLang="en-US" sz="2400" spc="160">
              <a:solidFill>
                <a:schemeClr val="lt1"/>
              </a:solidFill>
              <a:uFillTx/>
              <a:latin typeface="Arial" panose="020B0604020202020204" pitchFamily="34" charset="0"/>
              <a:ea typeface="微软雅黑" panose="020B0503020204020204" charset="-122"/>
            </a:endParaRPr>
          </a:p>
          <a:p>
            <a:pPr marL="0" lvl="0" indent="0" algn="l" fontAlgn="auto">
              <a:lnSpc>
                <a:spcPct val="120000"/>
              </a:lnSpc>
              <a:spcBef>
                <a:spcPts val="0"/>
              </a:spcBef>
              <a:spcAft>
                <a:spcPts val="800"/>
              </a:spcAft>
              <a:buSzPct val="100000"/>
              <a:buNone/>
            </a:pPr>
            <a:r>
              <a:rPr lang="zh-CN" altLang="en-US" sz="2400" spc="160">
                <a:solidFill>
                  <a:schemeClr val="lt1"/>
                </a:solidFill>
                <a:uFillTx/>
                <a:latin typeface="Arial" panose="020B0604020202020204" pitchFamily="34" charset="0"/>
                <a:ea typeface="微软雅黑" panose="020B0503020204020204" charset="-122"/>
              </a:rPr>
              <a:t>中层挂空挡，</a:t>
            </a:r>
            <a:endParaRPr lang="zh-CN" altLang="en-US" sz="2400" spc="160">
              <a:solidFill>
                <a:schemeClr val="lt1"/>
              </a:solidFill>
              <a:uFillTx/>
              <a:latin typeface="Arial" panose="020B0604020202020204" pitchFamily="34" charset="0"/>
              <a:ea typeface="微软雅黑" panose="020B0503020204020204" charset="-122"/>
            </a:endParaRPr>
          </a:p>
          <a:p>
            <a:pPr marL="0" lvl="0" indent="0" algn="l" fontAlgn="auto">
              <a:lnSpc>
                <a:spcPct val="120000"/>
              </a:lnSpc>
              <a:spcBef>
                <a:spcPts val="0"/>
              </a:spcBef>
              <a:spcAft>
                <a:spcPts val="800"/>
              </a:spcAft>
              <a:buSzPct val="100000"/>
              <a:buNone/>
            </a:pPr>
            <a:r>
              <a:rPr lang="zh-CN" altLang="en-US" sz="2400" spc="160">
                <a:solidFill>
                  <a:schemeClr val="lt1"/>
                </a:solidFill>
                <a:uFillTx/>
                <a:latin typeface="Arial" panose="020B0604020202020204" pitchFamily="34" charset="0"/>
                <a:ea typeface="微软雅黑" panose="020B0503020204020204" charset="-122"/>
              </a:rPr>
              <a:t>基层踩刹车。</a:t>
            </a:r>
            <a:endParaRPr lang="zh-CN" altLang="en-US" sz="2400" spc="160">
              <a:solidFill>
                <a:schemeClr val="lt1"/>
              </a:solidFill>
              <a:uFillTx/>
              <a:latin typeface="Arial" panose="020B0604020202020204" pitchFamily="34" charset="0"/>
              <a:ea typeface="微软雅黑" panose="020B0503020204020204" charset="-122"/>
            </a:endParaRPr>
          </a:p>
        </p:txBody>
      </p:sp>
    </p:spTree>
    <p:custDataLst>
      <p:tags r:id="rId10"/>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7" grpId="0" animBg="1"/>
      <p:bldP spid="38" grpId="0" animBg="1"/>
      <p:bldP spid="39" grpId="0"/>
      <p:bldP spid="29" grpId="1" animBg="1"/>
      <p:bldP spid="37" grpId="1" animBg="1"/>
      <p:bldP spid="38" grpId="1" animBg="1"/>
      <p:bldP spid="39"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截屏2023-04-03 15.44.23"/>
          <p:cNvPicPr>
            <a:picLocks noChangeAspect="1"/>
          </p:cNvPicPr>
          <p:nvPr/>
        </p:nvPicPr>
        <p:blipFill>
          <a:blip r:embed="rId1"/>
          <a:stretch>
            <a:fillRect/>
          </a:stretch>
        </p:blipFill>
        <p:spPr>
          <a:xfrm>
            <a:off x="2626186" y="1122910"/>
            <a:ext cx="7219192" cy="5496551"/>
          </a:xfrm>
          <a:prstGeom prst="rect">
            <a:avLst/>
          </a:prstGeom>
        </p:spPr>
      </p:pic>
      <p:sp>
        <p:nvSpPr>
          <p:cNvPr id="25" name="文本框 23"/>
          <p:cNvSpPr txBox="1"/>
          <p:nvPr/>
        </p:nvSpPr>
        <p:spPr>
          <a:xfrm>
            <a:off x="1926641" y="82474"/>
            <a:ext cx="4192198" cy="638810"/>
          </a:xfrm>
          <a:prstGeom prst="rect">
            <a:avLst/>
          </a:prstGeom>
          <a:ln w="12700">
            <a:miter lim="400000"/>
          </a:ln>
        </p:spPr>
        <p:txBody>
          <a:bodyPr wrap="square" lIns="42986" tIns="42986" rIns="42986" bIns="42986">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algn="l">
              <a:spcBef>
                <a:spcPts val="0"/>
              </a:spcBef>
              <a:spcAft>
                <a:spcPts val="0"/>
              </a:spcAft>
              <a:buClrTx/>
              <a:buSzTx/>
              <a:buFontTx/>
            </a:pPr>
            <a:r>
              <a:rPr lang="zh-CN" altLang="en-US" sz="3595" spc="200" dirty="0">
                <a:solidFill>
                  <a:schemeClr val="lt1"/>
                </a:solidFill>
                <a:uFillTx/>
                <a:latin typeface="微软雅黑" panose="020B0503020204020204" charset="-122"/>
                <a:ea typeface="微软雅黑" panose="020B0503020204020204" charset="-122"/>
                <a:cs typeface="+mn-cs"/>
              </a:rPr>
              <a:t>优质经营数据比例</a:t>
            </a:r>
            <a:endParaRPr lang="zh-CN" altLang="en-US" sz="3595" spc="200" dirty="0">
              <a:solidFill>
                <a:schemeClr val="lt1"/>
              </a:solidFill>
              <a:uFillTx/>
              <a:latin typeface="微软雅黑" panose="020B0503020204020204" charset="-122"/>
              <a:ea typeface="微软雅黑" panose="020B0503020204020204" charset="-122"/>
              <a:cs typeface="+mn-cs"/>
            </a:endParaRPr>
          </a:p>
        </p:txBody>
      </p:sp>
      <p:sp>
        <p:nvSpPr>
          <p:cNvPr id="26" name="文本框 122"/>
          <p:cNvSpPr txBox="1"/>
          <p:nvPr/>
        </p:nvSpPr>
        <p:spPr>
          <a:xfrm>
            <a:off x="7086974" y="1122824"/>
            <a:ext cx="3381419" cy="577215"/>
          </a:xfrm>
          <a:prstGeom prst="rect">
            <a:avLst/>
          </a:prstGeom>
          <a:noFill/>
          <a:ln w="12700" cap="flat">
            <a:noFill/>
            <a:miter lim="400000"/>
          </a:ln>
          <a:effectLst/>
        </p:spPr>
        <p:txBody>
          <a:bodyPr wrap="square" lIns="42986" tIns="42986" rIns="42986" bIns="42986" numCol="1" anchor="t">
            <a:spAutoFit/>
          </a:bodyPr>
          <a:lstStyle/>
          <a:p>
            <a:pPr algn="ctr">
              <a:defRPr sz="1400" b="1">
                <a:solidFill>
                  <a:srgbClr val="404040"/>
                </a:solidFill>
                <a:latin typeface="Century Gothic"/>
                <a:ea typeface="Century Gothic"/>
                <a:cs typeface="Century Gothic"/>
                <a:sym typeface="Century Gothic"/>
              </a:defRPr>
            </a:pPr>
            <a:r>
              <a:rPr sz="1600" dirty="0" err="1">
                <a:latin typeface="微软雅黑" panose="020B0503020204020204" charset="-122"/>
                <a:ea typeface="微软雅黑" panose="020B0503020204020204" charset="-122"/>
                <a:cs typeface="微软雅黑" panose="020B0503020204020204" charset="-122"/>
                <a:sym typeface="微软雅黑" panose="020B0503020204020204" charset="-122"/>
              </a:rPr>
              <a:t>房租物业支出</a:t>
            </a:r>
            <a:endParaRPr sz="1600" dirty="0">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ctr">
              <a:defRPr sz="1400" b="1">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sz="1600" dirty="0" err="1"/>
              <a:t>满园状况下占收入的</a:t>
            </a:r>
            <a:r>
              <a:rPr sz="1600" dirty="0"/>
              <a:t>15%</a:t>
            </a:r>
            <a:endParaRPr sz="1600" dirty="0"/>
          </a:p>
        </p:txBody>
      </p:sp>
      <p:sp>
        <p:nvSpPr>
          <p:cNvPr id="27" name="文本框 124"/>
          <p:cNvSpPr txBox="1"/>
          <p:nvPr/>
        </p:nvSpPr>
        <p:spPr>
          <a:xfrm>
            <a:off x="8163762" y="4857063"/>
            <a:ext cx="3037144" cy="577215"/>
          </a:xfrm>
          <a:prstGeom prst="rect">
            <a:avLst/>
          </a:prstGeom>
          <a:noFill/>
          <a:ln w="12700" cap="flat">
            <a:noFill/>
            <a:miter lim="400000"/>
          </a:ln>
          <a:effectLst/>
        </p:spPr>
        <p:txBody>
          <a:bodyPr wrap="square" lIns="42986" tIns="42986" rIns="42986" bIns="42986" numCol="1" anchor="t">
            <a:spAutoFit/>
          </a:bodyPr>
          <a:lstStyle/>
          <a:p>
            <a:pPr algn="ctr">
              <a:defRPr sz="1400" b="1">
                <a:solidFill>
                  <a:srgbClr val="404040"/>
                </a:solidFill>
                <a:latin typeface="Century Gothic"/>
                <a:ea typeface="Century Gothic"/>
                <a:cs typeface="Century Gothic"/>
                <a:sym typeface="Century Gothic"/>
              </a:defRPr>
            </a:pPr>
            <a:r>
              <a:rPr sz="1600" dirty="0" err="1">
                <a:latin typeface="微软雅黑" panose="020B0503020204020204" charset="-122"/>
                <a:ea typeface="微软雅黑" panose="020B0503020204020204" charset="-122"/>
                <a:cs typeface="微软雅黑" panose="020B0503020204020204" charset="-122"/>
                <a:sym typeface="微软雅黑" panose="020B0503020204020204" charset="-122"/>
              </a:rPr>
              <a:t>人力资源支出</a:t>
            </a:r>
            <a:endParaRPr sz="1600" dirty="0">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ctr">
              <a:defRPr sz="1400" b="1">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sz="1600" dirty="0" err="1"/>
              <a:t>满园状况下占收入的</a:t>
            </a:r>
            <a:r>
              <a:rPr sz="1600" dirty="0"/>
              <a:t>45%</a:t>
            </a:r>
            <a:endParaRPr sz="1600" dirty="0"/>
          </a:p>
        </p:txBody>
      </p:sp>
      <p:sp>
        <p:nvSpPr>
          <p:cNvPr id="28" name="文本框 126"/>
          <p:cNvSpPr txBox="1"/>
          <p:nvPr/>
        </p:nvSpPr>
        <p:spPr>
          <a:xfrm>
            <a:off x="1678797" y="4958569"/>
            <a:ext cx="2419227" cy="577215"/>
          </a:xfrm>
          <a:prstGeom prst="rect">
            <a:avLst/>
          </a:prstGeom>
          <a:noFill/>
          <a:ln w="12700" cap="flat">
            <a:noFill/>
            <a:miter lim="400000"/>
          </a:ln>
          <a:effectLst/>
        </p:spPr>
        <p:txBody>
          <a:bodyPr wrap="square" lIns="42986" tIns="42986" rIns="42986" bIns="42986" numCol="1" anchor="t">
            <a:spAutoFit/>
          </a:bodyPr>
          <a:lstStyle/>
          <a:p>
            <a:pPr algn="ctr">
              <a:defRPr sz="1400" b="1">
                <a:solidFill>
                  <a:srgbClr val="404040"/>
                </a:solidFill>
                <a:latin typeface="Century Gothic"/>
                <a:ea typeface="Century Gothic"/>
                <a:cs typeface="Century Gothic"/>
                <a:sym typeface="Century Gothic"/>
              </a:defRPr>
            </a:pPr>
            <a:r>
              <a:rPr sz="1600" dirty="0" err="1">
                <a:latin typeface="微软雅黑" panose="020B0503020204020204" charset="-122"/>
                <a:ea typeface="微软雅黑" panose="020B0503020204020204" charset="-122"/>
                <a:cs typeface="微软雅黑" panose="020B0503020204020204" charset="-122"/>
                <a:sym typeface="微软雅黑" panose="020B0503020204020204" charset="-122"/>
              </a:rPr>
              <a:t>其他运营支出</a:t>
            </a:r>
            <a:endParaRPr sz="1600" dirty="0">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ctr">
              <a:defRPr sz="1400" b="1">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sz="1600" dirty="0"/>
              <a:t>满园状况下占收入的1</a:t>
            </a:r>
            <a:r>
              <a:rPr lang="en-US" altLang="zh-CN" sz="1600" dirty="0"/>
              <a:t>0</a:t>
            </a:r>
            <a:r>
              <a:rPr sz="1600" dirty="0"/>
              <a:t>%</a:t>
            </a:r>
            <a:endParaRPr sz="1600" dirty="0"/>
          </a:p>
        </p:txBody>
      </p:sp>
      <p:pic>
        <p:nvPicPr>
          <p:cNvPr id="3" name="图片 2" descr="截屏2023-04-03 15.44.38"/>
          <p:cNvPicPr>
            <a:picLocks noChangeAspect="1"/>
          </p:cNvPicPr>
          <p:nvPr/>
        </p:nvPicPr>
        <p:blipFill>
          <a:blip r:embed="rId2"/>
          <a:stretch>
            <a:fillRect/>
          </a:stretch>
        </p:blipFill>
        <p:spPr>
          <a:xfrm>
            <a:off x="2626186" y="1122910"/>
            <a:ext cx="923282" cy="843346"/>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custDataLst>
              <p:tags r:id="rId1"/>
            </p:custDataLst>
          </p:nvPr>
        </p:nvPicPr>
        <p:blipFill>
          <a:blip r:embed="rId2"/>
          <a:srcRect l="13722" r="11250"/>
          <a:stretch>
            <a:fillRect/>
          </a:stretch>
        </p:blipFill>
        <p:spPr>
          <a:xfrm>
            <a:off x="8761730" y="0"/>
            <a:ext cx="3430270" cy="6858000"/>
          </a:xfrm>
          <a:custGeom>
            <a:avLst/>
            <a:gdLst>
              <a:gd name="connsiteX0" fmla="*/ 0 w 3543300"/>
              <a:gd name="connsiteY0" fmla="*/ 0 h 6858000"/>
              <a:gd name="connsiteX1" fmla="*/ 3543300 w 3543300"/>
              <a:gd name="connsiteY1" fmla="*/ 0 h 6858000"/>
              <a:gd name="connsiteX2" fmla="*/ 3543300 w 3543300"/>
              <a:gd name="connsiteY2" fmla="*/ 6858000 h 6858000"/>
              <a:gd name="connsiteX3" fmla="*/ 0 w 35433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43300" h="6858000">
                <a:moveTo>
                  <a:pt x="0" y="0"/>
                </a:moveTo>
                <a:lnTo>
                  <a:pt x="3543300" y="0"/>
                </a:lnTo>
                <a:lnTo>
                  <a:pt x="3543300" y="6858000"/>
                </a:lnTo>
                <a:lnTo>
                  <a:pt x="0" y="6858000"/>
                </a:lnTo>
                <a:close/>
              </a:path>
            </a:pathLst>
          </a:custGeom>
        </p:spPr>
      </p:pic>
      <p:sp>
        <p:nvSpPr>
          <p:cNvPr id="31" name="矩形 30"/>
          <p:cNvSpPr/>
          <p:nvPr>
            <p:custDataLst>
              <p:tags r:id="rId3"/>
            </p:custDataLst>
          </p:nvPr>
        </p:nvSpPr>
        <p:spPr>
          <a:xfrm>
            <a:off x="7620000" y="3429000"/>
            <a:ext cx="1765300" cy="1511300"/>
          </a:xfrm>
          <a:prstGeom prst="rect">
            <a:avLst/>
          </a:prstGeom>
          <a:gradFill flip="none" rotWithShape="1">
            <a:gsLst>
              <a:gs pos="0">
                <a:schemeClr val="accent1"/>
              </a:gs>
              <a:gs pos="100000">
                <a:schemeClr val="accent1">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矩形 31"/>
          <p:cNvSpPr/>
          <p:nvPr>
            <p:custDataLst>
              <p:tags r:id="rId4"/>
            </p:custDataLst>
          </p:nvPr>
        </p:nvSpPr>
        <p:spPr>
          <a:xfrm>
            <a:off x="10420350" y="0"/>
            <a:ext cx="1765300" cy="1511300"/>
          </a:xfrm>
          <a:prstGeom prst="rect">
            <a:avLst/>
          </a:prstGeom>
          <a:gradFill>
            <a:gsLst>
              <a:gs pos="0">
                <a:schemeClr val="accent1"/>
              </a:gs>
              <a:gs pos="100000">
                <a:schemeClr val="accent1">
                  <a:alpha val="5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矩形 32"/>
          <p:cNvSpPr/>
          <p:nvPr>
            <p:custDataLst>
              <p:tags r:id="rId5"/>
            </p:custDataLst>
          </p:nvPr>
        </p:nvSpPr>
        <p:spPr>
          <a:xfrm>
            <a:off x="10426700" y="5346700"/>
            <a:ext cx="1765300" cy="1511300"/>
          </a:xfrm>
          <a:prstGeom prst="rect">
            <a:avLst/>
          </a:prstGeom>
          <a:gradFill>
            <a:gsLst>
              <a:gs pos="0">
                <a:schemeClr val="accent1"/>
              </a:gs>
              <a:gs pos="100000">
                <a:schemeClr val="accent1">
                  <a:alpha val="5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custDataLst>
              <p:tags r:id="rId6"/>
            </p:custDataLst>
          </p:nvPr>
        </p:nvSpPr>
        <p:spPr>
          <a:xfrm>
            <a:off x="914400" y="1285815"/>
            <a:ext cx="5772150" cy="1127760"/>
          </a:xfrm>
          <a:prstGeom prst="rect">
            <a:avLst/>
          </a:prstGeom>
          <a:noFill/>
        </p:spPr>
        <p:txBody>
          <a:bodyPr wrap="square" lIns="63500" tIns="25400" rIns="63500" bIns="25400" rtlCol="0" anchor="b" anchorCtr="0">
            <a:normAutofit/>
          </a:bodyPr>
          <a:p>
            <a:pPr marL="0" indent="0" algn="l">
              <a:lnSpc>
                <a:spcPct val="110000"/>
              </a:lnSpc>
              <a:spcBef>
                <a:spcPts val="0"/>
              </a:spcBef>
              <a:spcAft>
                <a:spcPts val="0"/>
              </a:spcAft>
              <a:buSzPct val="100000"/>
              <a:buNone/>
            </a:pPr>
            <a:r>
              <a:rPr lang="en-US" sz="5000" b="1" spc="340" dirty="0">
                <a:solidFill>
                  <a:schemeClr val="accent1"/>
                </a:solidFill>
                <a:uFillTx/>
                <a:latin typeface="微软雅黑" panose="020B0503020204020204" charset="-122"/>
                <a:ea typeface="微软雅黑" panose="020B0503020204020204" charset="-122"/>
              </a:rPr>
              <a:t>当下的现状</a:t>
            </a:r>
            <a:endParaRPr lang="en-US" sz="5000" b="1" spc="340" dirty="0">
              <a:solidFill>
                <a:schemeClr val="accent1"/>
              </a:solidFill>
              <a:uFillTx/>
              <a:latin typeface="微软雅黑" panose="020B0503020204020204" charset="-122"/>
              <a:ea typeface="微软雅黑" panose="020B0503020204020204" charset="-122"/>
            </a:endParaRPr>
          </a:p>
        </p:txBody>
      </p:sp>
      <p:sp>
        <p:nvSpPr>
          <p:cNvPr id="14" name="Title 6"/>
          <p:cNvSpPr txBox="1"/>
          <p:nvPr>
            <p:custDataLst>
              <p:tags r:id="rId7"/>
            </p:custDataLst>
          </p:nvPr>
        </p:nvSpPr>
        <p:spPr>
          <a:xfrm>
            <a:off x="914400" y="2707077"/>
            <a:ext cx="5772150" cy="2865107"/>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en-US" sz="2500" spc="17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伤你心伤的最重的是那些最在乎的人</a:t>
            </a:r>
            <a:endParaRPr lang="en-US" sz="2500" spc="17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0" lvl="0" indent="0" algn="l" fontAlgn="auto">
              <a:lnSpc>
                <a:spcPct val="120000"/>
              </a:lnSpc>
              <a:spcBef>
                <a:spcPts val="0"/>
              </a:spcBef>
              <a:spcAft>
                <a:spcPts val="800"/>
              </a:spcAft>
              <a:buSzPct val="100000"/>
              <a:buNone/>
            </a:pPr>
            <a:r>
              <a:rPr lang="en-US" sz="2500" spc="17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一个老师培养了3年离你而去了</a:t>
            </a:r>
            <a:endParaRPr lang="en-US" sz="2500" spc="17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0" lvl="0" indent="0" algn="l" fontAlgn="auto">
              <a:lnSpc>
                <a:spcPct val="120000"/>
              </a:lnSpc>
              <a:spcBef>
                <a:spcPts val="0"/>
              </a:spcBef>
              <a:spcAft>
                <a:spcPts val="800"/>
              </a:spcAft>
              <a:buSzPct val="100000"/>
              <a:buNone/>
            </a:pPr>
            <a:r>
              <a:rPr lang="en-US" sz="2500" spc="17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员工现在变得越来越难管</a:t>
            </a:r>
            <a:endParaRPr lang="en-US" sz="2500" spc="17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0" lvl="0" indent="0" algn="l" fontAlgn="auto">
              <a:lnSpc>
                <a:spcPct val="120000"/>
              </a:lnSpc>
              <a:spcBef>
                <a:spcPts val="0"/>
              </a:spcBef>
              <a:spcAft>
                <a:spcPts val="800"/>
              </a:spcAft>
              <a:buSzPct val="100000"/>
              <a:buNone/>
            </a:pPr>
            <a:r>
              <a:rPr lang="en-US" sz="2500" spc="17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年轻的员工不怕你了</a:t>
            </a:r>
            <a:endParaRPr lang="en-US" sz="2500" spc="17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spTree>
    <p:custDataLst>
      <p:tags r:id="rId8"/>
    </p:custData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6"/>
          <p:cNvSpPr txBox="1"/>
          <p:nvPr>
            <p:custDataLst>
              <p:tags r:id="rId1"/>
            </p:custDataLst>
          </p:nvPr>
        </p:nvSpPr>
        <p:spPr>
          <a:xfrm>
            <a:off x="1983747" y="2133600"/>
            <a:ext cx="8224507" cy="1828038"/>
          </a:xfrm>
          <a:prstGeom prst="rect">
            <a:avLst/>
          </a:prstGeom>
          <a:noFill/>
          <a:ln w="3175">
            <a:noFill/>
            <a:prstDash val="dash"/>
          </a:ln>
        </p:spPr>
        <p:txBody>
          <a:bodyPr wrap="square" lIns="63500" tIns="25400" rIns="63500" bIns="25400" anchor="b"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ctr" fontAlgn="auto">
              <a:lnSpc>
                <a:spcPct val="100000"/>
              </a:lnSpc>
              <a:spcBef>
                <a:spcPts val="0"/>
              </a:spcBef>
              <a:spcAft>
                <a:spcPts val="800"/>
              </a:spcAft>
              <a:buSzPct val="100000"/>
              <a:buNone/>
            </a:pPr>
            <a:r>
              <a:rPr lang="en-US" sz="3600" spc="28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员工现在变得越来越</a:t>
            </a:r>
            <a:r>
              <a:rPr lang="en-US" sz="3600" spc="280" dirty="0">
                <a:ln w="3175">
                  <a:noFill/>
                  <a:prstDash val="dash"/>
                </a:ln>
                <a:solidFill>
                  <a:srgbClr val="C00000"/>
                </a:solidFill>
                <a:uFillTx/>
                <a:latin typeface="微软雅黑" panose="020B0503020204020204" charset="-122"/>
                <a:ea typeface="微软雅黑" panose="020B0503020204020204" charset="-122"/>
                <a:cs typeface="微软雅黑" panose="020B0503020204020204" charset="-122"/>
              </a:rPr>
              <a:t>难管</a:t>
            </a:r>
            <a:endParaRPr lang="en-US" sz="3600" spc="280" dirty="0">
              <a:ln w="3175">
                <a:noFill/>
                <a:prstDash val="dash"/>
              </a:ln>
              <a:solidFill>
                <a:srgbClr val="C00000"/>
              </a:solidFill>
              <a:uFillTx/>
              <a:latin typeface="微软雅黑" panose="020B0503020204020204" charset="-122"/>
              <a:ea typeface="微软雅黑" panose="020B0503020204020204" charset="-122"/>
              <a:cs typeface="微软雅黑" panose="020B0503020204020204" charset="-122"/>
            </a:endParaRPr>
          </a:p>
        </p:txBody>
      </p:sp>
      <p:sp>
        <p:nvSpPr>
          <p:cNvPr id="6" name="Title 6"/>
          <p:cNvSpPr txBox="1"/>
          <p:nvPr>
            <p:custDataLst>
              <p:tags r:id="rId2"/>
            </p:custDataLst>
          </p:nvPr>
        </p:nvSpPr>
        <p:spPr>
          <a:xfrm>
            <a:off x="1983747" y="4265982"/>
            <a:ext cx="8224507" cy="708646"/>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ctr" fontAlgn="auto">
              <a:lnSpc>
                <a:spcPct val="100000"/>
              </a:lnSpc>
              <a:spcBef>
                <a:spcPts val="0"/>
              </a:spcBef>
              <a:spcAft>
                <a:spcPts val="800"/>
              </a:spcAft>
              <a:buSzPct val="100000"/>
              <a:buNone/>
            </a:pPr>
            <a:r>
              <a:rPr lang="en-US" sz="3600" spc="28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80后为什么</a:t>
            </a:r>
            <a:r>
              <a:rPr lang="en-US" sz="3600" spc="280" dirty="0">
                <a:ln w="3175">
                  <a:noFill/>
                  <a:prstDash val="dash"/>
                </a:ln>
                <a:solidFill>
                  <a:srgbClr val="C00000"/>
                </a:solidFill>
                <a:uFillTx/>
                <a:latin typeface="微软雅黑" panose="020B0503020204020204" charset="-122"/>
                <a:ea typeface="微软雅黑" panose="020B0503020204020204" charset="-122"/>
                <a:cs typeface="微软雅黑" panose="020B0503020204020204" charset="-122"/>
              </a:rPr>
              <a:t>好管</a:t>
            </a:r>
            <a:r>
              <a:rPr lang="en-US" sz="3600" spc="28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a:t>
            </a:r>
            <a:endParaRPr lang="en-US" sz="3600" spc="28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sp>
        <p:nvSpPr>
          <p:cNvPr id="5" name="矩形 0"/>
          <p:cNvSpPr/>
          <p:nvPr>
            <p:custDataLst>
              <p:tags r:id="rId3"/>
            </p:custDataLst>
          </p:nvPr>
        </p:nvSpPr>
        <p:spPr>
          <a:xfrm>
            <a:off x="188595" y="1238885"/>
            <a:ext cx="11831955" cy="5444490"/>
          </a:xfrm>
          <a:prstGeom prst="rect">
            <a:avLst/>
          </a:prstGeom>
          <a:noFill/>
          <a:ln w="28575" cmpd="sng">
            <a:solidFill>
              <a:schemeClr val="accent1">
                <a:shade val="50000"/>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7" name="图形 3"/>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5795963" y="0"/>
            <a:ext cx="600075" cy="923925"/>
          </a:xfrm>
          <a:prstGeom prst="rect">
            <a:avLst/>
          </a:prstGeom>
        </p:spPr>
      </p:pic>
      <p:cxnSp>
        <p:nvCxnSpPr>
          <p:cNvPr id="9" name="直接连接符 8"/>
          <p:cNvCxnSpPr/>
          <p:nvPr>
            <p:custDataLst>
              <p:tags r:id="rId7"/>
            </p:custDataLst>
          </p:nvPr>
        </p:nvCxnSpPr>
        <p:spPr>
          <a:xfrm>
            <a:off x="1980572" y="4114038"/>
            <a:ext cx="8229600" cy="0"/>
          </a:xfrm>
          <a:prstGeom prst="line">
            <a:avLst/>
          </a:prstGeom>
          <a:ln w="28575" cmpd="sng">
            <a:solidFill>
              <a:schemeClr val="accent1">
                <a:shade val="50000"/>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Tree>
    <p:custDataLst>
      <p:tags r:id="rId8"/>
    </p:custData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16510" y="2438400"/>
            <a:ext cx="12192000" cy="4419600"/>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a:solidFill>
                <a:schemeClr val="lt1"/>
              </a:solidFill>
              <a:latin typeface="微软雅黑" panose="020B0503020204020204" charset="-122"/>
              <a:ea typeface="微软雅黑" panose="020B0503020204020204" charset="-122"/>
              <a:sym typeface="+mn-ea"/>
            </a:endParaRPr>
          </a:p>
        </p:txBody>
      </p:sp>
      <p:sp>
        <p:nvSpPr>
          <p:cNvPr id="3" name="文本框 2"/>
          <p:cNvSpPr txBox="1"/>
          <p:nvPr>
            <p:custDataLst>
              <p:tags r:id="rId2"/>
            </p:custDataLst>
          </p:nvPr>
        </p:nvSpPr>
        <p:spPr>
          <a:xfrm>
            <a:off x="914362" y="1328205"/>
            <a:ext cx="10363276" cy="678781"/>
          </a:xfrm>
          <a:prstGeom prst="rect">
            <a:avLst/>
          </a:prstGeom>
          <a:noFill/>
        </p:spPr>
        <p:txBody>
          <a:bodyPr wrap="square" lIns="63500" tIns="25400" rIns="63500" bIns="25400" rtlCol="0" anchor="ctr" anchorCtr="0">
            <a:noAutofit/>
          </a:bodyPr>
          <a:p>
            <a:pPr marL="0" indent="0" algn="ctr">
              <a:lnSpc>
                <a:spcPct val="100000"/>
              </a:lnSpc>
              <a:spcBef>
                <a:spcPts val="0"/>
              </a:spcBef>
              <a:spcAft>
                <a:spcPts val="0"/>
              </a:spcAft>
              <a:buSzPct val="100000"/>
              <a:buNone/>
            </a:pPr>
            <a:r>
              <a:rPr lang="en-US" sz="4800" b="1" spc="240" dirty="0">
                <a:solidFill>
                  <a:schemeClr val="tx1"/>
                </a:solidFill>
                <a:uFillTx/>
                <a:latin typeface="微软雅黑" panose="020B0503020204020204" charset="-122"/>
                <a:ea typeface="微软雅黑" panose="020B0503020204020204" charset="-122"/>
              </a:rPr>
              <a:t>如何</a:t>
            </a:r>
            <a:r>
              <a:rPr lang="en-US" sz="4800" b="1" spc="240" dirty="0">
                <a:solidFill>
                  <a:srgbClr val="C00000"/>
                </a:solidFill>
                <a:uFillTx/>
                <a:latin typeface="微软雅黑" panose="020B0503020204020204" charset="-122"/>
                <a:ea typeface="微软雅黑" panose="020B0503020204020204" charset="-122"/>
              </a:rPr>
              <a:t>带</a:t>
            </a:r>
            <a:r>
              <a:rPr lang="en-US" sz="4800" b="1" spc="240" dirty="0">
                <a:solidFill>
                  <a:schemeClr val="tx1"/>
                </a:solidFill>
                <a:uFillTx/>
                <a:latin typeface="微软雅黑" panose="020B0503020204020204" charset="-122"/>
                <a:ea typeface="微软雅黑" panose="020B0503020204020204" charset="-122"/>
              </a:rPr>
              <a:t>团队</a:t>
            </a:r>
            <a:endParaRPr lang="en-US" sz="4800" b="1" spc="240" dirty="0">
              <a:solidFill>
                <a:schemeClr val="tx1"/>
              </a:solidFill>
              <a:uFillTx/>
              <a:latin typeface="微软雅黑" panose="020B0503020204020204" charset="-122"/>
              <a:ea typeface="微软雅黑" panose="020B0503020204020204" charset="-122"/>
            </a:endParaRPr>
          </a:p>
        </p:txBody>
      </p:sp>
      <p:sp>
        <p:nvSpPr>
          <p:cNvPr id="8" name="圆角矩形 5"/>
          <p:cNvSpPr/>
          <p:nvPr>
            <p:custDataLst>
              <p:tags r:id="rId3"/>
            </p:custDataLst>
          </p:nvPr>
        </p:nvSpPr>
        <p:spPr>
          <a:xfrm>
            <a:off x="1080580" y="2974286"/>
            <a:ext cx="804546" cy="810577"/>
          </a:xfrm>
          <a:prstGeom prst="roundRect">
            <a:avLst>
              <a:gd name="adj" fmla="val 8303"/>
            </a:avLst>
          </a:prstGeom>
          <a:solidFill>
            <a:schemeClr val="accent5"/>
          </a:solidFill>
          <a:ln>
            <a:noFill/>
          </a:ln>
          <a:effectLst>
            <a:outerShdw blurRad="114300" dist="25400" dir="18000000" rotWithShape="0">
              <a:schemeClr val="accent5">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圆角矩形 168"/>
          <p:cNvSpPr/>
          <p:nvPr>
            <p:custDataLst>
              <p:tags r:id="rId4"/>
            </p:custDataLst>
          </p:nvPr>
        </p:nvSpPr>
        <p:spPr>
          <a:xfrm>
            <a:off x="914123" y="3129888"/>
            <a:ext cx="3207930" cy="1811736"/>
          </a:xfrm>
          <a:prstGeom prst="roundRect">
            <a:avLst>
              <a:gd name="adj" fmla="val 8303"/>
            </a:avLst>
          </a:prstGeom>
          <a:solidFill>
            <a:schemeClr val="bg1"/>
          </a:solidFill>
          <a:ln>
            <a:noFill/>
          </a:ln>
          <a:effectLst>
            <a:outerShdw blurRad="317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文本框 1"/>
          <p:cNvSpPr txBox="1"/>
          <p:nvPr>
            <p:custDataLst>
              <p:tags r:id="rId5"/>
            </p:custDataLst>
          </p:nvPr>
        </p:nvSpPr>
        <p:spPr>
          <a:xfrm>
            <a:off x="1080579" y="3327104"/>
            <a:ext cx="2236927" cy="1478820"/>
          </a:xfrm>
          <a:prstGeom prst="rect">
            <a:avLst/>
          </a:prstGeom>
          <a:noFill/>
        </p:spPr>
        <p:txBody>
          <a:bodyPr wrap="square" rtlCol="0" anchor="t" anchorCtr="0">
            <a:normAutofit/>
          </a:bodyPr>
          <a:p>
            <a:pPr marL="0" lvl="0" indent="0" algn="l">
              <a:lnSpc>
                <a:spcPct val="120000"/>
              </a:lnSpc>
              <a:spcBef>
                <a:spcPts val="0"/>
              </a:spcBef>
              <a:spcAft>
                <a:spcPts val="800"/>
              </a:spcAft>
              <a:buSzPct val="100000"/>
              <a:buNone/>
            </a:pPr>
            <a:r>
              <a:rPr lang="en-US" sz="2500" spc="170" dirty="0">
                <a:solidFill>
                  <a:schemeClr val="tx1"/>
                </a:solidFill>
                <a:uFillTx/>
                <a:latin typeface="Arial" panose="020B0604020202020204" pitchFamily="34" charset="0"/>
                <a:ea typeface="微软雅黑" panose="020B0503020204020204" charset="-122"/>
              </a:rPr>
              <a:t>幼儿园精英管理者要具备的能力</a:t>
            </a:r>
            <a:endParaRPr lang="en-US" sz="2500" spc="170" dirty="0">
              <a:solidFill>
                <a:schemeClr val="tx1"/>
              </a:solidFill>
              <a:uFillTx/>
              <a:latin typeface="Arial" panose="020B0604020202020204" pitchFamily="34" charset="0"/>
              <a:ea typeface="微软雅黑" panose="020B0503020204020204" charset="-122"/>
            </a:endParaRPr>
          </a:p>
        </p:txBody>
      </p:sp>
      <p:sp>
        <p:nvSpPr>
          <p:cNvPr id="11" name="椭圆 10"/>
          <p:cNvSpPr/>
          <p:nvPr>
            <p:custDataLst>
              <p:tags r:id="rId6"/>
            </p:custDataLst>
          </p:nvPr>
        </p:nvSpPr>
        <p:spPr>
          <a:xfrm>
            <a:off x="3400736" y="3327104"/>
            <a:ext cx="495755" cy="496358"/>
          </a:xfrm>
          <a:prstGeom prst="ellipse">
            <a:avLst/>
          </a:prstGeom>
          <a:solidFill>
            <a:schemeClr val="accent5"/>
          </a:solidFill>
          <a:ln>
            <a:noFill/>
          </a:ln>
          <a:effectLst>
            <a:outerShdw blurRad="254000" dist="114300" dir="4020000" sx="79000" sy="79000" algn="t" rotWithShape="0">
              <a:schemeClr val="accent5">
                <a:lumMod val="75000"/>
                <a:alpha val="5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20000"/>
          </a:bodyPr>
          <a:p>
            <a:pPr algn="ctr"/>
            <a:r>
              <a:rPr lang="en-US" altLang="zh-CN" b="1">
                <a:solidFill>
                  <a:schemeClr val="lt1"/>
                </a:solidFill>
              </a:rPr>
              <a:t>1</a:t>
            </a:r>
            <a:endParaRPr lang="en-US" altLang="zh-CN" b="1">
              <a:solidFill>
                <a:schemeClr val="lt1"/>
              </a:solidFill>
            </a:endParaRPr>
          </a:p>
        </p:txBody>
      </p:sp>
      <p:sp>
        <p:nvSpPr>
          <p:cNvPr id="12" name="圆角矩形 6"/>
          <p:cNvSpPr/>
          <p:nvPr>
            <p:custDataLst>
              <p:tags r:id="rId7"/>
            </p:custDataLst>
          </p:nvPr>
        </p:nvSpPr>
        <p:spPr>
          <a:xfrm>
            <a:off x="4675079" y="2974286"/>
            <a:ext cx="804546" cy="810577"/>
          </a:xfrm>
          <a:prstGeom prst="roundRect">
            <a:avLst>
              <a:gd name="adj" fmla="val 8303"/>
            </a:avLst>
          </a:prstGeom>
          <a:solidFill>
            <a:schemeClr val="accent3"/>
          </a:solidFill>
          <a:ln>
            <a:noFill/>
          </a:ln>
          <a:effectLst>
            <a:outerShdw blurRad="114300" dist="25400" dir="18000000" rotWithShape="0">
              <a:schemeClr val="accent3">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圆角矩形 7"/>
          <p:cNvSpPr/>
          <p:nvPr>
            <p:custDataLst>
              <p:tags r:id="rId8"/>
            </p:custDataLst>
          </p:nvPr>
        </p:nvSpPr>
        <p:spPr>
          <a:xfrm>
            <a:off x="4508621" y="3129888"/>
            <a:ext cx="3207930" cy="1811736"/>
          </a:xfrm>
          <a:prstGeom prst="roundRect">
            <a:avLst>
              <a:gd name="adj" fmla="val 8303"/>
            </a:avLst>
          </a:prstGeom>
          <a:solidFill>
            <a:schemeClr val="bg1"/>
          </a:solidFill>
          <a:ln>
            <a:noFill/>
          </a:ln>
          <a:effectLst>
            <a:outerShdw blurRad="317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custDataLst>
              <p:tags r:id="rId9"/>
            </p:custDataLst>
          </p:nvPr>
        </p:nvSpPr>
        <p:spPr>
          <a:xfrm>
            <a:off x="4675078" y="3327104"/>
            <a:ext cx="2236927" cy="1478820"/>
          </a:xfrm>
          <a:prstGeom prst="rect">
            <a:avLst/>
          </a:prstGeom>
          <a:noFill/>
        </p:spPr>
        <p:txBody>
          <a:bodyPr wrap="square" rtlCol="0" anchor="t" anchorCtr="0">
            <a:normAutofit/>
          </a:bodyPr>
          <a:p>
            <a:pPr marL="0" lvl="0" indent="0" algn="l">
              <a:lnSpc>
                <a:spcPct val="120000"/>
              </a:lnSpc>
              <a:spcBef>
                <a:spcPts val="0"/>
              </a:spcBef>
              <a:spcAft>
                <a:spcPts val="800"/>
              </a:spcAft>
              <a:buSzPct val="100000"/>
              <a:buNone/>
            </a:pPr>
            <a:r>
              <a:rPr lang="en-US" sz="2500" spc="170" dirty="0">
                <a:solidFill>
                  <a:schemeClr val="tx1"/>
                </a:solidFill>
                <a:uFillTx/>
                <a:latin typeface="Arial" panose="020B0604020202020204" pitchFamily="34" charset="0"/>
                <a:ea typeface="微软雅黑" panose="020B0503020204020204" charset="-122"/>
              </a:rPr>
              <a:t>调动团队执行力的三个方法</a:t>
            </a:r>
            <a:endParaRPr lang="en-US" sz="2500" spc="170" dirty="0">
              <a:solidFill>
                <a:schemeClr val="tx1"/>
              </a:solidFill>
              <a:uFillTx/>
              <a:latin typeface="Arial" panose="020B0604020202020204" pitchFamily="34" charset="0"/>
              <a:ea typeface="微软雅黑" panose="020B0503020204020204" charset="-122"/>
            </a:endParaRPr>
          </a:p>
        </p:txBody>
      </p:sp>
      <p:sp>
        <p:nvSpPr>
          <p:cNvPr id="15" name="椭圆 14"/>
          <p:cNvSpPr/>
          <p:nvPr>
            <p:custDataLst>
              <p:tags r:id="rId10"/>
            </p:custDataLst>
          </p:nvPr>
        </p:nvSpPr>
        <p:spPr>
          <a:xfrm>
            <a:off x="6995234" y="3327104"/>
            <a:ext cx="495755" cy="496358"/>
          </a:xfrm>
          <a:prstGeom prst="ellipse">
            <a:avLst/>
          </a:prstGeom>
          <a:solidFill>
            <a:schemeClr val="accent3"/>
          </a:solidFill>
          <a:ln>
            <a:noFill/>
          </a:ln>
          <a:effectLst>
            <a:outerShdw blurRad="254000" dist="114300" dir="4020000" sx="79000" sy="79000" algn="t" rotWithShape="0">
              <a:schemeClr val="accent3">
                <a:alpha val="5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20000"/>
          </a:bodyPr>
          <a:p>
            <a:pPr algn="ctr"/>
            <a:r>
              <a:rPr lang="en-US" altLang="zh-CN" b="1">
                <a:solidFill>
                  <a:schemeClr val="lt1"/>
                </a:solidFill>
              </a:rPr>
              <a:t>2</a:t>
            </a:r>
            <a:endParaRPr lang="en-US" altLang="zh-CN" b="1">
              <a:solidFill>
                <a:schemeClr val="lt1"/>
              </a:solidFill>
            </a:endParaRPr>
          </a:p>
        </p:txBody>
      </p:sp>
      <p:sp>
        <p:nvSpPr>
          <p:cNvPr id="16" name="圆角矩形 10"/>
          <p:cNvSpPr/>
          <p:nvPr>
            <p:custDataLst>
              <p:tags r:id="rId11"/>
            </p:custDataLst>
          </p:nvPr>
        </p:nvSpPr>
        <p:spPr>
          <a:xfrm>
            <a:off x="8237009" y="2974286"/>
            <a:ext cx="804546" cy="810577"/>
          </a:xfrm>
          <a:prstGeom prst="roundRect">
            <a:avLst>
              <a:gd name="adj" fmla="val 8303"/>
            </a:avLst>
          </a:prstGeom>
          <a:solidFill>
            <a:schemeClr val="accent1"/>
          </a:solidFill>
          <a:ln>
            <a:noFill/>
          </a:ln>
          <a:effectLst>
            <a:outerShdw blurRad="114300" dist="25400" dir="18000000"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圆角矩形 11"/>
          <p:cNvSpPr/>
          <p:nvPr>
            <p:custDataLst>
              <p:tags r:id="rId12"/>
            </p:custDataLst>
          </p:nvPr>
        </p:nvSpPr>
        <p:spPr>
          <a:xfrm>
            <a:off x="8070551" y="3129888"/>
            <a:ext cx="3207930" cy="1811736"/>
          </a:xfrm>
          <a:prstGeom prst="roundRect">
            <a:avLst>
              <a:gd name="adj" fmla="val 8303"/>
            </a:avLst>
          </a:prstGeom>
          <a:solidFill>
            <a:schemeClr val="bg1"/>
          </a:solidFill>
          <a:ln>
            <a:noFill/>
          </a:ln>
          <a:effectLst>
            <a:outerShdw blurRad="317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文本框 17"/>
          <p:cNvSpPr txBox="1"/>
          <p:nvPr>
            <p:custDataLst>
              <p:tags r:id="rId13"/>
            </p:custDataLst>
          </p:nvPr>
        </p:nvSpPr>
        <p:spPr>
          <a:xfrm>
            <a:off x="8237008" y="3327104"/>
            <a:ext cx="2236927" cy="1478820"/>
          </a:xfrm>
          <a:prstGeom prst="rect">
            <a:avLst/>
          </a:prstGeom>
          <a:noFill/>
        </p:spPr>
        <p:txBody>
          <a:bodyPr wrap="square" rtlCol="0" anchor="t" anchorCtr="0">
            <a:normAutofit/>
          </a:bodyPr>
          <a:p>
            <a:pPr marL="0" lvl="0" indent="0" algn="l">
              <a:lnSpc>
                <a:spcPct val="120000"/>
              </a:lnSpc>
              <a:spcBef>
                <a:spcPts val="0"/>
              </a:spcBef>
              <a:spcAft>
                <a:spcPts val="800"/>
              </a:spcAft>
              <a:buSzPct val="100000"/>
              <a:buNone/>
            </a:pPr>
            <a:r>
              <a:rPr lang="en-US" sz="2500" spc="200" dirty="0">
                <a:solidFill>
                  <a:schemeClr val="tx1"/>
                </a:solidFill>
                <a:uFillTx/>
                <a:latin typeface="Arial" panose="020B0604020202020204" pitchFamily="34" charset="0"/>
                <a:ea typeface="微软雅黑" panose="020B0503020204020204" charset="-122"/>
              </a:rPr>
              <a:t>如何领导自己的团队</a:t>
            </a:r>
            <a:endParaRPr lang="en-US" sz="2500" spc="200" dirty="0">
              <a:solidFill>
                <a:schemeClr val="tx1"/>
              </a:solidFill>
              <a:uFillTx/>
              <a:latin typeface="Arial" panose="020B0604020202020204" pitchFamily="34" charset="0"/>
              <a:ea typeface="微软雅黑" panose="020B0503020204020204" charset="-122"/>
            </a:endParaRPr>
          </a:p>
        </p:txBody>
      </p:sp>
      <p:sp>
        <p:nvSpPr>
          <p:cNvPr id="19" name="椭圆 18"/>
          <p:cNvSpPr/>
          <p:nvPr>
            <p:custDataLst>
              <p:tags r:id="rId14"/>
            </p:custDataLst>
          </p:nvPr>
        </p:nvSpPr>
        <p:spPr>
          <a:xfrm>
            <a:off x="10557165" y="3327104"/>
            <a:ext cx="495755" cy="496358"/>
          </a:xfrm>
          <a:prstGeom prst="ellipse">
            <a:avLst/>
          </a:prstGeom>
          <a:solidFill>
            <a:schemeClr val="accent1"/>
          </a:solidFill>
          <a:ln>
            <a:noFill/>
          </a:ln>
          <a:effectLst>
            <a:outerShdw blurRad="254000" dist="114300" dir="4020000" sx="79000" sy="79000" algn="t" rotWithShape="0">
              <a:schemeClr val="accent1">
                <a:alpha val="5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20000"/>
          </a:bodyPr>
          <a:p>
            <a:pPr algn="ctr"/>
            <a:r>
              <a:rPr lang="en-US" altLang="zh-CN" b="1">
                <a:solidFill>
                  <a:schemeClr val="lt1"/>
                </a:solidFill>
              </a:rPr>
              <a:t>3</a:t>
            </a:r>
            <a:endParaRPr lang="en-US" altLang="zh-CN" b="1">
              <a:solidFill>
                <a:schemeClr val="lt1"/>
              </a:solidFill>
            </a:endParaRPr>
          </a:p>
        </p:txBody>
      </p:sp>
    </p:spTree>
    <p:custDataLst>
      <p:tags r:id="rId15"/>
    </p:custData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userDrawn="1">
            <p:custDataLst>
              <p:tags r:id="rId1"/>
            </p:custDataLst>
          </p:nvPr>
        </p:nvSpPr>
        <p:spPr>
          <a:xfrm>
            <a:off x="0" y="0"/>
            <a:ext cx="3505200" cy="6858000"/>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dirty="0">
              <a:solidFill>
                <a:schemeClr val="lt1"/>
              </a:solidFill>
              <a:latin typeface="微软雅黑" panose="020B0503020204020204" charset="-122"/>
              <a:ea typeface="微软雅黑" panose="020B0503020204020204" charset="-122"/>
              <a:sym typeface="+mn-ea"/>
            </a:endParaRPr>
          </a:p>
        </p:txBody>
      </p:sp>
      <p:sp>
        <p:nvSpPr>
          <p:cNvPr id="17" name="矩形 16"/>
          <p:cNvSpPr/>
          <p:nvPr>
            <p:custDataLst>
              <p:tags r:id="rId2"/>
            </p:custDataLst>
          </p:nvPr>
        </p:nvSpPr>
        <p:spPr>
          <a:xfrm>
            <a:off x="304800" y="304800"/>
            <a:ext cx="3201035" cy="6096000"/>
          </a:xfrm>
          <a:prstGeom prst="rect">
            <a:avLst/>
          </a:prstGeom>
          <a:noFill/>
          <a:ln w="19050">
            <a:solidFill>
              <a:srgbClr val="FFFFFF"/>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lang="zh-CN" altLang="en-US">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18" name="矩形 17"/>
          <p:cNvSpPr/>
          <p:nvPr>
            <p:custDataLst>
              <p:tags r:id="rId3"/>
            </p:custDataLst>
          </p:nvPr>
        </p:nvSpPr>
        <p:spPr>
          <a:xfrm>
            <a:off x="3505835" y="942340"/>
            <a:ext cx="8034655" cy="5105400"/>
          </a:xfrm>
          <a:prstGeom prst="rect">
            <a:avLst/>
          </a:prstGeom>
          <a:noFill/>
          <a:ln w="19050">
            <a:solidFill>
              <a:schemeClr val="dk2">
                <a:lumMod val="60000"/>
                <a:lumOff val="40000"/>
              </a:schemeClr>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lang="zh-CN" altLang="en-US">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19" name="任意多边形: 形状 6"/>
          <p:cNvSpPr>
            <a:spLocks noChangeAspect="1"/>
          </p:cNvSpPr>
          <p:nvPr>
            <p:custDataLst>
              <p:tags r:id="rId4"/>
            </p:custDataLst>
          </p:nvPr>
        </p:nvSpPr>
        <p:spPr>
          <a:xfrm rot="10800000">
            <a:off x="1291432" y="4690864"/>
            <a:ext cx="456285" cy="926465"/>
          </a:xfrm>
          <a:custGeom>
            <a:avLst/>
            <a:gdLst>
              <a:gd name="connsiteX0" fmla="*/ 0 w 311295"/>
              <a:gd name="connsiteY0" fmla="*/ 0 h 631688"/>
              <a:gd name="connsiteX1" fmla="*/ 311295 w 311295"/>
              <a:gd name="connsiteY1" fmla="*/ 0 h 631688"/>
              <a:gd name="connsiteX2" fmla="*/ 311295 w 311295"/>
              <a:gd name="connsiteY2" fmla="*/ 278573 h 631688"/>
              <a:gd name="connsiteX3" fmla="*/ 92015 w 311295"/>
              <a:gd name="connsiteY3" fmla="*/ 631688 h 631688"/>
              <a:gd name="connsiteX4" fmla="*/ 80962 w 311295"/>
              <a:gd name="connsiteY4" fmla="*/ 613739 h 631688"/>
              <a:gd name="connsiteX5" fmla="*/ 33054 w 311295"/>
              <a:gd name="connsiteY5" fmla="*/ 568483 h 631688"/>
              <a:gd name="connsiteX6" fmla="*/ 20355 w 311295"/>
              <a:gd name="connsiteY6" fmla="*/ 561364 h 631688"/>
              <a:gd name="connsiteX7" fmla="*/ 150652 w 311295"/>
              <a:gd name="connsiteY7" fmla="*/ 311295 h 631688"/>
              <a:gd name="connsiteX8" fmla="*/ 0 w 311295"/>
              <a:gd name="connsiteY8" fmla="*/ 311295 h 63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295" h="631688">
                <a:moveTo>
                  <a:pt x="0" y="0"/>
                </a:moveTo>
                <a:lnTo>
                  <a:pt x="311295" y="0"/>
                </a:lnTo>
                <a:lnTo>
                  <a:pt x="311295" y="278573"/>
                </a:lnTo>
                <a:cubicBezTo>
                  <a:pt x="300365" y="511936"/>
                  <a:pt x="92393" y="629207"/>
                  <a:pt x="92015" y="631688"/>
                </a:cubicBezTo>
                <a:lnTo>
                  <a:pt x="80962" y="613739"/>
                </a:lnTo>
                <a:cubicBezTo>
                  <a:pt x="67726" y="597568"/>
                  <a:pt x="51617" y="582153"/>
                  <a:pt x="33054" y="568483"/>
                </a:cubicBezTo>
                <a:lnTo>
                  <a:pt x="20355" y="561364"/>
                </a:lnTo>
                <a:cubicBezTo>
                  <a:pt x="21645" y="561467"/>
                  <a:pt x="135315" y="475631"/>
                  <a:pt x="150652" y="311295"/>
                </a:cubicBezTo>
                <a:lnTo>
                  <a:pt x="0" y="311295"/>
                </a:lnTo>
                <a:close/>
              </a:path>
            </a:pathLst>
          </a:custGeom>
          <a:solidFill>
            <a:schemeClr val="l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20000"/>
              </a:lnSpc>
              <a:buClrTx/>
              <a:buSzTx/>
              <a:buFontTx/>
              <a:buNone/>
            </a:pPr>
            <a:endParaRPr kumimoji="0"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sym typeface="Arial" panose="020B0604020202020204" pitchFamily="34" charset="0"/>
            </a:endParaRPr>
          </a:p>
        </p:txBody>
      </p:sp>
      <p:sp>
        <p:nvSpPr>
          <p:cNvPr id="20" name="任意多边形: 形状 7"/>
          <p:cNvSpPr>
            <a:spLocks noChangeAspect="1"/>
          </p:cNvSpPr>
          <p:nvPr>
            <p:custDataLst>
              <p:tags r:id="rId5"/>
            </p:custDataLst>
          </p:nvPr>
        </p:nvSpPr>
        <p:spPr>
          <a:xfrm rot="10800000">
            <a:off x="686632" y="4690864"/>
            <a:ext cx="456285" cy="926465"/>
          </a:xfrm>
          <a:custGeom>
            <a:avLst/>
            <a:gdLst>
              <a:gd name="connsiteX0" fmla="*/ 0 w 311295"/>
              <a:gd name="connsiteY0" fmla="*/ 0 h 631688"/>
              <a:gd name="connsiteX1" fmla="*/ 311295 w 311295"/>
              <a:gd name="connsiteY1" fmla="*/ 0 h 631688"/>
              <a:gd name="connsiteX2" fmla="*/ 311295 w 311295"/>
              <a:gd name="connsiteY2" fmla="*/ 278573 h 631688"/>
              <a:gd name="connsiteX3" fmla="*/ 92015 w 311295"/>
              <a:gd name="connsiteY3" fmla="*/ 631688 h 631688"/>
              <a:gd name="connsiteX4" fmla="*/ 80961 w 311295"/>
              <a:gd name="connsiteY4" fmla="*/ 613739 h 631688"/>
              <a:gd name="connsiteX5" fmla="*/ 33054 w 311295"/>
              <a:gd name="connsiteY5" fmla="*/ 568483 h 631688"/>
              <a:gd name="connsiteX6" fmla="*/ 20355 w 311295"/>
              <a:gd name="connsiteY6" fmla="*/ 561364 h 631688"/>
              <a:gd name="connsiteX7" fmla="*/ 150652 w 311295"/>
              <a:gd name="connsiteY7" fmla="*/ 311295 h 631688"/>
              <a:gd name="connsiteX8" fmla="*/ 0 w 311295"/>
              <a:gd name="connsiteY8" fmla="*/ 311295 h 63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295" h="631688">
                <a:moveTo>
                  <a:pt x="0" y="0"/>
                </a:moveTo>
                <a:lnTo>
                  <a:pt x="311295" y="0"/>
                </a:lnTo>
                <a:lnTo>
                  <a:pt x="311295" y="278573"/>
                </a:lnTo>
                <a:cubicBezTo>
                  <a:pt x="300365" y="511936"/>
                  <a:pt x="92393" y="629207"/>
                  <a:pt x="92015" y="631688"/>
                </a:cubicBezTo>
                <a:lnTo>
                  <a:pt x="80961" y="613739"/>
                </a:lnTo>
                <a:cubicBezTo>
                  <a:pt x="67726" y="597568"/>
                  <a:pt x="51617" y="582153"/>
                  <a:pt x="33054" y="568483"/>
                </a:cubicBezTo>
                <a:lnTo>
                  <a:pt x="20355" y="561364"/>
                </a:lnTo>
                <a:cubicBezTo>
                  <a:pt x="21645" y="561467"/>
                  <a:pt x="135315" y="475631"/>
                  <a:pt x="150652" y="311295"/>
                </a:cubicBezTo>
                <a:lnTo>
                  <a:pt x="0" y="311295"/>
                </a:lnTo>
                <a:close/>
              </a:path>
            </a:pathLst>
          </a:custGeom>
          <a:solidFill>
            <a:schemeClr val="lt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20000"/>
              </a:lnSpc>
              <a:buClrTx/>
              <a:buSzTx/>
              <a:buFontTx/>
              <a:buNone/>
            </a:pPr>
            <a:endParaRPr kumimoji="0"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sym typeface="Arial" panose="020B0604020202020204" pitchFamily="34" charset="0"/>
            </a:endParaRPr>
          </a:p>
        </p:txBody>
      </p:sp>
      <p:sp>
        <p:nvSpPr>
          <p:cNvPr id="16" name="文本框 15"/>
          <p:cNvSpPr txBox="1"/>
          <p:nvPr>
            <p:custDataLst>
              <p:tags r:id="rId6"/>
            </p:custDataLst>
          </p:nvPr>
        </p:nvSpPr>
        <p:spPr>
          <a:xfrm>
            <a:off x="609600" y="1219200"/>
            <a:ext cx="2590800" cy="1981187"/>
          </a:xfrm>
          <a:prstGeom prst="rect">
            <a:avLst/>
          </a:prstGeom>
          <a:noFill/>
        </p:spPr>
        <p:txBody>
          <a:bodyPr wrap="square" lIns="63500" tIns="25400" rIns="63500" bIns="25400" rtlCol="0" anchor="t" anchorCtr="0">
            <a:normAutofit/>
          </a:bodyPr>
          <a:p>
            <a:pPr marL="0" indent="0" algn="l">
              <a:lnSpc>
                <a:spcPct val="110000"/>
              </a:lnSpc>
              <a:spcBef>
                <a:spcPts val="0"/>
              </a:spcBef>
              <a:spcAft>
                <a:spcPts val="0"/>
              </a:spcAft>
              <a:buSzPct val="100000"/>
              <a:buNone/>
            </a:pPr>
            <a:r>
              <a:rPr lang="en-US" sz="3600" b="1" spc="200" dirty="0">
                <a:solidFill>
                  <a:schemeClr val="lt1"/>
                </a:solidFill>
                <a:uFillTx/>
                <a:latin typeface="微软雅黑" panose="020B0503020204020204" charset="-122"/>
                <a:ea typeface="微软雅黑" panose="020B0503020204020204" charset="-122"/>
              </a:rPr>
              <a:t>幼儿园精英管理者要具备的能力</a:t>
            </a:r>
            <a:endParaRPr lang="en-US" sz="3600" b="1" spc="200" dirty="0">
              <a:solidFill>
                <a:schemeClr val="lt1"/>
              </a:solidFill>
              <a:uFillTx/>
              <a:latin typeface="微软雅黑" panose="020B0503020204020204" charset="-122"/>
              <a:ea typeface="微软雅黑" panose="020B0503020204020204" charset="-122"/>
            </a:endParaRPr>
          </a:p>
        </p:txBody>
      </p:sp>
      <p:sp>
        <p:nvSpPr>
          <p:cNvPr id="28" name="圆角矩形 27"/>
          <p:cNvSpPr/>
          <p:nvPr>
            <p:custDataLst>
              <p:tags r:id="rId7"/>
            </p:custDataLst>
          </p:nvPr>
        </p:nvSpPr>
        <p:spPr>
          <a:xfrm>
            <a:off x="3962400" y="1165545"/>
            <a:ext cx="2025204" cy="1819958"/>
          </a:xfrm>
          <a:prstGeom prst="roundRect">
            <a:avLst>
              <a:gd name="adj" fmla="val 7734"/>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lang="en-US" altLang="zh-CN"/>
          </a:p>
        </p:txBody>
      </p:sp>
      <p:sp>
        <p:nvSpPr>
          <p:cNvPr id="29" name="圆角矩形 28"/>
          <p:cNvSpPr/>
          <p:nvPr>
            <p:custDataLst>
              <p:tags r:id="rId8"/>
            </p:custDataLst>
          </p:nvPr>
        </p:nvSpPr>
        <p:spPr>
          <a:xfrm>
            <a:off x="6493760" y="1165545"/>
            <a:ext cx="2025204" cy="1819958"/>
          </a:xfrm>
          <a:prstGeom prst="roundRect">
            <a:avLst>
              <a:gd name="adj" fmla="val 7734"/>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a:buClrTx/>
              <a:buSzTx/>
              <a:buFontTx/>
            </a:pPr>
            <a:endParaRPr lang="en-US" altLang="zh-CN">
              <a:sym typeface="+mn-ea"/>
            </a:endParaRPr>
          </a:p>
        </p:txBody>
      </p:sp>
      <p:sp>
        <p:nvSpPr>
          <p:cNvPr id="32" name="圆角矩形 31"/>
          <p:cNvSpPr/>
          <p:nvPr>
            <p:custDataLst>
              <p:tags r:id="rId9"/>
            </p:custDataLst>
          </p:nvPr>
        </p:nvSpPr>
        <p:spPr>
          <a:xfrm>
            <a:off x="9025119" y="1165545"/>
            <a:ext cx="2025204" cy="1819958"/>
          </a:xfrm>
          <a:prstGeom prst="roundRect">
            <a:avLst>
              <a:gd name="adj" fmla="val 7734"/>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a:buClrTx/>
              <a:buSzTx/>
              <a:buFontTx/>
            </a:pPr>
            <a:endParaRPr lang="en-US" altLang="zh-CN">
              <a:sym typeface="+mn-ea"/>
            </a:endParaRPr>
          </a:p>
        </p:txBody>
      </p:sp>
      <p:sp>
        <p:nvSpPr>
          <p:cNvPr id="33" name="圆角矩形 32"/>
          <p:cNvSpPr/>
          <p:nvPr>
            <p:custDataLst>
              <p:tags r:id="rId10"/>
            </p:custDataLst>
          </p:nvPr>
        </p:nvSpPr>
        <p:spPr>
          <a:xfrm>
            <a:off x="3962400" y="3541521"/>
            <a:ext cx="2025204" cy="1819958"/>
          </a:xfrm>
          <a:prstGeom prst="roundRect">
            <a:avLst>
              <a:gd name="adj" fmla="val 7734"/>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a:buClrTx/>
              <a:buSzTx/>
              <a:buFontTx/>
            </a:pPr>
            <a:endParaRPr lang="en-US" altLang="zh-CN">
              <a:sym typeface="+mn-ea"/>
            </a:endParaRPr>
          </a:p>
        </p:txBody>
      </p:sp>
      <p:sp>
        <p:nvSpPr>
          <p:cNvPr id="34" name="圆角矩形 33"/>
          <p:cNvSpPr/>
          <p:nvPr>
            <p:custDataLst>
              <p:tags r:id="rId11"/>
            </p:custDataLst>
          </p:nvPr>
        </p:nvSpPr>
        <p:spPr>
          <a:xfrm>
            <a:off x="6493760" y="3541521"/>
            <a:ext cx="2025204" cy="1819958"/>
          </a:xfrm>
          <a:prstGeom prst="roundRect">
            <a:avLst>
              <a:gd name="adj" fmla="val 7734"/>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endParaRPr lang="en-US" altLang="zh-CN">
              <a:sym typeface="+mn-ea"/>
            </a:endParaRPr>
          </a:p>
        </p:txBody>
      </p:sp>
      <p:sp>
        <p:nvSpPr>
          <p:cNvPr id="52" name="圆角矩形 51"/>
          <p:cNvSpPr/>
          <p:nvPr>
            <p:custDataLst>
              <p:tags r:id="rId12"/>
            </p:custDataLst>
          </p:nvPr>
        </p:nvSpPr>
        <p:spPr>
          <a:xfrm>
            <a:off x="9025119" y="3541521"/>
            <a:ext cx="2025204" cy="1819958"/>
          </a:xfrm>
          <a:prstGeom prst="roundRect">
            <a:avLst>
              <a:gd name="adj" fmla="val 7734"/>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endParaRPr lang="en-US" altLang="zh-CN">
              <a:sym typeface="+mn-ea"/>
            </a:endParaRPr>
          </a:p>
        </p:txBody>
      </p:sp>
      <p:sp>
        <p:nvSpPr>
          <p:cNvPr id="35" name="圆角矩形 34"/>
          <p:cNvSpPr/>
          <p:nvPr>
            <p:custDataLst>
              <p:tags r:id="rId13"/>
            </p:custDataLst>
          </p:nvPr>
        </p:nvSpPr>
        <p:spPr>
          <a:xfrm>
            <a:off x="4061544" y="1236859"/>
            <a:ext cx="2025204" cy="1819958"/>
          </a:xfrm>
          <a:prstGeom prst="roundRect">
            <a:avLst>
              <a:gd name="adj" fmla="val 7734"/>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lang="en-US" altLang="zh-CN" dirty="0"/>
          </a:p>
        </p:txBody>
      </p:sp>
      <p:sp>
        <p:nvSpPr>
          <p:cNvPr id="36" name="圆角矩形 35"/>
          <p:cNvSpPr/>
          <p:nvPr>
            <p:custDataLst>
              <p:tags r:id="rId14"/>
            </p:custDataLst>
          </p:nvPr>
        </p:nvSpPr>
        <p:spPr>
          <a:xfrm>
            <a:off x="4190257" y="1345280"/>
            <a:ext cx="2025204" cy="1819958"/>
          </a:xfrm>
          <a:prstGeom prst="roundRect">
            <a:avLst>
              <a:gd name="adj" fmla="val 7734"/>
            </a:avLst>
          </a:prstGeom>
          <a:gradFill>
            <a:gsLst>
              <a:gs pos="0">
                <a:schemeClr val="accent1"/>
              </a:gs>
              <a:gs pos="100000">
                <a:schemeClr val="accent1">
                  <a:lumMod val="75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lang="zh-CN" altLang="en-US"/>
          </a:p>
        </p:txBody>
      </p:sp>
      <p:sp>
        <p:nvSpPr>
          <p:cNvPr id="45" name="文本框 44"/>
          <p:cNvSpPr txBox="1"/>
          <p:nvPr>
            <p:custDataLst>
              <p:tags r:id="rId15"/>
            </p:custDataLst>
          </p:nvPr>
        </p:nvSpPr>
        <p:spPr>
          <a:xfrm>
            <a:off x="4266210" y="1464136"/>
            <a:ext cx="1874458" cy="1592681"/>
          </a:xfrm>
          <a:prstGeom prst="rect">
            <a:avLst/>
          </a:prstGeom>
          <a:noFill/>
        </p:spPr>
        <p:txBody>
          <a:bodyPr wrap="square" rtlCol="0" anchor="ctr" anchorCtr="0">
            <a:normAutofit/>
          </a:bodyPr>
          <a:p>
            <a:pPr marL="0" lvl="0" indent="0" algn="l" fontAlgn="auto">
              <a:lnSpc>
                <a:spcPct val="100000"/>
              </a:lnSpc>
              <a:spcBef>
                <a:spcPts val="0"/>
              </a:spcBef>
              <a:spcAft>
                <a:spcPts val="800"/>
              </a:spcAft>
              <a:buSzPct val="100000"/>
              <a:buNone/>
            </a:pPr>
            <a:r>
              <a:rPr lang="en-US" sz="4000" spc="320" dirty="0">
                <a:solidFill>
                  <a:schemeClr val="lt1"/>
                </a:solidFill>
                <a:uFillTx/>
                <a:latin typeface="Arial" panose="020B0604020202020204" pitchFamily="34" charset="0"/>
                <a:ea typeface="微软雅黑" panose="020B0503020204020204" charset="-122"/>
              </a:rPr>
              <a:t>学习力</a:t>
            </a:r>
            <a:endParaRPr lang="en-US" sz="4000" spc="320" dirty="0">
              <a:solidFill>
                <a:schemeClr val="lt1"/>
              </a:solidFill>
              <a:uFillTx/>
              <a:latin typeface="Arial" panose="020B0604020202020204" pitchFamily="34" charset="0"/>
              <a:ea typeface="微软雅黑" panose="020B0503020204020204" charset="-122"/>
            </a:endParaRPr>
          </a:p>
        </p:txBody>
      </p:sp>
      <p:sp>
        <p:nvSpPr>
          <p:cNvPr id="37" name="圆角矩形 36"/>
          <p:cNvSpPr/>
          <p:nvPr>
            <p:custDataLst>
              <p:tags r:id="rId16"/>
            </p:custDataLst>
          </p:nvPr>
        </p:nvSpPr>
        <p:spPr>
          <a:xfrm>
            <a:off x="6592903" y="1236859"/>
            <a:ext cx="2025204" cy="1819958"/>
          </a:xfrm>
          <a:prstGeom prst="roundRect">
            <a:avLst>
              <a:gd name="adj" fmla="val 7734"/>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a:buClrTx/>
              <a:buSzTx/>
              <a:buFontTx/>
            </a:pPr>
            <a:endParaRPr lang="en-US" altLang="zh-CN" dirty="0">
              <a:sym typeface="+mn-ea"/>
            </a:endParaRPr>
          </a:p>
        </p:txBody>
      </p:sp>
      <p:sp>
        <p:nvSpPr>
          <p:cNvPr id="38" name="圆角矩形 37"/>
          <p:cNvSpPr/>
          <p:nvPr>
            <p:custDataLst>
              <p:tags r:id="rId17"/>
            </p:custDataLst>
          </p:nvPr>
        </p:nvSpPr>
        <p:spPr>
          <a:xfrm>
            <a:off x="6721617" y="1345280"/>
            <a:ext cx="2025204" cy="1819958"/>
          </a:xfrm>
          <a:prstGeom prst="roundRect">
            <a:avLst>
              <a:gd name="adj" fmla="val 7734"/>
            </a:avLst>
          </a:prstGeom>
          <a:gradFill>
            <a:gsLst>
              <a:gs pos="0">
                <a:schemeClr val="accent2"/>
              </a:gs>
              <a:gs pos="100000">
                <a:schemeClr val="accent2">
                  <a:lumMod val="75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a:buClrTx/>
              <a:buSzTx/>
              <a:buFontTx/>
            </a:pPr>
            <a:endParaRPr lang="zh-CN" altLang="en-US">
              <a:sym typeface="+mn-ea"/>
            </a:endParaRPr>
          </a:p>
        </p:txBody>
      </p:sp>
      <p:sp>
        <p:nvSpPr>
          <p:cNvPr id="39" name="文本框 38"/>
          <p:cNvSpPr txBox="1"/>
          <p:nvPr>
            <p:custDataLst>
              <p:tags r:id="rId18"/>
            </p:custDataLst>
          </p:nvPr>
        </p:nvSpPr>
        <p:spPr>
          <a:xfrm>
            <a:off x="6797569" y="1464136"/>
            <a:ext cx="1874458" cy="1592681"/>
          </a:xfrm>
          <a:prstGeom prst="rect">
            <a:avLst/>
          </a:prstGeom>
          <a:noFill/>
        </p:spPr>
        <p:txBody>
          <a:bodyPr wrap="square" rtlCol="0" anchor="ctr" anchorCtr="0">
            <a:normAutofit/>
          </a:bodyPr>
          <a:p>
            <a:pPr marL="0" lvl="0" indent="0" algn="l" fontAlgn="auto">
              <a:lnSpc>
                <a:spcPct val="100000"/>
              </a:lnSpc>
              <a:spcBef>
                <a:spcPts val="0"/>
              </a:spcBef>
              <a:spcAft>
                <a:spcPts val="800"/>
              </a:spcAft>
              <a:buSzPct val="100000"/>
              <a:buNone/>
            </a:pPr>
            <a:r>
              <a:rPr lang="en-US" sz="4000" spc="320" dirty="0">
                <a:solidFill>
                  <a:schemeClr val="lt1"/>
                </a:solidFill>
                <a:uFillTx/>
                <a:latin typeface="Arial" panose="020B0604020202020204" pitchFamily="34" charset="0"/>
                <a:ea typeface="微软雅黑" panose="020B0503020204020204" charset="-122"/>
              </a:rPr>
              <a:t>执行力</a:t>
            </a:r>
            <a:endParaRPr lang="en-US" sz="4000" spc="320" dirty="0">
              <a:solidFill>
                <a:schemeClr val="lt1"/>
              </a:solidFill>
              <a:uFillTx/>
              <a:latin typeface="Arial" panose="020B0604020202020204" pitchFamily="34" charset="0"/>
              <a:ea typeface="微软雅黑" panose="020B0503020204020204" charset="-122"/>
            </a:endParaRPr>
          </a:p>
        </p:txBody>
      </p:sp>
      <p:sp>
        <p:nvSpPr>
          <p:cNvPr id="40" name="圆角矩形 39"/>
          <p:cNvSpPr/>
          <p:nvPr>
            <p:custDataLst>
              <p:tags r:id="rId19"/>
            </p:custDataLst>
          </p:nvPr>
        </p:nvSpPr>
        <p:spPr>
          <a:xfrm>
            <a:off x="9124263" y="1236859"/>
            <a:ext cx="2025204" cy="1819958"/>
          </a:xfrm>
          <a:prstGeom prst="roundRect">
            <a:avLst>
              <a:gd name="adj" fmla="val 7734"/>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a:buClrTx/>
              <a:buSzTx/>
              <a:buFontTx/>
            </a:pPr>
            <a:endParaRPr lang="en-US" altLang="zh-CN" dirty="0">
              <a:sym typeface="+mn-ea"/>
            </a:endParaRPr>
          </a:p>
        </p:txBody>
      </p:sp>
      <p:sp>
        <p:nvSpPr>
          <p:cNvPr id="42" name="圆角矩形 41"/>
          <p:cNvSpPr/>
          <p:nvPr>
            <p:custDataLst>
              <p:tags r:id="rId20"/>
            </p:custDataLst>
          </p:nvPr>
        </p:nvSpPr>
        <p:spPr>
          <a:xfrm>
            <a:off x="9252976" y="1345280"/>
            <a:ext cx="2025204" cy="1819958"/>
          </a:xfrm>
          <a:prstGeom prst="roundRect">
            <a:avLst>
              <a:gd name="adj" fmla="val 7734"/>
            </a:avLst>
          </a:prstGeom>
          <a:gradFill>
            <a:gsLst>
              <a:gs pos="0">
                <a:schemeClr val="accent1"/>
              </a:gs>
              <a:gs pos="100000">
                <a:schemeClr val="accent1">
                  <a:lumMod val="75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a:buClrTx/>
              <a:buSzTx/>
              <a:buFontTx/>
            </a:pPr>
            <a:endParaRPr lang="zh-CN" altLang="en-US">
              <a:sym typeface="+mn-ea"/>
            </a:endParaRPr>
          </a:p>
        </p:txBody>
      </p:sp>
      <p:sp>
        <p:nvSpPr>
          <p:cNvPr id="43" name="文本框 42"/>
          <p:cNvSpPr txBox="1"/>
          <p:nvPr>
            <p:custDataLst>
              <p:tags r:id="rId21"/>
            </p:custDataLst>
          </p:nvPr>
        </p:nvSpPr>
        <p:spPr>
          <a:xfrm>
            <a:off x="9328929" y="1464136"/>
            <a:ext cx="1874458" cy="1592681"/>
          </a:xfrm>
          <a:prstGeom prst="rect">
            <a:avLst/>
          </a:prstGeom>
          <a:noFill/>
        </p:spPr>
        <p:txBody>
          <a:bodyPr wrap="square" rtlCol="0" anchor="ctr" anchorCtr="0">
            <a:normAutofit/>
          </a:bodyPr>
          <a:p>
            <a:pPr marL="0" lvl="0" indent="0" algn="l" fontAlgn="auto">
              <a:lnSpc>
                <a:spcPct val="100000"/>
              </a:lnSpc>
              <a:spcBef>
                <a:spcPts val="0"/>
              </a:spcBef>
              <a:spcAft>
                <a:spcPts val="800"/>
              </a:spcAft>
              <a:buSzPct val="100000"/>
              <a:buNone/>
            </a:pPr>
            <a:r>
              <a:rPr lang="en-US" sz="4000" spc="320" dirty="0">
                <a:solidFill>
                  <a:schemeClr val="lt1"/>
                </a:solidFill>
                <a:uFillTx/>
                <a:latin typeface="Arial" panose="020B0604020202020204" pitchFamily="34" charset="0"/>
                <a:ea typeface="微软雅黑" panose="020B0503020204020204" charset="-122"/>
              </a:rPr>
              <a:t>沟通力</a:t>
            </a:r>
            <a:endParaRPr lang="en-US" sz="4000" spc="320" dirty="0">
              <a:solidFill>
                <a:schemeClr val="lt1"/>
              </a:solidFill>
              <a:uFillTx/>
              <a:latin typeface="Arial" panose="020B0604020202020204" pitchFamily="34" charset="0"/>
              <a:ea typeface="微软雅黑" panose="020B0503020204020204" charset="-122"/>
            </a:endParaRPr>
          </a:p>
        </p:txBody>
      </p:sp>
      <p:sp>
        <p:nvSpPr>
          <p:cNvPr id="44" name="圆角矩形 43"/>
          <p:cNvSpPr/>
          <p:nvPr>
            <p:custDataLst>
              <p:tags r:id="rId22"/>
            </p:custDataLst>
          </p:nvPr>
        </p:nvSpPr>
        <p:spPr>
          <a:xfrm>
            <a:off x="4061544" y="3612835"/>
            <a:ext cx="2025204" cy="1819958"/>
          </a:xfrm>
          <a:prstGeom prst="roundRect">
            <a:avLst>
              <a:gd name="adj" fmla="val 7734"/>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a:buClrTx/>
              <a:buSzTx/>
              <a:buFontTx/>
            </a:pPr>
            <a:endParaRPr lang="en-US" altLang="zh-CN" dirty="0">
              <a:sym typeface="+mn-ea"/>
            </a:endParaRPr>
          </a:p>
        </p:txBody>
      </p:sp>
      <p:sp>
        <p:nvSpPr>
          <p:cNvPr id="47" name="圆角矩形 46"/>
          <p:cNvSpPr/>
          <p:nvPr>
            <p:custDataLst>
              <p:tags r:id="rId23"/>
            </p:custDataLst>
          </p:nvPr>
        </p:nvSpPr>
        <p:spPr>
          <a:xfrm>
            <a:off x="4190257" y="3721256"/>
            <a:ext cx="2025204" cy="1819958"/>
          </a:xfrm>
          <a:prstGeom prst="roundRect">
            <a:avLst>
              <a:gd name="adj" fmla="val 7734"/>
            </a:avLst>
          </a:prstGeom>
          <a:gradFill>
            <a:gsLst>
              <a:gs pos="0">
                <a:schemeClr val="accent2"/>
              </a:gs>
              <a:gs pos="100000">
                <a:schemeClr val="accent2">
                  <a:lumMod val="75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a:buClrTx/>
              <a:buSzTx/>
              <a:buFontTx/>
            </a:pPr>
            <a:endParaRPr lang="zh-CN" altLang="en-US">
              <a:sym typeface="+mn-ea"/>
            </a:endParaRPr>
          </a:p>
        </p:txBody>
      </p:sp>
      <p:sp>
        <p:nvSpPr>
          <p:cNvPr id="48" name="文本框 47"/>
          <p:cNvSpPr txBox="1"/>
          <p:nvPr>
            <p:custDataLst>
              <p:tags r:id="rId24"/>
            </p:custDataLst>
          </p:nvPr>
        </p:nvSpPr>
        <p:spPr>
          <a:xfrm>
            <a:off x="4266210" y="3840112"/>
            <a:ext cx="1874458" cy="1592681"/>
          </a:xfrm>
          <a:prstGeom prst="rect">
            <a:avLst/>
          </a:prstGeom>
          <a:noFill/>
        </p:spPr>
        <p:txBody>
          <a:bodyPr wrap="square" rtlCol="0" anchor="ctr" anchorCtr="0">
            <a:normAutofit/>
          </a:bodyPr>
          <a:p>
            <a:pPr marL="0" lvl="0" indent="0" algn="l" fontAlgn="auto">
              <a:lnSpc>
                <a:spcPct val="100000"/>
              </a:lnSpc>
              <a:spcBef>
                <a:spcPts val="0"/>
              </a:spcBef>
              <a:spcAft>
                <a:spcPts val="800"/>
              </a:spcAft>
              <a:buSzPct val="100000"/>
              <a:buNone/>
            </a:pPr>
            <a:r>
              <a:rPr lang="en-US" sz="4000" spc="320" dirty="0">
                <a:solidFill>
                  <a:schemeClr val="lt1"/>
                </a:solidFill>
                <a:uFillTx/>
                <a:latin typeface="Arial" panose="020B0604020202020204" pitchFamily="34" charset="0"/>
                <a:ea typeface="微软雅黑" panose="020B0503020204020204" charset="-122"/>
              </a:rPr>
              <a:t>思考力</a:t>
            </a:r>
            <a:endParaRPr lang="en-US" sz="4000" spc="320" dirty="0">
              <a:solidFill>
                <a:schemeClr val="lt1"/>
              </a:solidFill>
              <a:uFillTx/>
              <a:latin typeface="Arial" panose="020B0604020202020204" pitchFamily="34" charset="0"/>
              <a:ea typeface="微软雅黑" panose="020B0503020204020204" charset="-122"/>
            </a:endParaRPr>
          </a:p>
        </p:txBody>
      </p:sp>
      <p:sp>
        <p:nvSpPr>
          <p:cNvPr id="49" name="圆角矩形 48"/>
          <p:cNvSpPr/>
          <p:nvPr>
            <p:custDataLst>
              <p:tags r:id="rId25"/>
            </p:custDataLst>
          </p:nvPr>
        </p:nvSpPr>
        <p:spPr>
          <a:xfrm>
            <a:off x="6592903" y="3612835"/>
            <a:ext cx="2025204" cy="1819958"/>
          </a:xfrm>
          <a:prstGeom prst="roundRect">
            <a:avLst>
              <a:gd name="adj" fmla="val 7734"/>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endParaRPr lang="en-US" altLang="zh-CN" dirty="0">
              <a:sym typeface="+mn-ea"/>
            </a:endParaRPr>
          </a:p>
        </p:txBody>
      </p:sp>
      <p:sp>
        <p:nvSpPr>
          <p:cNvPr id="50" name="圆角矩形 49"/>
          <p:cNvSpPr/>
          <p:nvPr>
            <p:custDataLst>
              <p:tags r:id="rId26"/>
            </p:custDataLst>
          </p:nvPr>
        </p:nvSpPr>
        <p:spPr>
          <a:xfrm>
            <a:off x="6721617" y="3721256"/>
            <a:ext cx="2025204" cy="1819958"/>
          </a:xfrm>
          <a:prstGeom prst="roundRect">
            <a:avLst>
              <a:gd name="adj" fmla="val 7734"/>
            </a:avLst>
          </a:prstGeom>
          <a:gradFill>
            <a:gsLst>
              <a:gs pos="0">
                <a:schemeClr val="accent1"/>
              </a:gs>
              <a:gs pos="100000">
                <a:schemeClr val="accent1">
                  <a:lumMod val="75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endParaRPr lang="zh-CN" altLang="en-US">
              <a:sym typeface="+mn-ea"/>
            </a:endParaRPr>
          </a:p>
        </p:txBody>
      </p:sp>
      <p:sp>
        <p:nvSpPr>
          <p:cNvPr id="51" name="文本框 50"/>
          <p:cNvSpPr txBox="1"/>
          <p:nvPr>
            <p:custDataLst>
              <p:tags r:id="rId27"/>
            </p:custDataLst>
          </p:nvPr>
        </p:nvSpPr>
        <p:spPr>
          <a:xfrm>
            <a:off x="6797569" y="3840112"/>
            <a:ext cx="1874458" cy="1592681"/>
          </a:xfrm>
          <a:prstGeom prst="rect">
            <a:avLst/>
          </a:prstGeom>
          <a:noFill/>
        </p:spPr>
        <p:txBody>
          <a:bodyPr wrap="square" rtlCol="0" anchor="ctr" anchorCtr="0">
            <a:normAutofit/>
          </a:bodyPr>
          <a:p>
            <a:pPr marL="0" lvl="0" indent="0" algn="l" fontAlgn="auto">
              <a:lnSpc>
                <a:spcPct val="100000"/>
              </a:lnSpc>
              <a:spcBef>
                <a:spcPts val="0"/>
              </a:spcBef>
              <a:spcAft>
                <a:spcPts val="800"/>
              </a:spcAft>
              <a:buSzPct val="100000"/>
              <a:buNone/>
            </a:pPr>
            <a:r>
              <a:rPr lang="en-US" sz="4000" spc="320" dirty="0">
                <a:solidFill>
                  <a:schemeClr val="lt1"/>
                </a:solidFill>
                <a:uFillTx/>
                <a:latin typeface="Arial" panose="020B0604020202020204" pitchFamily="34" charset="0"/>
                <a:ea typeface="微软雅黑" panose="020B0503020204020204" charset="-122"/>
              </a:rPr>
              <a:t>领导力</a:t>
            </a:r>
            <a:endParaRPr lang="en-US" sz="4000" spc="320" dirty="0">
              <a:solidFill>
                <a:schemeClr val="lt1"/>
              </a:solidFill>
              <a:uFillTx/>
              <a:latin typeface="Arial" panose="020B0604020202020204" pitchFamily="34" charset="0"/>
              <a:ea typeface="微软雅黑" panose="020B0503020204020204" charset="-122"/>
            </a:endParaRPr>
          </a:p>
        </p:txBody>
      </p:sp>
      <p:sp>
        <p:nvSpPr>
          <p:cNvPr id="53" name="圆角矩形 52"/>
          <p:cNvSpPr/>
          <p:nvPr>
            <p:custDataLst>
              <p:tags r:id="rId28"/>
            </p:custDataLst>
          </p:nvPr>
        </p:nvSpPr>
        <p:spPr>
          <a:xfrm>
            <a:off x="9124263" y="3612835"/>
            <a:ext cx="2025204" cy="1819958"/>
          </a:xfrm>
          <a:prstGeom prst="roundRect">
            <a:avLst>
              <a:gd name="adj" fmla="val 7734"/>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endParaRPr lang="en-US" altLang="zh-CN" dirty="0">
              <a:sym typeface="+mn-ea"/>
            </a:endParaRPr>
          </a:p>
        </p:txBody>
      </p:sp>
      <p:sp>
        <p:nvSpPr>
          <p:cNvPr id="54" name="圆角矩形 53"/>
          <p:cNvSpPr/>
          <p:nvPr>
            <p:custDataLst>
              <p:tags r:id="rId29"/>
            </p:custDataLst>
          </p:nvPr>
        </p:nvSpPr>
        <p:spPr>
          <a:xfrm>
            <a:off x="9252976" y="3721256"/>
            <a:ext cx="2025204" cy="1819958"/>
          </a:xfrm>
          <a:prstGeom prst="roundRect">
            <a:avLst>
              <a:gd name="adj" fmla="val 7734"/>
            </a:avLst>
          </a:prstGeom>
          <a:gradFill>
            <a:gsLst>
              <a:gs pos="0">
                <a:schemeClr val="accent2"/>
              </a:gs>
              <a:gs pos="100000">
                <a:schemeClr val="accent2">
                  <a:lumMod val="75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endParaRPr lang="zh-CN" altLang="en-US">
              <a:sym typeface="+mn-ea"/>
            </a:endParaRPr>
          </a:p>
        </p:txBody>
      </p:sp>
      <p:sp>
        <p:nvSpPr>
          <p:cNvPr id="55" name="文本框 54"/>
          <p:cNvSpPr txBox="1"/>
          <p:nvPr>
            <p:custDataLst>
              <p:tags r:id="rId30"/>
            </p:custDataLst>
          </p:nvPr>
        </p:nvSpPr>
        <p:spPr>
          <a:xfrm>
            <a:off x="9328929" y="3840112"/>
            <a:ext cx="1874458" cy="1592681"/>
          </a:xfrm>
          <a:prstGeom prst="rect">
            <a:avLst/>
          </a:prstGeom>
          <a:noFill/>
        </p:spPr>
        <p:txBody>
          <a:bodyPr wrap="square" rtlCol="0" anchor="ctr" anchorCtr="0">
            <a:normAutofit/>
          </a:bodyPr>
          <a:p>
            <a:pPr marL="0" lvl="0" indent="0" algn="l" fontAlgn="auto">
              <a:lnSpc>
                <a:spcPct val="100000"/>
              </a:lnSpc>
              <a:spcBef>
                <a:spcPts val="0"/>
              </a:spcBef>
              <a:spcAft>
                <a:spcPts val="800"/>
              </a:spcAft>
              <a:buSzPct val="100000"/>
              <a:buNone/>
            </a:pPr>
            <a:r>
              <a:rPr lang="en-US" sz="4000" spc="320" dirty="0">
                <a:solidFill>
                  <a:schemeClr val="lt1"/>
                </a:solidFill>
                <a:uFillTx/>
                <a:latin typeface="Arial" panose="020B0604020202020204" pitchFamily="34" charset="0"/>
                <a:ea typeface="微软雅黑" panose="020B0503020204020204" charset="-122"/>
              </a:rPr>
              <a:t>心力</a:t>
            </a:r>
            <a:endParaRPr lang="en-US" sz="4000" spc="320" dirty="0">
              <a:solidFill>
                <a:schemeClr val="lt1"/>
              </a:solidFill>
              <a:uFillTx/>
              <a:latin typeface="Arial" panose="020B0604020202020204" pitchFamily="34" charset="0"/>
              <a:ea typeface="微软雅黑" panose="020B0503020204020204" charset="-122"/>
            </a:endParaRPr>
          </a:p>
        </p:txBody>
      </p:sp>
    </p:spTree>
    <p:custDataLst>
      <p:tags r:id="rId31"/>
    </p:custData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custDataLst>
              <p:tags r:id="rId1"/>
            </p:custDataLst>
          </p:nvPr>
        </p:nvPicPr>
        <p:blipFill>
          <a:blip r:embed="rId2"/>
          <a:srcRect t="8833" b="8833"/>
          <a:stretch>
            <a:fillRect/>
          </a:stretch>
        </p:blipFill>
        <p:spPr>
          <a:xfrm>
            <a:off x="6962594" y="1220551"/>
            <a:ext cx="4416586" cy="4416586"/>
          </a:xfrm>
          <a:custGeom>
            <a:avLst/>
            <a:gdLst>
              <a:gd name="connsiteX0" fmla="*/ 2819365 w 5638730"/>
              <a:gd name="connsiteY0" fmla="*/ 0 h 5638730"/>
              <a:gd name="connsiteX1" fmla="*/ 5638730 w 5638730"/>
              <a:gd name="connsiteY1" fmla="*/ 2819365 h 5638730"/>
              <a:gd name="connsiteX2" fmla="*/ 2819365 w 5638730"/>
              <a:gd name="connsiteY2" fmla="*/ 5638730 h 5638730"/>
              <a:gd name="connsiteX3" fmla="*/ 0 w 5638730"/>
              <a:gd name="connsiteY3" fmla="*/ 2819365 h 5638730"/>
              <a:gd name="connsiteX4" fmla="*/ 2819365 w 5638730"/>
              <a:gd name="connsiteY4" fmla="*/ 0 h 563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730" h="5638730">
                <a:moveTo>
                  <a:pt x="2819365" y="0"/>
                </a:moveTo>
                <a:cubicBezTo>
                  <a:pt x="4376457" y="0"/>
                  <a:pt x="5638730" y="1262273"/>
                  <a:pt x="5638730" y="2819365"/>
                </a:cubicBezTo>
                <a:cubicBezTo>
                  <a:pt x="5638730" y="4376457"/>
                  <a:pt x="4376457" y="5638730"/>
                  <a:pt x="2819365" y="5638730"/>
                </a:cubicBezTo>
                <a:cubicBezTo>
                  <a:pt x="1262273" y="5638730"/>
                  <a:pt x="0" y="4376457"/>
                  <a:pt x="0" y="2819365"/>
                </a:cubicBezTo>
                <a:cubicBezTo>
                  <a:pt x="0" y="1262273"/>
                  <a:pt x="1262273" y="0"/>
                  <a:pt x="2819365" y="0"/>
                </a:cubicBezTo>
                <a:close/>
              </a:path>
            </a:pathLst>
          </a:custGeom>
        </p:spPr>
      </p:pic>
      <p:sp>
        <p:nvSpPr>
          <p:cNvPr id="6" name="椭圆 5"/>
          <p:cNvSpPr/>
          <p:nvPr>
            <p:custDataLst>
              <p:tags r:id="rId3"/>
            </p:custDataLst>
          </p:nvPr>
        </p:nvSpPr>
        <p:spPr>
          <a:xfrm>
            <a:off x="8203148" y="2461105"/>
            <a:ext cx="1935478" cy="1935478"/>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椭圆 12"/>
          <p:cNvSpPr/>
          <p:nvPr>
            <p:custDataLst>
              <p:tags r:id="rId4"/>
            </p:custDataLst>
          </p:nvPr>
        </p:nvSpPr>
        <p:spPr>
          <a:xfrm>
            <a:off x="7026984" y="5048931"/>
            <a:ext cx="460389" cy="460389"/>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椭圆 14"/>
          <p:cNvSpPr/>
          <p:nvPr>
            <p:custDataLst>
              <p:tags r:id="rId5"/>
            </p:custDataLst>
          </p:nvPr>
        </p:nvSpPr>
        <p:spPr>
          <a:xfrm>
            <a:off x="11065876" y="1431290"/>
            <a:ext cx="316726" cy="316726"/>
          </a:xfrm>
          <a:prstGeom prst="ellips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Title 6"/>
          <p:cNvSpPr txBox="1"/>
          <p:nvPr>
            <p:custDataLst>
              <p:tags r:id="rId6"/>
            </p:custDataLst>
          </p:nvPr>
        </p:nvSpPr>
        <p:spPr>
          <a:xfrm>
            <a:off x="809585" y="1828800"/>
            <a:ext cx="5543550" cy="1975866"/>
          </a:xfrm>
          <a:prstGeom prst="rect">
            <a:avLst/>
          </a:prstGeom>
          <a:noFill/>
          <a:ln w="3175">
            <a:noFill/>
            <a:prstDash val="dash"/>
          </a:ln>
        </p:spPr>
        <p:txBody>
          <a:bodyPr wrap="square" lIns="63500" tIns="25400" rIns="63500" bIns="25400" anchor="b"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00000"/>
              </a:lnSpc>
              <a:spcBef>
                <a:spcPts val="0"/>
              </a:spcBef>
              <a:spcAft>
                <a:spcPts val="800"/>
              </a:spcAft>
              <a:buSzPct val="100000"/>
              <a:buNone/>
            </a:pPr>
            <a:r>
              <a:rPr lang="en-US" sz="5400" spc="28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学习力</a:t>
            </a:r>
            <a:endParaRPr lang="en-US" sz="5400" spc="28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sp>
        <p:nvSpPr>
          <p:cNvPr id="5" name="Title 6"/>
          <p:cNvSpPr txBox="1"/>
          <p:nvPr>
            <p:custDataLst>
              <p:tags r:id="rId7"/>
            </p:custDataLst>
          </p:nvPr>
        </p:nvSpPr>
        <p:spPr>
          <a:xfrm>
            <a:off x="809585" y="4109466"/>
            <a:ext cx="5543550" cy="919734"/>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00000"/>
              </a:lnSpc>
              <a:spcBef>
                <a:spcPts val="0"/>
              </a:spcBef>
              <a:spcAft>
                <a:spcPts val="800"/>
              </a:spcAft>
              <a:buSzPct val="100000"/>
              <a:buNone/>
            </a:pPr>
            <a:r>
              <a:rPr lang="en-US" sz="3600" spc="28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寻找答案并</a:t>
            </a:r>
            <a:r>
              <a:rPr lang="en-US" sz="3600" spc="280" dirty="0">
                <a:ln w="3175">
                  <a:noFill/>
                  <a:prstDash val="dash"/>
                </a:ln>
                <a:solidFill>
                  <a:srgbClr val="C00000"/>
                </a:solidFill>
                <a:uFillTx/>
                <a:latin typeface="微软雅黑" panose="020B0503020204020204" charset="-122"/>
                <a:ea typeface="微软雅黑" panose="020B0503020204020204" charset="-122"/>
                <a:cs typeface="微软雅黑" panose="020B0503020204020204" charset="-122"/>
              </a:rPr>
              <a:t>持续优化</a:t>
            </a:r>
            <a:endParaRPr lang="en-US" sz="3600" spc="280" dirty="0">
              <a:ln w="3175">
                <a:noFill/>
                <a:prstDash val="dash"/>
              </a:ln>
              <a:solidFill>
                <a:srgbClr val="C00000"/>
              </a:solidFill>
              <a:uFillTx/>
              <a:latin typeface="微软雅黑" panose="020B0503020204020204" charset="-122"/>
              <a:ea typeface="微软雅黑" panose="020B0503020204020204" charset="-122"/>
              <a:cs typeface="微软雅黑" panose="020B0503020204020204" charset="-122"/>
            </a:endParaRPr>
          </a:p>
        </p:txBody>
      </p:sp>
    </p:spTree>
    <p:custDataLst>
      <p:tags r:id="rId8"/>
    </p:custData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文本框 13"/>
          <p:cNvSpPr txBox="1"/>
          <p:nvPr>
            <p:custDataLst>
              <p:tags r:id="rId1"/>
            </p:custDataLst>
          </p:nvPr>
        </p:nvSpPr>
        <p:spPr>
          <a:xfrm>
            <a:off x="1235132" y="2919605"/>
            <a:ext cx="6922574" cy="1753235"/>
          </a:xfrm>
          <a:prstGeom prst="rect">
            <a:avLst/>
          </a:prstGeom>
          <a:noFill/>
        </p:spPr>
        <p:txBody>
          <a:bodyPr wrap="square" rtlCol="0">
            <a:normAutofit/>
          </a:bodyPr>
          <a:p>
            <a:pPr marL="0" lvl="0" indent="-285750" algn="l" fontAlgn="ctr">
              <a:lnSpc>
                <a:spcPct val="120000"/>
              </a:lnSpc>
              <a:spcBef>
                <a:spcPts val="0"/>
              </a:spcBef>
              <a:spcAft>
                <a:spcPts val="800"/>
              </a:spcAft>
              <a:buSzPct val="100000"/>
              <a:buFont typeface="Wingdings" panose="05000000000000000000" charset="0"/>
              <a:buNone/>
            </a:pPr>
            <a:r>
              <a:rPr lang="zh-CN" altLang="en-US" sz="2400" spc="160">
                <a:solidFill>
                  <a:schemeClr val="tx1">
                    <a:lumMod val="75000"/>
                    <a:lumOff val="25000"/>
                  </a:schemeClr>
                </a:solidFill>
                <a:uFillTx/>
                <a:latin typeface="Arial" panose="020B0604020202020204" pitchFamily="34" charset="0"/>
                <a:ea typeface="微软雅黑" panose="020B0503020204020204" charset="-122"/>
              </a:rPr>
              <a:t>招生：曝光效应、峰终定律；</a:t>
            </a:r>
            <a:endParaRPr lang="zh-CN" altLang="en-US" sz="2400" spc="160">
              <a:solidFill>
                <a:schemeClr val="tx1">
                  <a:lumMod val="75000"/>
                  <a:lumOff val="25000"/>
                </a:schemeClr>
              </a:solidFill>
              <a:uFillTx/>
              <a:latin typeface="Arial" panose="020B0604020202020204" pitchFamily="34" charset="0"/>
              <a:ea typeface="微软雅黑" panose="020B0503020204020204" charset="-122"/>
            </a:endParaRPr>
          </a:p>
          <a:p>
            <a:pPr marL="0" lvl="0" indent="-285750" algn="l" fontAlgn="ctr">
              <a:lnSpc>
                <a:spcPct val="120000"/>
              </a:lnSpc>
              <a:spcBef>
                <a:spcPts val="0"/>
              </a:spcBef>
              <a:spcAft>
                <a:spcPts val="800"/>
              </a:spcAft>
              <a:buSzPct val="100000"/>
              <a:buFont typeface="Wingdings" panose="05000000000000000000" charset="0"/>
              <a:buNone/>
            </a:pPr>
            <a:endParaRPr lang="zh-CN" altLang="en-US" sz="2400" spc="160">
              <a:solidFill>
                <a:schemeClr val="tx1">
                  <a:lumMod val="75000"/>
                  <a:lumOff val="25000"/>
                </a:schemeClr>
              </a:solidFill>
              <a:uFillTx/>
              <a:latin typeface="Arial" panose="020B0604020202020204" pitchFamily="34" charset="0"/>
              <a:ea typeface="微软雅黑" panose="020B0503020204020204" charset="-122"/>
            </a:endParaRPr>
          </a:p>
          <a:p>
            <a:pPr marL="0" lvl="0" indent="-285750" algn="l" fontAlgn="ctr">
              <a:lnSpc>
                <a:spcPct val="120000"/>
              </a:lnSpc>
              <a:spcBef>
                <a:spcPts val="0"/>
              </a:spcBef>
              <a:spcAft>
                <a:spcPts val="800"/>
              </a:spcAft>
              <a:buSzPct val="100000"/>
              <a:buFont typeface="Wingdings" panose="05000000000000000000" charset="0"/>
              <a:buNone/>
            </a:pPr>
            <a:r>
              <a:rPr lang="zh-CN" altLang="en-US" sz="2400" spc="160">
                <a:solidFill>
                  <a:schemeClr val="tx1">
                    <a:lumMod val="75000"/>
                    <a:lumOff val="25000"/>
                  </a:schemeClr>
                </a:solidFill>
                <a:uFillTx/>
                <a:latin typeface="Arial" panose="020B0604020202020204" pitchFamily="34" charset="0"/>
                <a:ea typeface="微软雅黑" panose="020B0503020204020204" charset="-122"/>
              </a:rPr>
              <a:t>口碑：禀赋效应、厌恶损失</a:t>
            </a:r>
            <a:r>
              <a:rPr lang="zh-CN" altLang="en-US" sz="2400" spc="160">
                <a:solidFill>
                  <a:schemeClr val="tx1">
                    <a:lumMod val="75000"/>
                    <a:lumOff val="25000"/>
                  </a:schemeClr>
                </a:solidFill>
                <a:uFillTx/>
                <a:latin typeface="Arial" panose="020B0604020202020204" pitchFamily="34" charset="0"/>
                <a:ea typeface="微软雅黑" panose="020B0503020204020204" charset="-122"/>
              </a:rPr>
              <a:t>等；</a:t>
            </a:r>
            <a:endParaRPr lang="zh-CN" altLang="en-US" sz="2400" spc="160">
              <a:solidFill>
                <a:schemeClr val="tx1">
                  <a:lumMod val="75000"/>
                  <a:lumOff val="25000"/>
                </a:schemeClr>
              </a:solidFill>
              <a:uFillTx/>
              <a:latin typeface="Arial" panose="020B0604020202020204" pitchFamily="34" charset="0"/>
              <a:ea typeface="微软雅黑" panose="020B0503020204020204" charset="-122"/>
            </a:endParaRPr>
          </a:p>
          <a:p>
            <a:pPr marL="0" lvl="0" indent="-285750" algn="l" fontAlgn="ctr">
              <a:lnSpc>
                <a:spcPct val="120000"/>
              </a:lnSpc>
              <a:spcBef>
                <a:spcPts val="0"/>
              </a:spcBef>
              <a:spcAft>
                <a:spcPts val="800"/>
              </a:spcAft>
              <a:buSzPct val="100000"/>
              <a:buFont typeface="Wingdings" panose="05000000000000000000" charset="0"/>
              <a:buNone/>
            </a:pPr>
            <a:endParaRPr lang="zh-CN" altLang="en-US" sz="2400" spc="160">
              <a:solidFill>
                <a:schemeClr val="tx1">
                  <a:lumMod val="75000"/>
                  <a:lumOff val="25000"/>
                </a:schemeClr>
              </a:solidFill>
              <a:uFillTx/>
              <a:latin typeface="Arial" panose="020B0604020202020204" pitchFamily="34" charset="0"/>
              <a:ea typeface="微软雅黑" panose="020B0503020204020204" charset="-122"/>
            </a:endParaRPr>
          </a:p>
        </p:txBody>
      </p:sp>
      <p:sp>
        <p:nvSpPr>
          <p:cNvPr id="16" name="任意多边形: 形状 15"/>
          <p:cNvSpPr/>
          <p:nvPr>
            <p:custDataLst>
              <p:tags r:id="rId2"/>
            </p:custDataLst>
          </p:nvPr>
        </p:nvSpPr>
        <p:spPr>
          <a:xfrm>
            <a:off x="9759950" y="1104900"/>
            <a:ext cx="2432050" cy="4864100"/>
          </a:xfrm>
          <a:custGeom>
            <a:avLst/>
            <a:gdLst>
              <a:gd name="connsiteX0" fmla="*/ 2432050 w 2432050"/>
              <a:gd name="connsiteY0" fmla="*/ 0 h 4864100"/>
              <a:gd name="connsiteX1" fmla="*/ 2432050 w 2432050"/>
              <a:gd name="connsiteY1" fmla="*/ 4864100 h 4864100"/>
              <a:gd name="connsiteX2" fmla="*/ 0 w 2432050"/>
              <a:gd name="connsiteY2" fmla="*/ 2432050 h 4864100"/>
              <a:gd name="connsiteX3" fmla="*/ 2432050 w 2432050"/>
              <a:gd name="connsiteY3" fmla="*/ 0 h 4864100"/>
            </a:gdLst>
            <a:ahLst/>
            <a:cxnLst>
              <a:cxn ang="0">
                <a:pos x="connsiteX0" y="connsiteY0"/>
              </a:cxn>
              <a:cxn ang="0">
                <a:pos x="connsiteX1" y="connsiteY1"/>
              </a:cxn>
              <a:cxn ang="0">
                <a:pos x="connsiteX2" y="connsiteY2"/>
              </a:cxn>
              <a:cxn ang="0">
                <a:pos x="connsiteX3" y="connsiteY3"/>
              </a:cxn>
            </a:cxnLst>
            <a:rect l="l" t="t" r="r" b="b"/>
            <a:pathLst>
              <a:path w="2432050" h="4864100">
                <a:moveTo>
                  <a:pt x="2432050" y="0"/>
                </a:moveTo>
                <a:lnTo>
                  <a:pt x="2432050" y="4864100"/>
                </a:lnTo>
                <a:cubicBezTo>
                  <a:pt x="1088866" y="4864100"/>
                  <a:pt x="0" y="3775234"/>
                  <a:pt x="0" y="2432050"/>
                </a:cubicBezTo>
                <a:cubicBezTo>
                  <a:pt x="0" y="1088866"/>
                  <a:pt x="1088866" y="0"/>
                  <a:pt x="243205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8" name="椭圆 17"/>
          <p:cNvSpPr/>
          <p:nvPr>
            <p:custDataLst>
              <p:tags r:id="rId3"/>
            </p:custDataLst>
          </p:nvPr>
        </p:nvSpPr>
        <p:spPr>
          <a:xfrm>
            <a:off x="10299839" y="1638440"/>
            <a:ext cx="101319" cy="101319"/>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9" name="椭圆 18"/>
          <p:cNvSpPr/>
          <p:nvPr>
            <p:custDataLst>
              <p:tags r:id="rId4"/>
            </p:custDataLst>
          </p:nvPr>
        </p:nvSpPr>
        <p:spPr>
          <a:xfrm>
            <a:off x="10299839" y="5334140"/>
            <a:ext cx="101319" cy="101319"/>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5" name="文本框 14"/>
          <p:cNvSpPr txBox="1"/>
          <p:nvPr>
            <p:custDataLst>
              <p:tags r:id="rId5"/>
            </p:custDataLst>
          </p:nvPr>
        </p:nvSpPr>
        <p:spPr>
          <a:xfrm>
            <a:off x="563880" y="1638300"/>
            <a:ext cx="8349615" cy="790575"/>
          </a:xfrm>
          <a:prstGeom prst="rect">
            <a:avLst/>
          </a:prstGeom>
          <a:noFill/>
        </p:spPr>
        <p:txBody>
          <a:bodyPr wrap="square" rtlCol="0"/>
          <a:p>
            <a:r>
              <a:rPr lang="zh-CN" altLang="en-US" sz="3600" b="1">
                <a:solidFill>
                  <a:schemeClr val="accent1"/>
                </a:solidFill>
                <a:uFillTx/>
                <a:latin typeface="Arial" panose="020B0604020202020204" pitchFamily="34" charset="0"/>
                <a:ea typeface="微软雅黑" panose="020B0503020204020204" charset="-122"/>
                <a:sym typeface="Arial" panose="020B0604020202020204" pitchFamily="34" charset="0"/>
              </a:rPr>
              <a:t>幼儿园经营管理需要的心理学</a:t>
            </a:r>
            <a:r>
              <a:rPr lang="zh-CN" altLang="en-US" sz="3600" b="1">
                <a:solidFill>
                  <a:srgbClr val="C00000"/>
                </a:solidFill>
                <a:uFillTx/>
                <a:latin typeface="Arial" panose="020B0604020202020204" pitchFamily="34" charset="0"/>
                <a:ea typeface="微软雅黑" panose="020B0503020204020204" charset="-122"/>
                <a:sym typeface="Arial" panose="020B0604020202020204" pitchFamily="34" charset="0"/>
              </a:rPr>
              <a:t>基本原理</a:t>
            </a:r>
            <a:endParaRPr lang="zh-CN" altLang="en-US" sz="3600" b="1">
              <a:solidFill>
                <a:srgbClr val="C00000"/>
              </a:solidFill>
              <a:uFillTx/>
              <a:latin typeface="Arial" panose="020B0604020202020204" pitchFamily="34" charset="0"/>
              <a:ea typeface="微软雅黑" panose="020B0503020204020204" charset="-122"/>
              <a:sym typeface="Arial" panose="020B0604020202020204" pitchFamily="34" charset="0"/>
            </a:endParaRPr>
          </a:p>
        </p:txBody>
      </p:sp>
      <p:sp>
        <p:nvSpPr>
          <p:cNvPr id="13" name="图形 16"/>
          <p:cNvSpPr/>
          <p:nvPr>
            <p:custDataLst>
              <p:tags r:id="rId6"/>
            </p:custDataLst>
          </p:nvPr>
        </p:nvSpPr>
        <p:spPr>
          <a:xfrm>
            <a:off x="9583498" y="1692910"/>
            <a:ext cx="765095" cy="3690937"/>
          </a:xfrm>
          <a:custGeom>
            <a:avLst/>
            <a:gdLst>
              <a:gd name="connsiteX0" fmla="*/ 765096 w 765095"/>
              <a:gd name="connsiteY0" fmla="*/ 0 h 3690937"/>
              <a:gd name="connsiteX1" fmla="*/ 765096 w 765095"/>
              <a:gd name="connsiteY1" fmla="*/ 3690938 h 3690937"/>
            </a:gdLst>
            <a:ahLst/>
            <a:cxnLst>
              <a:cxn ang="0">
                <a:pos x="connsiteX0" y="connsiteY0"/>
              </a:cxn>
              <a:cxn ang="0">
                <a:pos x="connsiteX1" y="connsiteY1"/>
              </a:cxn>
            </a:cxnLst>
            <a:rect l="l" t="t" r="r" b="b"/>
            <a:pathLst>
              <a:path w="765095" h="3690937">
                <a:moveTo>
                  <a:pt x="765096" y="0"/>
                </a:moveTo>
                <a:cubicBezTo>
                  <a:pt x="-255032" y="1020128"/>
                  <a:pt x="-255032" y="2670810"/>
                  <a:pt x="765096" y="3690938"/>
                </a:cubicBezTo>
              </a:path>
            </a:pathLst>
          </a:custGeom>
          <a:noFill/>
          <a:ln w="25400" cap="flat">
            <a:solidFill>
              <a:schemeClr val="accent1">
                <a:lumMod val="60000"/>
                <a:lumOff val="40000"/>
              </a:schemeClr>
            </a:solidFill>
            <a:prstDash val="solid"/>
            <a:miter/>
          </a:ln>
        </p:spPr>
        <p:txBody>
          <a:bodyPr rtlCol="0" anchor="ctr"/>
          <a:p>
            <a:endParaRPr lang="zh-CN" altLang="en-US">
              <a:latin typeface="Arial" panose="020B0604020202020204" pitchFamily="34" charset="0"/>
              <a:ea typeface="微软雅黑" panose="020B0503020204020204" charset="-122"/>
              <a:sym typeface="Arial" panose="020B0604020202020204" pitchFamily="34" charset="0"/>
            </a:endParaRPr>
          </a:p>
        </p:txBody>
      </p:sp>
    </p:spTree>
    <p:custDataLst>
      <p:tags r:id="rId7"/>
    </p:custData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12" name="矩形 3"/>
          <p:cNvSpPr/>
          <p:nvPr/>
        </p:nvSpPr>
        <p:spPr>
          <a:xfrm>
            <a:off x="4831491" y="2148713"/>
            <a:ext cx="6757757" cy="2850515"/>
          </a:xfrm>
          <a:prstGeom prst="rect">
            <a:avLst/>
          </a:prstGeom>
        </p:spPr>
        <p:txBody>
          <a:bodyPr wrap="square">
            <a:spAutoFit/>
          </a:bodyPr>
          <a:lstStyle/>
          <a:p>
            <a:pPr marL="342900" indent="-342900" fontAlgn="auto">
              <a:lnSpc>
                <a:spcPct val="100000"/>
              </a:lnSpc>
              <a:buFont typeface="Wingdings" panose="05000000000000000000" pitchFamily="2" charset="2"/>
              <a:buChar char="u"/>
            </a:pPr>
            <a:r>
              <a:rPr lang="zh-CN" altLang="en-US" sz="1885" dirty="0">
                <a:solidFill>
                  <a:srgbClr val="544641"/>
                </a:solidFill>
                <a:latin typeface="微软雅黑" panose="020B0503020204020204" charset="-122"/>
                <a:ea typeface="微软雅黑" panose="020B0503020204020204" charset="-122"/>
              </a:rPr>
              <a:t>诺贝尔奖得主，心理学家</a:t>
            </a:r>
            <a:r>
              <a:rPr lang="en-US" altLang="zh-CN" sz="1885" dirty="0">
                <a:solidFill>
                  <a:srgbClr val="544641"/>
                </a:solidFill>
                <a:latin typeface="微软雅黑" panose="020B0503020204020204" charset="-122"/>
                <a:ea typeface="微软雅黑" panose="020B0503020204020204" charset="-122"/>
              </a:rPr>
              <a:t>Daniel </a:t>
            </a:r>
            <a:r>
              <a:rPr lang="en-US" altLang="zh-CN" sz="1885" dirty="0" err="1">
                <a:solidFill>
                  <a:srgbClr val="544641"/>
                </a:solidFill>
                <a:latin typeface="微软雅黑" panose="020B0503020204020204" charset="-122"/>
                <a:ea typeface="微软雅黑" panose="020B0503020204020204" charset="-122"/>
              </a:rPr>
              <a:t>Kahneman</a:t>
            </a:r>
            <a:r>
              <a:rPr lang="zh-CN" altLang="en-US" sz="1885" dirty="0">
                <a:solidFill>
                  <a:srgbClr val="544641"/>
                </a:solidFill>
                <a:latin typeface="微软雅黑" panose="020B0503020204020204" charset="-122"/>
                <a:ea typeface="微软雅黑" panose="020B0503020204020204" charset="-122"/>
              </a:rPr>
              <a:t>，经过深入研究，发现对体验的记忆由两个因素决定：高峰（无论是正向的还是负向的）时与结束时的感觉，这就是峰终定律（</a:t>
            </a:r>
            <a:r>
              <a:rPr lang="en-US" altLang="zh-CN" sz="1885" dirty="0">
                <a:solidFill>
                  <a:srgbClr val="544641"/>
                </a:solidFill>
                <a:latin typeface="微软雅黑" panose="020B0503020204020204" charset="-122"/>
                <a:ea typeface="微软雅黑" panose="020B0503020204020204" charset="-122"/>
              </a:rPr>
              <a:t>Peak-End Rule</a:t>
            </a:r>
            <a:r>
              <a:rPr lang="zh-CN" altLang="en-US" sz="1885" dirty="0">
                <a:solidFill>
                  <a:srgbClr val="544641"/>
                </a:solidFill>
                <a:latin typeface="微软雅黑" panose="020B0503020204020204" charset="-122"/>
                <a:ea typeface="微软雅黑" panose="020B0503020204020204" charset="-122"/>
              </a:rPr>
              <a:t>）。即对一项事物的体验之后，所能记住的就只是在峰与终时的体验，而在过程中好与不好体验的比重、好与不好体验的时间长短，对记忆差不多没有影响。而这里的</a:t>
            </a:r>
            <a:r>
              <a:rPr lang="zh-CN" altLang="en-US" sz="1885" b="1" dirty="0">
                <a:solidFill>
                  <a:srgbClr val="C00000"/>
                </a:solidFill>
                <a:latin typeface="微软雅黑" panose="020B0503020204020204" charset="-122"/>
                <a:ea typeface="微软雅黑" panose="020B0503020204020204" charset="-122"/>
              </a:rPr>
              <a:t>“峰”与“终”</a:t>
            </a:r>
            <a:r>
              <a:rPr lang="zh-CN" altLang="en-US" sz="1885" dirty="0">
                <a:solidFill>
                  <a:srgbClr val="544641"/>
                </a:solidFill>
                <a:latin typeface="微软雅黑" panose="020B0503020204020204" charset="-122"/>
                <a:ea typeface="微软雅黑" panose="020B0503020204020204" charset="-122"/>
              </a:rPr>
              <a:t>其实这就是所谓的</a:t>
            </a:r>
            <a:r>
              <a:rPr lang="zh-CN" altLang="en-US" sz="1885" b="1" dirty="0">
                <a:solidFill>
                  <a:srgbClr val="C00000"/>
                </a:solidFill>
                <a:latin typeface="微软雅黑" panose="020B0503020204020204" charset="-122"/>
                <a:ea typeface="微软雅黑" panose="020B0503020204020204" charset="-122"/>
              </a:rPr>
              <a:t>“关键时刻</a:t>
            </a:r>
            <a:r>
              <a:rPr lang="en-US" altLang="zh-CN" sz="1885" b="1" dirty="0">
                <a:solidFill>
                  <a:srgbClr val="C00000"/>
                </a:solidFill>
                <a:latin typeface="微软雅黑" panose="020B0503020204020204" charset="-122"/>
                <a:ea typeface="微软雅黑" panose="020B0503020204020204" charset="-122"/>
              </a:rPr>
              <a:t>MOT”</a:t>
            </a:r>
            <a:r>
              <a:rPr lang="zh-CN" altLang="en-US" sz="1885" dirty="0">
                <a:solidFill>
                  <a:srgbClr val="544641"/>
                </a:solidFill>
                <a:latin typeface="微软雅黑" panose="020B0503020204020204" charset="-122"/>
                <a:ea typeface="微软雅黑" panose="020B0503020204020204" charset="-122"/>
              </a:rPr>
              <a:t>，</a:t>
            </a:r>
            <a:r>
              <a:rPr lang="en-US" altLang="zh-CN" sz="1885" dirty="0">
                <a:solidFill>
                  <a:srgbClr val="544641"/>
                </a:solidFill>
                <a:latin typeface="微软雅黑" panose="020B0503020204020204" charset="-122"/>
                <a:ea typeface="微软雅黑" panose="020B0503020204020204" charset="-122"/>
              </a:rPr>
              <a:t>MOT(Moment of Truth)</a:t>
            </a:r>
            <a:r>
              <a:rPr lang="zh-CN" altLang="en-US" sz="1885" b="1" dirty="0">
                <a:solidFill>
                  <a:srgbClr val="C00000"/>
                </a:solidFill>
                <a:latin typeface="微软雅黑" panose="020B0503020204020204" charset="-122"/>
                <a:ea typeface="微软雅黑" panose="020B0503020204020204" charset="-122"/>
              </a:rPr>
              <a:t>是服务界最具震撼力与影响力的管理概念与行为模式</a:t>
            </a:r>
            <a:r>
              <a:rPr lang="zh-CN" altLang="en-US" sz="2825" dirty="0">
                <a:solidFill>
                  <a:srgbClr val="897C6B"/>
                </a:solidFill>
                <a:latin typeface="微软雅黑" panose="020B0503020204020204" charset="-122"/>
                <a:ea typeface="微软雅黑" panose="020B0503020204020204" charset="-122"/>
              </a:rPr>
              <a:t>。</a:t>
            </a:r>
            <a:endParaRPr lang="zh-CN" altLang="en-US" sz="2825" dirty="0">
              <a:solidFill>
                <a:srgbClr val="897C6B"/>
              </a:solidFill>
              <a:latin typeface="微软雅黑" panose="020B0503020204020204" charset="-122"/>
              <a:ea typeface="微软雅黑" panose="020B0503020204020204" charset="-122"/>
            </a:endParaRPr>
          </a:p>
        </p:txBody>
      </p:sp>
      <p:sp>
        <p:nvSpPr>
          <p:cNvPr id="1048713" name="Rectangle 3"/>
          <p:cNvSpPr/>
          <p:nvPr/>
        </p:nvSpPr>
        <p:spPr>
          <a:xfrm>
            <a:off x="890214" y="2148974"/>
            <a:ext cx="3346294" cy="2727970"/>
          </a:xfrm>
          <a:prstGeom prst="rect">
            <a:avLst/>
          </a:prstGeom>
          <a:solidFill>
            <a:srgbClr val="6D96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7530" b="1" dirty="0">
                <a:latin typeface="微软雅黑" panose="020B0503020204020204" charset="-122"/>
                <a:ea typeface="微软雅黑" panose="020B0503020204020204" charset="-122"/>
                <a:cs typeface="Arial" panose="020B0604020202020204" pitchFamily="34" charset="0"/>
              </a:rPr>
              <a:t>峰 终</a:t>
            </a:r>
            <a:endParaRPr lang="en-US" altLang="zh-CN" sz="7530" b="1" dirty="0">
              <a:latin typeface="微软雅黑" panose="020B0503020204020204" charset="-122"/>
              <a:ea typeface="微软雅黑" panose="020B0503020204020204" charset="-122"/>
              <a:cs typeface="Arial" panose="020B0604020202020204" pitchFamily="34" charset="0"/>
            </a:endParaRPr>
          </a:p>
          <a:p>
            <a:pPr algn="ctr"/>
            <a:r>
              <a:rPr lang="zh-CN" altLang="en-US" sz="7530" b="1" dirty="0">
                <a:latin typeface="微软雅黑" panose="020B0503020204020204" charset="-122"/>
                <a:ea typeface="微软雅黑" panose="020B0503020204020204" charset="-122"/>
                <a:cs typeface="Arial" panose="020B0604020202020204" pitchFamily="34" charset="0"/>
              </a:rPr>
              <a:t>定 律</a:t>
            </a:r>
            <a:endParaRPr lang="en-GB" sz="7530" b="1" dirty="0">
              <a:latin typeface="微软雅黑" panose="020B0503020204020204" charset="-122"/>
              <a:ea typeface="微软雅黑" panose="020B0503020204020204" charset="-122"/>
              <a:cs typeface="Arial" panose="020B0604020202020204" pitchFamily="3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文本框 13"/>
          <p:cNvSpPr txBox="1"/>
          <p:nvPr>
            <p:custDataLst>
              <p:tags r:id="rId1"/>
            </p:custDataLst>
          </p:nvPr>
        </p:nvSpPr>
        <p:spPr>
          <a:xfrm>
            <a:off x="1235132" y="2919605"/>
            <a:ext cx="6922574" cy="1753235"/>
          </a:xfrm>
          <a:prstGeom prst="rect">
            <a:avLst/>
          </a:prstGeom>
          <a:noFill/>
        </p:spPr>
        <p:txBody>
          <a:bodyPr wrap="square" rtlCol="0">
            <a:normAutofit/>
          </a:bodyPr>
          <a:p>
            <a:pPr marL="0" lvl="0" indent="-285750" algn="l" fontAlgn="ctr">
              <a:lnSpc>
                <a:spcPct val="120000"/>
              </a:lnSpc>
              <a:spcBef>
                <a:spcPts val="0"/>
              </a:spcBef>
              <a:spcAft>
                <a:spcPts val="800"/>
              </a:spcAft>
              <a:buSzPct val="100000"/>
              <a:buFont typeface="Wingdings" panose="05000000000000000000" charset="0"/>
              <a:buNone/>
            </a:pPr>
            <a:r>
              <a:rPr lang="zh-CN" altLang="en-US" sz="2400" spc="160">
                <a:solidFill>
                  <a:schemeClr val="tx1">
                    <a:lumMod val="75000"/>
                    <a:lumOff val="25000"/>
                  </a:schemeClr>
                </a:solidFill>
                <a:uFillTx/>
                <a:latin typeface="Arial" panose="020B0604020202020204" pitchFamily="34" charset="0"/>
                <a:ea typeface="微软雅黑" panose="020B0503020204020204" charset="-122"/>
              </a:rPr>
              <a:t>招生：曝光效应、峰终定律；</a:t>
            </a:r>
            <a:endParaRPr lang="zh-CN" altLang="en-US" sz="2400" spc="160">
              <a:solidFill>
                <a:schemeClr val="tx1">
                  <a:lumMod val="75000"/>
                  <a:lumOff val="25000"/>
                </a:schemeClr>
              </a:solidFill>
              <a:uFillTx/>
              <a:latin typeface="Arial" panose="020B0604020202020204" pitchFamily="34" charset="0"/>
              <a:ea typeface="微软雅黑" panose="020B0503020204020204" charset="-122"/>
            </a:endParaRPr>
          </a:p>
          <a:p>
            <a:pPr marL="0" lvl="0" indent="-285750" algn="l" fontAlgn="ctr">
              <a:lnSpc>
                <a:spcPct val="120000"/>
              </a:lnSpc>
              <a:spcBef>
                <a:spcPts val="0"/>
              </a:spcBef>
              <a:spcAft>
                <a:spcPts val="800"/>
              </a:spcAft>
              <a:buSzPct val="100000"/>
              <a:buFont typeface="Wingdings" panose="05000000000000000000" charset="0"/>
              <a:buNone/>
            </a:pPr>
            <a:endParaRPr lang="zh-CN" altLang="en-US" sz="2400" spc="160">
              <a:solidFill>
                <a:schemeClr val="tx1">
                  <a:lumMod val="75000"/>
                  <a:lumOff val="25000"/>
                </a:schemeClr>
              </a:solidFill>
              <a:uFillTx/>
              <a:latin typeface="Arial" panose="020B0604020202020204" pitchFamily="34" charset="0"/>
              <a:ea typeface="微软雅黑" panose="020B0503020204020204" charset="-122"/>
            </a:endParaRPr>
          </a:p>
          <a:p>
            <a:pPr marL="0" lvl="0" indent="-285750" algn="l" fontAlgn="ctr">
              <a:lnSpc>
                <a:spcPct val="120000"/>
              </a:lnSpc>
              <a:spcBef>
                <a:spcPts val="0"/>
              </a:spcBef>
              <a:spcAft>
                <a:spcPts val="800"/>
              </a:spcAft>
              <a:buSzPct val="100000"/>
              <a:buFont typeface="Wingdings" panose="05000000000000000000" charset="0"/>
              <a:buNone/>
            </a:pPr>
            <a:r>
              <a:rPr lang="zh-CN" altLang="en-US" sz="2400" spc="160">
                <a:solidFill>
                  <a:schemeClr val="tx1">
                    <a:lumMod val="75000"/>
                    <a:lumOff val="25000"/>
                  </a:schemeClr>
                </a:solidFill>
                <a:uFillTx/>
                <a:latin typeface="Arial" panose="020B0604020202020204" pitchFamily="34" charset="0"/>
                <a:ea typeface="微软雅黑" panose="020B0503020204020204" charset="-122"/>
              </a:rPr>
              <a:t>口碑：禀赋效应、厌恶损失</a:t>
            </a:r>
            <a:r>
              <a:rPr lang="zh-CN" altLang="en-US" sz="2400" spc="160">
                <a:solidFill>
                  <a:schemeClr val="tx1">
                    <a:lumMod val="75000"/>
                    <a:lumOff val="25000"/>
                  </a:schemeClr>
                </a:solidFill>
                <a:uFillTx/>
                <a:latin typeface="Arial" panose="020B0604020202020204" pitchFamily="34" charset="0"/>
                <a:ea typeface="微软雅黑" panose="020B0503020204020204" charset="-122"/>
              </a:rPr>
              <a:t>等；</a:t>
            </a:r>
            <a:endParaRPr lang="zh-CN" altLang="en-US" sz="2400" spc="160">
              <a:solidFill>
                <a:schemeClr val="tx1">
                  <a:lumMod val="75000"/>
                  <a:lumOff val="25000"/>
                </a:schemeClr>
              </a:solidFill>
              <a:uFillTx/>
              <a:latin typeface="Arial" panose="020B0604020202020204" pitchFamily="34" charset="0"/>
              <a:ea typeface="微软雅黑" panose="020B0503020204020204" charset="-122"/>
            </a:endParaRPr>
          </a:p>
          <a:p>
            <a:pPr marL="0" lvl="0" indent="-285750" algn="l" fontAlgn="ctr">
              <a:lnSpc>
                <a:spcPct val="120000"/>
              </a:lnSpc>
              <a:spcBef>
                <a:spcPts val="0"/>
              </a:spcBef>
              <a:spcAft>
                <a:spcPts val="800"/>
              </a:spcAft>
              <a:buSzPct val="100000"/>
              <a:buFont typeface="Wingdings" panose="05000000000000000000" charset="0"/>
              <a:buNone/>
            </a:pPr>
            <a:endParaRPr lang="zh-CN" altLang="en-US" sz="2400" spc="160">
              <a:solidFill>
                <a:schemeClr val="tx1">
                  <a:lumMod val="75000"/>
                  <a:lumOff val="25000"/>
                </a:schemeClr>
              </a:solidFill>
              <a:uFillTx/>
              <a:latin typeface="Arial" panose="020B0604020202020204" pitchFamily="34" charset="0"/>
              <a:ea typeface="微软雅黑" panose="020B0503020204020204" charset="-122"/>
            </a:endParaRPr>
          </a:p>
        </p:txBody>
      </p:sp>
      <p:sp>
        <p:nvSpPr>
          <p:cNvPr id="16" name="任意多边形: 形状 15"/>
          <p:cNvSpPr/>
          <p:nvPr>
            <p:custDataLst>
              <p:tags r:id="rId2"/>
            </p:custDataLst>
          </p:nvPr>
        </p:nvSpPr>
        <p:spPr>
          <a:xfrm>
            <a:off x="9759950" y="1104900"/>
            <a:ext cx="2432050" cy="4864100"/>
          </a:xfrm>
          <a:custGeom>
            <a:avLst/>
            <a:gdLst>
              <a:gd name="connsiteX0" fmla="*/ 2432050 w 2432050"/>
              <a:gd name="connsiteY0" fmla="*/ 0 h 4864100"/>
              <a:gd name="connsiteX1" fmla="*/ 2432050 w 2432050"/>
              <a:gd name="connsiteY1" fmla="*/ 4864100 h 4864100"/>
              <a:gd name="connsiteX2" fmla="*/ 0 w 2432050"/>
              <a:gd name="connsiteY2" fmla="*/ 2432050 h 4864100"/>
              <a:gd name="connsiteX3" fmla="*/ 2432050 w 2432050"/>
              <a:gd name="connsiteY3" fmla="*/ 0 h 4864100"/>
            </a:gdLst>
            <a:ahLst/>
            <a:cxnLst>
              <a:cxn ang="0">
                <a:pos x="connsiteX0" y="connsiteY0"/>
              </a:cxn>
              <a:cxn ang="0">
                <a:pos x="connsiteX1" y="connsiteY1"/>
              </a:cxn>
              <a:cxn ang="0">
                <a:pos x="connsiteX2" y="connsiteY2"/>
              </a:cxn>
              <a:cxn ang="0">
                <a:pos x="connsiteX3" y="connsiteY3"/>
              </a:cxn>
            </a:cxnLst>
            <a:rect l="l" t="t" r="r" b="b"/>
            <a:pathLst>
              <a:path w="2432050" h="4864100">
                <a:moveTo>
                  <a:pt x="2432050" y="0"/>
                </a:moveTo>
                <a:lnTo>
                  <a:pt x="2432050" y="4864100"/>
                </a:lnTo>
                <a:cubicBezTo>
                  <a:pt x="1088866" y="4864100"/>
                  <a:pt x="0" y="3775234"/>
                  <a:pt x="0" y="2432050"/>
                </a:cubicBezTo>
                <a:cubicBezTo>
                  <a:pt x="0" y="1088866"/>
                  <a:pt x="1088866" y="0"/>
                  <a:pt x="243205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8" name="椭圆 17"/>
          <p:cNvSpPr/>
          <p:nvPr>
            <p:custDataLst>
              <p:tags r:id="rId3"/>
            </p:custDataLst>
          </p:nvPr>
        </p:nvSpPr>
        <p:spPr>
          <a:xfrm>
            <a:off x="10299839" y="1638440"/>
            <a:ext cx="101319" cy="101319"/>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9" name="椭圆 18"/>
          <p:cNvSpPr/>
          <p:nvPr>
            <p:custDataLst>
              <p:tags r:id="rId4"/>
            </p:custDataLst>
          </p:nvPr>
        </p:nvSpPr>
        <p:spPr>
          <a:xfrm>
            <a:off x="10299839" y="5334140"/>
            <a:ext cx="101319" cy="101319"/>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5" name="文本框 14"/>
          <p:cNvSpPr txBox="1"/>
          <p:nvPr>
            <p:custDataLst>
              <p:tags r:id="rId5"/>
            </p:custDataLst>
          </p:nvPr>
        </p:nvSpPr>
        <p:spPr>
          <a:xfrm>
            <a:off x="1111250" y="1638300"/>
            <a:ext cx="6799580" cy="790575"/>
          </a:xfrm>
          <a:prstGeom prst="rect">
            <a:avLst/>
          </a:prstGeom>
          <a:noFill/>
        </p:spPr>
        <p:txBody>
          <a:bodyPr wrap="square" rtlCol="0">
            <a:normAutofit/>
          </a:bodyPr>
          <a:p>
            <a:r>
              <a:rPr lang="zh-CN" altLang="en-US" sz="3600" b="1">
                <a:solidFill>
                  <a:schemeClr val="accent1"/>
                </a:solidFill>
                <a:uFillTx/>
                <a:latin typeface="Arial" panose="020B0604020202020204" pitchFamily="34" charset="0"/>
                <a:ea typeface="微软雅黑" panose="020B0503020204020204" charset="-122"/>
                <a:sym typeface="Arial" panose="020B0604020202020204" pitchFamily="34" charset="0"/>
              </a:rPr>
              <a:t>经营管理需要的心理学</a:t>
            </a:r>
            <a:r>
              <a:rPr lang="zh-CN" altLang="en-US" sz="3600" b="1">
                <a:solidFill>
                  <a:srgbClr val="C00000"/>
                </a:solidFill>
                <a:uFillTx/>
                <a:latin typeface="Arial" panose="020B0604020202020204" pitchFamily="34" charset="0"/>
                <a:ea typeface="微软雅黑" panose="020B0503020204020204" charset="-122"/>
                <a:sym typeface="Arial" panose="020B0604020202020204" pitchFamily="34" charset="0"/>
              </a:rPr>
              <a:t>基本原理</a:t>
            </a:r>
            <a:endParaRPr lang="zh-CN" altLang="en-US" sz="3600" b="1">
              <a:solidFill>
                <a:srgbClr val="C00000"/>
              </a:solidFill>
              <a:uFillTx/>
              <a:latin typeface="Arial" panose="020B0604020202020204" pitchFamily="34" charset="0"/>
              <a:ea typeface="微软雅黑" panose="020B0503020204020204" charset="-122"/>
              <a:sym typeface="Arial" panose="020B0604020202020204" pitchFamily="34" charset="0"/>
            </a:endParaRPr>
          </a:p>
        </p:txBody>
      </p:sp>
      <p:sp>
        <p:nvSpPr>
          <p:cNvPr id="13" name="图形 16"/>
          <p:cNvSpPr/>
          <p:nvPr>
            <p:custDataLst>
              <p:tags r:id="rId6"/>
            </p:custDataLst>
          </p:nvPr>
        </p:nvSpPr>
        <p:spPr>
          <a:xfrm>
            <a:off x="9583498" y="1692910"/>
            <a:ext cx="765095" cy="3690937"/>
          </a:xfrm>
          <a:custGeom>
            <a:avLst/>
            <a:gdLst>
              <a:gd name="connsiteX0" fmla="*/ 765096 w 765095"/>
              <a:gd name="connsiteY0" fmla="*/ 0 h 3690937"/>
              <a:gd name="connsiteX1" fmla="*/ 765096 w 765095"/>
              <a:gd name="connsiteY1" fmla="*/ 3690938 h 3690937"/>
            </a:gdLst>
            <a:ahLst/>
            <a:cxnLst>
              <a:cxn ang="0">
                <a:pos x="connsiteX0" y="connsiteY0"/>
              </a:cxn>
              <a:cxn ang="0">
                <a:pos x="connsiteX1" y="connsiteY1"/>
              </a:cxn>
            </a:cxnLst>
            <a:rect l="l" t="t" r="r" b="b"/>
            <a:pathLst>
              <a:path w="765095" h="3690937">
                <a:moveTo>
                  <a:pt x="765096" y="0"/>
                </a:moveTo>
                <a:cubicBezTo>
                  <a:pt x="-255032" y="1020128"/>
                  <a:pt x="-255032" y="2670810"/>
                  <a:pt x="765096" y="3690938"/>
                </a:cubicBezTo>
              </a:path>
            </a:pathLst>
          </a:custGeom>
          <a:noFill/>
          <a:ln w="25400" cap="flat">
            <a:solidFill>
              <a:schemeClr val="accent1">
                <a:lumMod val="60000"/>
                <a:lumOff val="40000"/>
              </a:schemeClr>
            </a:solidFill>
            <a:prstDash val="solid"/>
            <a:miter/>
          </a:ln>
        </p:spPr>
        <p:txBody>
          <a:bodyPr rtlCol="0" anchor="ctr"/>
          <a:p>
            <a:endParaRPr lang="zh-CN" altLang="en-US">
              <a:latin typeface="Arial" panose="020B0604020202020204" pitchFamily="34" charset="0"/>
              <a:ea typeface="微软雅黑" panose="020B0503020204020204" charset="-122"/>
              <a:sym typeface="Arial" panose="020B0604020202020204" pitchFamily="34" charset="0"/>
            </a:endParaRPr>
          </a:p>
        </p:txBody>
      </p:sp>
    </p:spTree>
    <p:custDataLst>
      <p:tags r:id="rId7"/>
    </p:custData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图形 4"/>
          <p:cNvSpPr/>
          <p:nvPr>
            <p:custDataLst>
              <p:tags r:id="rId1"/>
            </p:custDataLst>
          </p:nvPr>
        </p:nvSpPr>
        <p:spPr>
          <a:xfrm>
            <a:off x="6666186" y="1785224"/>
            <a:ext cx="3748394" cy="3492890"/>
          </a:xfrm>
          <a:custGeom>
            <a:avLst/>
            <a:gdLst>
              <a:gd name="connsiteX0" fmla="*/ 2002865 w 3271785"/>
              <a:gd name="connsiteY0" fmla="*/ 246038 h 3048768"/>
              <a:gd name="connsiteX1" fmla="*/ 2317190 w 3271785"/>
              <a:gd name="connsiteY1" fmla="*/ 93638 h 3048768"/>
              <a:gd name="connsiteX2" fmla="*/ 2564840 w 3271785"/>
              <a:gd name="connsiteY2" fmla="*/ 17438 h 3048768"/>
              <a:gd name="connsiteX3" fmla="*/ 2793440 w 3271785"/>
              <a:gd name="connsiteY3" fmla="*/ 7913 h 3048768"/>
              <a:gd name="connsiteX4" fmla="*/ 3002990 w 3271785"/>
              <a:gd name="connsiteY4" fmla="*/ 103163 h 3048768"/>
              <a:gd name="connsiteX5" fmla="*/ 3174440 w 3271785"/>
              <a:gd name="connsiteY5" fmla="*/ 274613 h 3048768"/>
              <a:gd name="connsiteX6" fmla="*/ 3269690 w 3271785"/>
              <a:gd name="connsiteY6" fmla="*/ 627038 h 3048768"/>
              <a:gd name="connsiteX7" fmla="*/ 3250640 w 3271785"/>
              <a:gd name="connsiteY7" fmla="*/ 893738 h 3048768"/>
              <a:gd name="connsiteX8" fmla="*/ 3174440 w 3271785"/>
              <a:gd name="connsiteY8" fmla="*/ 1103288 h 3048768"/>
              <a:gd name="connsiteX9" fmla="*/ 3022040 w 3271785"/>
              <a:gd name="connsiteY9" fmla="*/ 1655738 h 3048768"/>
              <a:gd name="connsiteX10" fmla="*/ 3203015 w 3271785"/>
              <a:gd name="connsiteY10" fmla="*/ 2341538 h 3048768"/>
              <a:gd name="connsiteX11" fmla="*/ 3269690 w 3271785"/>
              <a:gd name="connsiteY11" fmla="*/ 2589188 h 3048768"/>
              <a:gd name="connsiteX12" fmla="*/ 3222065 w 3271785"/>
              <a:gd name="connsiteY12" fmla="*/ 2808263 h 3048768"/>
              <a:gd name="connsiteX13" fmla="*/ 2917265 w 3271785"/>
              <a:gd name="connsiteY13" fmla="*/ 3017813 h 3048768"/>
              <a:gd name="connsiteX14" fmla="*/ 2593415 w 3271785"/>
              <a:gd name="connsiteY14" fmla="*/ 3046388 h 3048768"/>
              <a:gd name="connsiteX15" fmla="*/ 1974290 w 3271785"/>
              <a:gd name="connsiteY15" fmla="*/ 2951138 h 3048768"/>
              <a:gd name="connsiteX16" fmla="*/ 1364690 w 3271785"/>
              <a:gd name="connsiteY16" fmla="*/ 2627288 h 3048768"/>
              <a:gd name="connsiteX17" fmla="*/ 226453 w 3271785"/>
              <a:gd name="connsiteY17" fmla="*/ 1546201 h 3048768"/>
              <a:gd name="connsiteX18" fmla="*/ 121678 w 3271785"/>
              <a:gd name="connsiteY18" fmla="*/ 1403326 h 3048768"/>
              <a:gd name="connsiteX19" fmla="*/ 12140 w 3271785"/>
              <a:gd name="connsiteY19" fmla="*/ 1160438 h 3048768"/>
              <a:gd name="connsiteX20" fmla="*/ 31190 w 3271785"/>
              <a:gd name="connsiteY20" fmla="*/ 931838 h 3048768"/>
              <a:gd name="connsiteX21" fmla="*/ 164540 w 3271785"/>
              <a:gd name="connsiteY21" fmla="*/ 760388 h 3048768"/>
              <a:gd name="connsiteX22" fmla="*/ 364565 w 3271785"/>
              <a:gd name="connsiteY22" fmla="*/ 703238 h 3048768"/>
              <a:gd name="connsiteX23" fmla="*/ 669365 w 3271785"/>
              <a:gd name="connsiteY23" fmla="*/ 674663 h 3048768"/>
              <a:gd name="connsiteX24" fmla="*/ 888440 w 3271785"/>
              <a:gd name="connsiteY24" fmla="*/ 684188 h 3048768"/>
              <a:gd name="connsiteX25" fmla="*/ 2002865 w 3271785"/>
              <a:gd name="connsiteY25" fmla="*/ 246038 h 3048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271785" h="3048768">
                <a:moveTo>
                  <a:pt x="2002865" y="246038"/>
                </a:moveTo>
                <a:cubicBezTo>
                  <a:pt x="2010485" y="242228"/>
                  <a:pt x="2138120" y="166981"/>
                  <a:pt x="2317190" y="93638"/>
                </a:cubicBezTo>
                <a:cubicBezTo>
                  <a:pt x="2408630" y="56491"/>
                  <a:pt x="2480068" y="32678"/>
                  <a:pt x="2564840" y="17438"/>
                </a:cubicBezTo>
                <a:cubicBezTo>
                  <a:pt x="2645803" y="3151"/>
                  <a:pt x="2710573" y="-8279"/>
                  <a:pt x="2793440" y="7913"/>
                </a:cubicBezTo>
                <a:cubicBezTo>
                  <a:pt x="2890595" y="26963"/>
                  <a:pt x="2957270" y="71731"/>
                  <a:pt x="3002990" y="103163"/>
                </a:cubicBezTo>
                <a:cubicBezTo>
                  <a:pt x="3039185" y="127928"/>
                  <a:pt x="3113480" y="181268"/>
                  <a:pt x="3174440" y="274613"/>
                </a:cubicBezTo>
                <a:cubicBezTo>
                  <a:pt x="3254450" y="398438"/>
                  <a:pt x="3262070" y="519406"/>
                  <a:pt x="3269690" y="627038"/>
                </a:cubicBezTo>
                <a:cubicBezTo>
                  <a:pt x="3278263" y="761341"/>
                  <a:pt x="3258260" y="861353"/>
                  <a:pt x="3250640" y="893738"/>
                </a:cubicBezTo>
                <a:cubicBezTo>
                  <a:pt x="3226828" y="997561"/>
                  <a:pt x="3191585" y="1068046"/>
                  <a:pt x="3174440" y="1103288"/>
                </a:cubicBezTo>
                <a:cubicBezTo>
                  <a:pt x="3154438" y="1145198"/>
                  <a:pt x="3030613" y="1403326"/>
                  <a:pt x="3022040" y="1655738"/>
                </a:cubicBezTo>
                <a:cubicBezTo>
                  <a:pt x="3011563" y="1953871"/>
                  <a:pt x="3161105" y="2255813"/>
                  <a:pt x="3203015" y="2341538"/>
                </a:cubicBezTo>
                <a:cubicBezTo>
                  <a:pt x="3221113" y="2378686"/>
                  <a:pt x="3267785" y="2468221"/>
                  <a:pt x="3269690" y="2589188"/>
                </a:cubicBezTo>
                <a:cubicBezTo>
                  <a:pt x="3270643" y="2632051"/>
                  <a:pt x="3270643" y="2719681"/>
                  <a:pt x="3222065" y="2808263"/>
                </a:cubicBezTo>
                <a:cubicBezTo>
                  <a:pt x="3144913" y="2947328"/>
                  <a:pt x="2997275" y="2993048"/>
                  <a:pt x="2917265" y="3017813"/>
                </a:cubicBezTo>
                <a:cubicBezTo>
                  <a:pt x="2825825" y="3046388"/>
                  <a:pt x="2740100" y="3053056"/>
                  <a:pt x="2593415" y="3046388"/>
                </a:cubicBezTo>
                <a:cubicBezTo>
                  <a:pt x="2403868" y="3037816"/>
                  <a:pt x="2213368" y="3028291"/>
                  <a:pt x="1974290" y="2951138"/>
                </a:cubicBezTo>
                <a:cubicBezTo>
                  <a:pt x="1739975" y="2875891"/>
                  <a:pt x="1589480" y="2776831"/>
                  <a:pt x="1364690" y="2627288"/>
                </a:cubicBezTo>
                <a:cubicBezTo>
                  <a:pt x="730325" y="2205331"/>
                  <a:pt x="347420" y="1715746"/>
                  <a:pt x="226453" y="1546201"/>
                </a:cubicBezTo>
                <a:cubicBezTo>
                  <a:pt x="178828" y="1479526"/>
                  <a:pt x="213118" y="1523341"/>
                  <a:pt x="121678" y="1403326"/>
                </a:cubicBezTo>
                <a:cubicBezTo>
                  <a:pt x="87388" y="1358558"/>
                  <a:pt x="28333" y="1212826"/>
                  <a:pt x="12140" y="1160438"/>
                </a:cubicBezTo>
                <a:cubicBezTo>
                  <a:pt x="-19292" y="1057568"/>
                  <a:pt x="18808" y="962318"/>
                  <a:pt x="31190" y="931838"/>
                </a:cubicBezTo>
                <a:cubicBezTo>
                  <a:pt x="43573" y="900406"/>
                  <a:pt x="78815" y="816586"/>
                  <a:pt x="164540" y="760388"/>
                </a:cubicBezTo>
                <a:cubicBezTo>
                  <a:pt x="209308" y="730861"/>
                  <a:pt x="261695" y="721336"/>
                  <a:pt x="364565" y="703238"/>
                </a:cubicBezTo>
                <a:cubicBezTo>
                  <a:pt x="512203" y="677521"/>
                  <a:pt x="627455" y="674663"/>
                  <a:pt x="669365" y="674663"/>
                </a:cubicBezTo>
                <a:cubicBezTo>
                  <a:pt x="781760" y="673711"/>
                  <a:pt x="862723" y="682283"/>
                  <a:pt x="888440" y="684188"/>
                </a:cubicBezTo>
                <a:cubicBezTo>
                  <a:pt x="1206575" y="710858"/>
                  <a:pt x="1619960" y="469876"/>
                  <a:pt x="2002865" y="246038"/>
                </a:cubicBezTo>
                <a:close/>
              </a:path>
            </a:pathLst>
          </a:custGeom>
          <a:solidFill>
            <a:schemeClr val="accent1"/>
          </a:solidFill>
          <a:ln w="9525" cap="flat">
            <a:noFill/>
            <a:prstDash val="solid"/>
            <a:miter/>
          </a:ln>
        </p:spPr>
        <p:txBody>
          <a:bodyPr rtlCol="0" anchor="ctr"/>
          <a:p>
            <a:endParaRPr lang="zh-CN" altLang="en-US"/>
          </a:p>
        </p:txBody>
      </p:sp>
      <p:sp>
        <p:nvSpPr>
          <p:cNvPr id="8" name="图形 9"/>
          <p:cNvSpPr/>
          <p:nvPr>
            <p:custDataLst>
              <p:tags r:id="rId2"/>
            </p:custDataLst>
          </p:nvPr>
        </p:nvSpPr>
        <p:spPr>
          <a:xfrm>
            <a:off x="6626489" y="4405887"/>
            <a:ext cx="1560490" cy="726411"/>
          </a:xfrm>
          <a:custGeom>
            <a:avLst/>
            <a:gdLst>
              <a:gd name="connsiteX0" fmla="*/ 0 w 1362074"/>
              <a:gd name="connsiteY0" fmla="*/ 0 h 634048"/>
              <a:gd name="connsiteX1" fmla="*/ 180975 w 1362074"/>
              <a:gd name="connsiteY1" fmla="*/ 323850 h 634048"/>
              <a:gd name="connsiteX2" fmla="*/ 400050 w 1362074"/>
              <a:gd name="connsiteY2" fmla="*/ 504825 h 634048"/>
              <a:gd name="connsiteX3" fmla="*/ 657225 w 1362074"/>
              <a:gd name="connsiteY3" fmla="*/ 609600 h 634048"/>
              <a:gd name="connsiteX4" fmla="*/ 971550 w 1362074"/>
              <a:gd name="connsiteY4" fmla="*/ 628650 h 634048"/>
              <a:gd name="connsiteX5" fmla="*/ 1171575 w 1362074"/>
              <a:gd name="connsiteY5" fmla="*/ 590550 h 634048"/>
              <a:gd name="connsiteX6" fmla="*/ 1362075 w 1362074"/>
              <a:gd name="connsiteY6" fmla="*/ 514350 h 634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2074" h="634048">
                <a:moveTo>
                  <a:pt x="0" y="0"/>
                </a:moveTo>
                <a:cubicBezTo>
                  <a:pt x="24765" y="80963"/>
                  <a:pt x="76200" y="203835"/>
                  <a:pt x="180975" y="323850"/>
                </a:cubicBezTo>
                <a:cubicBezTo>
                  <a:pt x="208598" y="355283"/>
                  <a:pt x="281940" y="434340"/>
                  <a:pt x="400050" y="504825"/>
                </a:cubicBezTo>
                <a:cubicBezTo>
                  <a:pt x="509588" y="570548"/>
                  <a:pt x="607695" y="598170"/>
                  <a:pt x="657225" y="609600"/>
                </a:cubicBezTo>
                <a:cubicBezTo>
                  <a:pt x="799148" y="642938"/>
                  <a:pt x="912495" y="634365"/>
                  <a:pt x="971550" y="628650"/>
                </a:cubicBezTo>
                <a:cubicBezTo>
                  <a:pt x="1013460" y="624840"/>
                  <a:pt x="1085850" y="615315"/>
                  <a:pt x="1171575" y="590550"/>
                </a:cubicBezTo>
                <a:cubicBezTo>
                  <a:pt x="1248728" y="568643"/>
                  <a:pt x="1312545" y="540068"/>
                  <a:pt x="1362075" y="514350"/>
                </a:cubicBezTo>
              </a:path>
            </a:pathLst>
          </a:custGeom>
          <a:noFill/>
          <a:ln w="38100" cap="flat">
            <a:solidFill>
              <a:schemeClr val="accent1">
                <a:lumMod val="40000"/>
                <a:lumOff val="60000"/>
              </a:schemeClr>
            </a:solidFill>
            <a:prstDash val="solid"/>
            <a:miter/>
          </a:ln>
        </p:spPr>
        <p:txBody>
          <a:bodyPr rtlCol="0" anchor="ctr"/>
          <a:p>
            <a:endParaRPr lang="zh-CN" altLang="en-US"/>
          </a:p>
        </p:txBody>
      </p:sp>
      <p:sp>
        <p:nvSpPr>
          <p:cNvPr id="12" name="图形 8"/>
          <p:cNvSpPr/>
          <p:nvPr>
            <p:custDataLst>
              <p:tags r:id="rId3"/>
            </p:custDataLst>
          </p:nvPr>
        </p:nvSpPr>
        <p:spPr>
          <a:xfrm>
            <a:off x="6686919" y="1730000"/>
            <a:ext cx="2040642" cy="1658705"/>
          </a:xfrm>
          <a:custGeom>
            <a:avLst/>
            <a:gdLst>
              <a:gd name="connsiteX0" fmla="*/ 0 w 1781174"/>
              <a:gd name="connsiteY0" fmla="*/ 1447800 h 1447800"/>
              <a:gd name="connsiteX1" fmla="*/ 466725 w 1781174"/>
              <a:gd name="connsiteY1" fmla="*/ 666750 h 1447800"/>
              <a:gd name="connsiteX2" fmla="*/ 1143000 w 1781174"/>
              <a:gd name="connsiteY2" fmla="*/ 161925 h 1447800"/>
              <a:gd name="connsiteX3" fmla="*/ 1781175 w 1781174"/>
              <a:gd name="connsiteY3" fmla="*/ 0 h 1447800"/>
            </a:gdLst>
            <a:ahLst/>
            <a:cxnLst>
              <a:cxn ang="0">
                <a:pos x="connsiteX0" y="connsiteY0"/>
              </a:cxn>
              <a:cxn ang="0">
                <a:pos x="connsiteX1" y="connsiteY1"/>
              </a:cxn>
              <a:cxn ang="0">
                <a:pos x="connsiteX2" y="connsiteY2"/>
              </a:cxn>
              <a:cxn ang="0">
                <a:pos x="connsiteX3" y="connsiteY3"/>
              </a:cxn>
            </a:cxnLst>
            <a:rect l="l" t="t" r="r" b="b"/>
            <a:pathLst>
              <a:path w="1781174" h="1447800">
                <a:moveTo>
                  <a:pt x="0" y="1447800"/>
                </a:moveTo>
                <a:cubicBezTo>
                  <a:pt x="70485" y="1249680"/>
                  <a:pt x="204788" y="953453"/>
                  <a:pt x="466725" y="666750"/>
                </a:cubicBezTo>
                <a:cubicBezTo>
                  <a:pt x="574358" y="548640"/>
                  <a:pt x="785813" y="321945"/>
                  <a:pt x="1143000" y="161925"/>
                </a:cubicBezTo>
                <a:cubicBezTo>
                  <a:pt x="1397318" y="47625"/>
                  <a:pt x="1627823" y="12383"/>
                  <a:pt x="1781175" y="0"/>
                </a:cubicBezTo>
              </a:path>
            </a:pathLst>
          </a:custGeom>
          <a:noFill/>
          <a:ln w="38100" cap="flat">
            <a:solidFill>
              <a:schemeClr val="accent1">
                <a:lumMod val="40000"/>
                <a:lumOff val="60000"/>
              </a:schemeClr>
            </a:solidFill>
            <a:prstDash val="solid"/>
            <a:miter/>
          </a:ln>
        </p:spPr>
        <p:txBody>
          <a:bodyPr rtlCol="0" anchor="ctr"/>
          <a:p>
            <a:endParaRPr lang="zh-CN" altLang="en-US"/>
          </a:p>
        </p:txBody>
      </p:sp>
      <p:sp>
        <p:nvSpPr>
          <p:cNvPr id="14" name="图形 12"/>
          <p:cNvSpPr/>
          <p:nvPr>
            <p:custDataLst>
              <p:tags r:id="rId4"/>
            </p:custDataLst>
          </p:nvPr>
        </p:nvSpPr>
        <p:spPr>
          <a:xfrm>
            <a:off x="9602825" y="3026243"/>
            <a:ext cx="1675006" cy="1817091"/>
          </a:xfrm>
          <a:custGeom>
            <a:avLst/>
            <a:gdLst>
              <a:gd name="connsiteX0" fmla="*/ 1304925 w 1462028"/>
              <a:gd name="connsiteY0" fmla="*/ 0 h 1586048"/>
              <a:gd name="connsiteX1" fmla="*/ 1419225 w 1462028"/>
              <a:gd name="connsiteY1" fmla="*/ 247650 h 1586048"/>
              <a:gd name="connsiteX2" fmla="*/ 1457325 w 1462028"/>
              <a:gd name="connsiteY2" fmla="*/ 419100 h 1586048"/>
              <a:gd name="connsiteX3" fmla="*/ 1457325 w 1462028"/>
              <a:gd name="connsiteY3" fmla="*/ 609600 h 1586048"/>
              <a:gd name="connsiteX4" fmla="*/ 1419225 w 1462028"/>
              <a:gd name="connsiteY4" fmla="*/ 895350 h 1586048"/>
              <a:gd name="connsiteX5" fmla="*/ 1257300 w 1462028"/>
              <a:gd name="connsiteY5" fmla="*/ 1200150 h 1586048"/>
              <a:gd name="connsiteX6" fmla="*/ 1076325 w 1462028"/>
              <a:gd name="connsiteY6" fmla="*/ 1390650 h 1586048"/>
              <a:gd name="connsiteX7" fmla="*/ 666750 w 1462028"/>
              <a:gd name="connsiteY7" fmla="*/ 1562100 h 1586048"/>
              <a:gd name="connsiteX8" fmla="*/ 295275 w 1462028"/>
              <a:gd name="connsiteY8" fmla="*/ 1581150 h 1586048"/>
              <a:gd name="connsiteX9" fmla="*/ 0 w 1462028"/>
              <a:gd name="connsiteY9" fmla="*/ 1524000 h 158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2028" h="1586048">
                <a:moveTo>
                  <a:pt x="1304925" y="0"/>
                </a:moveTo>
                <a:cubicBezTo>
                  <a:pt x="1364933" y="97155"/>
                  <a:pt x="1399223" y="184785"/>
                  <a:pt x="1419225" y="247650"/>
                </a:cubicBezTo>
                <a:cubicBezTo>
                  <a:pt x="1430655" y="284798"/>
                  <a:pt x="1448753" y="341948"/>
                  <a:pt x="1457325" y="419100"/>
                </a:cubicBezTo>
                <a:cubicBezTo>
                  <a:pt x="1462088" y="457200"/>
                  <a:pt x="1464945" y="507683"/>
                  <a:pt x="1457325" y="609600"/>
                </a:cubicBezTo>
                <a:cubicBezTo>
                  <a:pt x="1447800" y="747713"/>
                  <a:pt x="1442085" y="816293"/>
                  <a:pt x="1419225" y="895350"/>
                </a:cubicBezTo>
                <a:cubicBezTo>
                  <a:pt x="1377315" y="1039178"/>
                  <a:pt x="1304925" y="1136333"/>
                  <a:pt x="1257300" y="1200150"/>
                </a:cubicBezTo>
                <a:cubicBezTo>
                  <a:pt x="1217295" y="1252538"/>
                  <a:pt x="1164908" y="1323023"/>
                  <a:pt x="1076325" y="1390650"/>
                </a:cubicBezTo>
                <a:cubicBezTo>
                  <a:pt x="925830" y="1506855"/>
                  <a:pt x="772478" y="1540193"/>
                  <a:pt x="666750" y="1562100"/>
                </a:cubicBezTo>
                <a:cubicBezTo>
                  <a:pt x="636270" y="1568768"/>
                  <a:pt x="489585" y="1597343"/>
                  <a:pt x="295275" y="1581150"/>
                </a:cubicBezTo>
                <a:cubicBezTo>
                  <a:pt x="173355" y="1570673"/>
                  <a:pt x="73343" y="1546860"/>
                  <a:pt x="0" y="1524000"/>
                </a:cubicBezTo>
              </a:path>
            </a:pathLst>
          </a:custGeom>
          <a:noFill/>
          <a:ln w="38100" cap="flat">
            <a:solidFill>
              <a:schemeClr val="accent1">
                <a:lumMod val="40000"/>
                <a:lumOff val="60000"/>
              </a:schemeClr>
            </a:solidFill>
            <a:prstDash val="solid"/>
            <a:miter/>
          </a:ln>
        </p:spPr>
        <p:txBody>
          <a:bodyPr rtlCol="0" anchor="ctr"/>
          <a:p>
            <a:endParaRPr lang="zh-CN" altLang="en-US"/>
          </a:p>
        </p:txBody>
      </p:sp>
      <p:sp>
        <p:nvSpPr>
          <p:cNvPr id="15" name="椭圆 14"/>
          <p:cNvSpPr/>
          <p:nvPr>
            <p:custDataLst>
              <p:tags r:id="rId5"/>
            </p:custDataLst>
          </p:nvPr>
        </p:nvSpPr>
        <p:spPr>
          <a:xfrm>
            <a:off x="10878385" y="2708463"/>
            <a:ext cx="239930" cy="23993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椭圆 15"/>
          <p:cNvSpPr/>
          <p:nvPr>
            <p:custDataLst>
              <p:tags r:id="rId6"/>
            </p:custDataLst>
          </p:nvPr>
        </p:nvSpPr>
        <p:spPr>
          <a:xfrm>
            <a:off x="8270798" y="4778592"/>
            <a:ext cx="239930" cy="239930"/>
          </a:xfrm>
          <a:prstGeom prst="ellipse">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椭圆 16"/>
          <p:cNvSpPr/>
          <p:nvPr>
            <p:custDataLst>
              <p:tags r:id="rId7"/>
            </p:custDataLst>
          </p:nvPr>
        </p:nvSpPr>
        <p:spPr>
          <a:xfrm>
            <a:off x="6506524" y="3443929"/>
            <a:ext cx="239930" cy="23993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26" name="组合 25"/>
          <p:cNvGrpSpPr/>
          <p:nvPr>
            <p:custDataLst>
              <p:tags r:id="rId8"/>
            </p:custDataLst>
          </p:nvPr>
        </p:nvGrpSpPr>
        <p:grpSpPr>
          <a:xfrm rot="3089906">
            <a:off x="8762195" y="1575920"/>
            <a:ext cx="298836" cy="308159"/>
            <a:chOff x="5334043" y="1683587"/>
            <a:chExt cx="619308" cy="638631"/>
          </a:xfrm>
          <a:solidFill>
            <a:schemeClr val="accent1">
              <a:lumMod val="60000"/>
              <a:lumOff val="40000"/>
            </a:schemeClr>
          </a:solidFill>
        </p:grpSpPr>
        <p:sp>
          <p:nvSpPr>
            <p:cNvPr id="19" name="矩形: 圆角 18"/>
            <p:cNvSpPr/>
            <p:nvPr>
              <p:custDataLst>
                <p:tags r:id="rId9"/>
              </p:custDataLst>
            </p:nvPr>
          </p:nvSpPr>
          <p:spPr>
            <a:xfrm rot="5400000">
              <a:off x="5421187" y="1879766"/>
              <a:ext cx="66675" cy="240963"/>
            </a:xfrm>
            <a:prstGeom prst="roundRect">
              <a:avLst>
                <a:gd name="adj" fmla="val 50000"/>
              </a:avLst>
            </a:prstGeom>
            <a:solidFill>
              <a:prstClr val="black"/>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矩形: 圆角 22"/>
            <p:cNvSpPr/>
            <p:nvPr>
              <p:custDataLst>
                <p:tags r:id="rId10"/>
              </p:custDataLst>
            </p:nvPr>
          </p:nvSpPr>
          <p:spPr>
            <a:xfrm>
              <a:off x="5613795" y="2081255"/>
              <a:ext cx="66675" cy="240963"/>
            </a:xfrm>
            <a:prstGeom prst="roundRect">
              <a:avLst>
                <a:gd name="adj" fmla="val 50000"/>
              </a:avLst>
            </a:prstGeom>
            <a:solidFill>
              <a:prstClr val="black"/>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矩形: 圆角 23"/>
            <p:cNvSpPr/>
            <p:nvPr>
              <p:custDataLst>
                <p:tags r:id="rId11"/>
              </p:custDataLst>
            </p:nvPr>
          </p:nvSpPr>
          <p:spPr>
            <a:xfrm rot="16200000">
              <a:off x="5799532" y="1879766"/>
              <a:ext cx="66675" cy="240963"/>
            </a:xfrm>
            <a:prstGeom prst="roundRect">
              <a:avLst>
                <a:gd name="adj" fmla="val 50000"/>
              </a:avLst>
            </a:prstGeom>
            <a:solidFill>
              <a:prstClr val="black"/>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矩形: 圆角 24"/>
            <p:cNvSpPr/>
            <p:nvPr>
              <p:custDataLst>
                <p:tags r:id="rId12"/>
              </p:custDataLst>
            </p:nvPr>
          </p:nvSpPr>
          <p:spPr>
            <a:xfrm>
              <a:off x="5613795" y="1683587"/>
              <a:ext cx="66675" cy="240963"/>
            </a:xfrm>
            <a:prstGeom prst="roundRect">
              <a:avLst>
                <a:gd name="adj" fmla="val 50000"/>
              </a:avLst>
            </a:prstGeom>
            <a:solidFill>
              <a:prstClr val="black"/>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27" name="组合 26"/>
          <p:cNvGrpSpPr/>
          <p:nvPr>
            <p:custDataLst>
              <p:tags r:id="rId13"/>
            </p:custDataLst>
          </p:nvPr>
        </p:nvGrpSpPr>
        <p:grpSpPr>
          <a:xfrm rot="2026710">
            <a:off x="6439067" y="4073824"/>
            <a:ext cx="298836" cy="308159"/>
            <a:chOff x="5334043" y="1683587"/>
            <a:chExt cx="619308" cy="638631"/>
          </a:xfrm>
          <a:solidFill>
            <a:schemeClr val="accent1">
              <a:lumMod val="60000"/>
              <a:lumOff val="40000"/>
            </a:schemeClr>
          </a:solidFill>
        </p:grpSpPr>
        <p:sp>
          <p:nvSpPr>
            <p:cNvPr id="28" name="矩形: 圆角 27"/>
            <p:cNvSpPr/>
            <p:nvPr>
              <p:custDataLst>
                <p:tags r:id="rId14"/>
              </p:custDataLst>
            </p:nvPr>
          </p:nvSpPr>
          <p:spPr>
            <a:xfrm rot="5400000">
              <a:off x="5421187" y="1879766"/>
              <a:ext cx="66675" cy="240963"/>
            </a:xfrm>
            <a:prstGeom prst="roundRect">
              <a:avLst>
                <a:gd name="adj" fmla="val 50000"/>
              </a:avLst>
            </a:prstGeom>
            <a:solidFill>
              <a:prstClr val="black"/>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矩形: 圆角 28"/>
            <p:cNvSpPr/>
            <p:nvPr>
              <p:custDataLst>
                <p:tags r:id="rId15"/>
              </p:custDataLst>
            </p:nvPr>
          </p:nvSpPr>
          <p:spPr>
            <a:xfrm>
              <a:off x="5613795" y="2081255"/>
              <a:ext cx="66675" cy="240963"/>
            </a:xfrm>
            <a:prstGeom prst="roundRect">
              <a:avLst>
                <a:gd name="adj" fmla="val 50000"/>
              </a:avLst>
            </a:prstGeom>
            <a:solidFill>
              <a:prstClr val="black"/>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矩形: 圆角 29"/>
            <p:cNvSpPr/>
            <p:nvPr>
              <p:custDataLst>
                <p:tags r:id="rId16"/>
              </p:custDataLst>
            </p:nvPr>
          </p:nvSpPr>
          <p:spPr>
            <a:xfrm rot="16200000">
              <a:off x="5799532" y="1879766"/>
              <a:ext cx="66675" cy="240963"/>
            </a:xfrm>
            <a:prstGeom prst="roundRect">
              <a:avLst>
                <a:gd name="adj" fmla="val 50000"/>
              </a:avLst>
            </a:prstGeom>
            <a:solidFill>
              <a:prstClr val="black"/>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矩形: 圆角 30"/>
            <p:cNvSpPr/>
            <p:nvPr>
              <p:custDataLst>
                <p:tags r:id="rId17"/>
              </p:custDataLst>
            </p:nvPr>
          </p:nvSpPr>
          <p:spPr>
            <a:xfrm>
              <a:off x="5613795" y="1683587"/>
              <a:ext cx="66675" cy="240963"/>
            </a:xfrm>
            <a:prstGeom prst="roundRect">
              <a:avLst>
                <a:gd name="adj" fmla="val 50000"/>
              </a:avLst>
            </a:prstGeom>
            <a:solidFill>
              <a:prstClr val="black"/>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32" name="组合 31"/>
          <p:cNvGrpSpPr/>
          <p:nvPr>
            <p:custDataLst>
              <p:tags r:id="rId18"/>
            </p:custDataLst>
          </p:nvPr>
        </p:nvGrpSpPr>
        <p:grpSpPr>
          <a:xfrm rot="3089906">
            <a:off x="9278897" y="4579509"/>
            <a:ext cx="298836" cy="308159"/>
            <a:chOff x="5334043" y="1683587"/>
            <a:chExt cx="619308" cy="638631"/>
          </a:xfrm>
          <a:solidFill>
            <a:schemeClr val="bg1">
              <a:alpha val="99000"/>
            </a:schemeClr>
          </a:solidFill>
        </p:grpSpPr>
        <p:sp>
          <p:nvSpPr>
            <p:cNvPr id="33" name="矩形: 圆角 32"/>
            <p:cNvSpPr/>
            <p:nvPr>
              <p:custDataLst>
                <p:tags r:id="rId19"/>
              </p:custDataLst>
            </p:nvPr>
          </p:nvSpPr>
          <p:spPr>
            <a:xfrm rot="5400000">
              <a:off x="5421187" y="1879766"/>
              <a:ext cx="66675" cy="240963"/>
            </a:xfrm>
            <a:prstGeom prst="roundRect">
              <a:avLst>
                <a:gd name="adj" fmla="val 50000"/>
              </a:avLst>
            </a:prstGeom>
            <a:solidFill>
              <a:prstClr val="black"/>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矩形: 圆角 33"/>
            <p:cNvSpPr/>
            <p:nvPr>
              <p:custDataLst>
                <p:tags r:id="rId20"/>
              </p:custDataLst>
            </p:nvPr>
          </p:nvSpPr>
          <p:spPr>
            <a:xfrm>
              <a:off x="5613795" y="2081255"/>
              <a:ext cx="66675" cy="240963"/>
            </a:xfrm>
            <a:prstGeom prst="roundRect">
              <a:avLst>
                <a:gd name="adj" fmla="val 50000"/>
              </a:avLst>
            </a:prstGeom>
            <a:solidFill>
              <a:prstClr val="black"/>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5" name="矩形: 圆角 34"/>
            <p:cNvSpPr/>
            <p:nvPr>
              <p:custDataLst>
                <p:tags r:id="rId21"/>
              </p:custDataLst>
            </p:nvPr>
          </p:nvSpPr>
          <p:spPr>
            <a:xfrm rot="16200000">
              <a:off x="5799532" y="1879766"/>
              <a:ext cx="66675" cy="240963"/>
            </a:xfrm>
            <a:prstGeom prst="roundRect">
              <a:avLst>
                <a:gd name="adj" fmla="val 50000"/>
              </a:avLst>
            </a:prstGeom>
            <a:solidFill>
              <a:prstClr val="black"/>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矩形: 圆角 35"/>
            <p:cNvSpPr/>
            <p:nvPr>
              <p:custDataLst>
                <p:tags r:id="rId22"/>
              </p:custDataLst>
            </p:nvPr>
          </p:nvSpPr>
          <p:spPr>
            <a:xfrm>
              <a:off x="5613795" y="1683587"/>
              <a:ext cx="66675" cy="240963"/>
            </a:xfrm>
            <a:prstGeom prst="roundRect">
              <a:avLst>
                <a:gd name="adj" fmla="val 50000"/>
              </a:avLst>
            </a:prstGeom>
            <a:solidFill>
              <a:prstClr val="black"/>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38" name="图片 37"/>
          <p:cNvPicPr>
            <a:picLocks noChangeAspect="1"/>
          </p:cNvPicPr>
          <p:nvPr>
            <p:custDataLst>
              <p:tags r:id="rId23"/>
            </p:custDataLst>
          </p:nvPr>
        </p:nvPicPr>
        <p:blipFill>
          <a:blip r:embed="rId24"/>
          <a:srcRect l="3849" r="3849"/>
          <a:stretch>
            <a:fillRect/>
          </a:stretch>
        </p:blipFill>
        <p:spPr>
          <a:xfrm>
            <a:off x="6930505" y="1940921"/>
            <a:ext cx="4031951" cy="2902414"/>
          </a:xfrm>
          <a:custGeom>
            <a:avLst/>
            <a:gdLst>
              <a:gd name="connsiteX0" fmla="*/ 2357222 w 5206587"/>
              <a:gd name="connsiteY0" fmla="*/ 1809 h 3747980"/>
              <a:gd name="connsiteX1" fmla="*/ 2681331 w 5206587"/>
              <a:gd name="connsiteY1" fmla="*/ 29992 h 3747980"/>
              <a:gd name="connsiteX2" fmla="*/ 4245509 w 5206587"/>
              <a:gd name="connsiteY2" fmla="*/ 748669 h 3747980"/>
              <a:gd name="connsiteX3" fmla="*/ 4809177 w 5206587"/>
              <a:gd name="connsiteY3" fmla="*/ 1270062 h 3747980"/>
              <a:gd name="connsiteX4" fmla="*/ 5119195 w 5206587"/>
              <a:gd name="connsiteY4" fmla="*/ 1763272 h 3747980"/>
              <a:gd name="connsiteX5" fmla="*/ 5203745 w 5206587"/>
              <a:gd name="connsiteY5" fmla="*/ 2326940 h 3747980"/>
              <a:gd name="connsiteX6" fmla="*/ 5091011 w 5206587"/>
              <a:gd name="connsiteY6" fmla="*/ 2777874 h 3747980"/>
              <a:gd name="connsiteX7" fmla="*/ 4752811 w 5206587"/>
              <a:gd name="connsiteY7" fmla="*/ 3172442 h 3747980"/>
              <a:gd name="connsiteX8" fmla="*/ 4273693 w 5206587"/>
              <a:gd name="connsiteY8" fmla="*/ 3369725 h 3747980"/>
              <a:gd name="connsiteX9" fmla="*/ 3879125 w 5206587"/>
              <a:gd name="connsiteY9" fmla="*/ 3412000 h 3747980"/>
              <a:gd name="connsiteX10" fmla="*/ 3653658 w 5206587"/>
              <a:gd name="connsiteY10" fmla="*/ 3369725 h 3747980"/>
              <a:gd name="connsiteX11" fmla="*/ 3244999 w 5206587"/>
              <a:gd name="connsiteY11" fmla="*/ 3256992 h 3747980"/>
              <a:gd name="connsiteX12" fmla="*/ 2723606 w 5206587"/>
              <a:gd name="connsiteY12" fmla="*/ 3228808 h 3747980"/>
              <a:gd name="connsiteX13" fmla="*/ 2159938 w 5206587"/>
              <a:gd name="connsiteY13" fmla="*/ 3369725 h 3747980"/>
              <a:gd name="connsiteX14" fmla="*/ 1779463 w 5206587"/>
              <a:gd name="connsiteY14" fmla="*/ 3510642 h 3747980"/>
              <a:gd name="connsiteX15" fmla="*/ 1356712 w 5206587"/>
              <a:gd name="connsiteY15" fmla="*/ 3707926 h 3747980"/>
              <a:gd name="connsiteX16" fmla="*/ 891686 w 5206587"/>
              <a:gd name="connsiteY16" fmla="*/ 3736110 h 3747980"/>
              <a:gd name="connsiteX17" fmla="*/ 412568 w 5206587"/>
              <a:gd name="connsiteY17" fmla="*/ 3567009 h 3747980"/>
              <a:gd name="connsiteX18" fmla="*/ 74367 w 5206587"/>
              <a:gd name="connsiteY18" fmla="*/ 3116075 h 3747980"/>
              <a:gd name="connsiteX19" fmla="*/ 3909 w 5206587"/>
              <a:gd name="connsiteY19" fmla="*/ 2552407 h 3747980"/>
              <a:gd name="connsiteX20" fmla="*/ 158918 w 5206587"/>
              <a:gd name="connsiteY20" fmla="*/ 1847822 h 3747980"/>
              <a:gd name="connsiteX21" fmla="*/ 497118 w 5206587"/>
              <a:gd name="connsiteY21" fmla="*/ 1213695 h 3747980"/>
              <a:gd name="connsiteX22" fmla="*/ 948053 w 5206587"/>
              <a:gd name="connsiteY22" fmla="*/ 692302 h 3747980"/>
              <a:gd name="connsiteX23" fmla="*/ 1398987 w 5206587"/>
              <a:gd name="connsiteY23" fmla="*/ 354101 h 3747980"/>
              <a:gd name="connsiteX24" fmla="*/ 2019022 w 5206587"/>
              <a:gd name="connsiteY24" fmla="*/ 72268 h 3747980"/>
              <a:gd name="connsiteX25" fmla="*/ 2357222 w 5206587"/>
              <a:gd name="connsiteY25" fmla="*/ 1809 h 374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06587" h="3747980">
                <a:moveTo>
                  <a:pt x="2357222" y="1809"/>
                </a:moveTo>
                <a:cubicBezTo>
                  <a:pt x="2455864" y="-3828"/>
                  <a:pt x="2558733" y="3219"/>
                  <a:pt x="2681331" y="29992"/>
                </a:cubicBezTo>
                <a:cubicBezTo>
                  <a:pt x="3522605" y="211776"/>
                  <a:pt x="4245509" y="748669"/>
                  <a:pt x="4245509" y="748669"/>
                </a:cubicBezTo>
                <a:cubicBezTo>
                  <a:pt x="4544253" y="969910"/>
                  <a:pt x="4710535" y="1150283"/>
                  <a:pt x="4809177" y="1270062"/>
                </a:cubicBezTo>
                <a:cubicBezTo>
                  <a:pt x="4930366" y="1416616"/>
                  <a:pt x="5040281" y="1550488"/>
                  <a:pt x="5119195" y="1763272"/>
                </a:cubicBezTo>
                <a:cubicBezTo>
                  <a:pt x="5216429" y="2026787"/>
                  <a:pt x="5209381" y="2250844"/>
                  <a:pt x="5203745" y="2326940"/>
                </a:cubicBezTo>
                <a:cubicBezTo>
                  <a:pt x="5196699" y="2425581"/>
                  <a:pt x="5184017" y="2590455"/>
                  <a:pt x="5091011" y="2777874"/>
                </a:cubicBezTo>
                <a:cubicBezTo>
                  <a:pt x="5061419" y="2838469"/>
                  <a:pt x="4961368" y="3023070"/>
                  <a:pt x="4752811" y="3172442"/>
                </a:cubicBezTo>
                <a:cubicBezTo>
                  <a:pt x="4586529" y="3292222"/>
                  <a:pt x="4432929" y="3330269"/>
                  <a:pt x="4273693" y="3369725"/>
                </a:cubicBezTo>
                <a:cubicBezTo>
                  <a:pt x="4172233" y="3395090"/>
                  <a:pt x="4043997" y="3426092"/>
                  <a:pt x="3879125" y="3412000"/>
                </a:cubicBezTo>
                <a:cubicBezTo>
                  <a:pt x="3812894" y="3406364"/>
                  <a:pt x="3759345" y="3393682"/>
                  <a:pt x="3653658" y="3369725"/>
                </a:cubicBezTo>
                <a:cubicBezTo>
                  <a:pt x="3429599" y="3317587"/>
                  <a:pt x="3359141" y="3285175"/>
                  <a:pt x="3244999" y="3256992"/>
                </a:cubicBezTo>
                <a:cubicBezTo>
                  <a:pt x="3020940" y="3202035"/>
                  <a:pt x="2833521" y="3218945"/>
                  <a:pt x="2723606" y="3228808"/>
                </a:cubicBezTo>
                <a:cubicBezTo>
                  <a:pt x="2544641" y="3245718"/>
                  <a:pt x="2416407" y="3286585"/>
                  <a:pt x="2159938" y="3369725"/>
                </a:cubicBezTo>
                <a:cubicBezTo>
                  <a:pt x="2059887" y="3402137"/>
                  <a:pt x="1935880" y="3443002"/>
                  <a:pt x="1779463" y="3510642"/>
                </a:cubicBezTo>
                <a:cubicBezTo>
                  <a:pt x="1517357" y="3624786"/>
                  <a:pt x="1510311" y="3664243"/>
                  <a:pt x="1356712" y="3707926"/>
                </a:cubicBezTo>
                <a:cubicBezTo>
                  <a:pt x="1145336" y="3767111"/>
                  <a:pt x="966371" y="3745974"/>
                  <a:pt x="891686" y="3736110"/>
                </a:cubicBezTo>
                <a:cubicBezTo>
                  <a:pt x="780361" y="3722018"/>
                  <a:pt x="597169" y="3698063"/>
                  <a:pt x="412568" y="3567009"/>
                </a:cubicBezTo>
                <a:cubicBezTo>
                  <a:pt x="195556" y="3413410"/>
                  <a:pt x="109596" y="3204853"/>
                  <a:pt x="74367" y="3116075"/>
                </a:cubicBezTo>
                <a:cubicBezTo>
                  <a:pt x="-10183" y="2904699"/>
                  <a:pt x="-3138" y="2727144"/>
                  <a:pt x="3909" y="2552407"/>
                </a:cubicBezTo>
                <a:cubicBezTo>
                  <a:pt x="16591" y="2236753"/>
                  <a:pt x="101141" y="2004240"/>
                  <a:pt x="158918" y="1847822"/>
                </a:cubicBezTo>
                <a:cubicBezTo>
                  <a:pt x="273060" y="1540623"/>
                  <a:pt x="415386" y="1332066"/>
                  <a:pt x="497118" y="1213695"/>
                </a:cubicBezTo>
                <a:cubicBezTo>
                  <a:pt x="691584" y="931861"/>
                  <a:pt x="881821" y="752897"/>
                  <a:pt x="948053" y="692302"/>
                </a:cubicBezTo>
                <a:cubicBezTo>
                  <a:pt x="1056558" y="592252"/>
                  <a:pt x="1207340" y="471063"/>
                  <a:pt x="1398987" y="354101"/>
                </a:cubicBezTo>
                <a:cubicBezTo>
                  <a:pt x="1483537" y="303371"/>
                  <a:pt x="1709004" y="170909"/>
                  <a:pt x="2019022" y="72268"/>
                </a:cubicBezTo>
                <a:cubicBezTo>
                  <a:pt x="2186712" y="18719"/>
                  <a:pt x="2282536" y="6037"/>
                  <a:pt x="2357222" y="1809"/>
                </a:cubicBezTo>
                <a:close/>
              </a:path>
            </a:pathLst>
          </a:custGeom>
        </p:spPr>
      </p:pic>
      <p:sp>
        <p:nvSpPr>
          <p:cNvPr id="11" name="Title 6"/>
          <p:cNvSpPr txBox="1"/>
          <p:nvPr>
            <p:custDataLst>
              <p:tags r:id="rId25"/>
            </p:custDataLst>
          </p:nvPr>
        </p:nvSpPr>
        <p:spPr>
          <a:xfrm>
            <a:off x="762000" y="2023745"/>
            <a:ext cx="5311140" cy="2243455"/>
          </a:xfrm>
          <a:prstGeom prst="rect">
            <a:avLst/>
          </a:prstGeom>
          <a:noFill/>
          <a:ln w="3175">
            <a:noFill/>
            <a:prstDash val="dash"/>
          </a:ln>
        </p:spPr>
        <p:txBody>
          <a:bodyPr wrap="square" lIns="63500" tIns="25400" rIns="63500" bIns="25400" anchor="b" anchorCtr="0">
            <a:normAutofit fontScale="8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en-US" sz="5400" spc="32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执行力</a:t>
            </a:r>
            <a:endParaRPr lang="en-US" sz="5400" spc="32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0" lvl="0" indent="0" algn="l" fontAlgn="auto">
              <a:lnSpc>
                <a:spcPct val="120000"/>
              </a:lnSpc>
              <a:spcBef>
                <a:spcPts val="0"/>
              </a:spcBef>
              <a:spcAft>
                <a:spcPts val="800"/>
              </a:spcAft>
              <a:buSzPct val="100000"/>
              <a:buNone/>
            </a:pPr>
            <a:r>
              <a:rPr lang="zh-CN" altLang="en-US" sz="4000" spc="32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站在投资人的角度</a:t>
            </a:r>
            <a:endParaRPr lang="zh-CN" altLang="en-US" sz="4000" spc="32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0" lvl="0" indent="0" algn="l" fontAlgn="auto">
              <a:lnSpc>
                <a:spcPct val="120000"/>
              </a:lnSpc>
              <a:spcBef>
                <a:spcPts val="0"/>
              </a:spcBef>
              <a:spcAft>
                <a:spcPts val="800"/>
              </a:spcAft>
              <a:buSzPct val="100000"/>
              <a:buNone/>
            </a:pPr>
            <a:r>
              <a:rPr lang="en-US" sz="4000" spc="32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高效</a:t>
            </a:r>
            <a:r>
              <a:rPr lang="en-US" sz="4000" spc="320" dirty="0">
                <a:ln w="3175">
                  <a:noFill/>
                  <a:prstDash val="dash"/>
                </a:ln>
                <a:solidFill>
                  <a:srgbClr val="C00000"/>
                </a:solidFill>
                <a:uFillTx/>
                <a:latin typeface="微软雅黑" panose="020B0503020204020204" charset="-122"/>
                <a:ea typeface="微软雅黑" panose="020B0503020204020204" charset="-122"/>
                <a:cs typeface="微软雅黑" panose="020B0503020204020204" charset="-122"/>
              </a:rPr>
              <a:t>低成本</a:t>
            </a:r>
            <a:r>
              <a:rPr lang="en-US" sz="4000" spc="32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完成任务</a:t>
            </a:r>
            <a:endParaRPr lang="en-US" sz="4000" spc="32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sp>
        <p:nvSpPr>
          <p:cNvPr id="5" name="矩形 4"/>
          <p:cNvSpPr/>
          <p:nvPr>
            <p:custDataLst>
              <p:tags r:id="rId26"/>
            </p:custDataLst>
          </p:nvPr>
        </p:nvSpPr>
        <p:spPr>
          <a:xfrm>
            <a:off x="0" y="1523985"/>
            <a:ext cx="152401" cy="38100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Tree>
    <p:custDataLst>
      <p:tags r:id="rId27"/>
    </p:custData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3"/>
          <p:cNvSpPr txBox="1"/>
          <p:nvPr/>
        </p:nvSpPr>
        <p:spPr>
          <a:xfrm>
            <a:off x="3636277" y="272849"/>
            <a:ext cx="4978568" cy="605790"/>
          </a:xfrm>
          <a:prstGeom prst="rect">
            <a:avLst/>
          </a:prstGeom>
          <a:ln w="12700">
            <a:miter lim="400000"/>
          </a:ln>
        </p:spPr>
        <p:txBody>
          <a:bodyPr wrap="square" lIns="43026" tIns="43026" rIns="43026" bIns="43026">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lang="zh-CN" altLang="en-US" sz="3390" b="0" dirty="0">
                <a:solidFill>
                  <a:schemeClr val="bg1"/>
                </a:solidFill>
                <a:latin typeface="方正兰亭黑简体" panose="02000000000000000000" pitchFamily="2" charset="-122"/>
                <a:ea typeface="方正兰亭黑简体" panose="02000000000000000000" pitchFamily="2" charset="-122"/>
              </a:rPr>
              <a:t>支出控制（月度预算表）</a:t>
            </a:r>
            <a:endParaRPr sz="3390" b="0" dirty="0">
              <a:solidFill>
                <a:schemeClr val="bg1"/>
              </a:solidFill>
              <a:latin typeface="方正兰亭黑简体" panose="02000000000000000000" pitchFamily="2" charset="-122"/>
              <a:ea typeface="方正兰亭黑简体" panose="02000000000000000000" pitchFamily="2" charset="-122"/>
            </a:endParaRPr>
          </a:p>
        </p:txBody>
      </p:sp>
      <p:pic>
        <p:nvPicPr>
          <p:cNvPr id="5" name="图片 4"/>
          <p:cNvPicPr>
            <a:picLocks noChangeAspect="1"/>
          </p:cNvPicPr>
          <p:nvPr/>
        </p:nvPicPr>
        <p:blipFill>
          <a:blip r:embed="rId1"/>
          <a:stretch>
            <a:fillRect/>
          </a:stretch>
        </p:blipFill>
        <p:spPr>
          <a:xfrm>
            <a:off x="1086242" y="955848"/>
            <a:ext cx="10110200" cy="556017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截屏2023-04-03 15.43.45"/>
          <p:cNvPicPr>
            <a:picLocks noChangeAspect="1"/>
          </p:cNvPicPr>
          <p:nvPr/>
        </p:nvPicPr>
        <p:blipFill>
          <a:blip r:embed="rId1"/>
          <a:stretch>
            <a:fillRect/>
          </a:stretch>
        </p:blipFill>
        <p:spPr>
          <a:xfrm>
            <a:off x="3076196" y="1489178"/>
            <a:ext cx="5802337" cy="4759363"/>
          </a:xfrm>
          <a:prstGeom prst="rect">
            <a:avLst/>
          </a:prstGeom>
        </p:spPr>
      </p:pic>
      <p:sp>
        <p:nvSpPr>
          <p:cNvPr id="7" name="文本框 126"/>
          <p:cNvSpPr txBox="1"/>
          <p:nvPr/>
        </p:nvSpPr>
        <p:spPr>
          <a:xfrm>
            <a:off x="239526" y="2818484"/>
            <a:ext cx="3114966" cy="612140"/>
          </a:xfrm>
          <a:prstGeom prst="rect">
            <a:avLst/>
          </a:prstGeom>
          <a:noFill/>
          <a:ln w="12700" cap="flat">
            <a:noFill/>
            <a:miter lim="400000"/>
          </a:ln>
          <a:effectLst/>
        </p:spPr>
        <p:txBody>
          <a:bodyPr wrap="square" lIns="91347" tIns="91347" rIns="91347" bIns="91347" numCol="1" anchor="t">
            <a:spAutoFit/>
          </a:bodyPr>
          <a:p>
            <a:pPr algn="ctr">
              <a:defRPr sz="1400" b="1">
                <a:solidFill>
                  <a:srgbClr val="404040"/>
                </a:solidFill>
                <a:latin typeface="Century Gothic"/>
                <a:ea typeface="Century Gothic"/>
                <a:cs typeface="Century Gothic"/>
                <a:sym typeface="Century Gothic"/>
              </a:defRPr>
            </a:pPr>
            <a:r>
              <a:rPr dirty="0" err="1">
                <a:latin typeface="微软雅黑" panose="020B0503020204020204" charset="-122"/>
                <a:ea typeface="微软雅黑" panose="020B0503020204020204" charset="-122"/>
                <a:cs typeface="微软雅黑" panose="020B0503020204020204" charset="-122"/>
                <a:sym typeface="微软雅黑" panose="020B0503020204020204" charset="-122"/>
              </a:rPr>
              <a:t>其他运营支出</a:t>
            </a:r>
            <a:endParaRPr dirty="0">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ctr">
              <a:defRPr sz="1400" b="1">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dirty="0"/>
              <a:t>满园状况下占收入的1</a:t>
            </a:r>
            <a:r>
              <a:rPr lang="en-US" altLang="zh-CN" dirty="0"/>
              <a:t>5</a:t>
            </a:r>
            <a:r>
              <a:rPr dirty="0"/>
              <a:t>%</a:t>
            </a:r>
            <a:endParaRPr dirty="0"/>
          </a:p>
        </p:txBody>
      </p:sp>
      <p:sp>
        <p:nvSpPr>
          <p:cNvPr id="8" name="文本框 126"/>
          <p:cNvSpPr txBox="1"/>
          <p:nvPr/>
        </p:nvSpPr>
        <p:spPr>
          <a:xfrm>
            <a:off x="8070292" y="4087309"/>
            <a:ext cx="3114966" cy="612140"/>
          </a:xfrm>
          <a:prstGeom prst="rect">
            <a:avLst/>
          </a:prstGeom>
          <a:noFill/>
          <a:ln w="12700" cap="flat">
            <a:noFill/>
            <a:miter lim="400000"/>
          </a:ln>
          <a:effectLst/>
        </p:spPr>
        <p:txBody>
          <a:bodyPr wrap="square" lIns="91347" tIns="91347" rIns="91347" bIns="91347" numCol="1" anchor="t">
            <a:spAutoFit/>
          </a:bodyPr>
          <a:p>
            <a:pPr algn="ctr">
              <a:defRPr sz="1400" b="1">
                <a:solidFill>
                  <a:srgbClr val="404040"/>
                </a:solidFill>
                <a:latin typeface="Century Gothic"/>
                <a:ea typeface="Century Gothic"/>
                <a:cs typeface="Century Gothic"/>
                <a:sym typeface="Century Gothic"/>
              </a:defRPr>
            </a:pPr>
            <a:r>
              <a:rPr lang="zh-CN" dirty="0" err="1">
                <a:latin typeface="微软雅黑" panose="020B0503020204020204" charset="-122"/>
                <a:ea typeface="微软雅黑" panose="020B0503020204020204" charset="-122"/>
                <a:cs typeface="微软雅黑" panose="020B0503020204020204" charset="-122"/>
                <a:sym typeface="微软雅黑" panose="020B0503020204020204" charset="-122"/>
              </a:rPr>
              <a:t>人力资源</a:t>
            </a:r>
            <a:r>
              <a:rPr dirty="0" err="1">
                <a:latin typeface="微软雅黑" panose="020B0503020204020204" charset="-122"/>
                <a:ea typeface="微软雅黑" panose="020B0503020204020204" charset="-122"/>
                <a:cs typeface="微软雅黑" panose="020B0503020204020204" charset="-122"/>
                <a:sym typeface="微软雅黑" panose="020B0503020204020204" charset="-122"/>
              </a:rPr>
              <a:t>支出</a:t>
            </a:r>
            <a:endParaRPr dirty="0">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ctr">
              <a:defRPr sz="1400" b="1">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dirty="0"/>
              <a:t>满园状况下占收入的</a:t>
            </a:r>
            <a:r>
              <a:rPr lang="en-US" dirty="0"/>
              <a:t>70</a:t>
            </a:r>
            <a:r>
              <a:rPr dirty="0"/>
              <a:t>%</a:t>
            </a:r>
            <a:endParaRPr dirty="0"/>
          </a:p>
        </p:txBody>
      </p:sp>
      <p:sp>
        <p:nvSpPr>
          <p:cNvPr id="9" name="文本框 126"/>
          <p:cNvSpPr txBox="1"/>
          <p:nvPr/>
        </p:nvSpPr>
        <p:spPr>
          <a:xfrm>
            <a:off x="2320188" y="1489178"/>
            <a:ext cx="3114966" cy="427355"/>
          </a:xfrm>
          <a:prstGeom prst="rect">
            <a:avLst/>
          </a:prstGeom>
          <a:noFill/>
          <a:ln w="12700" cap="flat">
            <a:noFill/>
            <a:miter lim="400000"/>
          </a:ln>
          <a:effectLst/>
        </p:spPr>
        <p:txBody>
          <a:bodyPr wrap="square" lIns="91347" tIns="91347" rIns="91347" bIns="91347" numCol="1" anchor="t">
            <a:spAutoFit/>
          </a:bodyPr>
          <a:p>
            <a:pPr algn="ctr">
              <a:defRPr sz="1400" b="1">
                <a:solidFill>
                  <a:srgbClr val="404040"/>
                </a:solidFill>
                <a:latin typeface="Century Gothic"/>
                <a:ea typeface="Century Gothic"/>
                <a:cs typeface="Century Gothic"/>
                <a:sym typeface="Century Gothic"/>
              </a:defRPr>
            </a:pPr>
            <a:r>
              <a:rPr lang="zh-CN" sz="1600" dirty="0" err="1">
                <a:latin typeface="微软雅黑" panose="020B0503020204020204" charset="-122"/>
                <a:ea typeface="微软雅黑" panose="020B0503020204020204" charset="-122"/>
                <a:cs typeface="微软雅黑" panose="020B0503020204020204" charset="-122"/>
                <a:sym typeface="微软雅黑" panose="020B0503020204020204" charset="-122"/>
              </a:rPr>
              <a:t>利润</a:t>
            </a:r>
            <a:r>
              <a:rPr sz="1600" dirty="0">
                <a:latin typeface="微软雅黑" panose="020B0503020204020204" charset="-122"/>
                <a:ea typeface="微软雅黑" panose="020B0503020204020204" charset="-122"/>
                <a:cs typeface="微软雅黑" panose="020B0503020204020204" charset="-122"/>
              </a:rPr>
              <a:t>1</a:t>
            </a:r>
            <a:r>
              <a:rPr lang="en-US" altLang="zh-CN" sz="1600" dirty="0">
                <a:latin typeface="微软雅黑" panose="020B0503020204020204" charset="-122"/>
                <a:ea typeface="微软雅黑" panose="020B0503020204020204" charset="-122"/>
                <a:cs typeface="微软雅黑" panose="020B0503020204020204" charset="-122"/>
              </a:rPr>
              <a:t>5</a:t>
            </a:r>
            <a:r>
              <a:rPr sz="1600" dirty="0">
                <a:latin typeface="微软雅黑" panose="020B0503020204020204" charset="-122"/>
                <a:ea typeface="微软雅黑" panose="020B0503020204020204" charset="-122"/>
                <a:cs typeface="微软雅黑" panose="020B0503020204020204" charset="-122"/>
              </a:rPr>
              <a:t>%</a:t>
            </a:r>
            <a:endParaRPr sz="1600" dirty="0">
              <a:latin typeface="微软雅黑" panose="020B0503020204020204" charset="-122"/>
              <a:ea typeface="微软雅黑" panose="020B0503020204020204" charset="-122"/>
              <a:cs typeface="微软雅黑" panose="020B0503020204020204" charset="-122"/>
            </a:endParaRPr>
          </a:p>
        </p:txBody>
      </p:sp>
      <p:sp>
        <p:nvSpPr>
          <p:cNvPr id="3" name="文本框 2"/>
          <p:cNvSpPr txBox="1"/>
          <p:nvPr/>
        </p:nvSpPr>
        <p:spPr>
          <a:xfrm>
            <a:off x="4548033" y="104467"/>
            <a:ext cx="3823393" cy="645160"/>
          </a:xfrm>
          <a:prstGeom prst="rect">
            <a:avLst/>
          </a:prstGeom>
          <a:noFill/>
        </p:spPr>
        <p:txBody>
          <a:bodyPr wrap="square" rtlCol="0">
            <a:spAutoFit/>
          </a:bodyPr>
          <a:p>
            <a:pPr algn="l">
              <a:spcBef>
                <a:spcPts val="0"/>
              </a:spcBef>
              <a:spcAft>
                <a:spcPts val="0"/>
              </a:spcAft>
              <a:buClrTx/>
              <a:buSzTx/>
              <a:buFontTx/>
            </a:pPr>
            <a:r>
              <a:rPr lang="zh-CN" altLang="en-US" sz="3595" b="1" spc="200" dirty="0">
                <a:solidFill>
                  <a:schemeClr val="lt1"/>
                </a:solidFill>
                <a:uFillTx/>
                <a:latin typeface="微软雅黑" panose="020B0503020204020204" charset="-122"/>
                <a:ea typeface="微软雅黑" panose="020B0503020204020204" charset="-122"/>
              </a:rPr>
              <a:t>现状分析</a:t>
            </a:r>
            <a:endParaRPr lang="zh-CN" altLang="en-US" sz="3595" b="1" spc="200" dirty="0">
              <a:solidFill>
                <a:schemeClr val="lt1"/>
              </a:solidFill>
              <a:uFillTx/>
              <a:latin typeface="微软雅黑" panose="020B0503020204020204" charset="-122"/>
              <a:ea typeface="微软雅黑" panose="020B0503020204020204" charset="-122"/>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993708" y="1009178"/>
            <a:ext cx="10204584" cy="5174441"/>
          </a:xfrm>
          <a:prstGeom prst="rect">
            <a:avLst/>
          </a:prstGeom>
        </p:spPr>
      </p:pic>
      <p:sp>
        <p:nvSpPr>
          <p:cNvPr id="2" name="文本框 1"/>
          <p:cNvSpPr txBox="1"/>
          <p:nvPr/>
        </p:nvSpPr>
        <p:spPr>
          <a:xfrm>
            <a:off x="3890926" y="6183619"/>
            <a:ext cx="6379572" cy="438785"/>
          </a:xfrm>
          <a:prstGeom prst="rect">
            <a:avLst/>
          </a:prstGeom>
          <a:noFill/>
        </p:spPr>
        <p:txBody>
          <a:bodyPr wrap="square" rtlCol="0">
            <a:spAutoFit/>
          </a:bodyPr>
          <a:lstStyle/>
          <a:p>
            <a:r>
              <a:rPr lang="zh-CN" altLang="en-US" sz="2260" b="1" dirty="0">
                <a:latin typeface="微软雅黑" panose="020B0503020204020204" charset="-122"/>
                <a:ea typeface="微软雅黑" panose="020B0503020204020204" charset="-122"/>
              </a:rPr>
              <a:t>做好预算内与预算外的支出管理</a:t>
            </a:r>
            <a:endParaRPr lang="zh-CN" altLang="en-US" sz="2260" b="1" dirty="0">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任意多边形: 形状 218"/>
          <p:cNvSpPr/>
          <p:nvPr>
            <p:custDataLst>
              <p:tags r:id="rId1"/>
            </p:custDataLst>
          </p:nvPr>
        </p:nvSpPr>
        <p:spPr>
          <a:xfrm>
            <a:off x="0" y="645997"/>
            <a:ext cx="7620684" cy="6235425"/>
          </a:xfrm>
          <a:custGeom>
            <a:avLst/>
            <a:gdLst>
              <a:gd name="connsiteX0" fmla="*/ 5037841 w 6092737"/>
              <a:gd name="connsiteY0" fmla="*/ 608 h 4985222"/>
              <a:gd name="connsiteX1" fmla="*/ 6048339 w 6092737"/>
              <a:gd name="connsiteY1" fmla="*/ 1229329 h 4985222"/>
              <a:gd name="connsiteX2" fmla="*/ 4721934 w 6092737"/>
              <a:gd name="connsiteY2" fmla="*/ 4776936 h 4985222"/>
              <a:gd name="connsiteX3" fmla="*/ 4545123 w 6092737"/>
              <a:gd name="connsiteY3" fmla="*/ 4953192 h 4985222"/>
              <a:gd name="connsiteX4" fmla="*/ 4505745 w 6092737"/>
              <a:gd name="connsiteY4" fmla="*/ 4985222 h 4985222"/>
              <a:gd name="connsiteX5" fmla="*/ 2958855 w 6092737"/>
              <a:gd name="connsiteY5" fmla="*/ 4985222 h 4985222"/>
              <a:gd name="connsiteX6" fmla="*/ 2926583 w 6092737"/>
              <a:gd name="connsiteY6" fmla="*/ 4956883 h 4985222"/>
              <a:gd name="connsiteX7" fmla="*/ 2537576 w 6092737"/>
              <a:gd name="connsiteY7" fmla="*/ 4471653 h 4985222"/>
              <a:gd name="connsiteX8" fmla="*/ 1132218 w 6092737"/>
              <a:gd name="connsiteY8" fmla="*/ 3803186 h 4985222"/>
              <a:gd name="connsiteX9" fmla="*/ 263738 w 6092737"/>
              <a:gd name="connsiteY9" fmla="*/ 3792659 h 4985222"/>
              <a:gd name="connsiteX10" fmla="*/ 7358 w 6092737"/>
              <a:gd name="connsiteY10" fmla="*/ 3729097 h 4985222"/>
              <a:gd name="connsiteX11" fmla="*/ 0 w 6092737"/>
              <a:gd name="connsiteY11" fmla="*/ 3725591 h 4985222"/>
              <a:gd name="connsiteX12" fmla="*/ 0 w 6092737"/>
              <a:gd name="connsiteY12" fmla="*/ 2077917 h 4985222"/>
              <a:gd name="connsiteX13" fmla="*/ 11110 w 6092737"/>
              <a:gd name="connsiteY13" fmla="*/ 2062763 h 4985222"/>
              <a:gd name="connsiteX14" fmla="*/ 1516454 w 6092737"/>
              <a:gd name="connsiteY14" fmla="*/ 997734 h 4985222"/>
              <a:gd name="connsiteX15" fmla="*/ 4642981 w 6092737"/>
              <a:gd name="connsiteY15" fmla="*/ 45038 h 4985222"/>
              <a:gd name="connsiteX16" fmla="*/ 5037841 w 6092737"/>
              <a:gd name="connsiteY16" fmla="*/ 608 h 4985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2737" h="4985222">
                <a:moveTo>
                  <a:pt x="5037841" y="608"/>
                </a:moveTo>
                <a:cubicBezTo>
                  <a:pt x="5531097" y="-11195"/>
                  <a:pt x="6283553" y="140111"/>
                  <a:pt x="6048339" y="1229329"/>
                </a:cubicBezTo>
                <a:cubicBezTo>
                  <a:pt x="6048339" y="1229329"/>
                  <a:pt x="5637785" y="3855821"/>
                  <a:pt x="4721934" y="4776936"/>
                </a:cubicBezTo>
                <a:cubicBezTo>
                  <a:pt x="4721934" y="4776936"/>
                  <a:pt x="4659019" y="4856136"/>
                  <a:pt x="4545123" y="4953192"/>
                </a:cubicBezTo>
                <a:lnTo>
                  <a:pt x="4505745" y="4985222"/>
                </a:lnTo>
                <a:lnTo>
                  <a:pt x="2958855" y="4985222"/>
                </a:lnTo>
                <a:lnTo>
                  <a:pt x="2926583" y="4956883"/>
                </a:lnTo>
                <a:cubicBezTo>
                  <a:pt x="2801739" y="4839441"/>
                  <a:pt x="2669164" y="4682194"/>
                  <a:pt x="2537576" y="4471653"/>
                </a:cubicBezTo>
                <a:cubicBezTo>
                  <a:pt x="2537576" y="4471653"/>
                  <a:pt x="2111231" y="3866349"/>
                  <a:pt x="1132218" y="3803186"/>
                </a:cubicBezTo>
                <a:cubicBezTo>
                  <a:pt x="1132218" y="3803186"/>
                  <a:pt x="553231" y="3803186"/>
                  <a:pt x="263738" y="3792659"/>
                </a:cubicBezTo>
                <a:cubicBezTo>
                  <a:pt x="230183" y="3786738"/>
                  <a:pt x="124831" y="3774155"/>
                  <a:pt x="7358" y="3729097"/>
                </a:cubicBezTo>
                <a:lnTo>
                  <a:pt x="0" y="3725591"/>
                </a:lnTo>
                <a:lnTo>
                  <a:pt x="0" y="2077917"/>
                </a:lnTo>
                <a:lnTo>
                  <a:pt x="11110" y="2062763"/>
                </a:lnTo>
                <a:cubicBezTo>
                  <a:pt x="288987" y="1717191"/>
                  <a:pt x="750613" y="1335257"/>
                  <a:pt x="1516454" y="997734"/>
                </a:cubicBezTo>
                <a:cubicBezTo>
                  <a:pt x="1516454" y="997734"/>
                  <a:pt x="3416582" y="281896"/>
                  <a:pt x="4642981" y="45038"/>
                </a:cubicBezTo>
                <a:cubicBezTo>
                  <a:pt x="4642981" y="45038"/>
                  <a:pt x="4813634" y="5973"/>
                  <a:pt x="5037841" y="608"/>
                </a:cubicBezTo>
                <a:close/>
              </a:path>
            </a:pathLst>
          </a:custGeom>
          <a:gradFill flip="none" rotWithShape="1">
            <a:gsLst>
              <a:gs pos="0">
                <a:schemeClr val="accent1">
                  <a:lumMod val="0"/>
                  <a:lumOff val="100000"/>
                  <a:alpha val="99000"/>
                </a:schemeClr>
              </a:gs>
              <a:gs pos="100000">
                <a:schemeClr val="accent5">
                  <a:lumMod val="75000"/>
                </a:schemeClr>
              </a:gs>
            </a:gsLst>
            <a:path path="circle">
              <a:fillToRect l="100000" b="100000"/>
            </a:path>
            <a:tileRect t="-100000" r="-100000"/>
          </a:gradFill>
          <a:ln w="52618" cap="flat">
            <a:noFill/>
            <a:prstDash val="solid"/>
            <a:miter/>
          </a:ln>
        </p:spPr>
        <p:txBody>
          <a:bodyPr rtlCol="0" anchor="ctr"/>
          <a:p>
            <a:endParaRPr lang="zh-CN" altLang="en-US"/>
          </a:p>
        </p:txBody>
      </p:sp>
      <p:pic>
        <p:nvPicPr>
          <p:cNvPr id="221" name="图片 220"/>
          <p:cNvPicPr>
            <a:picLocks noChangeAspect="1"/>
          </p:cNvPicPr>
          <p:nvPr>
            <p:custDataLst>
              <p:tags r:id="rId2"/>
            </p:custDataLst>
          </p:nvPr>
        </p:nvPicPr>
        <p:blipFill>
          <a:blip r:embed="rId3"/>
          <a:srcRect t="9274" b="9274"/>
          <a:stretch>
            <a:fillRect/>
          </a:stretch>
        </p:blipFill>
        <p:spPr>
          <a:xfrm>
            <a:off x="817729" y="141673"/>
            <a:ext cx="6688865" cy="5448210"/>
          </a:xfrm>
          <a:custGeom>
            <a:avLst/>
            <a:gdLst>
              <a:gd name="connsiteX0" fmla="*/ 4479216 w 5347747"/>
              <a:gd name="connsiteY0" fmla="*/ 529 h 4355844"/>
              <a:gd name="connsiteX1" fmla="*/ 5311678 w 5347747"/>
              <a:gd name="connsiteY1" fmla="*/ 1009940 h 4355844"/>
              <a:gd name="connsiteX2" fmla="*/ 4221622 w 5347747"/>
              <a:gd name="connsiteY2" fmla="*/ 3927937 h 4355844"/>
              <a:gd name="connsiteX3" fmla="*/ 3501534 w 5347747"/>
              <a:gd name="connsiteY3" fmla="*/ 4353248 h 4355844"/>
              <a:gd name="connsiteX4" fmla="*/ 3477588 w 5347747"/>
              <a:gd name="connsiteY4" fmla="*/ 4355844 h 4355844"/>
              <a:gd name="connsiteX5" fmla="*/ 3238400 w 5347747"/>
              <a:gd name="connsiteY5" fmla="*/ 4355844 h 4355844"/>
              <a:gd name="connsiteX6" fmla="*/ 3228256 w 5347747"/>
              <a:gd name="connsiteY6" fmla="*/ 4354001 h 4355844"/>
              <a:gd name="connsiteX7" fmla="*/ 2427222 w 5347747"/>
              <a:gd name="connsiteY7" fmla="*/ 3676384 h 4355844"/>
              <a:gd name="connsiteX8" fmla="*/ 1270085 w 5347747"/>
              <a:gd name="connsiteY8" fmla="*/ 3128562 h 4355844"/>
              <a:gd name="connsiteX9" fmla="*/ 554562 w 5347747"/>
              <a:gd name="connsiteY9" fmla="*/ 3117381 h 4355844"/>
              <a:gd name="connsiteX10" fmla="*/ 1149 w 5347747"/>
              <a:gd name="connsiteY10" fmla="*/ 2558379 h 4355844"/>
              <a:gd name="connsiteX11" fmla="*/ 1583128 w 5347747"/>
              <a:gd name="connsiteY11" fmla="*/ 819879 h 4355844"/>
              <a:gd name="connsiteX12" fmla="*/ 4154541 w 5347747"/>
              <a:gd name="connsiteY12" fmla="*/ 37275 h 4355844"/>
              <a:gd name="connsiteX13" fmla="*/ 4479216 w 5347747"/>
              <a:gd name="connsiteY13" fmla="*/ 529 h 4355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47747" h="4355844">
                <a:moveTo>
                  <a:pt x="4479216" y="529"/>
                </a:moveTo>
                <a:cubicBezTo>
                  <a:pt x="4884848" y="-9454"/>
                  <a:pt x="5503835" y="114487"/>
                  <a:pt x="5311678" y="1009940"/>
                </a:cubicBezTo>
                <a:cubicBezTo>
                  <a:pt x="5311678" y="1009940"/>
                  <a:pt x="4976276" y="3167692"/>
                  <a:pt x="4221622" y="3927937"/>
                </a:cubicBezTo>
                <a:cubicBezTo>
                  <a:pt x="4221622" y="3927937"/>
                  <a:pt x="3939150" y="4283166"/>
                  <a:pt x="3501534" y="4353248"/>
                </a:cubicBezTo>
                <a:lnTo>
                  <a:pt x="3477588" y="4355844"/>
                </a:lnTo>
                <a:lnTo>
                  <a:pt x="3238400" y="4355844"/>
                </a:lnTo>
                <a:lnTo>
                  <a:pt x="3228256" y="4354001"/>
                </a:lnTo>
                <a:cubicBezTo>
                  <a:pt x="3082304" y="4323081"/>
                  <a:pt x="2750046" y="4196258"/>
                  <a:pt x="2427222" y="3676384"/>
                </a:cubicBezTo>
                <a:cubicBezTo>
                  <a:pt x="2427222" y="3676384"/>
                  <a:pt x="2075050" y="3178872"/>
                  <a:pt x="1270085" y="3128562"/>
                </a:cubicBezTo>
                <a:cubicBezTo>
                  <a:pt x="1270085" y="3128562"/>
                  <a:pt x="794933" y="3128562"/>
                  <a:pt x="554562" y="3117381"/>
                </a:cubicBezTo>
                <a:cubicBezTo>
                  <a:pt x="476301" y="3106202"/>
                  <a:pt x="-21212" y="3055892"/>
                  <a:pt x="1149" y="2558379"/>
                </a:cubicBezTo>
                <a:cubicBezTo>
                  <a:pt x="1149" y="2558379"/>
                  <a:pt x="-99472" y="1557763"/>
                  <a:pt x="1583128" y="819879"/>
                </a:cubicBezTo>
                <a:cubicBezTo>
                  <a:pt x="1583128" y="819879"/>
                  <a:pt x="3148335" y="232926"/>
                  <a:pt x="4154541" y="37275"/>
                </a:cubicBezTo>
                <a:cubicBezTo>
                  <a:pt x="4154541" y="37275"/>
                  <a:pt x="4294838" y="5066"/>
                  <a:pt x="4479216" y="529"/>
                </a:cubicBezTo>
                <a:close/>
              </a:path>
            </a:pathLst>
          </a:custGeom>
          <a:ln w="165100">
            <a:solidFill>
              <a:srgbClr val="FFFFFF"/>
            </a:solidFill>
          </a:ln>
        </p:spPr>
      </p:pic>
      <p:sp>
        <p:nvSpPr>
          <p:cNvPr id="3" name="Title 6"/>
          <p:cNvSpPr txBox="1"/>
          <p:nvPr>
            <p:custDataLst>
              <p:tags r:id="rId4"/>
            </p:custDataLst>
          </p:nvPr>
        </p:nvSpPr>
        <p:spPr>
          <a:xfrm>
            <a:off x="7775575" y="2956719"/>
            <a:ext cx="3048000" cy="709624"/>
          </a:xfrm>
          <a:prstGeom prst="rect">
            <a:avLst/>
          </a:prstGeom>
          <a:noFill/>
          <a:ln w="3175">
            <a:noFill/>
            <a:prstDash val="dash"/>
          </a:ln>
        </p:spPr>
        <p:txBody>
          <a:bodyPr wrap="square" lIns="63500" tIns="25400" rIns="63500" bIns="25400" anchor="b"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00000"/>
              </a:lnSpc>
              <a:spcBef>
                <a:spcPts val="0"/>
              </a:spcBef>
              <a:spcAft>
                <a:spcPts val="800"/>
              </a:spcAft>
              <a:buSzPct val="100000"/>
              <a:buNone/>
            </a:pPr>
            <a:r>
              <a:rPr lang="en-US" sz="5400" spc="22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沟通力</a:t>
            </a:r>
            <a:endParaRPr lang="en-US" sz="5400" spc="22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sp>
        <p:nvSpPr>
          <p:cNvPr id="4" name="Title 6"/>
          <p:cNvSpPr txBox="1"/>
          <p:nvPr>
            <p:custDataLst>
              <p:tags r:id="rId5"/>
            </p:custDataLst>
          </p:nvPr>
        </p:nvSpPr>
        <p:spPr>
          <a:xfrm>
            <a:off x="7267575" y="4090035"/>
            <a:ext cx="4827270" cy="2791460"/>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457200" lvl="0" indent="-457200" algn="l" fontAlgn="ctr">
              <a:lnSpc>
                <a:spcPct val="120000"/>
              </a:lnSpc>
              <a:spcBef>
                <a:spcPts val="0"/>
              </a:spcBef>
              <a:spcAft>
                <a:spcPts val="800"/>
              </a:spcAft>
              <a:buSzPct val="100000"/>
              <a:buFont typeface="Wingdings" panose="05000000000000000000" charset="0"/>
              <a:buChar char="l"/>
            </a:pPr>
            <a:r>
              <a:rPr lang="en-US" sz="2800" spc="2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从单线沟通到</a:t>
            </a:r>
            <a:r>
              <a:rPr lang="en-US" sz="2800" spc="200" dirty="0">
                <a:ln w="3175">
                  <a:noFill/>
                  <a:prstDash val="dash"/>
                </a:ln>
                <a:solidFill>
                  <a:srgbClr val="C00000"/>
                </a:solidFill>
                <a:uFillTx/>
                <a:latin typeface="微软雅黑" panose="020B0503020204020204" charset="-122"/>
                <a:ea typeface="微软雅黑" panose="020B0503020204020204" charset="-122"/>
                <a:cs typeface="微软雅黑" panose="020B0503020204020204" charset="-122"/>
              </a:rPr>
              <a:t>网状沟通</a:t>
            </a:r>
            <a:endParaRPr lang="en-US" sz="2800" spc="200" dirty="0">
              <a:ln w="3175">
                <a:noFill/>
                <a:prstDash val="dash"/>
              </a:ln>
              <a:solidFill>
                <a:srgbClr val="C00000"/>
              </a:solidFill>
              <a:uFillTx/>
              <a:latin typeface="微软雅黑" panose="020B0503020204020204" charset="-122"/>
              <a:ea typeface="微软雅黑" panose="020B0503020204020204" charset="-122"/>
              <a:cs typeface="微软雅黑" panose="020B0503020204020204" charset="-122"/>
            </a:endParaRPr>
          </a:p>
          <a:p>
            <a:pPr marL="457200" lvl="1" indent="0" algn="l" fontAlgn="auto">
              <a:lnSpc>
                <a:spcPct val="120000"/>
              </a:lnSpc>
              <a:spcBef>
                <a:spcPts val="0"/>
              </a:spcBef>
              <a:spcAft>
                <a:spcPts val="800"/>
              </a:spcAft>
              <a:buSzPct val="100000"/>
              <a:buNone/>
            </a:pPr>
            <a:r>
              <a:rPr lang="zh-CN" altLang="en-US" sz="2600" spc="18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（向上、向下、客户、教委）</a:t>
            </a:r>
            <a:endParaRPr lang="zh-CN" altLang="en-US" sz="2600" spc="18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spTree>
    <p:custDataLst>
      <p:tags r:id="rId6"/>
    </p:custData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1"/>
          <p:cNvSpPr/>
          <p:nvPr>
            <p:custDataLst>
              <p:tags r:id="rId1"/>
            </p:custDataLst>
          </p:nvPr>
        </p:nvSpPr>
        <p:spPr>
          <a:xfrm>
            <a:off x="9209405" y="0"/>
            <a:ext cx="2982595" cy="2950210"/>
          </a:xfrm>
          <a:custGeom>
            <a:avLst/>
            <a:gdLst/>
            <a:ahLst/>
            <a:cxnLst>
              <a:cxn ang="3">
                <a:pos x="hc" y="t"/>
              </a:cxn>
              <a:cxn ang="cd2">
                <a:pos x="l" y="vc"/>
              </a:cxn>
              <a:cxn ang="cd4">
                <a:pos x="hc" y="b"/>
              </a:cxn>
              <a:cxn ang="0">
                <a:pos x="r" y="vc"/>
              </a:cxn>
            </a:cxnLst>
            <a:rect l="l" t="t" r="r" b="b"/>
            <a:pathLst>
              <a:path w="4697" h="4646">
                <a:moveTo>
                  <a:pt x="290" y="0"/>
                </a:moveTo>
                <a:lnTo>
                  <a:pt x="4697" y="0"/>
                </a:lnTo>
                <a:lnTo>
                  <a:pt x="4697" y="4332"/>
                </a:lnTo>
                <a:lnTo>
                  <a:pt x="4683" y="4338"/>
                </a:lnTo>
                <a:cubicBezTo>
                  <a:pt x="4261" y="4536"/>
                  <a:pt x="3789" y="4646"/>
                  <a:pt x="3292" y="4646"/>
                </a:cubicBezTo>
                <a:cubicBezTo>
                  <a:pt x="1474" y="4646"/>
                  <a:pt x="0" y="3172"/>
                  <a:pt x="0" y="1354"/>
                </a:cubicBezTo>
                <a:cubicBezTo>
                  <a:pt x="0" y="885"/>
                  <a:pt x="98" y="439"/>
                  <a:pt x="275" y="36"/>
                </a:cubicBezTo>
                <a:lnTo>
                  <a:pt x="290" y="0"/>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latin typeface="微软雅黑" panose="020B0503020204020204" charset="-122"/>
              <a:ea typeface="微软雅黑" panose="020B0503020204020204" charset="-122"/>
            </a:endParaRPr>
          </a:p>
        </p:txBody>
      </p:sp>
      <p:grpSp>
        <p:nvGrpSpPr>
          <p:cNvPr id="11" name="组合 4"/>
          <p:cNvGrpSpPr/>
          <p:nvPr>
            <p:custDataLst>
              <p:tags r:id="rId2"/>
            </p:custDataLst>
          </p:nvPr>
        </p:nvGrpSpPr>
        <p:grpSpPr>
          <a:xfrm>
            <a:off x="283438" y="2720560"/>
            <a:ext cx="56916" cy="2614346"/>
            <a:chOff x="757242" y="1489086"/>
            <a:chExt cx="56916" cy="2614346"/>
          </a:xfrm>
        </p:grpSpPr>
        <p:cxnSp>
          <p:nvCxnSpPr>
            <p:cNvPr id="12" name="直接连接符 5"/>
            <p:cNvCxnSpPr/>
            <p:nvPr>
              <p:custDataLst>
                <p:tags r:id="rId3"/>
              </p:custDataLst>
            </p:nvPr>
          </p:nvCxnSpPr>
          <p:spPr>
            <a:xfrm>
              <a:off x="785700" y="1489086"/>
              <a:ext cx="0" cy="1798094"/>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grpSp>
          <p:nvGrpSpPr>
            <p:cNvPr id="13" name="组合 8"/>
            <p:cNvGrpSpPr/>
            <p:nvPr/>
          </p:nvGrpSpPr>
          <p:grpSpPr>
            <a:xfrm>
              <a:off x="757242" y="3628525"/>
              <a:ext cx="56916" cy="474907"/>
              <a:chOff x="1381783" y="1849459"/>
              <a:chExt cx="56916" cy="474907"/>
            </a:xfrm>
          </p:grpSpPr>
          <p:grpSp>
            <p:nvGrpSpPr>
              <p:cNvPr id="14" name="组合 11"/>
              <p:cNvGrpSpPr/>
              <p:nvPr/>
            </p:nvGrpSpPr>
            <p:grpSpPr>
              <a:xfrm flipV="1">
                <a:off x="1381783" y="2267450"/>
                <a:ext cx="56916" cy="56916"/>
                <a:chOff x="1988060" y="1995066"/>
                <a:chExt cx="108922" cy="108922"/>
              </a:xfrm>
            </p:grpSpPr>
            <p:cxnSp>
              <p:nvCxnSpPr>
                <p:cNvPr id="15" name="直接连接符 12"/>
                <p:cNvCxnSpPr/>
                <p:nvPr>
                  <p:custDataLst>
                    <p:tags r:id="rId4"/>
                  </p:custDataLst>
                </p:nvPr>
              </p:nvCxnSpPr>
              <p:spPr>
                <a:xfrm>
                  <a:off x="2042521" y="1995066"/>
                  <a:ext cx="0" cy="108922"/>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3"/>
                <p:cNvCxnSpPr/>
                <p:nvPr>
                  <p:custDataLst>
                    <p:tags r:id="rId5"/>
                  </p:custDataLst>
                </p:nvPr>
              </p:nvCxnSpPr>
              <p:spPr>
                <a:xfrm rot="16200000">
                  <a:off x="2042521" y="1995067"/>
                  <a:ext cx="0" cy="108922"/>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17" name="组合 14"/>
              <p:cNvGrpSpPr/>
              <p:nvPr/>
            </p:nvGrpSpPr>
            <p:grpSpPr>
              <a:xfrm flipV="1">
                <a:off x="1381783" y="2060415"/>
                <a:ext cx="56916" cy="56916"/>
                <a:chOff x="1988060" y="1995066"/>
                <a:chExt cx="108922" cy="108922"/>
              </a:xfrm>
            </p:grpSpPr>
            <p:cxnSp>
              <p:nvCxnSpPr>
                <p:cNvPr id="18" name="直接连接符 15"/>
                <p:cNvCxnSpPr/>
                <p:nvPr>
                  <p:custDataLst>
                    <p:tags r:id="rId6"/>
                  </p:custDataLst>
                </p:nvPr>
              </p:nvCxnSpPr>
              <p:spPr>
                <a:xfrm>
                  <a:off x="2042521" y="1995066"/>
                  <a:ext cx="0" cy="108922"/>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6"/>
                <p:cNvCxnSpPr/>
                <p:nvPr>
                  <p:custDataLst>
                    <p:tags r:id="rId7"/>
                  </p:custDataLst>
                </p:nvPr>
              </p:nvCxnSpPr>
              <p:spPr>
                <a:xfrm rot="16200000">
                  <a:off x="2042521" y="1995067"/>
                  <a:ext cx="0" cy="108922"/>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20" name="组合 17"/>
              <p:cNvGrpSpPr/>
              <p:nvPr/>
            </p:nvGrpSpPr>
            <p:grpSpPr>
              <a:xfrm flipV="1">
                <a:off x="1381783" y="1849459"/>
                <a:ext cx="56916" cy="56916"/>
                <a:chOff x="1988060" y="1995066"/>
                <a:chExt cx="108922" cy="108922"/>
              </a:xfrm>
            </p:grpSpPr>
            <p:cxnSp>
              <p:nvCxnSpPr>
                <p:cNvPr id="21" name="直接连接符 18"/>
                <p:cNvCxnSpPr/>
                <p:nvPr>
                  <p:custDataLst>
                    <p:tags r:id="rId8"/>
                  </p:custDataLst>
                </p:nvPr>
              </p:nvCxnSpPr>
              <p:spPr>
                <a:xfrm>
                  <a:off x="2042521" y="1995066"/>
                  <a:ext cx="0" cy="108922"/>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19"/>
                <p:cNvCxnSpPr/>
                <p:nvPr>
                  <p:custDataLst>
                    <p:tags r:id="rId9"/>
                  </p:custDataLst>
                </p:nvPr>
              </p:nvCxnSpPr>
              <p:spPr>
                <a:xfrm rot="16200000">
                  <a:off x="2042521" y="1995067"/>
                  <a:ext cx="0" cy="108922"/>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22" name="矩形: 圆角 1128"/>
          <p:cNvSpPr/>
          <p:nvPr>
            <p:custDataLst>
              <p:tags r:id="rId10"/>
            </p:custDataLst>
          </p:nvPr>
        </p:nvSpPr>
        <p:spPr>
          <a:xfrm>
            <a:off x="609600" y="1828815"/>
            <a:ext cx="10972888" cy="4267234"/>
          </a:xfrm>
          <a:prstGeom prst="roundRect">
            <a:avLst>
              <a:gd name="adj" fmla="val 4386"/>
            </a:avLst>
          </a:prstGeom>
          <a:solidFill>
            <a:schemeClr val="lt1"/>
          </a:solidFill>
          <a:ln w="12700">
            <a:solidFill>
              <a:schemeClr val="accent1">
                <a:alpha val="50000"/>
              </a:schemeClr>
            </a:solidFill>
          </a:ln>
          <a:effectLst>
            <a:outerShdw blurRad="50800" dist="762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24" name="文本框 2"/>
          <p:cNvSpPr txBox="1"/>
          <p:nvPr>
            <p:custDataLst>
              <p:tags r:id="rId11"/>
            </p:custDataLst>
          </p:nvPr>
        </p:nvSpPr>
        <p:spPr>
          <a:xfrm>
            <a:off x="522605" y="1066800"/>
            <a:ext cx="8686864" cy="762000"/>
          </a:xfrm>
          <a:prstGeom prst="rect">
            <a:avLst/>
          </a:prstGeom>
          <a:noFill/>
        </p:spPr>
        <p:txBody>
          <a:bodyPr wrap="square" lIns="63500" tIns="25400" rIns="63500" bIns="25400" rtlCol="0" anchor="ctr" anchorCtr="0">
            <a:normAutofit/>
          </a:bodyPr>
          <a:lstStyle/>
          <a:p>
            <a:pPr marL="0" indent="0" algn="l">
              <a:lnSpc>
                <a:spcPct val="100000"/>
              </a:lnSpc>
              <a:spcBef>
                <a:spcPts val="0"/>
              </a:spcBef>
              <a:spcAft>
                <a:spcPts val="0"/>
              </a:spcAft>
              <a:buSzPct val="100000"/>
              <a:buNone/>
            </a:pPr>
            <a:r>
              <a:rPr lang="zh-CN" altLang="en-US" sz="4000" b="1" spc="240" dirty="0">
                <a:solidFill>
                  <a:schemeClr val="accent1"/>
                </a:solidFill>
                <a:uFillTx/>
                <a:latin typeface="微软雅黑" panose="020B0503020204020204" charset="-122"/>
                <a:ea typeface="微软雅黑" panose="020B0503020204020204" charset="-122"/>
              </a:rPr>
              <a:t>如何与孩子沟通</a:t>
            </a:r>
            <a:endParaRPr lang="zh-CN" altLang="en-US" sz="4000" b="1" spc="240" dirty="0">
              <a:solidFill>
                <a:schemeClr val="accent1"/>
              </a:solidFill>
              <a:uFillTx/>
              <a:latin typeface="微软雅黑" panose="020B0503020204020204" charset="-122"/>
              <a:ea typeface="微软雅黑" panose="020B0503020204020204" charset="-122"/>
            </a:endParaRPr>
          </a:p>
        </p:txBody>
      </p:sp>
      <p:sp>
        <p:nvSpPr>
          <p:cNvPr id="25" name="Title 6"/>
          <p:cNvSpPr txBox="1"/>
          <p:nvPr>
            <p:custDataLst>
              <p:tags r:id="rId12"/>
            </p:custDataLst>
          </p:nvPr>
        </p:nvSpPr>
        <p:spPr>
          <a:xfrm>
            <a:off x="1219210" y="2286018"/>
            <a:ext cx="9753676" cy="3352825"/>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2700" spc="19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表达情绪出现的误区：</a:t>
            </a:r>
            <a:endParaRPr lang="zh-CN" altLang="en-US" sz="2700" spc="19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863600" lvl="1" indent="-419100" algn="l" fontAlgn="ctr">
              <a:lnSpc>
                <a:spcPct val="120000"/>
              </a:lnSpc>
              <a:spcBef>
                <a:spcPts val="0"/>
              </a:spcBef>
              <a:spcAft>
                <a:spcPts val="800"/>
              </a:spcAft>
              <a:buSzPct val="100000"/>
              <a:buFont typeface="Calibri Light" panose="020F0302020204030204" charset="0"/>
              <a:buAutoNum type="arabicPeriod"/>
            </a:pPr>
            <a:r>
              <a:rPr lang="en-US" altLang="zh-CN" sz="2500" spc="17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压抑孩子的情绪（乖，不要哭，闭嘴）</a:t>
            </a:r>
            <a:endParaRPr lang="en-US" altLang="zh-CN" sz="2500" spc="17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863600" lvl="1" indent="-419100" algn="l" fontAlgn="ctr">
              <a:lnSpc>
                <a:spcPct val="120000"/>
              </a:lnSpc>
              <a:spcBef>
                <a:spcPts val="0"/>
              </a:spcBef>
              <a:spcAft>
                <a:spcPts val="800"/>
              </a:spcAft>
              <a:buSzPct val="100000"/>
              <a:buFont typeface="Calibri Light" panose="020F0302020204030204" charset="0"/>
              <a:buAutoNum type="arabicPeriod"/>
            </a:pPr>
            <a:r>
              <a:rPr lang="en-US" altLang="zh-CN" sz="2500" spc="17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用威胁的口吻和孩子说话（你再不…就…）</a:t>
            </a:r>
            <a:endParaRPr lang="en-US" altLang="zh-CN" sz="2500" spc="17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863600" lvl="1" indent="-419100" algn="l" fontAlgn="ctr">
              <a:lnSpc>
                <a:spcPct val="120000"/>
              </a:lnSpc>
              <a:spcBef>
                <a:spcPts val="0"/>
              </a:spcBef>
              <a:spcAft>
                <a:spcPts val="800"/>
              </a:spcAft>
              <a:buSzPct val="100000"/>
              <a:buFont typeface="Calibri Light" panose="020F0302020204030204" charset="0"/>
              <a:buAutoNum type="arabicPeriod"/>
            </a:pPr>
            <a:r>
              <a:rPr lang="en-US" altLang="zh-CN" sz="2500" spc="17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用其他的情绪掩盖自己的情绪（选择发脾气代表对别人的担心）</a:t>
            </a:r>
            <a:endParaRPr lang="en-US" altLang="zh-CN" sz="2500" spc="17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863600" lvl="1" indent="-419100" algn="l" fontAlgn="ctr">
              <a:lnSpc>
                <a:spcPct val="120000"/>
              </a:lnSpc>
              <a:spcBef>
                <a:spcPts val="0"/>
              </a:spcBef>
              <a:spcAft>
                <a:spcPts val="800"/>
              </a:spcAft>
              <a:buSzPct val="100000"/>
              <a:buFont typeface="Calibri Light" panose="020F0302020204030204" charset="0"/>
              <a:buAutoNum type="arabicPeriod"/>
            </a:pPr>
            <a:r>
              <a:rPr lang="en-US" altLang="zh-CN" sz="2500" spc="17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欺骗孩子（给妈妈吃一口）</a:t>
            </a:r>
            <a:endParaRPr lang="en-US" altLang="zh-CN" sz="2500" spc="17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spTree>
    <p:custDataLst>
      <p:tags r:id="rId13"/>
    </p:custData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1"/>
          <p:cNvSpPr/>
          <p:nvPr>
            <p:custDataLst>
              <p:tags r:id="rId1"/>
            </p:custDataLst>
          </p:nvPr>
        </p:nvSpPr>
        <p:spPr>
          <a:xfrm>
            <a:off x="669882" y="6387797"/>
            <a:ext cx="10852237" cy="165403"/>
          </a:xfrm>
          <a:prstGeom prst="rect">
            <a:avLst/>
          </a:prstGeom>
          <a:solidFill>
            <a:schemeClr val="accent1">
              <a:lumMod val="60000"/>
              <a:lumOff val="4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7" name="矩形 3"/>
          <p:cNvSpPr/>
          <p:nvPr>
            <p:custDataLst>
              <p:tags r:id="rId2"/>
            </p:custDataLst>
          </p:nvPr>
        </p:nvSpPr>
        <p:spPr>
          <a:xfrm>
            <a:off x="839470" y="1139190"/>
            <a:ext cx="10851515" cy="4337685"/>
          </a:xfrm>
          <a:prstGeom prst="rect">
            <a:avLst/>
          </a:prstGeom>
          <a:solidFill>
            <a:schemeClr val="bg1"/>
          </a:solidFill>
          <a:ln w="50800">
            <a:solidFill>
              <a:schemeClr val="accent1">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8" name="文本框 2"/>
          <p:cNvSpPr txBox="1"/>
          <p:nvPr>
            <p:custDataLst>
              <p:tags r:id="rId3"/>
            </p:custDataLst>
          </p:nvPr>
        </p:nvSpPr>
        <p:spPr>
          <a:xfrm>
            <a:off x="1082040" y="1021715"/>
            <a:ext cx="10027285" cy="4226560"/>
          </a:xfrm>
          <a:prstGeom prst="rect">
            <a:avLst/>
          </a:prstGeom>
          <a:noFill/>
        </p:spPr>
        <p:txBody>
          <a:bodyPr wrap="square" lIns="91440" tIns="45720" rIns="91440" bIns="45720" rtlCol="0" anchor="ctr" anchorCtr="0">
            <a:normAutofit lnSpcReduction="10000"/>
          </a:bodyPr>
          <a:lstStyle/>
          <a:p>
            <a:pPr lvl="0" indent="0" algn="l">
              <a:lnSpc>
                <a:spcPct val="120000"/>
              </a:lnSpc>
              <a:spcBef>
                <a:spcPts val="0"/>
              </a:spcBef>
              <a:spcAft>
                <a:spcPts val="800"/>
              </a:spcAft>
              <a:buClr>
                <a:schemeClr val="tx1">
                  <a:lumMod val="65000"/>
                  <a:lumOff val="35000"/>
                </a:schemeClr>
              </a:buClr>
              <a:buSzPct val="100000"/>
              <a:buFont typeface="Wingdings" panose="05000000000000000000" pitchFamily="2" charset="2"/>
              <a:buNone/>
            </a:pPr>
            <a:r>
              <a:rPr lang="en-US" altLang="zh-CN" sz="2200" spc="140" dirty="0">
                <a:solidFill>
                  <a:schemeClr val="tx1">
                    <a:lumMod val="85000"/>
                    <a:lumOff val="15000"/>
                  </a:schemeClr>
                </a:solidFill>
                <a:latin typeface="Arial" panose="020B0604020202020204" pitchFamily="34" charset="0"/>
                <a:ea typeface="微软雅黑" panose="020B0503020204020204" charset="-122"/>
              </a:rPr>
              <a:t>5. 贴标签</a:t>
            </a:r>
            <a:endParaRPr lang="en-US" altLang="zh-CN" sz="2200" spc="140" dirty="0">
              <a:solidFill>
                <a:schemeClr val="tx1">
                  <a:lumMod val="85000"/>
                  <a:lumOff val="15000"/>
                </a:schemeClr>
              </a:solidFill>
              <a:latin typeface="Arial" panose="020B0604020202020204" pitchFamily="34" charset="0"/>
              <a:ea typeface="微软雅黑" panose="020B0503020204020204" charset="-122"/>
            </a:endParaRPr>
          </a:p>
          <a:p>
            <a:pPr marL="381000" lvl="1" indent="0" algn="l" fontAlgn="ctr">
              <a:lnSpc>
                <a:spcPct val="120000"/>
              </a:lnSpc>
              <a:spcBef>
                <a:spcPts val="0"/>
              </a:spcBef>
              <a:spcAft>
                <a:spcPts val="800"/>
              </a:spcAft>
              <a:buSzPct val="100000"/>
              <a:buFont typeface="Arial" panose="020B0604020202020204" pitchFamily="34" charset="0"/>
              <a:buNone/>
            </a:pPr>
            <a:r>
              <a:rPr lang="zh-CN" altLang="en-US" sz="2000" spc="120" dirty="0">
                <a:solidFill>
                  <a:schemeClr val="tx1">
                    <a:lumMod val="85000"/>
                    <a:lumOff val="15000"/>
                  </a:schemeClr>
                </a:solidFill>
                <a:latin typeface="Arial" panose="020B0604020202020204" pitchFamily="34" charset="0"/>
                <a:ea typeface="微软雅黑" panose="020B0503020204020204" charset="-122"/>
              </a:rPr>
              <a:t>（你就知道吃；你就知道给我惹事；）</a:t>
            </a:r>
            <a:endParaRPr lang="zh-CN" altLang="en-US" sz="2000" spc="120" dirty="0">
              <a:solidFill>
                <a:schemeClr val="tx1">
                  <a:lumMod val="85000"/>
                  <a:lumOff val="15000"/>
                </a:schemeClr>
              </a:solidFill>
              <a:latin typeface="Arial" panose="020B0604020202020204" pitchFamily="34" charset="0"/>
              <a:ea typeface="微软雅黑" panose="020B0503020204020204" charset="-122"/>
            </a:endParaRPr>
          </a:p>
          <a:p>
            <a:pPr lvl="0" indent="0" algn="l">
              <a:lnSpc>
                <a:spcPct val="120000"/>
              </a:lnSpc>
              <a:spcBef>
                <a:spcPts val="0"/>
              </a:spcBef>
              <a:spcAft>
                <a:spcPts val="800"/>
              </a:spcAft>
              <a:buClr>
                <a:schemeClr val="tx1">
                  <a:lumMod val="65000"/>
                  <a:lumOff val="35000"/>
                </a:schemeClr>
              </a:buClr>
              <a:buSzPct val="100000"/>
              <a:buFont typeface="Wingdings" panose="05000000000000000000" pitchFamily="2" charset="2"/>
              <a:buNone/>
            </a:pPr>
            <a:r>
              <a:rPr lang="en-US" altLang="zh-CN" sz="2200" spc="140" dirty="0">
                <a:solidFill>
                  <a:schemeClr val="tx1">
                    <a:lumMod val="85000"/>
                    <a:lumOff val="15000"/>
                  </a:schemeClr>
                </a:solidFill>
                <a:latin typeface="Arial" panose="020B0604020202020204" pitchFamily="34" charset="0"/>
                <a:ea typeface="微软雅黑" panose="020B0503020204020204" charset="-122"/>
              </a:rPr>
              <a:t>6. 明明是自己不开心，但是把责任推卸给孩子</a:t>
            </a:r>
            <a:endParaRPr lang="en-US" altLang="zh-CN" sz="2200" spc="140" dirty="0">
              <a:solidFill>
                <a:schemeClr val="tx1">
                  <a:lumMod val="85000"/>
                  <a:lumOff val="15000"/>
                </a:schemeClr>
              </a:solidFill>
              <a:latin typeface="Arial" panose="020B0604020202020204" pitchFamily="34" charset="0"/>
              <a:ea typeface="微软雅黑" panose="020B0503020204020204" charset="-122"/>
            </a:endParaRPr>
          </a:p>
          <a:p>
            <a:pPr marL="381000" lvl="1" indent="0" algn="l" fontAlgn="ctr">
              <a:lnSpc>
                <a:spcPct val="120000"/>
              </a:lnSpc>
              <a:spcBef>
                <a:spcPts val="0"/>
              </a:spcBef>
              <a:spcAft>
                <a:spcPts val="800"/>
              </a:spcAft>
              <a:buSzPct val="100000"/>
              <a:buFont typeface="Arial" panose="020B0604020202020204" pitchFamily="34" charset="0"/>
              <a:buNone/>
            </a:pPr>
            <a:r>
              <a:rPr lang="zh-CN" altLang="en-US" sz="2000" spc="120" dirty="0">
                <a:solidFill>
                  <a:schemeClr val="tx1">
                    <a:lumMod val="85000"/>
                    <a:lumOff val="15000"/>
                  </a:schemeClr>
                </a:solidFill>
                <a:latin typeface="Arial" panose="020B0604020202020204" pitchFamily="34" charset="0"/>
                <a:ea typeface="微软雅黑" panose="020B0503020204020204" charset="-122"/>
              </a:rPr>
              <a:t>（你是不是手痒痒；你是不是又在惹我；是不是</a:t>
            </a:r>
            <a:r>
              <a:rPr lang="zh-CN" altLang="en-US" sz="2000" spc="120" dirty="0">
                <a:solidFill>
                  <a:schemeClr val="tx1">
                    <a:lumMod val="85000"/>
                    <a:lumOff val="15000"/>
                  </a:schemeClr>
                </a:solidFill>
                <a:latin typeface="Arial" panose="020B0604020202020204" pitchFamily="34" charset="0"/>
                <a:ea typeface="微软雅黑" panose="020B0503020204020204" charset="-122"/>
              </a:rPr>
              <a:t>找我揍你一顿）</a:t>
            </a:r>
            <a:endParaRPr lang="zh-CN" altLang="en-US" sz="2000" spc="120" dirty="0">
              <a:solidFill>
                <a:schemeClr val="tx1">
                  <a:lumMod val="85000"/>
                  <a:lumOff val="15000"/>
                </a:schemeClr>
              </a:solidFill>
              <a:latin typeface="Arial" panose="020B0604020202020204" pitchFamily="34" charset="0"/>
              <a:ea typeface="微软雅黑" panose="020B0503020204020204" charset="-122"/>
            </a:endParaRPr>
          </a:p>
          <a:p>
            <a:pPr lvl="0" indent="0" algn="l">
              <a:lnSpc>
                <a:spcPct val="120000"/>
              </a:lnSpc>
              <a:spcBef>
                <a:spcPts val="0"/>
              </a:spcBef>
              <a:spcAft>
                <a:spcPts val="800"/>
              </a:spcAft>
              <a:buClr>
                <a:schemeClr val="tx1">
                  <a:lumMod val="65000"/>
                  <a:lumOff val="35000"/>
                </a:schemeClr>
              </a:buClr>
              <a:buSzPct val="100000"/>
              <a:buFont typeface="Wingdings" panose="05000000000000000000" pitchFamily="2" charset="2"/>
              <a:buNone/>
            </a:pPr>
            <a:r>
              <a:rPr lang="en-US" altLang="zh-CN" sz="2200" spc="140" dirty="0">
                <a:solidFill>
                  <a:schemeClr val="tx1">
                    <a:lumMod val="85000"/>
                    <a:lumOff val="15000"/>
                  </a:schemeClr>
                </a:solidFill>
                <a:latin typeface="Arial" panose="020B0604020202020204" pitchFamily="34" charset="0"/>
                <a:ea typeface="微软雅黑" panose="020B0503020204020204" charset="-122"/>
              </a:rPr>
              <a:t>7. 含糊其辞</a:t>
            </a:r>
            <a:endParaRPr lang="en-US" altLang="zh-CN" sz="2200" spc="140" dirty="0">
              <a:solidFill>
                <a:schemeClr val="tx1">
                  <a:lumMod val="85000"/>
                  <a:lumOff val="15000"/>
                </a:schemeClr>
              </a:solidFill>
              <a:latin typeface="Arial" panose="020B0604020202020204" pitchFamily="34" charset="0"/>
              <a:ea typeface="微软雅黑" panose="020B0503020204020204" charset="-122"/>
            </a:endParaRPr>
          </a:p>
          <a:p>
            <a:pPr marL="381000" lvl="1" indent="0" algn="l" fontAlgn="ctr">
              <a:lnSpc>
                <a:spcPct val="120000"/>
              </a:lnSpc>
              <a:spcBef>
                <a:spcPts val="0"/>
              </a:spcBef>
              <a:spcAft>
                <a:spcPts val="800"/>
              </a:spcAft>
              <a:buSzPct val="100000"/>
              <a:buFont typeface="Arial" panose="020B0604020202020204" pitchFamily="34" charset="0"/>
              <a:buNone/>
            </a:pPr>
            <a:r>
              <a:rPr lang="zh-CN" altLang="en-US" sz="2000" spc="120" dirty="0">
                <a:solidFill>
                  <a:schemeClr val="tx1">
                    <a:lumMod val="85000"/>
                    <a:lumOff val="15000"/>
                  </a:schemeClr>
                </a:solidFill>
                <a:latin typeface="Arial" panose="020B0604020202020204" pitchFamily="34" charset="0"/>
                <a:ea typeface="微软雅黑" panose="020B0503020204020204" charset="-122"/>
              </a:rPr>
              <a:t>（</a:t>
            </a:r>
            <a:r>
              <a:rPr lang="zh-CN" altLang="en-US" sz="2000" spc="120" dirty="0">
                <a:solidFill>
                  <a:schemeClr val="tx1">
                    <a:lumMod val="85000"/>
                    <a:lumOff val="15000"/>
                  </a:schemeClr>
                </a:solidFill>
                <a:latin typeface="Arial" panose="020B0604020202020204" pitchFamily="34" charset="0"/>
                <a:ea typeface="微软雅黑" panose="020B0503020204020204" charset="-122"/>
                <a:sym typeface="+mn-ea"/>
              </a:rPr>
              <a:t>你这孩子怎么这么不懂事；</a:t>
            </a:r>
            <a:r>
              <a:rPr lang="en-US" altLang="zh-CN" sz="2000" spc="120" dirty="0">
                <a:solidFill>
                  <a:schemeClr val="tx1">
                    <a:lumMod val="85000"/>
                    <a:lumOff val="15000"/>
                  </a:schemeClr>
                </a:solidFill>
                <a:latin typeface="Arial" panose="020B0604020202020204" pitchFamily="34" charset="0"/>
                <a:ea typeface="微软雅黑" panose="020B0503020204020204" charset="-122"/>
              </a:rPr>
              <a:t>)</a:t>
            </a:r>
            <a:endParaRPr lang="en-US" altLang="zh-CN" sz="2000" spc="120" dirty="0">
              <a:solidFill>
                <a:schemeClr val="tx1">
                  <a:lumMod val="85000"/>
                  <a:lumOff val="15000"/>
                </a:schemeClr>
              </a:solidFill>
              <a:latin typeface="Arial" panose="020B0604020202020204" pitchFamily="34" charset="0"/>
              <a:ea typeface="微软雅黑" panose="020B0503020204020204" charset="-122"/>
            </a:endParaRPr>
          </a:p>
          <a:p>
            <a:pPr marL="381000" lvl="1" indent="0" algn="l" fontAlgn="ctr">
              <a:lnSpc>
                <a:spcPct val="120000"/>
              </a:lnSpc>
              <a:spcBef>
                <a:spcPts val="0"/>
              </a:spcBef>
              <a:spcAft>
                <a:spcPts val="800"/>
              </a:spcAft>
              <a:buSzPct val="100000"/>
              <a:buFont typeface="Arial" panose="020B0604020202020204" pitchFamily="34" charset="0"/>
              <a:buNone/>
            </a:pPr>
            <a:r>
              <a:rPr lang="en-US" altLang="zh-CN" sz="2000" spc="120" dirty="0">
                <a:solidFill>
                  <a:schemeClr val="tx1">
                    <a:lumMod val="85000"/>
                    <a:lumOff val="15000"/>
                  </a:schemeClr>
                </a:solidFill>
                <a:latin typeface="Arial" panose="020B0604020202020204" pitchFamily="34" charset="0"/>
                <a:ea typeface="微软雅黑" panose="020B0503020204020204" charset="-122"/>
              </a:rPr>
              <a:t> (</a:t>
            </a:r>
            <a:r>
              <a:rPr lang="zh-CN" altLang="en-US" spc="100" dirty="0">
                <a:solidFill>
                  <a:schemeClr val="tx1">
                    <a:lumMod val="85000"/>
                    <a:lumOff val="15000"/>
                  </a:schemeClr>
                </a:solidFill>
                <a:latin typeface="Arial" panose="020B0604020202020204" pitchFamily="34" charset="0"/>
                <a:ea typeface="微软雅黑" panose="020B0503020204020204" charset="-122"/>
              </a:rPr>
              <a:t>直接吃中午饭来啦）</a:t>
            </a:r>
            <a:endParaRPr lang="zh-CN" altLang="en-US" spc="100" dirty="0">
              <a:solidFill>
                <a:schemeClr val="tx1">
                  <a:lumMod val="85000"/>
                  <a:lumOff val="15000"/>
                </a:schemeClr>
              </a:solidFill>
              <a:latin typeface="Arial" panose="020B0604020202020204" pitchFamily="34" charset="0"/>
              <a:ea typeface="微软雅黑" panose="020B0503020204020204" charset="-122"/>
            </a:endParaRPr>
          </a:p>
          <a:p>
            <a:pPr marL="381000" lvl="1" indent="0" algn="l" fontAlgn="ctr">
              <a:lnSpc>
                <a:spcPct val="120000"/>
              </a:lnSpc>
              <a:spcBef>
                <a:spcPts val="0"/>
              </a:spcBef>
              <a:spcAft>
                <a:spcPts val="800"/>
              </a:spcAft>
              <a:buSzPct val="100000"/>
              <a:buFont typeface="Arial" panose="020B0604020202020204" pitchFamily="34" charset="0"/>
              <a:buNone/>
            </a:pPr>
            <a:endParaRPr lang="zh-CN" altLang="en-US" spc="100" dirty="0">
              <a:solidFill>
                <a:schemeClr val="tx1">
                  <a:lumMod val="85000"/>
                  <a:lumOff val="15000"/>
                </a:schemeClr>
              </a:solidFill>
              <a:latin typeface="Arial" panose="020B0604020202020204" pitchFamily="34" charset="0"/>
              <a:ea typeface="微软雅黑" panose="020B0503020204020204" charset="-122"/>
            </a:endParaRPr>
          </a:p>
          <a:p>
            <a:pPr marL="381000" lvl="1" indent="0" algn="l" fontAlgn="ctr">
              <a:lnSpc>
                <a:spcPct val="120000"/>
              </a:lnSpc>
              <a:spcBef>
                <a:spcPts val="0"/>
              </a:spcBef>
              <a:spcAft>
                <a:spcPts val="800"/>
              </a:spcAft>
              <a:buSzPct val="100000"/>
              <a:buFont typeface="Arial" panose="020B0604020202020204" pitchFamily="34" charset="0"/>
              <a:buNone/>
            </a:pPr>
            <a:r>
              <a:rPr lang="zh-CN" altLang="en-US" sz="2400" spc="100" dirty="0">
                <a:solidFill>
                  <a:srgbClr val="C00000"/>
                </a:solidFill>
                <a:latin typeface="微软雅黑" panose="020B0503020204020204" charset="-122"/>
                <a:ea typeface="微软雅黑" panose="020B0503020204020204" charset="-122"/>
                <a:cs typeface="微软雅黑" panose="020B0503020204020204" charset="-122"/>
              </a:rPr>
              <a:t>陈述一个事实</a:t>
            </a:r>
            <a:r>
              <a:rPr lang="en-US" altLang="zh-CN" sz="2400" spc="100" dirty="0">
                <a:solidFill>
                  <a:srgbClr val="C00000"/>
                </a:solidFill>
                <a:latin typeface="微软雅黑" panose="020B0503020204020204" charset="-122"/>
                <a:ea typeface="微软雅黑" panose="020B0503020204020204" charset="-122"/>
                <a:cs typeface="微软雅黑" panose="020B0503020204020204" charset="-122"/>
              </a:rPr>
              <a:t> + </a:t>
            </a:r>
            <a:r>
              <a:rPr lang="zh-CN" altLang="en-US" sz="2400" spc="100" dirty="0">
                <a:solidFill>
                  <a:srgbClr val="C00000"/>
                </a:solidFill>
                <a:latin typeface="微软雅黑" panose="020B0503020204020204" charset="-122"/>
                <a:ea typeface="微软雅黑" panose="020B0503020204020204" charset="-122"/>
                <a:cs typeface="微软雅黑" panose="020B0503020204020204" charset="-122"/>
              </a:rPr>
              <a:t>说出一种感受</a:t>
            </a:r>
            <a:r>
              <a:rPr lang="en-US" altLang="zh-CN" sz="2400" spc="100" dirty="0">
                <a:solidFill>
                  <a:srgbClr val="C00000"/>
                </a:solidFill>
                <a:latin typeface="微软雅黑" panose="020B0503020204020204" charset="-122"/>
                <a:ea typeface="微软雅黑" panose="020B0503020204020204" charset="-122"/>
                <a:cs typeface="微软雅黑" panose="020B0503020204020204" charset="-122"/>
              </a:rPr>
              <a:t> + </a:t>
            </a:r>
            <a:r>
              <a:rPr lang="zh-CN" altLang="en-US" sz="2400" spc="100" dirty="0">
                <a:solidFill>
                  <a:srgbClr val="C00000"/>
                </a:solidFill>
                <a:latin typeface="微软雅黑" panose="020B0503020204020204" charset="-122"/>
                <a:ea typeface="微软雅黑" panose="020B0503020204020204" charset="-122"/>
                <a:cs typeface="微软雅黑" panose="020B0503020204020204" charset="-122"/>
              </a:rPr>
              <a:t>为什么</a:t>
            </a:r>
            <a:r>
              <a:rPr lang="en-US" altLang="zh-CN" sz="2400" spc="100" dirty="0">
                <a:solidFill>
                  <a:srgbClr val="C00000"/>
                </a:solidFill>
                <a:latin typeface="微软雅黑" panose="020B0503020204020204" charset="-122"/>
                <a:ea typeface="微软雅黑" panose="020B0503020204020204" charset="-122"/>
                <a:cs typeface="微软雅黑" panose="020B0503020204020204" charset="-122"/>
              </a:rPr>
              <a:t> + </a:t>
            </a:r>
            <a:r>
              <a:rPr lang="zh-CN" altLang="en-US" sz="2400" spc="100" dirty="0">
                <a:solidFill>
                  <a:srgbClr val="C00000"/>
                </a:solidFill>
                <a:latin typeface="微软雅黑" panose="020B0503020204020204" charset="-122"/>
                <a:ea typeface="微软雅黑" panose="020B0503020204020204" charset="-122"/>
                <a:cs typeface="微软雅黑" panose="020B0503020204020204" charset="-122"/>
              </a:rPr>
              <a:t>提出一个明确要求</a:t>
            </a:r>
            <a:endParaRPr lang="zh-CN" altLang="en-US" sz="2400" spc="100" dirty="0">
              <a:solidFill>
                <a:srgbClr val="C00000"/>
              </a:solidFill>
              <a:latin typeface="微软雅黑" panose="020B0503020204020204" charset="-122"/>
              <a:ea typeface="微软雅黑" panose="020B0503020204020204" charset="-122"/>
              <a:cs typeface="微软雅黑" panose="020B0503020204020204" charset="-122"/>
            </a:endParaRPr>
          </a:p>
        </p:txBody>
      </p:sp>
    </p:spTree>
    <p:custDataLst>
      <p:tags r:id="rId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custDataLst>
              <p:tags r:id="rId1"/>
            </p:custDataLst>
          </p:nvPr>
        </p:nvSpPr>
        <p:spPr>
          <a:xfrm>
            <a:off x="609605" y="1066809"/>
            <a:ext cx="9753676" cy="1219200"/>
          </a:xfrm>
          <a:prstGeom prst="rect">
            <a:avLst/>
          </a:prstGeom>
          <a:noFill/>
        </p:spPr>
        <p:txBody>
          <a:bodyPr wrap="square" lIns="63500" tIns="25400" rIns="63500" bIns="25400" rtlCol="0" anchor="b" anchorCtr="0">
            <a:normAutofit/>
          </a:bodyPr>
          <a:lstStyle/>
          <a:p>
            <a:pPr marL="0" indent="0" algn="l">
              <a:lnSpc>
                <a:spcPct val="100000"/>
              </a:lnSpc>
              <a:spcBef>
                <a:spcPts val="0"/>
              </a:spcBef>
              <a:spcAft>
                <a:spcPts val="0"/>
              </a:spcAft>
              <a:buSzPct val="100000"/>
              <a:buNone/>
            </a:pPr>
            <a:r>
              <a:rPr lang="zh-CN" altLang="en-US" sz="3800" b="1" spc="220" dirty="0">
                <a:solidFill>
                  <a:schemeClr val="accent1"/>
                </a:solidFill>
                <a:uFillTx/>
                <a:latin typeface="微软雅黑" panose="020B0503020204020204" charset="-122"/>
                <a:ea typeface="微软雅黑" panose="020B0503020204020204" charset="-122"/>
              </a:rPr>
              <a:t>员工</a:t>
            </a:r>
            <a:r>
              <a:rPr lang="en-US" sz="3800" b="1" spc="220" dirty="0">
                <a:solidFill>
                  <a:srgbClr val="C00000"/>
                </a:solidFill>
                <a:uFillTx/>
                <a:latin typeface="微软雅黑" panose="020B0503020204020204" charset="-122"/>
                <a:ea typeface="微软雅黑" panose="020B0503020204020204" charset="-122"/>
              </a:rPr>
              <a:t>价值感</a:t>
            </a:r>
            <a:r>
              <a:rPr lang="zh-CN" altLang="en-US" sz="3800" b="1" spc="220" dirty="0">
                <a:solidFill>
                  <a:schemeClr val="accent1"/>
                </a:solidFill>
                <a:uFillTx/>
                <a:latin typeface="微软雅黑" panose="020B0503020204020204" charset="-122"/>
                <a:ea typeface="微软雅黑" panose="020B0503020204020204" charset="-122"/>
              </a:rPr>
              <a:t>的</a:t>
            </a:r>
            <a:r>
              <a:rPr lang="zh-CN" altLang="en-US" sz="3800" b="1" spc="220" dirty="0">
                <a:solidFill>
                  <a:schemeClr val="accent1"/>
                </a:solidFill>
                <a:uFillTx/>
                <a:latin typeface="微软雅黑" panose="020B0503020204020204" charset="-122"/>
                <a:ea typeface="微软雅黑" panose="020B0503020204020204" charset="-122"/>
              </a:rPr>
              <a:t>建立</a:t>
            </a:r>
            <a:endParaRPr lang="zh-CN" altLang="en-US" sz="3800" b="1" spc="220" dirty="0">
              <a:solidFill>
                <a:schemeClr val="accent1"/>
              </a:solidFill>
              <a:uFillTx/>
              <a:latin typeface="微软雅黑" panose="020B0503020204020204" charset="-122"/>
              <a:ea typeface="微软雅黑" panose="020B0503020204020204" charset="-122"/>
            </a:endParaRPr>
          </a:p>
        </p:txBody>
      </p:sp>
      <p:sp>
        <p:nvSpPr>
          <p:cNvPr id="15" name="Title 6"/>
          <p:cNvSpPr txBox="1"/>
          <p:nvPr>
            <p:custDataLst>
              <p:tags r:id="rId2"/>
            </p:custDataLst>
          </p:nvPr>
        </p:nvSpPr>
        <p:spPr>
          <a:xfrm>
            <a:off x="609605" y="2895623"/>
            <a:ext cx="10972876" cy="2438413"/>
          </a:xfrm>
          <a:prstGeom prst="rect">
            <a:avLst/>
          </a:prstGeom>
          <a:noFill/>
          <a:ln w="3175">
            <a:noFill/>
            <a:prstDash val="dash"/>
          </a:ln>
        </p:spPr>
        <p:txBody>
          <a:bodyPr wrap="square" lIns="63500" tIns="25400" rIns="63500" bIns="25400" anchor="t" anchorCtr="0">
            <a:normAutofit lnSpcReduction="1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355600" lvl="0" indent="-355600" algn="l" fontAlgn="ctr">
              <a:lnSpc>
                <a:spcPct val="120000"/>
              </a:lnSpc>
              <a:spcBef>
                <a:spcPts val="0"/>
              </a:spcBef>
              <a:spcAft>
                <a:spcPts val="800"/>
              </a:spcAft>
              <a:buSzPct val="100000"/>
              <a:buFont typeface="Wingdings" panose="05000000000000000000" charset="0"/>
              <a:buChar char="l"/>
            </a:pPr>
            <a:r>
              <a:rPr lang="zh-CN" altLang="en-US" sz="2000" spc="12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让员工</a:t>
            </a:r>
            <a:r>
              <a:rPr lang="en-US" sz="2000" spc="12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知道他是有价值的，能够解决问题的，他的自尊水平就会高</a:t>
            </a:r>
            <a:endParaRPr lang="en-US" sz="2000" spc="12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355600" lvl="0" indent="-355600" algn="l" fontAlgn="ctr">
              <a:lnSpc>
                <a:spcPct val="120000"/>
              </a:lnSpc>
              <a:spcBef>
                <a:spcPts val="0"/>
              </a:spcBef>
              <a:spcAft>
                <a:spcPts val="800"/>
              </a:spcAft>
              <a:buClrTx/>
              <a:buSzTx/>
              <a:buFont typeface="Wingdings" panose="05000000000000000000" charset="0"/>
              <a:buChar char="l"/>
            </a:pPr>
            <a:r>
              <a:rPr lang="en-US" sz="2000" spc="12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自律能力源自于他的自尊水平</a:t>
            </a:r>
            <a:endParaRPr lang="en-US" sz="2000" spc="12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355600" lvl="0" indent="-355600" algn="l" fontAlgn="ctr">
              <a:lnSpc>
                <a:spcPct val="120000"/>
              </a:lnSpc>
              <a:spcBef>
                <a:spcPts val="0"/>
              </a:spcBef>
              <a:spcAft>
                <a:spcPts val="800"/>
              </a:spcAft>
              <a:buSzPct val="100000"/>
              <a:buFont typeface="Wingdings" panose="05000000000000000000" charset="0"/>
              <a:buChar char="l"/>
            </a:pPr>
            <a:r>
              <a:rPr lang="en-US" sz="3200" spc="120" dirty="0">
                <a:ln w="3175">
                  <a:noFill/>
                  <a:prstDash val="dash"/>
                </a:ln>
                <a:solidFill>
                  <a:schemeClr val="accent2"/>
                </a:solidFill>
                <a:uFillTx/>
                <a:latin typeface="微软雅黑" panose="020B0503020204020204" charset="-122"/>
                <a:ea typeface="微软雅黑" panose="020B0503020204020204" charset="-122"/>
                <a:cs typeface="微软雅黑" panose="020B0503020204020204" charset="-122"/>
              </a:rPr>
              <a:t>情感引导</a:t>
            </a:r>
            <a:r>
              <a:rPr lang="en-US" sz="2000" spc="12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的方法建立价值感</a:t>
            </a:r>
            <a:endParaRPr lang="en-US" sz="2000" spc="12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355600" lvl="0" indent="-355600" algn="l" fontAlgn="ctr">
              <a:lnSpc>
                <a:spcPct val="120000"/>
              </a:lnSpc>
              <a:spcBef>
                <a:spcPts val="0"/>
              </a:spcBef>
              <a:spcAft>
                <a:spcPts val="800"/>
              </a:spcAft>
              <a:buSzPct val="100000"/>
              <a:buFont typeface="Wingdings" panose="05000000000000000000" charset="0"/>
              <a:buChar char="l"/>
            </a:pPr>
            <a:r>
              <a:rPr lang="en-US" sz="2000" spc="12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焦虑的情绪对</a:t>
            </a:r>
            <a:r>
              <a:rPr lang="zh-CN" altLang="en-US" sz="2000" spc="12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人的</a:t>
            </a:r>
            <a:r>
              <a:rPr lang="en-US" sz="2000" spc="12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影响</a:t>
            </a:r>
            <a:endParaRPr lang="en-US" sz="2000" spc="12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355600" lvl="0" indent="-355600" algn="l" fontAlgn="ctr">
              <a:lnSpc>
                <a:spcPct val="120000"/>
              </a:lnSpc>
              <a:spcBef>
                <a:spcPts val="0"/>
              </a:spcBef>
              <a:spcAft>
                <a:spcPts val="800"/>
              </a:spcAft>
              <a:buSzPct val="100000"/>
              <a:buFont typeface="Wingdings" panose="05000000000000000000" charset="0"/>
              <a:buChar char="l"/>
            </a:pPr>
            <a:r>
              <a:rPr lang="en-US" sz="2000" spc="12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价值感是被塑造出来的</a:t>
            </a:r>
            <a:endParaRPr lang="en-US" sz="2000" spc="12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sp>
        <p:nvSpPr>
          <p:cNvPr id="6" name="直角三角形 2"/>
          <p:cNvSpPr/>
          <p:nvPr>
            <p:custDataLst>
              <p:tags r:id="rId3"/>
            </p:custDataLst>
          </p:nvPr>
        </p:nvSpPr>
        <p:spPr>
          <a:xfrm flipH="1">
            <a:off x="539378" y="5270500"/>
            <a:ext cx="11652621" cy="15875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a:solidFill>
                <a:schemeClr val="lt1"/>
              </a:solidFill>
              <a:latin typeface="微软雅黑" panose="020B0503020204020204" charset="-122"/>
              <a:ea typeface="微软雅黑" panose="020B0503020204020204" charset="-122"/>
              <a:cs typeface="微软雅黑" panose="020B0503020204020204" charset="-122"/>
            </a:endParaRPr>
          </a:p>
        </p:txBody>
      </p:sp>
      <p:sp>
        <p:nvSpPr>
          <p:cNvPr id="7" name="直角三角形 3"/>
          <p:cNvSpPr/>
          <p:nvPr>
            <p:custDataLst>
              <p:tags r:id="rId4"/>
            </p:custDataLst>
          </p:nvPr>
        </p:nvSpPr>
        <p:spPr>
          <a:xfrm>
            <a:off x="0" y="5523954"/>
            <a:ext cx="3390900" cy="1334045"/>
          </a:xfrm>
          <a:prstGeom prst="rtTriangl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a:solidFill>
                <a:schemeClr val="lt1"/>
              </a:solidFill>
              <a:latin typeface="微软雅黑" panose="020B0503020204020204" charset="-122"/>
              <a:ea typeface="微软雅黑" panose="020B0503020204020204" charset="-122"/>
              <a:cs typeface="微软雅黑" panose="020B0503020204020204" charset="-122"/>
            </a:endParaRPr>
          </a:p>
        </p:txBody>
      </p:sp>
      <p:cxnSp>
        <p:nvCxnSpPr>
          <p:cNvPr id="8" name="直接连接符 4"/>
          <p:cNvCxnSpPr/>
          <p:nvPr>
            <p:custDataLst>
              <p:tags r:id="rId5"/>
            </p:custDataLst>
          </p:nvPr>
        </p:nvCxnSpPr>
        <p:spPr>
          <a:xfrm flipH="1">
            <a:off x="637540" y="2574925"/>
            <a:ext cx="10919460" cy="10160"/>
          </a:xfrm>
          <a:prstGeom prst="line">
            <a:avLst/>
          </a:prstGeom>
          <a:ln w="1270">
            <a:solidFill>
              <a:schemeClr val="accent1"/>
            </a:solidFill>
            <a:prstDash val="dash"/>
            <a:headEnd type="oval"/>
          </a:ln>
        </p:spPr>
        <p:style>
          <a:lnRef idx="1">
            <a:schemeClr val="accent1"/>
          </a:lnRef>
          <a:fillRef idx="0">
            <a:schemeClr val="accent1"/>
          </a:fillRef>
          <a:effectRef idx="0">
            <a:schemeClr val="accent1"/>
          </a:effectRef>
          <a:fontRef idx="minor">
            <a:schemeClr val="tx1"/>
          </a:fontRef>
        </p:style>
      </p:cxnSp>
      <p:grpSp>
        <p:nvGrpSpPr>
          <p:cNvPr id="13" name="组合 12"/>
          <p:cNvGrpSpPr/>
          <p:nvPr>
            <p:custDataLst>
              <p:tags r:id="rId6"/>
            </p:custDataLst>
          </p:nvPr>
        </p:nvGrpSpPr>
        <p:grpSpPr>
          <a:xfrm>
            <a:off x="10755630" y="1127125"/>
            <a:ext cx="824865" cy="716280"/>
            <a:chOff x="16938" y="1775"/>
            <a:chExt cx="1299" cy="1128"/>
          </a:xfrm>
        </p:grpSpPr>
        <p:grpSp>
          <p:nvGrpSpPr>
            <p:cNvPr id="10" name="组合 6"/>
            <p:cNvGrpSpPr>
              <a:grpSpLocks noChangeAspect="1"/>
            </p:cNvGrpSpPr>
            <p:nvPr>
              <p:custDataLst>
                <p:tags r:id="rId7"/>
              </p:custDataLst>
            </p:nvPr>
          </p:nvGrpSpPr>
          <p:grpSpPr>
            <a:xfrm rot="10800000">
              <a:off x="17057" y="1873"/>
              <a:ext cx="1180" cy="1030"/>
              <a:chOff x="1168400" y="1347856"/>
              <a:chExt cx="723913" cy="631688"/>
            </a:xfrm>
            <a:noFill/>
          </p:grpSpPr>
          <p:sp>
            <p:nvSpPr>
              <p:cNvPr id="11" name="任意多边形: 形状 10"/>
              <p:cNvSpPr>
                <a:spLocks noChangeAspect="1"/>
              </p:cNvSpPr>
              <p:nvPr>
                <p:custDataLst>
                  <p:tags r:id="rId8"/>
                </p:custDataLst>
              </p:nvPr>
            </p:nvSpPr>
            <p:spPr>
              <a:xfrm>
                <a:off x="1168400" y="1347856"/>
                <a:ext cx="311295" cy="631688"/>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grpFill/>
              <a:ln w="1905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lt1"/>
                  </a:solidFill>
                  <a:latin typeface="微软雅黑" panose="020B0503020204020204" charset="-122"/>
                  <a:ea typeface="微软雅黑" panose="020B0503020204020204" charset="-122"/>
                  <a:cs typeface="微软雅黑" panose="020B0503020204020204" charset="-122"/>
                </a:endParaRPr>
              </a:p>
            </p:txBody>
          </p:sp>
          <p:sp>
            <p:nvSpPr>
              <p:cNvPr id="12" name="任意多边形: 形状 11"/>
              <p:cNvSpPr>
                <a:spLocks noChangeAspect="1"/>
              </p:cNvSpPr>
              <p:nvPr>
                <p:custDataLst>
                  <p:tags r:id="rId9"/>
                </p:custDataLst>
              </p:nvPr>
            </p:nvSpPr>
            <p:spPr>
              <a:xfrm>
                <a:off x="1581018" y="1347856"/>
                <a:ext cx="311295" cy="631688"/>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grpFill/>
              <a:ln w="1905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latin typeface="微软雅黑" panose="020B0503020204020204" charset="-122"/>
                  <a:ea typeface="微软雅黑" panose="020B0503020204020204" charset="-122"/>
                  <a:cs typeface="微软雅黑" panose="020B0503020204020204" charset="-122"/>
                </a:endParaRPr>
              </a:p>
            </p:txBody>
          </p:sp>
        </p:grpSp>
        <p:grpSp>
          <p:nvGrpSpPr>
            <p:cNvPr id="16" name="组合 7"/>
            <p:cNvGrpSpPr>
              <a:grpSpLocks noChangeAspect="1"/>
            </p:cNvGrpSpPr>
            <p:nvPr>
              <p:custDataLst>
                <p:tags r:id="rId10"/>
              </p:custDataLst>
            </p:nvPr>
          </p:nvGrpSpPr>
          <p:grpSpPr>
            <a:xfrm rot="10800000">
              <a:off x="16938" y="1775"/>
              <a:ext cx="1221" cy="1086"/>
              <a:chOff x="1182937" y="1347856"/>
              <a:chExt cx="709957" cy="631688"/>
            </a:xfrm>
            <a:solidFill>
              <a:schemeClr val="accent1"/>
            </a:solidFill>
          </p:grpSpPr>
          <p:sp>
            <p:nvSpPr>
              <p:cNvPr id="17" name="任意多边形: 形状 8"/>
              <p:cNvSpPr>
                <a:spLocks noChangeAspect="1"/>
              </p:cNvSpPr>
              <p:nvPr>
                <p:custDataLst>
                  <p:tags r:id="rId11"/>
                </p:custDataLst>
              </p:nvPr>
            </p:nvSpPr>
            <p:spPr>
              <a:xfrm>
                <a:off x="1182937" y="1347856"/>
                <a:ext cx="311295" cy="631688"/>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solidFill>
                <a:schemeClr val="accent1"/>
              </a:solidFill>
              <a:ln w="317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latin typeface="微软雅黑" panose="020B0503020204020204" charset="-122"/>
                  <a:ea typeface="微软雅黑" panose="020B0503020204020204" charset="-122"/>
                  <a:cs typeface="微软雅黑" panose="020B0503020204020204" charset="-122"/>
                </a:endParaRPr>
              </a:p>
            </p:txBody>
          </p:sp>
          <p:sp>
            <p:nvSpPr>
              <p:cNvPr id="23" name="任意多边形: 形状 9"/>
              <p:cNvSpPr>
                <a:spLocks noChangeAspect="1"/>
              </p:cNvSpPr>
              <p:nvPr>
                <p:custDataLst>
                  <p:tags r:id="rId12"/>
                </p:custDataLst>
              </p:nvPr>
            </p:nvSpPr>
            <p:spPr>
              <a:xfrm>
                <a:off x="1581599" y="1347856"/>
                <a:ext cx="311295" cy="631688"/>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solidFill>
                <a:schemeClr val="accent1"/>
              </a:solidFill>
              <a:ln w="317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latin typeface="微软雅黑" panose="020B0503020204020204" charset="-122"/>
                  <a:ea typeface="微软雅黑" panose="020B0503020204020204" charset="-122"/>
                  <a:cs typeface="微软雅黑" panose="020B0503020204020204" charset="-122"/>
                </a:endParaRPr>
              </a:p>
            </p:txBody>
          </p:sp>
        </p:grpSp>
      </p:grpSp>
    </p:spTree>
    <p:custDataLst>
      <p:tags r:id="rId13"/>
    </p:custData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custDataLst>
              <p:tags r:id="rId1"/>
            </p:custDataLst>
          </p:nvPr>
        </p:nvPicPr>
        <p:blipFill>
          <a:blip r:embed="rId2"/>
          <a:srcRect l="4758" r="4758"/>
          <a:stretch>
            <a:fillRect/>
          </a:stretch>
        </p:blipFill>
        <p:spPr>
          <a:xfrm>
            <a:off x="0" y="80902"/>
            <a:ext cx="6057872" cy="6694963"/>
          </a:xfrm>
          <a:custGeom>
            <a:avLst/>
            <a:gdLst>
              <a:gd name="connsiteX0" fmla="*/ 2904121 w 6204258"/>
              <a:gd name="connsiteY0" fmla="*/ 0 h 6856743"/>
              <a:gd name="connsiteX1" fmla="*/ 6204258 w 6204258"/>
              <a:gd name="connsiteY1" fmla="*/ 3425857 h 6856743"/>
              <a:gd name="connsiteX2" fmla="*/ 2904121 w 6204258"/>
              <a:gd name="connsiteY2" fmla="*/ 6851714 h 6856743"/>
              <a:gd name="connsiteX3" fmla="*/ 2904121 w 6204258"/>
              <a:gd name="connsiteY3" fmla="*/ 6856743 h 6856743"/>
              <a:gd name="connsiteX4" fmla="*/ 0 w 6204258"/>
              <a:gd name="connsiteY4" fmla="*/ 6856743 h 6856743"/>
              <a:gd name="connsiteX5" fmla="*/ 0 w 6204258"/>
              <a:gd name="connsiteY5" fmla="*/ 5029 h 6856743"/>
              <a:gd name="connsiteX6" fmla="*/ 2904121 w 6204258"/>
              <a:gd name="connsiteY6" fmla="*/ 5029 h 685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04258" h="6856743">
                <a:moveTo>
                  <a:pt x="2904121" y="0"/>
                </a:moveTo>
                <a:lnTo>
                  <a:pt x="6204258" y="3425857"/>
                </a:lnTo>
                <a:lnTo>
                  <a:pt x="2904121" y="6851714"/>
                </a:lnTo>
                <a:lnTo>
                  <a:pt x="2904121" y="6856743"/>
                </a:lnTo>
                <a:lnTo>
                  <a:pt x="0" y="6856743"/>
                </a:lnTo>
                <a:lnTo>
                  <a:pt x="0" y="5029"/>
                </a:lnTo>
                <a:lnTo>
                  <a:pt x="2904121" y="5029"/>
                </a:lnTo>
                <a:close/>
              </a:path>
            </a:pathLst>
          </a:custGeom>
        </p:spPr>
      </p:pic>
      <p:sp>
        <p:nvSpPr>
          <p:cNvPr id="117" name="Rectangle 9"/>
          <p:cNvSpPr/>
          <p:nvPr>
            <p:custDataLst>
              <p:tags r:id="rId3"/>
            </p:custDataLst>
          </p:nvPr>
        </p:nvSpPr>
        <p:spPr>
          <a:xfrm>
            <a:off x="6361413" y="2904257"/>
            <a:ext cx="1049490" cy="1049491"/>
          </a:xfrm>
          <a:custGeom>
            <a:avLst/>
            <a:gdLst>
              <a:gd name="connsiteX0" fmla="*/ 537427 w 1074850"/>
              <a:gd name="connsiteY0" fmla="*/ 0 h 1074851"/>
              <a:gd name="connsiteX1" fmla="*/ 1074850 w 1074850"/>
              <a:gd name="connsiteY1" fmla="*/ 537428 h 1074851"/>
              <a:gd name="connsiteX2" fmla="*/ 537423 w 1074850"/>
              <a:gd name="connsiteY2" fmla="*/ 1074851 h 1074851"/>
              <a:gd name="connsiteX3" fmla="*/ 0 w 1074850"/>
              <a:gd name="connsiteY3" fmla="*/ 537428 h 1074851"/>
            </a:gdLst>
            <a:ahLst/>
            <a:cxnLst>
              <a:cxn ang="0">
                <a:pos x="connsiteX0" y="connsiteY0"/>
              </a:cxn>
              <a:cxn ang="0">
                <a:pos x="connsiteX1" y="connsiteY1"/>
              </a:cxn>
              <a:cxn ang="0">
                <a:pos x="connsiteX2" y="connsiteY2"/>
              </a:cxn>
              <a:cxn ang="0">
                <a:pos x="connsiteX3" y="connsiteY3"/>
              </a:cxn>
            </a:cxnLst>
            <a:rect l="l" t="t" r="r" b="b"/>
            <a:pathLst>
              <a:path w="1074850" h="1074851">
                <a:moveTo>
                  <a:pt x="537427" y="0"/>
                </a:moveTo>
                <a:lnTo>
                  <a:pt x="1074850" y="537428"/>
                </a:lnTo>
                <a:lnTo>
                  <a:pt x="537423" y="1074851"/>
                </a:lnTo>
                <a:lnTo>
                  <a:pt x="0" y="537428"/>
                </a:lnTo>
                <a:close/>
              </a:path>
            </a:pathLst>
          </a:custGeom>
          <a:noFill/>
          <a:ln w="101600">
            <a:solidFill>
              <a:schemeClr val="accent1">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sp>
        <p:nvSpPr>
          <p:cNvPr id="183" name="Rectangle 11"/>
          <p:cNvSpPr/>
          <p:nvPr>
            <p:custDataLst>
              <p:tags r:id="rId4"/>
            </p:custDataLst>
          </p:nvPr>
        </p:nvSpPr>
        <p:spPr>
          <a:xfrm>
            <a:off x="6515160" y="3058007"/>
            <a:ext cx="742005" cy="742006"/>
          </a:xfrm>
          <a:custGeom>
            <a:avLst/>
            <a:gdLst>
              <a:gd name="connsiteX0" fmla="*/ 379966 w 759935"/>
              <a:gd name="connsiteY0" fmla="*/ 0 h 759936"/>
              <a:gd name="connsiteX1" fmla="*/ 759935 w 759935"/>
              <a:gd name="connsiteY1" fmla="*/ 379969 h 759936"/>
              <a:gd name="connsiteX2" fmla="*/ 379966 w 759935"/>
              <a:gd name="connsiteY2" fmla="*/ 759936 h 759936"/>
              <a:gd name="connsiteX3" fmla="*/ 0 w 759935"/>
              <a:gd name="connsiteY3" fmla="*/ 379967 h 759936"/>
            </a:gdLst>
            <a:ahLst/>
            <a:cxnLst>
              <a:cxn ang="0">
                <a:pos x="connsiteX0" y="connsiteY0"/>
              </a:cxn>
              <a:cxn ang="0">
                <a:pos x="connsiteX1" y="connsiteY1"/>
              </a:cxn>
              <a:cxn ang="0">
                <a:pos x="connsiteX2" y="connsiteY2"/>
              </a:cxn>
              <a:cxn ang="0">
                <a:pos x="connsiteX3" y="connsiteY3"/>
              </a:cxn>
            </a:cxnLst>
            <a:rect l="l" t="t" r="r" b="b"/>
            <a:pathLst>
              <a:path w="759935" h="759936">
                <a:moveTo>
                  <a:pt x="379966" y="0"/>
                </a:moveTo>
                <a:lnTo>
                  <a:pt x="759935" y="379969"/>
                </a:lnTo>
                <a:lnTo>
                  <a:pt x="379966" y="759936"/>
                </a:lnTo>
                <a:lnTo>
                  <a:pt x="0" y="379967"/>
                </a:lnTo>
                <a:close/>
              </a:path>
            </a:pathLst>
          </a:custGeom>
          <a:solidFill>
            <a:schemeClr val="accent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sp>
        <p:nvSpPr>
          <p:cNvPr id="67" name="Freeform 13"/>
          <p:cNvSpPr/>
          <p:nvPr>
            <p:custDataLst>
              <p:tags r:id="rId5"/>
            </p:custDataLst>
          </p:nvPr>
        </p:nvSpPr>
        <p:spPr>
          <a:xfrm>
            <a:off x="2962764" y="80910"/>
            <a:ext cx="3475518" cy="6696188"/>
          </a:xfrm>
          <a:custGeom>
            <a:avLst/>
            <a:gdLst>
              <a:gd name="connsiteX0" fmla="*/ 1 w 3559502"/>
              <a:gd name="connsiteY0" fmla="*/ 0 h 6857998"/>
              <a:gd name="connsiteX1" fmla="*/ 130508 w 3559502"/>
              <a:gd name="connsiteY1" fmla="*/ 0 h 6857998"/>
              <a:gd name="connsiteX2" fmla="*/ 3559502 w 3559502"/>
              <a:gd name="connsiteY2" fmla="*/ 3428996 h 6857998"/>
              <a:gd name="connsiteX3" fmla="*/ 130502 w 3559502"/>
              <a:gd name="connsiteY3" fmla="*/ 6857998 h 6857998"/>
              <a:gd name="connsiteX4" fmla="*/ 0 w 3559502"/>
              <a:gd name="connsiteY4" fmla="*/ 6857997 h 6857998"/>
              <a:gd name="connsiteX5" fmla="*/ 3428998 w 3559502"/>
              <a:gd name="connsiteY5" fmla="*/ 342899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9502" h="6857998">
                <a:moveTo>
                  <a:pt x="1" y="0"/>
                </a:moveTo>
                <a:lnTo>
                  <a:pt x="130508" y="0"/>
                </a:lnTo>
                <a:lnTo>
                  <a:pt x="3559502" y="3428996"/>
                </a:lnTo>
                <a:lnTo>
                  <a:pt x="130502" y="6857998"/>
                </a:lnTo>
                <a:lnTo>
                  <a:pt x="0" y="6857997"/>
                </a:lnTo>
                <a:lnTo>
                  <a:pt x="3428998" y="3428999"/>
                </a:lnTo>
                <a:close/>
              </a:path>
            </a:pathLst>
          </a:custGeom>
          <a:solidFill>
            <a:schemeClr val="accent1">
              <a:alpha val="23000"/>
            </a:schemeClr>
          </a:solidFill>
          <a:ln w="5284"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p>
            <a:endParaRPr lang="zh-CN" altLang="en-US">
              <a:solidFill>
                <a:schemeClr val="tx1"/>
              </a:solidFill>
            </a:endParaRPr>
          </a:p>
        </p:txBody>
      </p:sp>
      <p:sp>
        <p:nvSpPr>
          <p:cNvPr id="5" name="文本框 4"/>
          <p:cNvSpPr txBox="1"/>
          <p:nvPr>
            <p:custDataLst>
              <p:tags r:id="rId6"/>
            </p:custDataLst>
          </p:nvPr>
        </p:nvSpPr>
        <p:spPr>
          <a:xfrm>
            <a:off x="7577455" y="1953240"/>
            <a:ext cx="3257550" cy="762000"/>
          </a:xfrm>
          <a:prstGeom prst="rect">
            <a:avLst/>
          </a:prstGeom>
          <a:noFill/>
        </p:spPr>
        <p:txBody>
          <a:bodyPr wrap="square" lIns="63500" tIns="25400" rIns="63500" bIns="25400" rtlCol="0" anchor="b" anchorCtr="0">
            <a:noAutofit/>
          </a:bodyPr>
          <a:p>
            <a:pPr marL="0" indent="0" algn="l">
              <a:lnSpc>
                <a:spcPct val="110000"/>
              </a:lnSpc>
              <a:spcBef>
                <a:spcPts val="0"/>
              </a:spcBef>
              <a:spcAft>
                <a:spcPts val="0"/>
              </a:spcAft>
              <a:buSzPct val="100000"/>
              <a:buNone/>
            </a:pPr>
            <a:r>
              <a:rPr lang="en-US" sz="5400" b="1" spc="260" dirty="0">
                <a:solidFill>
                  <a:schemeClr val="tx1"/>
                </a:solidFill>
                <a:uFillTx/>
                <a:latin typeface="微软雅黑" panose="020B0503020204020204" charset="-122"/>
                <a:ea typeface="微软雅黑" panose="020B0503020204020204" charset="-122"/>
              </a:rPr>
              <a:t>思考力</a:t>
            </a:r>
            <a:endParaRPr lang="en-US" sz="5400" b="1" spc="260" dirty="0">
              <a:solidFill>
                <a:schemeClr val="tx1"/>
              </a:solidFill>
              <a:uFillTx/>
              <a:latin typeface="微软雅黑" panose="020B0503020204020204" charset="-122"/>
              <a:ea typeface="微软雅黑" panose="020B0503020204020204" charset="-122"/>
            </a:endParaRPr>
          </a:p>
        </p:txBody>
      </p:sp>
      <p:sp>
        <p:nvSpPr>
          <p:cNvPr id="11" name="Title 6"/>
          <p:cNvSpPr txBox="1"/>
          <p:nvPr>
            <p:custDataLst>
              <p:tags r:id="rId7"/>
            </p:custDataLst>
          </p:nvPr>
        </p:nvSpPr>
        <p:spPr>
          <a:xfrm>
            <a:off x="7802245" y="2984500"/>
            <a:ext cx="3475355" cy="3009265"/>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en-US" sz="3000" spc="22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怎么招生？</a:t>
            </a:r>
            <a:endParaRPr lang="en-US" sz="3000" spc="22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0" lvl="0" indent="0" algn="l" fontAlgn="auto">
              <a:lnSpc>
                <a:spcPct val="120000"/>
              </a:lnSpc>
              <a:spcBef>
                <a:spcPts val="0"/>
              </a:spcBef>
              <a:spcAft>
                <a:spcPts val="800"/>
              </a:spcAft>
              <a:buSzPct val="100000"/>
              <a:buNone/>
            </a:pPr>
            <a:r>
              <a:rPr lang="en-US" sz="3000" spc="22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怎么迎检？</a:t>
            </a:r>
            <a:endParaRPr lang="en-US" sz="3000" spc="22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0" lvl="0" indent="0" algn="l" fontAlgn="auto">
              <a:lnSpc>
                <a:spcPct val="120000"/>
              </a:lnSpc>
              <a:spcBef>
                <a:spcPts val="0"/>
              </a:spcBef>
              <a:spcAft>
                <a:spcPts val="800"/>
              </a:spcAft>
              <a:buSzPct val="100000"/>
              <a:buNone/>
            </a:pPr>
            <a:r>
              <a:rPr lang="en-US" sz="3000" spc="22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怎么做政府关系？怎么处理家长关系？</a:t>
            </a:r>
            <a:endParaRPr lang="en-US" sz="3000" spc="22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spTree>
    <p:custDataLst>
      <p:tags r:id="rId8"/>
    </p:custData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任意多边形: 形状 11"/>
          <p:cNvSpPr/>
          <p:nvPr>
            <p:custDataLst>
              <p:tags r:id="rId1"/>
            </p:custDataLst>
          </p:nvPr>
        </p:nvSpPr>
        <p:spPr>
          <a:xfrm>
            <a:off x="0" y="0"/>
            <a:ext cx="5426732" cy="6858000"/>
          </a:xfrm>
          <a:custGeom>
            <a:avLst/>
            <a:gdLst>
              <a:gd name="connsiteX0" fmla="*/ 0 w 5426732"/>
              <a:gd name="connsiteY0" fmla="*/ 0 h 6858000"/>
              <a:gd name="connsiteX1" fmla="*/ 4559913 w 5426732"/>
              <a:gd name="connsiteY1" fmla="*/ 0 h 6858000"/>
              <a:gd name="connsiteX2" fmla="*/ 5426732 w 5426732"/>
              <a:gd name="connsiteY2" fmla="*/ 6858000 h 6858000"/>
              <a:gd name="connsiteX3" fmla="*/ 0 w 542673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426732" h="6858000">
                <a:moveTo>
                  <a:pt x="0" y="0"/>
                </a:moveTo>
                <a:lnTo>
                  <a:pt x="4559913" y="0"/>
                </a:lnTo>
                <a:lnTo>
                  <a:pt x="5426732"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6" name="文本框 15"/>
          <p:cNvSpPr txBox="1"/>
          <p:nvPr>
            <p:custDataLst>
              <p:tags r:id="rId2"/>
            </p:custDataLst>
          </p:nvPr>
        </p:nvSpPr>
        <p:spPr>
          <a:xfrm>
            <a:off x="662497" y="2031881"/>
            <a:ext cx="3526939" cy="2103239"/>
          </a:xfrm>
          <a:prstGeom prst="rect">
            <a:avLst/>
          </a:prstGeom>
          <a:noFill/>
        </p:spPr>
        <p:txBody>
          <a:bodyPr wrap="square" lIns="90170" tIns="46990" rIns="90170" bIns="46990" rtlCol="0" anchor="b">
            <a:normAutofit/>
          </a:bodyPr>
          <a:lstStyle/>
          <a:p>
            <a:pPr>
              <a:lnSpc>
                <a:spcPct val="120000"/>
              </a:lnSpc>
            </a:pPr>
            <a:r>
              <a:rPr lang="zh-CN" altLang="en-US" sz="4800" b="1" spc="300">
                <a:solidFill>
                  <a:schemeClr val="lt1"/>
                </a:solidFill>
                <a:latin typeface="Arial" panose="020B0604020202020204" pitchFamily="34" charset="0"/>
                <a:ea typeface="微软雅黑" panose="020B0503020204020204" charset="-122"/>
                <a:sym typeface="Arial" panose="020B0604020202020204" pitchFamily="34" charset="0"/>
              </a:rPr>
              <a:t>危机</a:t>
            </a:r>
            <a:r>
              <a:rPr lang="zh-CN" altLang="en-US" sz="4800" b="1" spc="300">
                <a:solidFill>
                  <a:schemeClr val="lt1"/>
                </a:solidFill>
                <a:latin typeface="Arial" panose="020B0604020202020204" pitchFamily="34" charset="0"/>
                <a:ea typeface="微软雅黑" panose="020B0503020204020204" charset="-122"/>
                <a:sym typeface="Arial" panose="020B0604020202020204" pitchFamily="34" charset="0"/>
              </a:rPr>
              <a:t>警醒</a:t>
            </a:r>
            <a:endParaRPr lang="zh-CN" altLang="en-US" sz="4800" b="1" spc="300">
              <a:solidFill>
                <a:schemeClr val="lt1"/>
              </a:solidFill>
              <a:latin typeface="Arial" panose="020B0604020202020204" pitchFamily="34" charset="0"/>
              <a:ea typeface="微软雅黑" panose="020B0503020204020204" charset="-122"/>
              <a:sym typeface="Arial" panose="020B0604020202020204" pitchFamily="34" charset="0"/>
            </a:endParaRPr>
          </a:p>
        </p:txBody>
      </p:sp>
      <p:sp>
        <p:nvSpPr>
          <p:cNvPr id="17" name="矩形 16"/>
          <p:cNvSpPr/>
          <p:nvPr>
            <p:custDataLst>
              <p:tags r:id="rId3"/>
            </p:custDataLst>
          </p:nvPr>
        </p:nvSpPr>
        <p:spPr>
          <a:xfrm>
            <a:off x="5615354" y="804423"/>
            <a:ext cx="6137707" cy="5354822"/>
          </a:xfrm>
          <a:prstGeom prst="rect">
            <a:avLst/>
          </a:prstGeom>
        </p:spPr>
        <p:txBody>
          <a:bodyPr lIns="91440" tIns="45720" rIns="91440" bIns="4572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indent="0" algn="l" fontAlgn="ctr">
              <a:lnSpc>
                <a:spcPct val="120000"/>
              </a:lnSpc>
              <a:spcBef>
                <a:spcPts val="0"/>
              </a:spcBef>
              <a:spcAft>
                <a:spcPts val="800"/>
              </a:spcAft>
              <a:buSzPct val="100000"/>
              <a:buFont typeface="Wingdings" panose="05000000000000000000" charset="0"/>
              <a:buNone/>
            </a:pPr>
            <a:endParaRPr lang="en-US" altLang="zh-CN" sz="2400" spc="160" dirty="0">
              <a:solidFill>
                <a:schemeClr val="tx1">
                  <a:lumMod val="75000"/>
                  <a:lumOff val="25000"/>
                </a:schemeClr>
              </a:solidFill>
              <a:latin typeface="Arial" panose="020B0604020202020204" pitchFamily="34" charset="0"/>
              <a:ea typeface="微软雅黑" panose="020B0503020204020204" charset="-122"/>
            </a:endParaRPr>
          </a:p>
          <a:p>
            <a:pPr marL="406400" lvl="0" indent="-406400" algn="l" fontAlgn="ctr">
              <a:lnSpc>
                <a:spcPct val="120000"/>
              </a:lnSpc>
              <a:spcBef>
                <a:spcPts val="0"/>
              </a:spcBef>
              <a:spcAft>
                <a:spcPts val="800"/>
              </a:spcAft>
              <a:buSzPct val="100000"/>
              <a:buFont typeface="Wingdings" panose="05000000000000000000" charset="0"/>
              <a:buChar char="l"/>
            </a:pPr>
            <a:r>
              <a:rPr lang="zh-CN" altLang="en-US" sz="2400" spc="160" dirty="0">
                <a:solidFill>
                  <a:schemeClr val="tx1">
                    <a:lumMod val="75000"/>
                    <a:lumOff val="25000"/>
                  </a:schemeClr>
                </a:solidFill>
                <a:latin typeface="Arial" panose="020B0604020202020204" pitchFamily="34" charset="0"/>
                <a:ea typeface="微软雅黑" panose="020B0503020204020204" charset="-122"/>
              </a:rPr>
              <a:t>钱不过老师，装修必通知。</a:t>
            </a:r>
            <a:endParaRPr lang="zh-CN" altLang="en-US" sz="2400" spc="160" dirty="0">
              <a:solidFill>
                <a:schemeClr val="tx1">
                  <a:lumMod val="75000"/>
                  <a:lumOff val="25000"/>
                </a:schemeClr>
              </a:solidFill>
              <a:latin typeface="Arial" panose="020B0604020202020204" pitchFamily="34" charset="0"/>
              <a:ea typeface="微软雅黑" panose="020B0503020204020204" charset="-122"/>
            </a:endParaRPr>
          </a:p>
          <a:p>
            <a:pPr marL="406400" lvl="0" indent="-406400" algn="l" fontAlgn="ctr">
              <a:lnSpc>
                <a:spcPct val="120000"/>
              </a:lnSpc>
              <a:spcBef>
                <a:spcPts val="0"/>
              </a:spcBef>
              <a:spcAft>
                <a:spcPts val="800"/>
              </a:spcAft>
              <a:buSzPct val="100000"/>
              <a:buFont typeface="Wingdings" panose="05000000000000000000" charset="0"/>
              <a:buChar char="l"/>
            </a:pPr>
            <a:r>
              <a:rPr lang="zh-CN" altLang="en-US" sz="2400" spc="160" dirty="0">
                <a:solidFill>
                  <a:schemeClr val="tx1">
                    <a:lumMod val="75000"/>
                    <a:lumOff val="25000"/>
                  </a:schemeClr>
                </a:solidFill>
                <a:latin typeface="Arial" panose="020B0604020202020204" pitchFamily="34" charset="0"/>
                <a:ea typeface="微软雅黑" panose="020B0503020204020204" charset="-122"/>
              </a:rPr>
              <a:t>美厨不进嘴，抹布用专水。</a:t>
            </a:r>
            <a:endParaRPr lang="zh-CN" altLang="en-US" sz="2400" spc="160" dirty="0">
              <a:solidFill>
                <a:schemeClr val="tx1">
                  <a:lumMod val="75000"/>
                  <a:lumOff val="25000"/>
                </a:schemeClr>
              </a:solidFill>
              <a:latin typeface="Arial" panose="020B0604020202020204" pitchFamily="34" charset="0"/>
              <a:ea typeface="微软雅黑" panose="020B0503020204020204" charset="-122"/>
            </a:endParaRPr>
          </a:p>
          <a:p>
            <a:pPr marL="406400" lvl="0" indent="-406400" algn="l" fontAlgn="ctr">
              <a:lnSpc>
                <a:spcPct val="120000"/>
              </a:lnSpc>
              <a:spcBef>
                <a:spcPts val="0"/>
              </a:spcBef>
              <a:spcAft>
                <a:spcPts val="800"/>
              </a:spcAft>
              <a:buSzPct val="100000"/>
              <a:buFont typeface="Wingdings" panose="05000000000000000000" charset="0"/>
              <a:buChar char="l"/>
            </a:pPr>
            <a:r>
              <a:rPr lang="zh-CN" altLang="en-US" sz="2400" spc="160" dirty="0">
                <a:solidFill>
                  <a:schemeClr val="tx1">
                    <a:lumMod val="75000"/>
                    <a:lumOff val="25000"/>
                  </a:schemeClr>
                </a:solidFill>
                <a:latin typeface="Arial" panose="020B0604020202020204" pitchFamily="34" charset="0"/>
                <a:ea typeface="微软雅黑" panose="020B0503020204020204" charset="-122"/>
              </a:rPr>
              <a:t>如厕不停留，花椒不生虫。</a:t>
            </a:r>
            <a:endParaRPr lang="zh-CN" altLang="en-US" sz="2400" spc="160" dirty="0">
              <a:solidFill>
                <a:schemeClr val="tx1">
                  <a:lumMod val="75000"/>
                  <a:lumOff val="25000"/>
                </a:schemeClr>
              </a:solidFill>
              <a:latin typeface="Arial" panose="020B0604020202020204" pitchFamily="34" charset="0"/>
              <a:ea typeface="微软雅黑" panose="020B0503020204020204" charset="-122"/>
            </a:endParaRPr>
          </a:p>
          <a:p>
            <a:pPr marL="406400" lvl="0" indent="-406400" algn="l" fontAlgn="ctr">
              <a:lnSpc>
                <a:spcPct val="120000"/>
              </a:lnSpc>
              <a:spcBef>
                <a:spcPts val="0"/>
              </a:spcBef>
              <a:spcAft>
                <a:spcPts val="800"/>
              </a:spcAft>
              <a:buSzPct val="100000"/>
              <a:buFont typeface="Wingdings" panose="05000000000000000000" charset="0"/>
              <a:buChar char="l"/>
            </a:pPr>
            <a:r>
              <a:rPr lang="zh-CN" altLang="en-US" sz="2400" spc="160" dirty="0">
                <a:solidFill>
                  <a:schemeClr val="tx1">
                    <a:lumMod val="75000"/>
                    <a:lumOff val="25000"/>
                  </a:schemeClr>
                </a:solidFill>
                <a:latin typeface="Arial" panose="020B0604020202020204" pitchFamily="34" charset="0"/>
                <a:ea typeface="微软雅黑" panose="020B0503020204020204" charset="-122"/>
              </a:rPr>
              <a:t>主任不顶岗，监控无死角。</a:t>
            </a:r>
            <a:endParaRPr lang="zh-CN" altLang="en-US" sz="2400" spc="160" dirty="0">
              <a:solidFill>
                <a:schemeClr val="tx1">
                  <a:lumMod val="75000"/>
                  <a:lumOff val="25000"/>
                </a:schemeClr>
              </a:solidFill>
              <a:latin typeface="Arial" panose="020B0604020202020204" pitchFamily="34" charset="0"/>
              <a:ea typeface="微软雅黑" panose="020B0503020204020204" charset="-122"/>
            </a:endParaRPr>
          </a:p>
          <a:p>
            <a:pPr marL="406400" lvl="0" indent="-406400" algn="l" fontAlgn="ctr">
              <a:lnSpc>
                <a:spcPct val="120000"/>
              </a:lnSpc>
              <a:spcBef>
                <a:spcPts val="0"/>
              </a:spcBef>
              <a:spcAft>
                <a:spcPts val="800"/>
              </a:spcAft>
              <a:buSzPct val="100000"/>
              <a:buFont typeface="Wingdings" panose="05000000000000000000" charset="0"/>
              <a:buChar char="l"/>
            </a:pPr>
            <a:r>
              <a:rPr lang="zh-CN" altLang="en-US" sz="2400" spc="160" dirty="0">
                <a:solidFill>
                  <a:schemeClr val="tx1">
                    <a:lumMod val="75000"/>
                    <a:lumOff val="25000"/>
                  </a:schemeClr>
                </a:solidFill>
                <a:latin typeface="Arial" panose="020B0604020202020204" pitchFamily="34" charset="0"/>
                <a:ea typeface="微软雅黑" panose="020B0503020204020204" charset="-122"/>
              </a:rPr>
              <a:t>团购要当心，预留备用金，</a:t>
            </a:r>
            <a:endParaRPr lang="zh-CN" altLang="en-US" sz="2400" spc="160" dirty="0">
              <a:solidFill>
                <a:schemeClr val="tx1">
                  <a:lumMod val="75000"/>
                  <a:lumOff val="25000"/>
                </a:schemeClr>
              </a:solidFill>
              <a:latin typeface="Arial" panose="020B0604020202020204" pitchFamily="34" charset="0"/>
              <a:ea typeface="微软雅黑" panose="020B0503020204020204" charset="-122"/>
            </a:endParaRPr>
          </a:p>
          <a:p>
            <a:pPr marL="406400" lvl="0" indent="-406400" algn="l" fontAlgn="ctr">
              <a:lnSpc>
                <a:spcPct val="120000"/>
              </a:lnSpc>
              <a:spcBef>
                <a:spcPts val="0"/>
              </a:spcBef>
              <a:spcAft>
                <a:spcPts val="800"/>
              </a:spcAft>
              <a:buSzPct val="100000"/>
              <a:buFont typeface="Wingdings" panose="05000000000000000000" charset="0"/>
              <a:buChar char="l"/>
            </a:pPr>
            <a:r>
              <a:rPr lang="zh-CN" altLang="en-US" sz="2400" spc="160" dirty="0">
                <a:solidFill>
                  <a:schemeClr val="tx1">
                    <a:lumMod val="75000"/>
                    <a:lumOff val="25000"/>
                  </a:schemeClr>
                </a:solidFill>
                <a:latin typeface="Arial" panose="020B0604020202020204" pitchFamily="34" charset="0"/>
                <a:ea typeface="微软雅黑" panose="020B0503020204020204" charset="-122"/>
              </a:rPr>
              <a:t>法律提前懂，孩子勤洗手。</a:t>
            </a:r>
            <a:endParaRPr lang="zh-CN" altLang="en-US" sz="2400" spc="160" dirty="0">
              <a:solidFill>
                <a:schemeClr val="tx1">
                  <a:lumMod val="75000"/>
                  <a:lumOff val="25000"/>
                </a:schemeClr>
              </a:solidFill>
              <a:latin typeface="Arial" panose="020B0604020202020204" pitchFamily="34" charset="0"/>
              <a:ea typeface="微软雅黑" panose="020B0503020204020204" charset="-122"/>
            </a:endParaRPr>
          </a:p>
          <a:p>
            <a:pPr marL="406400" lvl="0" indent="-406400" algn="l" fontAlgn="ctr">
              <a:lnSpc>
                <a:spcPct val="120000"/>
              </a:lnSpc>
              <a:spcBef>
                <a:spcPts val="0"/>
              </a:spcBef>
              <a:spcAft>
                <a:spcPts val="800"/>
              </a:spcAft>
              <a:buSzPct val="100000"/>
              <a:buFont typeface="Wingdings" panose="05000000000000000000" charset="0"/>
              <a:buChar char="l"/>
            </a:pPr>
            <a:r>
              <a:rPr lang="zh-CN" altLang="en-US" sz="2400" spc="160" dirty="0">
                <a:solidFill>
                  <a:schemeClr val="tx1">
                    <a:lumMod val="75000"/>
                    <a:lumOff val="25000"/>
                  </a:schemeClr>
                </a:solidFill>
                <a:latin typeface="Arial" panose="020B0604020202020204" pitchFamily="34" charset="0"/>
                <a:ea typeface="微软雅黑" panose="020B0503020204020204" charset="-122"/>
              </a:rPr>
              <a:t>转椅不需要，下车门牙掉。</a:t>
            </a:r>
            <a:endParaRPr lang="zh-CN" altLang="en-US" sz="2400" spc="160" dirty="0">
              <a:solidFill>
                <a:schemeClr val="tx1">
                  <a:lumMod val="75000"/>
                  <a:lumOff val="25000"/>
                </a:schemeClr>
              </a:solidFill>
              <a:latin typeface="Arial" panose="020B0604020202020204" pitchFamily="34" charset="0"/>
              <a:ea typeface="微软雅黑" panose="020B0503020204020204" charset="-122"/>
            </a:endParaRPr>
          </a:p>
          <a:p>
            <a:pPr marL="406400" lvl="0" indent="-406400" algn="l" fontAlgn="ctr">
              <a:lnSpc>
                <a:spcPct val="120000"/>
              </a:lnSpc>
              <a:spcBef>
                <a:spcPts val="0"/>
              </a:spcBef>
              <a:spcAft>
                <a:spcPts val="800"/>
              </a:spcAft>
              <a:buSzPct val="100000"/>
              <a:buFont typeface="Wingdings" panose="05000000000000000000" charset="0"/>
              <a:buChar char="l"/>
            </a:pPr>
            <a:r>
              <a:rPr lang="zh-CN" altLang="en-US" sz="2400" spc="160" dirty="0">
                <a:solidFill>
                  <a:schemeClr val="tx1">
                    <a:lumMod val="75000"/>
                    <a:lumOff val="25000"/>
                  </a:schemeClr>
                </a:solidFill>
                <a:latin typeface="Arial" panose="020B0604020202020204" pitchFamily="34" charset="0"/>
                <a:ea typeface="微软雅黑" panose="020B0503020204020204" charset="-122"/>
              </a:rPr>
              <a:t>责任与意外，哪个先来到？</a:t>
            </a:r>
            <a:endParaRPr lang="zh-CN" altLang="en-US" sz="2400" spc="160" dirty="0">
              <a:solidFill>
                <a:schemeClr val="tx1">
                  <a:lumMod val="75000"/>
                  <a:lumOff val="25000"/>
                </a:schemeClr>
              </a:solidFill>
              <a:latin typeface="Arial" panose="020B0604020202020204" pitchFamily="34" charset="0"/>
              <a:ea typeface="微软雅黑" panose="020B0503020204020204" charset="-122"/>
            </a:endParaRPr>
          </a:p>
        </p:txBody>
      </p:sp>
      <p:sp>
        <p:nvSpPr>
          <p:cNvPr id="13" name="矩形 12"/>
          <p:cNvSpPr/>
          <p:nvPr>
            <p:custDataLst>
              <p:tags r:id="rId4"/>
            </p:custDataLst>
          </p:nvPr>
        </p:nvSpPr>
        <p:spPr>
          <a:xfrm>
            <a:off x="8522676" y="6447692"/>
            <a:ext cx="3669323" cy="937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4" name="矩形 13"/>
          <p:cNvSpPr/>
          <p:nvPr>
            <p:custDataLst>
              <p:tags r:id="rId5"/>
            </p:custDataLst>
          </p:nvPr>
        </p:nvSpPr>
        <p:spPr>
          <a:xfrm>
            <a:off x="11847372" y="0"/>
            <a:ext cx="188622" cy="9730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grpSp>
        <p:nvGrpSpPr>
          <p:cNvPr id="18" name="组合 17"/>
          <p:cNvGrpSpPr>
            <a:grpSpLocks noChangeAspect="1"/>
          </p:cNvGrpSpPr>
          <p:nvPr>
            <p:custDataLst>
              <p:tags r:id="rId6"/>
            </p:custDataLst>
          </p:nvPr>
        </p:nvGrpSpPr>
        <p:grpSpPr>
          <a:xfrm rot="10800000">
            <a:off x="3488033" y="5084816"/>
            <a:ext cx="1230086" cy="1073375"/>
            <a:chOff x="1168400" y="1347856"/>
            <a:chExt cx="723913" cy="631688"/>
          </a:xfrm>
          <a:solidFill>
            <a:schemeClr val="bg1">
              <a:lumMod val="95000"/>
              <a:alpha val="20000"/>
            </a:schemeClr>
          </a:solidFill>
        </p:grpSpPr>
        <p:sp>
          <p:nvSpPr>
            <p:cNvPr id="19" name="任意多边形: 形状 15"/>
            <p:cNvSpPr>
              <a:spLocks noChangeAspect="1"/>
            </p:cNvSpPr>
            <p:nvPr>
              <p:custDataLst>
                <p:tags r:id="rId7"/>
              </p:custDataLst>
            </p:nvPr>
          </p:nvSpPr>
          <p:spPr>
            <a:xfrm>
              <a:off x="1168400" y="1347856"/>
              <a:ext cx="311295" cy="631688"/>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solidFill>
              <a:prstClr val="black"/>
            </a:solidFill>
            <a:ln w="317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20" name="任意多边形: 形状 16"/>
            <p:cNvSpPr>
              <a:spLocks noChangeAspect="1"/>
            </p:cNvSpPr>
            <p:nvPr>
              <p:custDataLst>
                <p:tags r:id="rId8"/>
              </p:custDataLst>
            </p:nvPr>
          </p:nvSpPr>
          <p:spPr>
            <a:xfrm>
              <a:off x="1581018" y="1347856"/>
              <a:ext cx="311295" cy="631688"/>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solidFill>
              <a:prstClr val="black"/>
            </a:solidFill>
            <a:ln w="317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grpSp>
    </p:spTree>
    <p:custDataLst>
      <p:tags r:id="rId9"/>
    </p:custData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custDataLst>
              <p:tags r:id="rId1"/>
            </p:custDataLst>
          </p:nvPr>
        </p:nvPicPr>
        <p:blipFill>
          <a:blip r:embed="rId2"/>
          <a:srcRect/>
          <a:stretch>
            <a:fillRect/>
          </a:stretch>
        </p:blipFill>
        <p:spPr bwMode="auto">
          <a:xfrm>
            <a:off x="1110600" y="1097139"/>
            <a:ext cx="9970689" cy="5618890"/>
          </a:xfrm>
          <a:prstGeom prst="rect">
            <a:avLst/>
          </a:prstGeom>
          <a:noFill/>
          <a:ln w="9525">
            <a:noFill/>
            <a:miter lim="800000"/>
            <a:headEnd/>
            <a:tailEnd/>
          </a:ln>
          <a:effec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任意多边形: 形状 11"/>
          <p:cNvSpPr/>
          <p:nvPr>
            <p:custDataLst>
              <p:tags r:id="rId1"/>
            </p:custDataLst>
          </p:nvPr>
        </p:nvSpPr>
        <p:spPr>
          <a:xfrm>
            <a:off x="0" y="0"/>
            <a:ext cx="5426732" cy="6858000"/>
          </a:xfrm>
          <a:custGeom>
            <a:avLst/>
            <a:gdLst>
              <a:gd name="connsiteX0" fmla="*/ 0 w 5426732"/>
              <a:gd name="connsiteY0" fmla="*/ 0 h 6858000"/>
              <a:gd name="connsiteX1" fmla="*/ 4559913 w 5426732"/>
              <a:gd name="connsiteY1" fmla="*/ 0 h 6858000"/>
              <a:gd name="connsiteX2" fmla="*/ 5426732 w 5426732"/>
              <a:gd name="connsiteY2" fmla="*/ 6858000 h 6858000"/>
              <a:gd name="connsiteX3" fmla="*/ 0 w 542673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426732" h="6858000">
                <a:moveTo>
                  <a:pt x="0" y="0"/>
                </a:moveTo>
                <a:lnTo>
                  <a:pt x="4559913" y="0"/>
                </a:lnTo>
                <a:lnTo>
                  <a:pt x="5426732"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6" name="文本框 15"/>
          <p:cNvSpPr txBox="1"/>
          <p:nvPr>
            <p:custDataLst>
              <p:tags r:id="rId2"/>
            </p:custDataLst>
          </p:nvPr>
        </p:nvSpPr>
        <p:spPr>
          <a:xfrm>
            <a:off x="662497" y="2031881"/>
            <a:ext cx="3526939" cy="2103239"/>
          </a:xfrm>
          <a:prstGeom prst="rect">
            <a:avLst/>
          </a:prstGeom>
          <a:noFill/>
        </p:spPr>
        <p:txBody>
          <a:bodyPr wrap="square" lIns="90170" tIns="46990" rIns="90170" bIns="46990" rtlCol="0" anchor="b">
            <a:normAutofit/>
          </a:bodyPr>
          <a:lstStyle/>
          <a:p>
            <a:pPr>
              <a:lnSpc>
                <a:spcPct val="120000"/>
              </a:lnSpc>
            </a:pPr>
            <a:r>
              <a:rPr lang="zh-CN" altLang="en-US" sz="4800" b="1" spc="300">
                <a:solidFill>
                  <a:schemeClr val="lt1"/>
                </a:solidFill>
                <a:latin typeface="Arial" panose="020B0604020202020204" pitchFamily="34" charset="0"/>
                <a:ea typeface="微软雅黑" panose="020B0503020204020204" charset="-122"/>
                <a:sym typeface="Arial" panose="020B0604020202020204" pitchFamily="34" charset="0"/>
              </a:rPr>
              <a:t>危机</a:t>
            </a:r>
            <a:r>
              <a:rPr lang="zh-CN" altLang="en-US" sz="4800" b="1" spc="300">
                <a:solidFill>
                  <a:schemeClr val="lt1"/>
                </a:solidFill>
                <a:latin typeface="Arial" panose="020B0604020202020204" pitchFamily="34" charset="0"/>
                <a:ea typeface="微软雅黑" panose="020B0503020204020204" charset="-122"/>
                <a:sym typeface="Arial" panose="020B0604020202020204" pitchFamily="34" charset="0"/>
              </a:rPr>
              <a:t>警醒</a:t>
            </a:r>
            <a:endParaRPr lang="zh-CN" altLang="en-US" sz="4800" b="1" spc="300">
              <a:solidFill>
                <a:schemeClr val="lt1"/>
              </a:solidFill>
              <a:latin typeface="Arial" panose="020B0604020202020204" pitchFamily="34" charset="0"/>
              <a:ea typeface="微软雅黑" panose="020B0503020204020204" charset="-122"/>
              <a:sym typeface="Arial" panose="020B0604020202020204" pitchFamily="34" charset="0"/>
            </a:endParaRPr>
          </a:p>
        </p:txBody>
      </p:sp>
      <p:sp>
        <p:nvSpPr>
          <p:cNvPr id="17" name="矩形 16"/>
          <p:cNvSpPr/>
          <p:nvPr>
            <p:custDataLst>
              <p:tags r:id="rId3"/>
            </p:custDataLst>
          </p:nvPr>
        </p:nvSpPr>
        <p:spPr>
          <a:xfrm>
            <a:off x="5615354" y="804423"/>
            <a:ext cx="6137707" cy="5354822"/>
          </a:xfrm>
          <a:prstGeom prst="rect">
            <a:avLst/>
          </a:prstGeom>
        </p:spPr>
        <p:txBody>
          <a:bodyPr lIns="91440" tIns="45720" rIns="91440" bIns="4572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indent="0" algn="l" fontAlgn="ctr">
              <a:lnSpc>
                <a:spcPct val="120000"/>
              </a:lnSpc>
              <a:spcBef>
                <a:spcPts val="0"/>
              </a:spcBef>
              <a:spcAft>
                <a:spcPts val="800"/>
              </a:spcAft>
              <a:buSzPct val="100000"/>
              <a:buFont typeface="Wingdings" panose="05000000000000000000" charset="0"/>
              <a:buNone/>
            </a:pPr>
            <a:endParaRPr lang="en-US" altLang="zh-CN" sz="2400" spc="160" dirty="0">
              <a:solidFill>
                <a:schemeClr val="tx1">
                  <a:lumMod val="75000"/>
                  <a:lumOff val="25000"/>
                </a:schemeClr>
              </a:solidFill>
              <a:latin typeface="Arial" panose="020B0604020202020204" pitchFamily="34" charset="0"/>
              <a:ea typeface="微软雅黑" panose="020B0503020204020204" charset="-122"/>
            </a:endParaRPr>
          </a:p>
          <a:p>
            <a:pPr marL="406400" lvl="0" indent="-406400" algn="l" fontAlgn="ctr">
              <a:lnSpc>
                <a:spcPct val="120000"/>
              </a:lnSpc>
              <a:spcBef>
                <a:spcPts val="0"/>
              </a:spcBef>
              <a:spcAft>
                <a:spcPts val="800"/>
              </a:spcAft>
              <a:buSzPct val="100000"/>
              <a:buFont typeface="Wingdings" panose="05000000000000000000" charset="0"/>
              <a:buChar char="l"/>
            </a:pPr>
            <a:r>
              <a:rPr lang="zh-CN" altLang="en-US" sz="2400" spc="160" dirty="0">
                <a:solidFill>
                  <a:schemeClr val="tx1">
                    <a:lumMod val="75000"/>
                    <a:lumOff val="25000"/>
                  </a:schemeClr>
                </a:solidFill>
                <a:latin typeface="Arial" panose="020B0604020202020204" pitchFamily="34" charset="0"/>
                <a:ea typeface="微软雅黑" panose="020B0503020204020204" charset="-122"/>
              </a:rPr>
              <a:t>钱不过老师，装修</a:t>
            </a:r>
            <a:r>
              <a:rPr lang="zh-CN" altLang="en-US" sz="2400" spc="160" dirty="0">
                <a:solidFill>
                  <a:schemeClr val="tx1">
                    <a:lumMod val="75000"/>
                    <a:lumOff val="25000"/>
                  </a:schemeClr>
                </a:solidFill>
                <a:latin typeface="Arial" panose="020B0604020202020204" pitchFamily="34" charset="0"/>
                <a:ea typeface="微软雅黑" panose="020B0503020204020204" charset="-122"/>
              </a:rPr>
              <a:t>要通知。</a:t>
            </a:r>
            <a:endParaRPr lang="zh-CN" altLang="en-US" sz="2400" spc="160" dirty="0">
              <a:solidFill>
                <a:schemeClr val="tx1">
                  <a:lumMod val="75000"/>
                  <a:lumOff val="25000"/>
                </a:schemeClr>
              </a:solidFill>
              <a:latin typeface="Arial" panose="020B0604020202020204" pitchFamily="34" charset="0"/>
              <a:ea typeface="微软雅黑" panose="020B0503020204020204" charset="-122"/>
            </a:endParaRPr>
          </a:p>
          <a:p>
            <a:pPr marL="406400" lvl="0" indent="-406400" algn="l" fontAlgn="ctr">
              <a:lnSpc>
                <a:spcPct val="120000"/>
              </a:lnSpc>
              <a:spcBef>
                <a:spcPts val="0"/>
              </a:spcBef>
              <a:spcAft>
                <a:spcPts val="800"/>
              </a:spcAft>
              <a:buSzPct val="100000"/>
              <a:buFont typeface="Wingdings" panose="05000000000000000000" charset="0"/>
              <a:buChar char="l"/>
            </a:pPr>
            <a:r>
              <a:rPr lang="zh-CN" altLang="en-US" sz="2400" spc="160" dirty="0">
                <a:solidFill>
                  <a:schemeClr val="tx1">
                    <a:lumMod val="75000"/>
                    <a:lumOff val="25000"/>
                  </a:schemeClr>
                </a:solidFill>
                <a:latin typeface="Arial" panose="020B0604020202020204" pitchFamily="34" charset="0"/>
                <a:ea typeface="微软雅黑" panose="020B0503020204020204" charset="-122"/>
              </a:rPr>
              <a:t>美厨不进嘴，抹布用专水。</a:t>
            </a:r>
            <a:endParaRPr lang="zh-CN" altLang="en-US" sz="2400" spc="160" dirty="0">
              <a:solidFill>
                <a:schemeClr val="tx1">
                  <a:lumMod val="75000"/>
                  <a:lumOff val="25000"/>
                </a:schemeClr>
              </a:solidFill>
              <a:latin typeface="Arial" panose="020B0604020202020204" pitchFamily="34" charset="0"/>
              <a:ea typeface="微软雅黑" panose="020B0503020204020204" charset="-122"/>
            </a:endParaRPr>
          </a:p>
          <a:p>
            <a:pPr marL="406400" lvl="0" indent="-406400" algn="l" fontAlgn="ctr">
              <a:lnSpc>
                <a:spcPct val="120000"/>
              </a:lnSpc>
              <a:spcBef>
                <a:spcPts val="0"/>
              </a:spcBef>
              <a:spcAft>
                <a:spcPts val="800"/>
              </a:spcAft>
              <a:buSzPct val="100000"/>
              <a:buFont typeface="Wingdings" panose="05000000000000000000" charset="0"/>
              <a:buChar char="l"/>
            </a:pPr>
            <a:r>
              <a:rPr lang="zh-CN" altLang="en-US" sz="2400" spc="160" dirty="0">
                <a:solidFill>
                  <a:schemeClr val="tx1">
                    <a:lumMod val="75000"/>
                    <a:lumOff val="25000"/>
                  </a:schemeClr>
                </a:solidFill>
                <a:latin typeface="Arial" panose="020B0604020202020204" pitchFamily="34" charset="0"/>
                <a:ea typeface="微软雅黑" panose="020B0503020204020204" charset="-122"/>
              </a:rPr>
              <a:t>如厕不停留，花椒不生虫。</a:t>
            </a:r>
            <a:endParaRPr lang="zh-CN" altLang="en-US" sz="2400" spc="160" dirty="0">
              <a:solidFill>
                <a:schemeClr val="tx1">
                  <a:lumMod val="75000"/>
                  <a:lumOff val="25000"/>
                </a:schemeClr>
              </a:solidFill>
              <a:latin typeface="Arial" panose="020B0604020202020204" pitchFamily="34" charset="0"/>
              <a:ea typeface="微软雅黑" panose="020B0503020204020204" charset="-122"/>
            </a:endParaRPr>
          </a:p>
          <a:p>
            <a:pPr marL="406400" lvl="0" indent="-406400" algn="l" fontAlgn="ctr">
              <a:lnSpc>
                <a:spcPct val="120000"/>
              </a:lnSpc>
              <a:spcBef>
                <a:spcPts val="0"/>
              </a:spcBef>
              <a:spcAft>
                <a:spcPts val="800"/>
              </a:spcAft>
              <a:buSzPct val="100000"/>
              <a:buFont typeface="Wingdings" panose="05000000000000000000" charset="0"/>
              <a:buChar char="l"/>
            </a:pPr>
            <a:r>
              <a:rPr lang="zh-CN" altLang="en-US" sz="2400" spc="160" dirty="0">
                <a:solidFill>
                  <a:schemeClr val="tx1">
                    <a:lumMod val="75000"/>
                    <a:lumOff val="25000"/>
                  </a:schemeClr>
                </a:solidFill>
                <a:latin typeface="Arial" panose="020B0604020202020204" pitchFamily="34" charset="0"/>
                <a:ea typeface="微软雅黑" panose="020B0503020204020204" charset="-122"/>
              </a:rPr>
              <a:t>团购要当心，孩子洗手</a:t>
            </a:r>
            <a:r>
              <a:rPr lang="zh-CN" altLang="en-US" sz="2400" spc="160" dirty="0">
                <a:solidFill>
                  <a:schemeClr val="tx1">
                    <a:lumMod val="75000"/>
                    <a:lumOff val="25000"/>
                  </a:schemeClr>
                </a:solidFill>
                <a:latin typeface="Arial" panose="020B0604020202020204" pitchFamily="34" charset="0"/>
                <a:ea typeface="微软雅黑" panose="020B0503020204020204" charset="-122"/>
              </a:rPr>
              <a:t>勤。</a:t>
            </a:r>
            <a:endParaRPr lang="zh-CN" altLang="en-US" sz="2400" spc="160" dirty="0">
              <a:solidFill>
                <a:schemeClr val="tx1">
                  <a:lumMod val="75000"/>
                  <a:lumOff val="25000"/>
                </a:schemeClr>
              </a:solidFill>
              <a:latin typeface="Arial" panose="020B0604020202020204" pitchFamily="34" charset="0"/>
              <a:ea typeface="微软雅黑" panose="020B0503020204020204" charset="-122"/>
            </a:endParaRPr>
          </a:p>
          <a:p>
            <a:pPr marL="406400" lvl="0" indent="-406400" algn="l" fontAlgn="ctr">
              <a:lnSpc>
                <a:spcPct val="120000"/>
              </a:lnSpc>
              <a:spcBef>
                <a:spcPts val="0"/>
              </a:spcBef>
              <a:spcAft>
                <a:spcPts val="800"/>
              </a:spcAft>
              <a:buSzPct val="100000"/>
              <a:buFont typeface="Wingdings" panose="05000000000000000000" charset="0"/>
              <a:buChar char="l"/>
            </a:pPr>
            <a:r>
              <a:rPr lang="zh-CN" altLang="en-US" sz="2400" spc="160" dirty="0">
                <a:solidFill>
                  <a:schemeClr val="tx1">
                    <a:lumMod val="75000"/>
                    <a:lumOff val="25000"/>
                  </a:schemeClr>
                </a:solidFill>
                <a:latin typeface="Arial" panose="020B0604020202020204" pitchFamily="34" charset="0"/>
                <a:ea typeface="微软雅黑" panose="020B0503020204020204" charset="-122"/>
              </a:rPr>
              <a:t>转椅不需要，</a:t>
            </a:r>
            <a:r>
              <a:rPr lang="zh-CN" altLang="en-US" sz="2400" spc="160" dirty="0">
                <a:solidFill>
                  <a:schemeClr val="tx1">
                    <a:lumMod val="75000"/>
                    <a:lumOff val="25000"/>
                  </a:schemeClr>
                </a:solidFill>
                <a:latin typeface="Arial" panose="020B0604020202020204" pitchFamily="34" charset="0"/>
                <a:ea typeface="微软雅黑" panose="020B0503020204020204" charset="-122"/>
              </a:rPr>
              <a:t>校车门牙掉。</a:t>
            </a:r>
            <a:endParaRPr lang="zh-CN" altLang="en-US" sz="2400" spc="160" dirty="0">
              <a:solidFill>
                <a:schemeClr val="tx1">
                  <a:lumMod val="75000"/>
                  <a:lumOff val="25000"/>
                </a:schemeClr>
              </a:solidFill>
              <a:latin typeface="Arial" panose="020B0604020202020204" pitchFamily="34" charset="0"/>
              <a:ea typeface="微软雅黑" panose="020B0503020204020204" charset="-122"/>
            </a:endParaRPr>
          </a:p>
          <a:p>
            <a:pPr marL="406400" lvl="0" indent="-406400" algn="l" fontAlgn="ctr">
              <a:lnSpc>
                <a:spcPct val="120000"/>
              </a:lnSpc>
              <a:spcBef>
                <a:spcPts val="0"/>
              </a:spcBef>
              <a:spcAft>
                <a:spcPts val="800"/>
              </a:spcAft>
              <a:buSzPct val="100000"/>
              <a:buFont typeface="Wingdings" panose="05000000000000000000" charset="0"/>
              <a:buChar char="l"/>
            </a:pPr>
            <a:r>
              <a:rPr lang="zh-CN" altLang="en-US" sz="2400" spc="160" dirty="0">
                <a:solidFill>
                  <a:schemeClr val="tx1">
                    <a:lumMod val="75000"/>
                    <a:lumOff val="25000"/>
                  </a:schemeClr>
                </a:solidFill>
                <a:latin typeface="Arial" panose="020B0604020202020204" pitchFamily="34" charset="0"/>
                <a:ea typeface="微软雅黑" panose="020B0503020204020204" charset="-122"/>
              </a:rPr>
              <a:t>责任与意外，哪个先来到？</a:t>
            </a:r>
            <a:endParaRPr lang="zh-CN" altLang="en-US" sz="2400" spc="160" dirty="0">
              <a:solidFill>
                <a:schemeClr val="tx1">
                  <a:lumMod val="75000"/>
                  <a:lumOff val="25000"/>
                </a:schemeClr>
              </a:solidFill>
              <a:latin typeface="Arial" panose="020B0604020202020204" pitchFamily="34" charset="0"/>
              <a:ea typeface="微软雅黑" panose="020B0503020204020204" charset="-122"/>
            </a:endParaRPr>
          </a:p>
        </p:txBody>
      </p:sp>
      <p:sp>
        <p:nvSpPr>
          <p:cNvPr id="13" name="矩形 12"/>
          <p:cNvSpPr/>
          <p:nvPr>
            <p:custDataLst>
              <p:tags r:id="rId4"/>
            </p:custDataLst>
          </p:nvPr>
        </p:nvSpPr>
        <p:spPr>
          <a:xfrm>
            <a:off x="8522676" y="6447692"/>
            <a:ext cx="3669323" cy="937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4" name="矩形 13"/>
          <p:cNvSpPr/>
          <p:nvPr>
            <p:custDataLst>
              <p:tags r:id="rId5"/>
            </p:custDataLst>
          </p:nvPr>
        </p:nvSpPr>
        <p:spPr>
          <a:xfrm>
            <a:off x="11847372" y="0"/>
            <a:ext cx="188622" cy="9730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grpSp>
        <p:nvGrpSpPr>
          <p:cNvPr id="18" name="组合 17"/>
          <p:cNvGrpSpPr>
            <a:grpSpLocks noChangeAspect="1"/>
          </p:cNvGrpSpPr>
          <p:nvPr>
            <p:custDataLst>
              <p:tags r:id="rId6"/>
            </p:custDataLst>
          </p:nvPr>
        </p:nvGrpSpPr>
        <p:grpSpPr>
          <a:xfrm rot="10800000">
            <a:off x="3488033" y="5084816"/>
            <a:ext cx="1230086" cy="1073375"/>
            <a:chOff x="1168400" y="1347856"/>
            <a:chExt cx="723913" cy="631688"/>
          </a:xfrm>
          <a:solidFill>
            <a:schemeClr val="bg1">
              <a:lumMod val="95000"/>
              <a:alpha val="20000"/>
            </a:schemeClr>
          </a:solidFill>
        </p:grpSpPr>
        <p:sp>
          <p:nvSpPr>
            <p:cNvPr id="19" name="任意多边形: 形状 15"/>
            <p:cNvSpPr>
              <a:spLocks noChangeAspect="1"/>
            </p:cNvSpPr>
            <p:nvPr>
              <p:custDataLst>
                <p:tags r:id="rId7"/>
              </p:custDataLst>
            </p:nvPr>
          </p:nvSpPr>
          <p:spPr>
            <a:xfrm>
              <a:off x="1168400" y="1347856"/>
              <a:ext cx="311295" cy="631688"/>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solidFill>
              <a:prstClr val="black"/>
            </a:solidFill>
            <a:ln w="317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20" name="任意多边形: 形状 16"/>
            <p:cNvSpPr>
              <a:spLocks noChangeAspect="1"/>
            </p:cNvSpPr>
            <p:nvPr>
              <p:custDataLst>
                <p:tags r:id="rId8"/>
              </p:custDataLst>
            </p:nvPr>
          </p:nvSpPr>
          <p:spPr>
            <a:xfrm>
              <a:off x="1581018" y="1347856"/>
              <a:ext cx="311295" cy="631688"/>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solidFill>
              <a:prstClr val="black"/>
            </a:solidFill>
            <a:ln w="317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grpSp>
    </p:spTree>
    <p:custDataLst>
      <p:tags r:id="rId9"/>
    </p:custData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 name="文本框 17"/>
          <p:cNvSpPr txBox="1"/>
          <p:nvPr>
            <p:custDataLst>
              <p:tags r:id="rId1"/>
            </p:custDataLst>
          </p:nvPr>
        </p:nvSpPr>
        <p:spPr>
          <a:xfrm>
            <a:off x="914407" y="1981221"/>
            <a:ext cx="2705113" cy="1981213"/>
          </a:xfrm>
          <a:prstGeom prst="rect">
            <a:avLst/>
          </a:prstGeom>
          <a:noFill/>
        </p:spPr>
        <p:txBody>
          <a:bodyPr wrap="square" lIns="63500" tIns="25400" rIns="63500" bIns="25400" rtlCol="0" anchor="ctr" anchorCtr="0">
            <a:normAutofit/>
          </a:bodyPr>
          <a:p>
            <a:pPr marL="0" indent="0" algn="l">
              <a:lnSpc>
                <a:spcPct val="110000"/>
              </a:lnSpc>
              <a:spcBef>
                <a:spcPts val="0"/>
              </a:spcBef>
              <a:spcAft>
                <a:spcPts val="0"/>
              </a:spcAft>
              <a:buSzPct val="100000"/>
            </a:pPr>
            <a:r>
              <a:rPr lang="zh-CN" altLang="en-US" sz="3800" b="1" spc="220">
                <a:solidFill>
                  <a:schemeClr val="accent1"/>
                </a:solidFill>
                <a:uFillTx/>
                <a:latin typeface="微软雅黑" panose="020B0503020204020204" charset="-122"/>
                <a:ea typeface="微软雅黑" panose="020B0503020204020204" charset="-122"/>
              </a:rPr>
              <a:t>一日流程中的洗手环节</a:t>
            </a:r>
            <a:endParaRPr lang="zh-CN" altLang="en-US" sz="3800" b="1" spc="220">
              <a:solidFill>
                <a:schemeClr val="accent1"/>
              </a:solidFill>
              <a:uFillTx/>
              <a:latin typeface="微软雅黑" panose="020B0503020204020204" charset="-122"/>
              <a:ea typeface="微软雅黑" panose="020B0503020204020204" charset="-122"/>
            </a:endParaRPr>
          </a:p>
        </p:txBody>
      </p:sp>
      <p:sp>
        <p:nvSpPr>
          <p:cNvPr id="19" name="Title 6"/>
          <p:cNvSpPr txBox="1"/>
          <p:nvPr>
            <p:custDataLst>
              <p:tags r:id="rId2"/>
            </p:custDataLst>
          </p:nvPr>
        </p:nvSpPr>
        <p:spPr>
          <a:xfrm>
            <a:off x="4099592" y="1129024"/>
            <a:ext cx="7353351" cy="5516892"/>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79400" lvl="0" indent="-279400" algn="l" fontAlgn="ctr">
              <a:lnSpc>
                <a:spcPct val="120000"/>
              </a:lnSpc>
              <a:spcBef>
                <a:spcPts val="0"/>
              </a:spcBef>
              <a:spcAft>
                <a:spcPts val="800"/>
              </a:spcAft>
              <a:buSzPct val="100000"/>
              <a:buFont typeface="Wingdings" panose="05000000000000000000" charset="0"/>
              <a:buChar char="l"/>
            </a:pPr>
            <a:r>
              <a:rPr lang="zh-CN" altLang="en-US" sz="1400" spc="6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第一次，7：30-8：00幼儿入园环节。幼儿随入园随洗手。针对提前来园的幼儿，需要在洗手之后方能进入区域进行材料操作。</a:t>
            </a:r>
            <a:endParaRPr lang="zh-CN" altLang="en-US" sz="1400" spc="6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279400" lvl="0" indent="-279400" algn="l" fontAlgn="ctr">
              <a:lnSpc>
                <a:spcPct val="120000"/>
              </a:lnSpc>
              <a:spcBef>
                <a:spcPts val="0"/>
              </a:spcBef>
              <a:spcAft>
                <a:spcPts val="800"/>
              </a:spcAft>
              <a:buSzPct val="100000"/>
              <a:buFont typeface="Wingdings" panose="05000000000000000000" charset="0"/>
              <a:buChar char="l"/>
            </a:pPr>
            <a:r>
              <a:rPr lang="zh-CN" altLang="en-US" sz="1400" spc="6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第二次，8：00早餐环节。幼儿取餐前，所有幼儿都务必重新洗手，之后方可进入就餐区域进行就餐。</a:t>
            </a:r>
            <a:endParaRPr lang="zh-CN" altLang="en-US" sz="1400" spc="6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279400" lvl="0" indent="-279400" algn="l" fontAlgn="ctr">
              <a:lnSpc>
                <a:spcPct val="120000"/>
              </a:lnSpc>
              <a:spcBef>
                <a:spcPts val="0"/>
              </a:spcBef>
              <a:spcAft>
                <a:spcPts val="800"/>
              </a:spcAft>
              <a:buSzPct val="100000"/>
              <a:buFont typeface="Wingdings" panose="05000000000000000000" charset="0"/>
              <a:buChar char="l"/>
            </a:pPr>
            <a:r>
              <a:rPr lang="zh-CN" altLang="en-US" sz="1400" spc="6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第三次，9：30加餐环节。此时幼儿结束课程自行搬椅子回到桌子旁边。为了避免二次污染，教师应培养幼儿在洗手前先将小椅子按照要求摆放整齐。桌椅间保持幼儿能够顺利入座的空隙，避免孩子洗干净手又摸椅子产生二次污染。</a:t>
            </a:r>
            <a:endParaRPr lang="zh-CN" altLang="en-US" sz="1400" spc="6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279400" lvl="0" indent="-279400" algn="l" fontAlgn="ctr">
              <a:lnSpc>
                <a:spcPct val="120000"/>
              </a:lnSpc>
              <a:spcBef>
                <a:spcPts val="0"/>
              </a:spcBef>
              <a:spcAft>
                <a:spcPts val="800"/>
              </a:spcAft>
              <a:buSzPct val="100000"/>
              <a:buFont typeface="Wingdings" panose="05000000000000000000" charset="0"/>
              <a:buChar char="l"/>
            </a:pPr>
            <a:r>
              <a:rPr lang="zh-CN" altLang="en-US" sz="1400" spc="6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第四次，9：45加餐完毕。吃完加餐的幼儿务必要进行洗手。</a:t>
            </a:r>
            <a:endParaRPr lang="zh-CN" altLang="en-US" sz="1400" spc="6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279400" lvl="0" indent="-279400" algn="l" fontAlgn="ctr">
              <a:lnSpc>
                <a:spcPct val="120000"/>
              </a:lnSpc>
              <a:spcBef>
                <a:spcPts val="0"/>
              </a:spcBef>
              <a:spcAft>
                <a:spcPts val="800"/>
              </a:spcAft>
              <a:buSzPct val="100000"/>
              <a:buFont typeface="Wingdings" panose="05000000000000000000" charset="0"/>
              <a:buChar char="l"/>
            </a:pPr>
            <a:r>
              <a:rPr lang="zh-CN" altLang="en-US" sz="1400" spc="6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第五次：10：45户外活动结束。结束户外活动回到班级后幼儿进行洗手。</a:t>
            </a:r>
            <a:endParaRPr lang="zh-CN" altLang="en-US" sz="1400" spc="6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279400" lvl="0" indent="-279400" algn="l" fontAlgn="ctr">
              <a:lnSpc>
                <a:spcPct val="120000"/>
              </a:lnSpc>
              <a:spcBef>
                <a:spcPts val="0"/>
              </a:spcBef>
              <a:spcAft>
                <a:spcPts val="800"/>
              </a:spcAft>
              <a:buSzPct val="100000"/>
              <a:buFont typeface="Wingdings" panose="05000000000000000000" charset="0"/>
              <a:buChar char="l"/>
            </a:pPr>
            <a:r>
              <a:rPr lang="zh-CN" altLang="en-US" sz="1400" spc="6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第六次：11：30午餐前。</a:t>
            </a:r>
            <a:endParaRPr lang="zh-CN" altLang="en-US" sz="1400" spc="6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279400" lvl="0" indent="-279400" algn="l" fontAlgn="ctr">
              <a:lnSpc>
                <a:spcPct val="120000"/>
              </a:lnSpc>
              <a:spcBef>
                <a:spcPts val="0"/>
              </a:spcBef>
              <a:spcAft>
                <a:spcPts val="800"/>
              </a:spcAft>
              <a:buSzPct val="100000"/>
              <a:buFont typeface="Wingdings" panose="05000000000000000000" charset="0"/>
              <a:buChar char="l"/>
            </a:pPr>
            <a:r>
              <a:rPr lang="zh-CN" altLang="en-US" sz="1400" spc="6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第七次：12：00午餐完毕。午饭后的幼儿先进行漱口，之后洗手。</a:t>
            </a:r>
            <a:endParaRPr lang="zh-CN" altLang="en-US" sz="1400" spc="6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279400" lvl="0" indent="-279400" algn="l" fontAlgn="ctr">
              <a:lnSpc>
                <a:spcPct val="120000"/>
              </a:lnSpc>
              <a:spcBef>
                <a:spcPts val="0"/>
              </a:spcBef>
              <a:spcAft>
                <a:spcPts val="800"/>
              </a:spcAft>
              <a:buSzPct val="100000"/>
              <a:buFont typeface="Wingdings" panose="05000000000000000000" charset="0"/>
              <a:buChar char="l"/>
            </a:pPr>
            <a:r>
              <a:rPr lang="zh-CN" altLang="en-US" sz="1400" spc="6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第八次：14：00午点。起床后午点前洗手。</a:t>
            </a:r>
            <a:endParaRPr lang="zh-CN" altLang="en-US" sz="1400" spc="6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279400" lvl="0" indent="-279400" algn="l" fontAlgn="ctr">
              <a:lnSpc>
                <a:spcPct val="120000"/>
              </a:lnSpc>
              <a:spcBef>
                <a:spcPts val="0"/>
              </a:spcBef>
              <a:spcAft>
                <a:spcPts val="800"/>
              </a:spcAft>
              <a:buSzPct val="100000"/>
              <a:buFont typeface="Wingdings" panose="05000000000000000000" charset="0"/>
              <a:buChar char="l"/>
            </a:pPr>
            <a:r>
              <a:rPr lang="zh-CN" altLang="en-US" sz="1400" spc="6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第九次：14：15午点完毕。午点结束洗手。</a:t>
            </a:r>
            <a:endParaRPr lang="zh-CN" altLang="en-US" sz="1400" spc="6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279400" lvl="0" indent="-279400" algn="l" fontAlgn="ctr">
              <a:lnSpc>
                <a:spcPct val="120000"/>
              </a:lnSpc>
              <a:spcBef>
                <a:spcPts val="0"/>
              </a:spcBef>
              <a:spcAft>
                <a:spcPts val="800"/>
              </a:spcAft>
              <a:buSzPct val="100000"/>
              <a:buFont typeface="Wingdings" panose="05000000000000000000" charset="0"/>
              <a:buChar char="l"/>
            </a:pPr>
            <a:r>
              <a:rPr lang="zh-CN" altLang="en-US" sz="1400" spc="6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第十次：下午户外活动回班后洗手。</a:t>
            </a:r>
            <a:endParaRPr lang="zh-CN" altLang="en-US" sz="1400" spc="6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279400" lvl="0" indent="-279400" algn="l" fontAlgn="ctr">
              <a:lnSpc>
                <a:spcPct val="120000"/>
              </a:lnSpc>
              <a:spcBef>
                <a:spcPts val="0"/>
              </a:spcBef>
              <a:spcAft>
                <a:spcPts val="800"/>
              </a:spcAft>
              <a:buSzPct val="100000"/>
              <a:buFont typeface="Wingdings" panose="05000000000000000000" charset="0"/>
              <a:buChar char="l"/>
            </a:pPr>
            <a:r>
              <a:rPr lang="zh-CN" altLang="en-US" sz="1400" spc="6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第十一次：16：30晚餐。晚餐前洗手。</a:t>
            </a:r>
            <a:endParaRPr lang="zh-CN" altLang="en-US" sz="1400" spc="6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279400" lvl="0" indent="-279400" algn="l" fontAlgn="ctr">
              <a:lnSpc>
                <a:spcPct val="120000"/>
              </a:lnSpc>
              <a:spcBef>
                <a:spcPts val="0"/>
              </a:spcBef>
              <a:spcAft>
                <a:spcPts val="800"/>
              </a:spcAft>
              <a:buSzPct val="100000"/>
              <a:buFont typeface="Wingdings" panose="05000000000000000000" charset="0"/>
              <a:buChar char="l"/>
            </a:pPr>
            <a:r>
              <a:rPr lang="zh-CN" altLang="en-US" sz="1400" spc="6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第十二次：17：00晚餐完毕。晚餐完毕后漱口，洗手。</a:t>
            </a:r>
            <a:endParaRPr lang="zh-CN" altLang="en-US" sz="1400" spc="6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sp>
        <p:nvSpPr>
          <p:cNvPr id="15" name="矩形 14"/>
          <p:cNvSpPr/>
          <p:nvPr>
            <p:custDataLst>
              <p:tags r:id="rId3"/>
            </p:custDataLst>
          </p:nvPr>
        </p:nvSpPr>
        <p:spPr>
          <a:xfrm>
            <a:off x="1421617" y="5"/>
            <a:ext cx="1690700" cy="1524012"/>
          </a:xfrm>
          <a:prstGeom prst="rect">
            <a:avLst/>
          </a:prstGeom>
          <a:solidFill>
            <a:schemeClr val="dk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16" name="矩形 15"/>
          <p:cNvSpPr/>
          <p:nvPr>
            <p:custDataLst>
              <p:tags r:id="rId4"/>
            </p:custDataLst>
          </p:nvPr>
        </p:nvSpPr>
        <p:spPr>
          <a:xfrm>
            <a:off x="1421617" y="1676418"/>
            <a:ext cx="1690700" cy="76201"/>
          </a:xfrm>
          <a:prstGeom prst="rect">
            <a:avLst/>
          </a:prstGeom>
          <a:solidFill>
            <a:schemeClr val="dk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17" name="矩形 16"/>
          <p:cNvSpPr/>
          <p:nvPr>
            <p:custDataLst>
              <p:tags r:id="rId5"/>
            </p:custDataLst>
          </p:nvPr>
        </p:nvSpPr>
        <p:spPr>
          <a:xfrm>
            <a:off x="1421617" y="4267184"/>
            <a:ext cx="1690700" cy="2590816"/>
          </a:xfrm>
          <a:prstGeom prst="rect">
            <a:avLst/>
          </a:prstGeom>
          <a:solidFill>
            <a:schemeClr val="dk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Tree>
    <p:custDataLst>
      <p:tags r:id="rId6"/>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p:cNvGraphicFramePr/>
          <p:nvPr>
            <p:custDataLst>
              <p:tags r:id="rId1"/>
            </p:custDataLst>
          </p:nvPr>
        </p:nvGraphicFramePr>
        <p:xfrm>
          <a:off x="2811608" y="1418733"/>
          <a:ext cx="9297670" cy="4497705"/>
        </p:xfrm>
        <a:graphic>
          <a:graphicData uri="http://schemas.openxmlformats.org/drawingml/2006/table">
            <a:tbl>
              <a:tblPr firstRow="1" firstCol="1" bandRow="1">
                <a:tableStyleId>{21E4AEA4-8DFA-4A89-87EB-49C32662AFE0}</a:tableStyleId>
              </a:tblPr>
              <a:tblGrid>
                <a:gridCol w="2787650"/>
                <a:gridCol w="3281045"/>
              </a:tblGrid>
              <a:tr h="537210">
                <a:tc>
                  <a:txBody>
                    <a:bodyPr/>
                    <a:lstStyle/>
                    <a:p>
                      <a:pPr algn="ctr" defTabSz="914400">
                        <a:defRPr sz="1800"/>
                      </a:pPr>
                      <a:endParaRPr sz="900" dirty="0"/>
                    </a:p>
                  </a:txBody>
                  <a:tcPr marL="0" marR="0" marT="0" marB="0" anchor="ctr" horzOverflow="overflow"/>
                </a:tc>
                <a:tc>
                  <a:txBody>
                    <a:bodyPr/>
                    <a:lstStyle/>
                    <a:p>
                      <a:pPr algn="ctr" defTabSz="914400">
                        <a:defRPr sz="1800" b="0">
                          <a:solidFill>
                            <a:srgbClr val="000000"/>
                          </a:solidFill>
                        </a:defRPr>
                      </a:pPr>
                      <a:r>
                        <a:rPr sz="1800" b="1" kern="1200" dirty="0" err="1">
                          <a:solidFill>
                            <a:srgbClr val="FFFFFF"/>
                          </a:solidFill>
                          <a:latin typeface="+mn-lt"/>
                          <a:ea typeface="+mn-ea"/>
                          <a:cs typeface="+mn-cs"/>
                        </a:rPr>
                        <a:t>幼儿园</a:t>
                      </a:r>
                      <a:r>
                        <a:rPr lang="en-US" sz="1800" b="1" kern="1200" dirty="0" err="1">
                          <a:solidFill>
                            <a:srgbClr val="FFFFFF"/>
                          </a:solidFill>
                          <a:latin typeface="+mn-lt"/>
                          <a:ea typeface="+mn-ea"/>
                          <a:cs typeface="+mn-cs"/>
                        </a:rPr>
                        <a:t>A</a:t>
                      </a:r>
                      <a:r>
                        <a:rPr lang="zh-CN" altLang="en-US" sz="1800" b="1" kern="1200" dirty="0">
                          <a:solidFill>
                            <a:srgbClr val="FFFFFF"/>
                          </a:solidFill>
                          <a:latin typeface="+mn-lt"/>
                          <a:ea typeface="+mn-ea"/>
                          <a:cs typeface="+mn-cs"/>
                        </a:rPr>
                        <a:t>（</a:t>
                      </a:r>
                      <a:r>
                        <a:rPr lang="zh-CN" altLang="en-US" sz="1800" b="1" kern="1200" dirty="0">
                          <a:solidFill>
                            <a:srgbClr val="FFFFFF"/>
                          </a:solidFill>
                          <a:latin typeface="+mn-lt"/>
                          <a:ea typeface="+mn-ea"/>
                          <a:cs typeface="+mn-cs"/>
                        </a:rPr>
                        <a:t>举例）</a:t>
                      </a:r>
                      <a:endParaRPr sz="1800" b="1" kern="1200" dirty="0">
                        <a:solidFill>
                          <a:srgbClr val="FFFFFF"/>
                        </a:solidFill>
                        <a:latin typeface="+mn-lt"/>
                        <a:ea typeface="+mn-ea"/>
                        <a:cs typeface="+mn-cs"/>
                      </a:endParaRPr>
                    </a:p>
                  </a:txBody>
                  <a:tcPr marL="0" marR="0" marT="0" marB="0" anchor="ctr" horzOverflow="overflow"/>
                </a:tc>
              </a:tr>
              <a:tr h="704850">
                <a:tc>
                  <a:txBody>
                    <a:bodyPr/>
                    <a:lstStyle/>
                    <a:p>
                      <a:pPr algn="ctr" defTabSz="914400">
                        <a:defRPr sz="1800" b="0">
                          <a:solidFill>
                            <a:srgbClr val="000000"/>
                          </a:solidFill>
                        </a:defRPr>
                      </a:pPr>
                      <a:r>
                        <a:rPr sz="1800" b="1" kern="1200" dirty="0" err="1">
                          <a:solidFill>
                            <a:srgbClr val="FFFFFF"/>
                          </a:solidFill>
                          <a:latin typeface="微软雅黑" panose="020B0503020204020204" charset="-122"/>
                          <a:ea typeface="微软雅黑" panose="020B0503020204020204" charset="-122"/>
                          <a:cs typeface="+mn-cs"/>
                        </a:rPr>
                        <a:t>年房租</a:t>
                      </a:r>
                      <a:r>
                        <a:rPr lang="zh-CN" altLang="en-US" sz="1800" b="1" kern="1200" dirty="0">
                          <a:solidFill>
                            <a:srgbClr val="FFFFFF"/>
                          </a:solidFill>
                          <a:latin typeface="微软雅黑" panose="020B0503020204020204" charset="-122"/>
                          <a:ea typeface="微软雅黑" panose="020B0503020204020204" charset="-122"/>
                          <a:cs typeface="+mn-cs"/>
                        </a:rPr>
                        <a:t>物业费</a:t>
                      </a:r>
                      <a:endParaRPr sz="1800" b="1" kern="1200" dirty="0">
                        <a:solidFill>
                          <a:srgbClr val="FFFFFF"/>
                        </a:solidFill>
                        <a:latin typeface="微软雅黑" panose="020B0503020204020204" charset="-122"/>
                        <a:ea typeface="微软雅黑" panose="020B0503020204020204" charset="-122"/>
                        <a:cs typeface="+mn-cs"/>
                      </a:endParaRPr>
                    </a:p>
                  </a:txBody>
                  <a:tcPr marL="0" marR="0" marT="0" marB="0" anchor="ctr" horzOverflow="overflow"/>
                </a:tc>
                <a:tc>
                  <a:txBody>
                    <a:bodyPr/>
                    <a:lstStyle/>
                    <a:p>
                      <a:pPr algn="ctr" defTabSz="914400">
                        <a:defRPr sz="1800"/>
                      </a:pPr>
                      <a:r>
                        <a:rPr sz="2700" dirty="0"/>
                        <a:t>480,000</a:t>
                      </a:r>
                      <a:endParaRPr sz="2700" dirty="0"/>
                    </a:p>
                  </a:txBody>
                  <a:tcPr marL="0" marR="0" marT="0" marB="0" anchor="ctr" horzOverflow="overflow"/>
                </a:tc>
              </a:tr>
              <a:tr h="647065">
                <a:tc>
                  <a:txBody>
                    <a:bodyPr/>
                    <a:lstStyle/>
                    <a:p>
                      <a:pPr algn="ctr" defTabSz="914400">
                        <a:defRPr sz="1800" b="0">
                          <a:solidFill>
                            <a:srgbClr val="000000"/>
                          </a:solidFill>
                        </a:defRPr>
                      </a:pPr>
                      <a:r>
                        <a:rPr sz="1800" b="1" kern="1200" dirty="0" err="1">
                          <a:solidFill>
                            <a:srgbClr val="FFFFFF"/>
                          </a:solidFill>
                          <a:latin typeface="微软雅黑" panose="020B0503020204020204" charset="-122"/>
                          <a:ea typeface="微软雅黑" panose="020B0503020204020204" charset="-122"/>
                          <a:cs typeface="+mn-cs"/>
                        </a:rPr>
                        <a:t>现开班数</a:t>
                      </a:r>
                      <a:r>
                        <a:rPr sz="1800" b="1" kern="1200" dirty="0">
                          <a:solidFill>
                            <a:srgbClr val="FFFFFF"/>
                          </a:solidFill>
                          <a:latin typeface="微软雅黑" panose="020B0503020204020204" charset="-122"/>
                          <a:ea typeface="微软雅黑" panose="020B0503020204020204" charset="-122"/>
                          <a:cs typeface="+mn-cs"/>
                        </a:rPr>
                        <a:t>/</a:t>
                      </a:r>
                      <a:r>
                        <a:rPr sz="1800" b="1" kern="1200" dirty="0" err="1">
                          <a:solidFill>
                            <a:srgbClr val="FFFFFF"/>
                          </a:solidFill>
                          <a:latin typeface="微软雅黑" panose="020B0503020204020204" charset="-122"/>
                          <a:ea typeface="微软雅黑" panose="020B0503020204020204" charset="-122"/>
                          <a:cs typeface="+mn-cs"/>
                        </a:rPr>
                        <a:t>满园班级数</a:t>
                      </a:r>
                      <a:endParaRPr sz="1800" b="1" kern="1200" dirty="0">
                        <a:solidFill>
                          <a:srgbClr val="FFFFFF"/>
                        </a:solidFill>
                        <a:latin typeface="微软雅黑" panose="020B0503020204020204" charset="-122"/>
                        <a:ea typeface="微软雅黑" panose="020B0503020204020204" charset="-122"/>
                        <a:cs typeface="+mn-cs"/>
                      </a:endParaRPr>
                    </a:p>
                  </a:txBody>
                  <a:tcPr marL="0" marR="0" marT="0" marB="0" anchor="ctr" horzOverflow="overflow"/>
                </a:tc>
                <a:tc>
                  <a:txBody>
                    <a:bodyPr/>
                    <a:lstStyle/>
                    <a:p>
                      <a:pPr algn="ctr" defTabSz="914400">
                        <a:defRPr sz="1800"/>
                      </a:pPr>
                      <a:r>
                        <a:rPr sz="2700" dirty="0"/>
                        <a:t>7/11</a:t>
                      </a:r>
                      <a:endParaRPr sz="2700" dirty="0"/>
                    </a:p>
                  </a:txBody>
                  <a:tcPr marL="0" marR="0" marT="0" marB="0" anchor="ctr" horzOverflow="overflow"/>
                </a:tc>
              </a:tr>
              <a:tr h="633095">
                <a:tc>
                  <a:txBody>
                    <a:bodyPr/>
                    <a:lstStyle/>
                    <a:p>
                      <a:pPr algn="ctr" defTabSz="914400">
                        <a:defRPr sz="1800" b="0">
                          <a:solidFill>
                            <a:srgbClr val="000000"/>
                          </a:solidFill>
                        </a:defRPr>
                      </a:pPr>
                      <a:r>
                        <a:rPr sz="1800" b="1" kern="1200" dirty="0" err="1">
                          <a:solidFill>
                            <a:srgbClr val="FFFFFF"/>
                          </a:solidFill>
                          <a:latin typeface="微软雅黑" panose="020B0503020204020204" charset="-122"/>
                          <a:ea typeface="微软雅黑" panose="020B0503020204020204" charset="-122"/>
                          <a:cs typeface="+mn-cs"/>
                        </a:rPr>
                        <a:t>月学费定价</a:t>
                      </a:r>
                      <a:endParaRPr sz="1800" b="1" kern="1200" dirty="0">
                        <a:solidFill>
                          <a:srgbClr val="FFFFFF"/>
                        </a:solidFill>
                        <a:latin typeface="微软雅黑" panose="020B0503020204020204" charset="-122"/>
                        <a:ea typeface="微软雅黑" panose="020B0503020204020204" charset="-122"/>
                        <a:cs typeface="+mn-cs"/>
                      </a:endParaRPr>
                    </a:p>
                  </a:txBody>
                  <a:tcPr marL="0" marR="0" marT="0" marB="0" anchor="ctr" horzOverflow="overflow"/>
                </a:tc>
                <a:tc>
                  <a:txBody>
                    <a:bodyPr/>
                    <a:lstStyle/>
                    <a:p>
                      <a:pPr algn="ctr" defTabSz="914400">
                        <a:defRPr sz="1800"/>
                      </a:pPr>
                      <a:r>
                        <a:rPr sz="2700"/>
                        <a:t>1150</a:t>
                      </a:r>
                      <a:endParaRPr sz="2700"/>
                    </a:p>
                  </a:txBody>
                  <a:tcPr marL="0" marR="0" marT="0" marB="0" anchor="ctr" horzOverflow="overflow"/>
                </a:tc>
              </a:tr>
              <a:tr h="766445">
                <a:tc>
                  <a:txBody>
                    <a:bodyPr/>
                    <a:lstStyle/>
                    <a:p>
                      <a:pPr algn="ctr" defTabSz="914400">
                        <a:defRPr sz="1800" b="0">
                          <a:solidFill>
                            <a:srgbClr val="000000"/>
                          </a:solidFill>
                        </a:defRPr>
                      </a:pPr>
                      <a:r>
                        <a:rPr sz="1800" b="1" kern="1200" dirty="0" err="1">
                          <a:solidFill>
                            <a:srgbClr val="FFFFFF"/>
                          </a:solidFill>
                          <a:latin typeface="微软雅黑" panose="020B0503020204020204" charset="-122"/>
                          <a:ea typeface="微软雅黑" panose="020B0503020204020204" charset="-122"/>
                          <a:cs typeface="+mn-cs"/>
                        </a:rPr>
                        <a:t>现学生人数</a:t>
                      </a:r>
                      <a:r>
                        <a:rPr sz="1800" b="1" kern="1200" dirty="0">
                          <a:solidFill>
                            <a:srgbClr val="FFFFFF"/>
                          </a:solidFill>
                          <a:latin typeface="微软雅黑" panose="020B0503020204020204" charset="-122"/>
                          <a:ea typeface="微软雅黑" panose="020B0503020204020204" charset="-122"/>
                          <a:cs typeface="+mn-cs"/>
                        </a:rPr>
                        <a:t>/</a:t>
                      </a:r>
                      <a:r>
                        <a:rPr sz="1800" b="1" kern="1200" dirty="0" err="1">
                          <a:solidFill>
                            <a:srgbClr val="FFFFFF"/>
                          </a:solidFill>
                          <a:latin typeface="微软雅黑" panose="020B0503020204020204" charset="-122"/>
                          <a:ea typeface="微软雅黑" panose="020B0503020204020204" charset="-122"/>
                          <a:cs typeface="+mn-cs"/>
                        </a:rPr>
                        <a:t>满园学生人数</a:t>
                      </a:r>
                      <a:endParaRPr sz="1800" b="1" kern="1200" dirty="0">
                        <a:solidFill>
                          <a:srgbClr val="FFFFFF"/>
                        </a:solidFill>
                        <a:latin typeface="微软雅黑" panose="020B0503020204020204" charset="-122"/>
                        <a:ea typeface="微软雅黑" panose="020B0503020204020204" charset="-122"/>
                        <a:cs typeface="+mn-cs"/>
                      </a:endParaRPr>
                    </a:p>
                  </a:txBody>
                  <a:tcPr marL="0" marR="0" marT="0" marB="0" anchor="ctr" horzOverflow="overflow"/>
                </a:tc>
                <a:tc>
                  <a:txBody>
                    <a:bodyPr/>
                    <a:lstStyle/>
                    <a:p>
                      <a:pPr algn="ctr" defTabSz="914400">
                        <a:defRPr sz="1800"/>
                      </a:pPr>
                      <a:r>
                        <a:rPr sz="2700" dirty="0"/>
                        <a:t>151/300</a:t>
                      </a:r>
                      <a:endParaRPr sz="2700" dirty="0"/>
                    </a:p>
                  </a:txBody>
                  <a:tcPr marL="0" marR="0" marT="0" marB="0" anchor="ctr" horzOverflow="overflow"/>
                </a:tc>
              </a:tr>
              <a:tr h="459740">
                <a:tc>
                  <a:txBody>
                    <a:bodyPr/>
                    <a:lstStyle/>
                    <a:p>
                      <a:pPr algn="ctr" defTabSz="914400">
                        <a:defRPr sz="1800"/>
                      </a:pPr>
                      <a:endParaRPr sz="1800" b="1" kern="1200" dirty="0">
                        <a:solidFill>
                          <a:srgbClr val="FFFFFF"/>
                        </a:solidFill>
                        <a:latin typeface="微软雅黑" panose="020B0503020204020204" charset="-122"/>
                        <a:ea typeface="微软雅黑" panose="020B0503020204020204" charset="-122"/>
                        <a:cs typeface="+mn-cs"/>
                      </a:endParaRPr>
                    </a:p>
                  </a:txBody>
                  <a:tcPr marL="0" marR="0" marT="0" marB="0" anchor="ctr" horzOverflow="overflow"/>
                </a:tc>
                <a:tc>
                  <a:txBody>
                    <a:bodyPr/>
                    <a:lstStyle/>
                    <a:p>
                      <a:pPr algn="ctr" defTabSz="914400">
                        <a:defRPr sz="1800"/>
                      </a:pPr>
                      <a:endParaRPr sz="2700" dirty="0"/>
                    </a:p>
                  </a:txBody>
                  <a:tcPr marL="0" marR="0" marT="0" marB="0" anchor="ctr" horzOverflow="overflow"/>
                </a:tc>
              </a:tr>
              <a:tr h="749300">
                <a:tc>
                  <a:txBody>
                    <a:bodyPr/>
                    <a:lstStyle/>
                    <a:p>
                      <a:pPr algn="ctr" defTabSz="914400">
                        <a:defRPr sz="1800" b="0">
                          <a:solidFill>
                            <a:srgbClr val="000000"/>
                          </a:solidFill>
                        </a:defRPr>
                      </a:pPr>
                      <a:r>
                        <a:rPr sz="1800" b="1" kern="1200" dirty="0" err="1">
                          <a:solidFill>
                            <a:srgbClr val="FFFFFF"/>
                          </a:solidFill>
                          <a:latin typeface="微软雅黑" panose="020B0503020204020204" charset="-122"/>
                          <a:ea typeface="微软雅黑" panose="020B0503020204020204" charset="-122"/>
                          <a:cs typeface="+mn-cs"/>
                        </a:rPr>
                        <a:t>满园率</a:t>
                      </a:r>
                      <a:endParaRPr sz="1800" b="1" kern="1200" dirty="0">
                        <a:solidFill>
                          <a:srgbClr val="FFFFFF"/>
                        </a:solidFill>
                        <a:latin typeface="微软雅黑" panose="020B0503020204020204" charset="-122"/>
                        <a:ea typeface="微软雅黑" panose="020B0503020204020204" charset="-122"/>
                        <a:cs typeface="+mn-cs"/>
                      </a:endParaRPr>
                    </a:p>
                  </a:txBody>
                  <a:tcPr marL="0" marR="0" marT="0" marB="0" anchor="ctr" horzOverflow="overflow"/>
                </a:tc>
                <a:tc>
                  <a:txBody>
                    <a:bodyPr/>
                    <a:lstStyle/>
                    <a:p>
                      <a:pPr algn="ctr" defTabSz="914400">
                        <a:defRPr sz="1800"/>
                      </a:pPr>
                      <a:r>
                        <a:rPr sz="2700" dirty="0"/>
                        <a:t>50.3%</a:t>
                      </a:r>
                      <a:endParaRPr sz="2700" dirty="0"/>
                    </a:p>
                  </a:txBody>
                  <a:tcPr marL="0" marR="0" marT="0" marB="0" anchor="ctr" horzOverflow="overflow"/>
                </a:tc>
              </a:tr>
            </a:tbl>
          </a:graphicData>
        </a:graphic>
      </p:graphicFrame>
      <p:sp>
        <p:nvSpPr>
          <p:cNvPr id="3" name="文本框 15"/>
          <p:cNvSpPr txBox="1"/>
          <p:nvPr/>
        </p:nvSpPr>
        <p:spPr>
          <a:xfrm>
            <a:off x="1579418" y="306679"/>
            <a:ext cx="5034630" cy="521970"/>
          </a:xfrm>
          <a:prstGeom prst="rect">
            <a:avLst/>
          </a:prstGeom>
          <a:ln w="12700">
            <a:miter lim="400000"/>
          </a:ln>
        </p:spPr>
        <p:txBody>
          <a:bodyPr lIns="45716" rIns="45716">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b="0" dirty="0" err="1">
                <a:solidFill>
                  <a:schemeClr val="bg1"/>
                </a:solidFill>
              </a:rPr>
              <a:t>幼儿园</a:t>
            </a:r>
            <a:r>
              <a:rPr lang="zh-CN" altLang="en-US" b="0" dirty="0">
                <a:solidFill>
                  <a:schemeClr val="bg1"/>
                </a:solidFill>
              </a:rPr>
              <a:t>实际情况</a:t>
            </a:r>
            <a:endParaRPr lang="zh-CN" altLang="en-US" b="0" dirty="0">
              <a:solidFill>
                <a:schemeClr val="bg1"/>
              </a:solidFill>
            </a:endParaRPr>
          </a:p>
        </p:txBody>
      </p:sp>
      <p:sp>
        <p:nvSpPr>
          <p:cNvPr id="4" name="文本框 3"/>
          <p:cNvSpPr txBox="1"/>
          <p:nvPr/>
        </p:nvSpPr>
        <p:spPr>
          <a:xfrm>
            <a:off x="8539399" y="5826949"/>
            <a:ext cx="3652283" cy="107632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zh-CN" altLang="en-US" sz="1600" dirty="0">
                <a:latin typeface="微软雅黑" panose="020B0503020204020204" charset="-122"/>
                <a:ea typeface="微软雅黑" panose="020B0503020204020204" charset="-122"/>
              </a:rPr>
              <a:t>以北京丰台区为例：</a:t>
            </a:r>
            <a:endParaRPr lang="en-US" altLang="zh-CN" sz="1600" dirty="0">
              <a:latin typeface="微软雅黑" panose="020B0503020204020204" charset="-122"/>
              <a:ea typeface="微软雅黑" panose="020B0503020204020204" charset="-122"/>
            </a:endParaRPr>
          </a:p>
          <a:p>
            <a:endParaRPr lang="en-US" altLang="zh-CN" sz="1600" dirty="0">
              <a:latin typeface="微软雅黑" panose="020B0503020204020204" charset="-122"/>
              <a:ea typeface="微软雅黑" panose="020B0503020204020204" charset="-122"/>
            </a:endParaRPr>
          </a:p>
          <a:p>
            <a:r>
              <a:rPr lang="zh-CN" altLang="en-US" sz="1600" dirty="0">
                <a:latin typeface="微软雅黑" panose="020B0503020204020204" charset="-122"/>
                <a:ea typeface="微软雅黑" panose="020B0503020204020204" charset="-122"/>
              </a:rPr>
              <a:t>普惠幼儿园，教委房产的房租免，非教委房产普惠不免房租，物业费正常缴纳</a:t>
            </a:r>
            <a:endParaRPr lang="zh-CN" altLang="en-US" sz="1600" dirty="0">
              <a:latin typeface="微软雅黑" panose="020B0503020204020204" charset="-122"/>
              <a:ea typeface="微软雅黑" panose="020B0503020204020204" charset="-122"/>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任意多边形: 形状 11"/>
          <p:cNvSpPr/>
          <p:nvPr>
            <p:custDataLst>
              <p:tags r:id="rId1"/>
            </p:custDataLst>
          </p:nvPr>
        </p:nvSpPr>
        <p:spPr>
          <a:xfrm>
            <a:off x="0" y="0"/>
            <a:ext cx="5426732" cy="6858000"/>
          </a:xfrm>
          <a:custGeom>
            <a:avLst/>
            <a:gdLst>
              <a:gd name="connsiteX0" fmla="*/ 0 w 5426732"/>
              <a:gd name="connsiteY0" fmla="*/ 0 h 6858000"/>
              <a:gd name="connsiteX1" fmla="*/ 4559913 w 5426732"/>
              <a:gd name="connsiteY1" fmla="*/ 0 h 6858000"/>
              <a:gd name="connsiteX2" fmla="*/ 5426732 w 5426732"/>
              <a:gd name="connsiteY2" fmla="*/ 6858000 h 6858000"/>
              <a:gd name="connsiteX3" fmla="*/ 0 w 542673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426732" h="6858000">
                <a:moveTo>
                  <a:pt x="0" y="0"/>
                </a:moveTo>
                <a:lnTo>
                  <a:pt x="4559913" y="0"/>
                </a:lnTo>
                <a:lnTo>
                  <a:pt x="5426732"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6" name="文本框 15"/>
          <p:cNvSpPr txBox="1"/>
          <p:nvPr>
            <p:custDataLst>
              <p:tags r:id="rId2"/>
            </p:custDataLst>
          </p:nvPr>
        </p:nvSpPr>
        <p:spPr>
          <a:xfrm>
            <a:off x="662497" y="2031881"/>
            <a:ext cx="3526939" cy="2103239"/>
          </a:xfrm>
          <a:prstGeom prst="rect">
            <a:avLst/>
          </a:prstGeom>
          <a:noFill/>
        </p:spPr>
        <p:txBody>
          <a:bodyPr wrap="square" lIns="90170" tIns="46990" rIns="90170" bIns="46990" rtlCol="0" anchor="b">
            <a:normAutofit/>
          </a:bodyPr>
          <a:lstStyle/>
          <a:p>
            <a:pPr>
              <a:lnSpc>
                <a:spcPct val="120000"/>
              </a:lnSpc>
            </a:pPr>
            <a:r>
              <a:rPr lang="zh-CN" altLang="en-US" sz="4800" b="1" spc="300">
                <a:solidFill>
                  <a:schemeClr val="lt1"/>
                </a:solidFill>
                <a:latin typeface="Arial" panose="020B0604020202020204" pitchFamily="34" charset="0"/>
                <a:ea typeface="微软雅黑" panose="020B0503020204020204" charset="-122"/>
                <a:sym typeface="Arial" panose="020B0604020202020204" pitchFamily="34" charset="0"/>
              </a:rPr>
              <a:t>危机</a:t>
            </a:r>
            <a:r>
              <a:rPr lang="zh-CN" altLang="en-US" sz="4800" b="1" spc="300">
                <a:solidFill>
                  <a:schemeClr val="lt1"/>
                </a:solidFill>
                <a:latin typeface="Arial" panose="020B0604020202020204" pitchFamily="34" charset="0"/>
                <a:ea typeface="微软雅黑" panose="020B0503020204020204" charset="-122"/>
                <a:sym typeface="Arial" panose="020B0604020202020204" pitchFamily="34" charset="0"/>
              </a:rPr>
              <a:t>警醒</a:t>
            </a:r>
            <a:endParaRPr lang="zh-CN" altLang="en-US" sz="4800" b="1" spc="300">
              <a:solidFill>
                <a:schemeClr val="lt1"/>
              </a:solidFill>
              <a:latin typeface="Arial" panose="020B0604020202020204" pitchFamily="34" charset="0"/>
              <a:ea typeface="微软雅黑" panose="020B0503020204020204" charset="-122"/>
              <a:sym typeface="Arial" panose="020B0604020202020204" pitchFamily="34" charset="0"/>
            </a:endParaRPr>
          </a:p>
        </p:txBody>
      </p:sp>
      <p:sp>
        <p:nvSpPr>
          <p:cNvPr id="17" name="矩形 16"/>
          <p:cNvSpPr/>
          <p:nvPr>
            <p:custDataLst>
              <p:tags r:id="rId3"/>
            </p:custDataLst>
          </p:nvPr>
        </p:nvSpPr>
        <p:spPr>
          <a:xfrm>
            <a:off x="5615354" y="804423"/>
            <a:ext cx="6137707" cy="5354822"/>
          </a:xfrm>
          <a:prstGeom prst="rect">
            <a:avLst/>
          </a:prstGeom>
        </p:spPr>
        <p:txBody>
          <a:bodyPr lIns="91440" tIns="45720" rIns="91440" bIns="4572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indent="0" algn="l" fontAlgn="ctr">
              <a:lnSpc>
                <a:spcPct val="120000"/>
              </a:lnSpc>
              <a:spcBef>
                <a:spcPts val="0"/>
              </a:spcBef>
              <a:spcAft>
                <a:spcPts val="800"/>
              </a:spcAft>
              <a:buSzPct val="100000"/>
              <a:buFont typeface="Wingdings" panose="05000000000000000000" charset="0"/>
              <a:buNone/>
            </a:pPr>
            <a:endParaRPr lang="en-US" altLang="zh-CN" sz="2400" spc="160" dirty="0">
              <a:solidFill>
                <a:schemeClr val="tx1">
                  <a:lumMod val="75000"/>
                  <a:lumOff val="25000"/>
                </a:schemeClr>
              </a:solidFill>
              <a:latin typeface="Arial" panose="020B0604020202020204" pitchFamily="34" charset="0"/>
              <a:ea typeface="微软雅黑" panose="020B0503020204020204" charset="-122"/>
            </a:endParaRPr>
          </a:p>
          <a:p>
            <a:pPr marL="406400" lvl="0" indent="-406400" algn="l" fontAlgn="ctr">
              <a:lnSpc>
                <a:spcPct val="120000"/>
              </a:lnSpc>
              <a:spcBef>
                <a:spcPts val="0"/>
              </a:spcBef>
              <a:spcAft>
                <a:spcPts val="800"/>
              </a:spcAft>
              <a:buSzPct val="100000"/>
              <a:buFont typeface="Wingdings" panose="05000000000000000000" charset="0"/>
              <a:buChar char="l"/>
            </a:pPr>
            <a:r>
              <a:rPr lang="zh-CN" altLang="en-US" sz="2400" spc="160" dirty="0">
                <a:solidFill>
                  <a:schemeClr val="tx1">
                    <a:lumMod val="75000"/>
                    <a:lumOff val="25000"/>
                  </a:schemeClr>
                </a:solidFill>
                <a:latin typeface="Arial" panose="020B0604020202020204" pitchFamily="34" charset="0"/>
                <a:ea typeface="微软雅黑" panose="020B0503020204020204" charset="-122"/>
              </a:rPr>
              <a:t>钱不过老师，装修</a:t>
            </a:r>
            <a:r>
              <a:rPr lang="zh-CN" altLang="en-US" sz="2400" spc="160" dirty="0">
                <a:solidFill>
                  <a:schemeClr val="tx1">
                    <a:lumMod val="75000"/>
                    <a:lumOff val="25000"/>
                  </a:schemeClr>
                </a:solidFill>
                <a:latin typeface="Arial" panose="020B0604020202020204" pitchFamily="34" charset="0"/>
                <a:ea typeface="微软雅黑" panose="020B0503020204020204" charset="-122"/>
              </a:rPr>
              <a:t>要通知。</a:t>
            </a:r>
            <a:endParaRPr lang="zh-CN" altLang="en-US" sz="2400" spc="160" dirty="0">
              <a:solidFill>
                <a:schemeClr val="tx1">
                  <a:lumMod val="75000"/>
                  <a:lumOff val="25000"/>
                </a:schemeClr>
              </a:solidFill>
              <a:latin typeface="Arial" panose="020B0604020202020204" pitchFamily="34" charset="0"/>
              <a:ea typeface="微软雅黑" panose="020B0503020204020204" charset="-122"/>
            </a:endParaRPr>
          </a:p>
          <a:p>
            <a:pPr marL="406400" lvl="0" indent="-406400" algn="l" fontAlgn="ctr">
              <a:lnSpc>
                <a:spcPct val="120000"/>
              </a:lnSpc>
              <a:spcBef>
                <a:spcPts val="0"/>
              </a:spcBef>
              <a:spcAft>
                <a:spcPts val="800"/>
              </a:spcAft>
              <a:buSzPct val="100000"/>
              <a:buFont typeface="Wingdings" panose="05000000000000000000" charset="0"/>
              <a:buChar char="l"/>
            </a:pPr>
            <a:r>
              <a:rPr lang="zh-CN" altLang="en-US" sz="2400" spc="160" dirty="0">
                <a:solidFill>
                  <a:schemeClr val="tx1">
                    <a:lumMod val="75000"/>
                    <a:lumOff val="25000"/>
                  </a:schemeClr>
                </a:solidFill>
                <a:latin typeface="Arial" panose="020B0604020202020204" pitchFamily="34" charset="0"/>
                <a:ea typeface="微软雅黑" panose="020B0503020204020204" charset="-122"/>
              </a:rPr>
              <a:t>美厨不进嘴，抹布用专水。</a:t>
            </a:r>
            <a:endParaRPr lang="zh-CN" altLang="en-US" sz="2400" spc="160" dirty="0">
              <a:solidFill>
                <a:schemeClr val="tx1">
                  <a:lumMod val="75000"/>
                  <a:lumOff val="25000"/>
                </a:schemeClr>
              </a:solidFill>
              <a:latin typeface="Arial" panose="020B0604020202020204" pitchFamily="34" charset="0"/>
              <a:ea typeface="微软雅黑" panose="020B0503020204020204" charset="-122"/>
            </a:endParaRPr>
          </a:p>
          <a:p>
            <a:pPr marL="406400" lvl="0" indent="-406400" algn="l" fontAlgn="ctr">
              <a:lnSpc>
                <a:spcPct val="120000"/>
              </a:lnSpc>
              <a:spcBef>
                <a:spcPts val="0"/>
              </a:spcBef>
              <a:spcAft>
                <a:spcPts val="800"/>
              </a:spcAft>
              <a:buSzPct val="100000"/>
              <a:buFont typeface="Wingdings" panose="05000000000000000000" charset="0"/>
              <a:buChar char="l"/>
            </a:pPr>
            <a:r>
              <a:rPr lang="zh-CN" altLang="en-US" sz="2400" spc="160" dirty="0">
                <a:solidFill>
                  <a:schemeClr val="tx1">
                    <a:lumMod val="75000"/>
                    <a:lumOff val="25000"/>
                  </a:schemeClr>
                </a:solidFill>
                <a:latin typeface="Arial" panose="020B0604020202020204" pitchFamily="34" charset="0"/>
                <a:ea typeface="微软雅黑" panose="020B0503020204020204" charset="-122"/>
              </a:rPr>
              <a:t>如厕不停留，花椒不生虫。</a:t>
            </a:r>
            <a:endParaRPr lang="zh-CN" altLang="en-US" sz="2400" spc="160" dirty="0">
              <a:solidFill>
                <a:schemeClr val="tx1">
                  <a:lumMod val="75000"/>
                  <a:lumOff val="25000"/>
                </a:schemeClr>
              </a:solidFill>
              <a:latin typeface="Arial" panose="020B0604020202020204" pitchFamily="34" charset="0"/>
              <a:ea typeface="微软雅黑" panose="020B0503020204020204" charset="-122"/>
            </a:endParaRPr>
          </a:p>
          <a:p>
            <a:pPr marL="406400" lvl="0" indent="-406400" algn="l" fontAlgn="ctr">
              <a:lnSpc>
                <a:spcPct val="120000"/>
              </a:lnSpc>
              <a:spcBef>
                <a:spcPts val="0"/>
              </a:spcBef>
              <a:spcAft>
                <a:spcPts val="800"/>
              </a:spcAft>
              <a:buSzPct val="100000"/>
              <a:buFont typeface="Wingdings" panose="05000000000000000000" charset="0"/>
              <a:buChar char="l"/>
            </a:pPr>
            <a:r>
              <a:rPr lang="zh-CN" altLang="en-US" sz="2400" spc="160" dirty="0">
                <a:solidFill>
                  <a:schemeClr val="tx1">
                    <a:lumMod val="75000"/>
                    <a:lumOff val="25000"/>
                  </a:schemeClr>
                </a:solidFill>
                <a:latin typeface="Arial" panose="020B0604020202020204" pitchFamily="34" charset="0"/>
                <a:ea typeface="微软雅黑" panose="020B0503020204020204" charset="-122"/>
              </a:rPr>
              <a:t>团购要当心，孩子洗手</a:t>
            </a:r>
            <a:r>
              <a:rPr lang="zh-CN" altLang="en-US" sz="2400" spc="160" dirty="0">
                <a:solidFill>
                  <a:schemeClr val="tx1">
                    <a:lumMod val="75000"/>
                    <a:lumOff val="25000"/>
                  </a:schemeClr>
                </a:solidFill>
                <a:latin typeface="Arial" panose="020B0604020202020204" pitchFamily="34" charset="0"/>
                <a:ea typeface="微软雅黑" panose="020B0503020204020204" charset="-122"/>
              </a:rPr>
              <a:t>勤。</a:t>
            </a:r>
            <a:endParaRPr lang="zh-CN" altLang="en-US" sz="2400" spc="160" dirty="0">
              <a:solidFill>
                <a:schemeClr val="tx1">
                  <a:lumMod val="75000"/>
                  <a:lumOff val="25000"/>
                </a:schemeClr>
              </a:solidFill>
              <a:latin typeface="Arial" panose="020B0604020202020204" pitchFamily="34" charset="0"/>
              <a:ea typeface="微软雅黑" panose="020B0503020204020204" charset="-122"/>
            </a:endParaRPr>
          </a:p>
          <a:p>
            <a:pPr marL="406400" lvl="0" indent="-406400" algn="l" fontAlgn="ctr">
              <a:lnSpc>
                <a:spcPct val="120000"/>
              </a:lnSpc>
              <a:spcBef>
                <a:spcPts val="0"/>
              </a:spcBef>
              <a:spcAft>
                <a:spcPts val="800"/>
              </a:spcAft>
              <a:buSzPct val="100000"/>
              <a:buFont typeface="Wingdings" panose="05000000000000000000" charset="0"/>
              <a:buChar char="l"/>
            </a:pPr>
            <a:r>
              <a:rPr lang="zh-CN" altLang="en-US" sz="2400" spc="160" dirty="0">
                <a:solidFill>
                  <a:schemeClr val="tx1">
                    <a:lumMod val="75000"/>
                    <a:lumOff val="25000"/>
                  </a:schemeClr>
                </a:solidFill>
                <a:latin typeface="Arial" panose="020B0604020202020204" pitchFamily="34" charset="0"/>
                <a:ea typeface="微软雅黑" panose="020B0503020204020204" charset="-122"/>
              </a:rPr>
              <a:t>转椅不需要，</a:t>
            </a:r>
            <a:r>
              <a:rPr lang="zh-CN" altLang="en-US" sz="2400" spc="160" dirty="0">
                <a:solidFill>
                  <a:schemeClr val="tx1">
                    <a:lumMod val="75000"/>
                    <a:lumOff val="25000"/>
                  </a:schemeClr>
                </a:solidFill>
                <a:latin typeface="Arial" panose="020B0604020202020204" pitchFamily="34" charset="0"/>
                <a:ea typeface="微软雅黑" panose="020B0503020204020204" charset="-122"/>
              </a:rPr>
              <a:t>校车门牙掉。</a:t>
            </a:r>
            <a:endParaRPr lang="zh-CN" altLang="en-US" sz="2400" spc="160" dirty="0">
              <a:solidFill>
                <a:schemeClr val="tx1">
                  <a:lumMod val="75000"/>
                  <a:lumOff val="25000"/>
                </a:schemeClr>
              </a:solidFill>
              <a:latin typeface="Arial" panose="020B0604020202020204" pitchFamily="34" charset="0"/>
              <a:ea typeface="微软雅黑" panose="020B0503020204020204" charset="-122"/>
            </a:endParaRPr>
          </a:p>
          <a:p>
            <a:pPr marL="406400" lvl="0" indent="-406400" algn="l" fontAlgn="ctr">
              <a:lnSpc>
                <a:spcPct val="120000"/>
              </a:lnSpc>
              <a:spcBef>
                <a:spcPts val="0"/>
              </a:spcBef>
              <a:spcAft>
                <a:spcPts val="800"/>
              </a:spcAft>
              <a:buSzPct val="100000"/>
              <a:buFont typeface="Wingdings" panose="05000000000000000000" charset="0"/>
              <a:buChar char="l"/>
            </a:pPr>
            <a:r>
              <a:rPr lang="zh-CN" altLang="en-US" sz="2400" spc="160" dirty="0">
                <a:solidFill>
                  <a:schemeClr val="tx1">
                    <a:lumMod val="75000"/>
                    <a:lumOff val="25000"/>
                  </a:schemeClr>
                </a:solidFill>
                <a:latin typeface="Arial" panose="020B0604020202020204" pitchFamily="34" charset="0"/>
                <a:ea typeface="微软雅黑" panose="020B0503020204020204" charset="-122"/>
              </a:rPr>
              <a:t>责任与意外，哪个先来到？</a:t>
            </a:r>
            <a:endParaRPr lang="zh-CN" altLang="en-US" sz="2400" spc="160" dirty="0">
              <a:solidFill>
                <a:schemeClr val="tx1">
                  <a:lumMod val="75000"/>
                  <a:lumOff val="25000"/>
                </a:schemeClr>
              </a:solidFill>
              <a:latin typeface="Arial" panose="020B0604020202020204" pitchFamily="34" charset="0"/>
              <a:ea typeface="微软雅黑" panose="020B0503020204020204" charset="-122"/>
            </a:endParaRPr>
          </a:p>
        </p:txBody>
      </p:sp>
      <p:sp>
        <p:nvSpPr>
          <p:cNvPr id="13" name="矩形 12"/>
          <p:cNvSpPr/>
          <p:nvPr>
            <p:custDataLst>
              <p:tags r:id="rId4"/>
            </p:custDataLst>
          </p:nvPr>
        </p:nvSpPr>
        <p:spPr>
          <a:xfrm>
            <a:off x="8522676" y="6447692"/>
            <a:ext cx="3669323" cy="937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4" name="矩形 13"/>
          <p:cNvSpPr/>
          <p:nvPr>
            <p:custDataLst>
              <p:tags r:id="rId5"/>
            </p:custDataLst>
          </p:nvPr>
        </p:nvSpPr>
        <p:spPr>
          <a:xfrm>
            <a:off x="11847372" y="0"/>
            <a:ext cx="188622" cy="9730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grpSp>
        <p:nvGrpSpPr>
          <p:cNvPr id="18" name="组合 17"/>
          <p:cNvGrpSpPr>
            <a:grpSpLocks noChangeAspect="1"/>
          </p:cNvGrpSpPr>
          <p:nvPr>
            <p:custDataLst>
              <p:tags r:id="rId6"/>
            </p:custDataLst>
          </p:nvPr>
        </p:nvGrpSpPr>
        <p:grpSpPr>
          <a:xfrm rot="10800000">
            <a:off x="3488033" y="5084816"/>
            <a:ext cx="1230086" cy="1073375"/>
            <a:chOff x="1168400" y="1347856"/>
            <a:chExt cx="723913" cy="631688"/>
          </a:xfrm>
          <a:solidFill>
            <a:schemeClr val="bg1">
              <a:lumMod val="95000"/>
              <a:alpha val="20000"/>
            </a:schemeClr>
          </a:solidFill>
        </p:grpSpPr>
        <p:sp>
          <p:nvSpPr>
            <p:cNvPr id="19" name="任意多边形: 形状 15"/>
            <p:cNvSpPr>
              <a:spLocks noChangeAspect="1"/>
            </p:cNvSpPr>
            <p:nvPr>
              <p:custDataLst>
                <p:tags r:id="rId7"/>
              </p:custDataLst>
            </p:nvPr>
          </p:nvSpPr>
          <p:spPr>
            <a:xfrm>
              <a:off x="1168400" y="1347856"/>
              <a:ext cx="311295" cy="631688"/>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solidFill>
              <a:prstClr val="black"/>
            </a:solidFill>
            <a:ln w="317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20" name="任意多边形: 形状 16"/>
            <p:cNvSpPr>
              <a:spLocks noChangeAspect="1"/>
            </p:cNvSpPr>
            <p:nvPr>
              <p:custDataLst>
                <p:tags r:id="rId8"/>
              </p:custDataLst>
            </p:nvPr>
          </p:nvSpPr>
          <p:spPr>
            <a:xfrm>
              <a:off x="1581018" y="1347856"/>
              <a:ext cx="311295" cy="631688"/>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solidFill>
              <a:prstClr val="black"/>
            </a:solidFill>
            <a:ln w="317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grpSp>
    </p:spTree>
    <p:custDataLst>
      <p:tags r:id="rId9"/>
    </p:custData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a:xfrm>
            <a:off x="1524000" y="1913512"/>
            <a:ext cx="9144000" cy="2187001"/>
          </a:xfrm>
        </p:spPr>
        <p:txBody>
          <a:bodyPr/>
          <a:p>
            <a:r>
              <a:rPr lang="en-US" altLang="zh-CN" sz="7200" b="1">
                <a:solidFill>
                  <a:schemeClr val="bg1"/>
                </a:solidFill>
                <a:latin typeface="微软雅黑" panose="020B0503020204020204" charset="-122"/>
                <a:ea typeface="微软雅黑" panose="020B0503020204020204" charset="-122"/>
              </a:rPr>
              <a:t>Thanks</a:t>
            </a:r>
            <a:endParaRPr lang="en-US" altLang="zh-CN" sz="7200" b="1">
              <a:solidFill>
                <a:schemeClr val="bg1"/>
              </a:solidFill>
              <a:latin typeface="微软雅黑" panose="020B0503020204020204" charset="-122"/>
              <a:ea typeface="微软雅黑" panose="020B0503020204020204" charset="-122"/>
            </a:endParaRPr>
          </a:p>
        </p:txBody>
      </p:sp>
    </p:spTree>
    <p:custDataLst>
      <p:tags r:id="rId1"/>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2554_1*i*1"/>
  <p:tag name="KSO_WM_UNIT_LAYERLEVEL" val="1"/>
  <p:tag name="KSO_WM_TAG_VERSION" val="1.0"/>
  <p:tag name="KSO_WM_BEAUTIFY_FLAG" val="#wm#"/>
  <p:tag name="KSO_WM_UNIT_TYPE" val="i"/>
  <p:tag name="KSO_WM_UNIT_INDEX" val="1"/>
  <p:tag name="KSO_WM_UNIT_SUBTYPE" val="h"/>
  <p:tag name="KSO_WM_SLIDE_BACKGROUND_TYPE" val="bottomTop"/>
  <p:tag name="KSO_WM_SLIDE_BK_DARK_LIGHT" val="2"/>
  <p:tag name="KSO_WM_UNIT_BK_DARK_LIGHT" val="2"/>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TEMPLATE_CATEGORY" val="diagram"/>
  <p:tag name="KSO_WM_TEMPLATE_INDEX" val="20212554"/>
  <p:tag name="KSO_WM_UNIT_VALUE" val="742"/>
  <p:tag name="KSO_WM_TEMPLATE_ASSEMBLE_XID" val="637600a50c9383becde15bb7"/>
  <p:tag name="KSO_WM_TEMPLATE_ASSEMBLE_GROUPID" val="637600a50c9383becde15bb7"/>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TYPE" val="o_h_i"/>
  <p:tag name="KSO_WM_UNIT_INDEX" val="1_2_3"/>
  <p:tag name="KSO_WM_UNIT_ID" val="diagram20212159_3*o_h_i*1_2_3"/>
  <p:tag name="KSO_WM_TEMPLATE_CATEGORY" val="diagram"/>
  <p:tag name="KSO_WM_TEMPLATE_INDEX" val="20212159"/>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00.xml><?xml version="1.0" encoding="utf-8"?>
<p:tagLst xmlns:p="http://schemas.openxmlformats.org/presentationml/2006/main">
  <p:tag name="KSO_WM_UNIT_TABLE_BEAUTIFY" val="smartTable{b4786fd7-42bc-4a24-abb0-88f1924392ac}"/>
</p:tagLst>
</file>

<file path=ppt/tags/tag101.xml><?xml version="1.0" encoding="utf-8"?>
<p:tagLst xmlns:p="http://schemas.openxmlformats.org/presentationml/2006/main">
  <p:tag name="KSO_WM_UNIT_TABLE_BEAUTIFY" val="smartTable{ffa555fc-6675-478f-bcf2-e365e3027b00}"/>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775_1*i*1"/>
  <p:tag name="KSO_WM_TEMPLATE_CATEGORY" val="diagram"/>
  <p:tag name="KSO_WM_TEMPLATE_INDEX" val="20200775"/>
  <p:tag name="KSO_WM_UNIT_LAYERLEVEL" val="1"/>
  <p:tag name="KSO_WM_TAG_VERSION" val="1.0"/>
  <p:tag name="KSO_WM_BEAUTIFY_FLAG" val="#wm#"/>
  <p:tag name="KSO_WM_UNIT_TYPE" val="i"/>
  <p:tag name="KSO_WM_UNIT_INDEX" val="1"/>
  <p:tag name="KSO_WM_UNIT_FILL_FORE_SCHEMECOLOR_INDEX_BRIGHTNESS" val="0"/>
  <p:tag name="KSO_WM_UNIT_FILL_FORE_SCHEMECOLOR_INDEX" val="16"/>
  <p:tag name="KSO_WM_UNIT_FILL_BACK_SCHEMECOLOR_INDEX_BRIGHTNESS" val="0"/>
  <p:tag name="KSO_WM_UNIT_FILL_BACK_SCHEMECOLOR_INDEX" val="14"/>
  <p:tag name="KSO_WM_UNIT_FILL_TYPE" val="2"/>
  <p:tag name="KSO_WM_UNIT_TEXT_FILL_FORE_SCHEMECOLOR_INDEX_BRIGHTNESS" val="0"/>
  <p:tag name="KSO_WM_UNIT_TEXT_FILL_FORE_SCHEMECOLOR_INDEX" val="2"/>
  <p:tag name="KSO_WM_UNIT_TEXT_FILL_TYPE" val="1"/>
</p:tagLst>
</file>

<file path=ppt/tags/tag103.xml><?xml version="1.0" encoding="utf-8"?>
<p:tagLst xmlns:p="http://schemas.openxmlformats.org/presentationml/2006/main">
  <p:tag name="KSO_WM_UNIT_PRESET_TEXT" val="点击此处添加正文，文字是您思想的提炼，为了演示发布的良好效果，请言简意赅的阐述您的观点。&#13;您的正文已经经简明扼要，字字珠玑，但信息却千丝万缕、错综复杂，需要用更多的文字来表述；但请您尽可能提炼思想的精髓，否则容易造成观者的阅读压力，适得其反。&#13;正如我们都希望改变世界，希望给别人带去光明，但更多时候我们只需要播下一颗种子，自然有微风吹拂，雨露滋养。恰如其分的表达观点，往往事半功倍。&#13;当您的正文内容到达这个限度时，或许已经不纯粹作用于演示，极大可能运用于阅读领域；无论是传播观点、知识分享还是汇报工作，内容的详尽固然重要，但请一定注意信息框架的清晰，这样才能使内容层次分明，页面简洁易读。&#13;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若还有更多内容，请酌情缩小字号，但我们不建议您的文本字号小于14磅，请您务必注意。"/>
  <p:tag name="KSO_WM_UNIT_NOCLEAR" val="0"/>
  <p:tag name="KSO_WM_UNIT_VALUE" val="1380"/>
  <p:tag name="KSO_WM_UNIT_HIGHLIGHT" val="0"/>
  <p:tag name="KSO_WM_UNIT_COMPATIBLE" val="0"/>
  <p:tag name="KSO_WM_UNIT_DIAGRAM_ISNUMVISUAL" val="0"/>
  <p:tag name="KSO_WM_UNIT_DIAGRAM_ISREFERUNIT" val="0"/>
  <p:tag name="KSO_WM_UNIT_TYPE" val="f"/>
  <p:tag name="KSO_WM_UNIT_INDEX" val="1"/>
  <p:tag name="KSO_WM_UNIT_ID" val="diagram20200775_1*f*1"/>
  <p:tag name="KSO_WM_TEMPLATE_CATEGORY" val="diagram"/>
  <p:tag name="KSO_WM_TEMPLATE_INDEX" val="20200775"/>
  <p:tag name="KSO_WM_UNIT_LAYERLEVEL" val="1"/>
  <p:tag name="KSO_WM_TAG_VERSION" val="1.0"/>
  <p:tag name="KSO_WM_BEAUTIFY_FLAG" val="#wm#"/>
  <p:tag name="KSO_WM_UNIT_TEXT_FILL_FORE_SCHEMECOLOR_INDEX_BRIGHTNESS" val="0.25"/>
  <p:tag name="KSO_WM_UNIT_TEXT_FILL_FORE_SCHEMECOLOR_INDEX" val="13"/>
  <p:tag name="KSO_WM_UNIT_TEXT_FILL_TYPE" val="1"/>
</p:tagLst>
</file>

<file path=ppt/tags/tag104.xml><?xml version="1.0" encoding="utf-8"?>
<p:tagLst xmlns:p="http://schemas.openxmlformats.org/presentationml/2006/main">
  <p:tag name="KSO_WM_SLIDE_ID" val="diagram20200775_1"/>
  <p:tag name="KSO_WM_TEMPLATE_SUBCATEGORY" val="0"/>
  <p:tag name="KSO_WM_SLIDE_TYPE" val="text"/>
  <p:tag name="KSO_WM_SLIDE_SUBTYPE" val="pureTxt"/>
  <p:tag name="KSO_WM_SLIDE_ITEM_CNT" val="0"/>
  <p:tag name="KSO_WM_SLIDE_INDEX" val="1"/>
  <p:tag name="KSO_WM_SLIDE_SIZE" val="933*443"/>
  <p:tag name="KSO_WM_SLIDE_POSITION" val="-30*48"/>
  <p:tag name="KSO_WM_TAG_VERSION" val="1.0"/>
  <p:tag name="KSO_WM_BEAUTIFY_FLAG" val="#wm#"/>
  <p:tag name="KSO_WM_TEMPLATE_CATEGORY" val="diagram"/>
  <p:tag name="KSO_WM_TEMPLATE_INDEX" val="20200775"/>
  <p:tag name="KSO_WM_SLIDE_LAYOUT" val="f"/>
  <p:tag name="KSO_WM_SLIDE_LAYOUT_CNT" val="1"/>
</p:tagLst>
</file>

<file path=ppt/tags/tag105.xml><?xml version="1.0" encoding="utf-8"?>
<p:tagLst xmlns:p="http://schemas.openxmlformats.org/presentationml/2006/main">
  <p:tag name="KSO_WM_UNIT_TABLE_BEAUTIFY" val="smartTable{732110f0-6885-46cc-82d4-56290d2dbcf8}"/>
</p:tagLst>
</file>

<file path=ppt/tags/tag106.xml><?xml version="1.0" encoding="utf-8"?>
<p:tagLst xmlns:p="http://schemas.openxmlformats.org/presentationml/2006/main">
  <p:tag name="KSO_WM_UNIT_TABLE_BEAUTIFY" val="smartTable{c5ba6bd2-df00-48e9-899d-e4e6e33003de}"/>
</p:tagLst>
</file>

<file path=ppt/tags/tag107.xml><?xml version="1.0" encoding="utf-8"?>
<p:tagLst xmlns:p="http://schemas.openxmlformats.org/presentationml/2006/main">
  <p:tag name="KSO_WM_UNIT_TABLE_BEAUTIFY" val="smartTable{908ca428-c129-4a60-86b3-370d370ec62f}"/>
</p:tagLst>
</file>

<file path=ppt/tags/tag108.xml><?xml version="1.0" encoding="utf-8"?>
<p:tagLst xmlns:p="http://schemas.openxmlformats.org/presentationml/2006/main">
  <p:tag name="KSO_WM_UNIT_TABLE_BEAUTIFY" val="smartTable{735cef1b-7f3b-49ef-8dc3-e8e2ab188344}"/>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775_1*i*1"/>
  <p:tag name="KSO_WM_TEMPLATE_CATEGORY" val="diagram"/>
  <p:tag name="KSO_WM_TEMPLATE_INDEX" val="20200775"/>
  <p:tag name="KSO_WM_UNIT_LAYERLEVEL" val="1"/>
  <p:tag name="KSO_WM_TAG_VERSION" val="1.0"/>
  <p:tag name="KSO_WM_BEAUTIFY_FLAG" val="#wm#"/>
  <p:tag name="KSO_WM_UNIT_TYPE" val="i"/>
  <p:tag name="KSO_WM_UNIT_INDEX" val="1"/>
  <p:tag name="KSO_WM_UNIT_FILL_FORE_SCHEMECOLOR_INDEX_BRIGHTNESS" val="0"/>
  <p:tag name="KSO_WM_UNIT_FILL_FORE_SCHEMECOLOR_INDEX" val="16"/>
  <p:tag name="KSO_WM_UNIT_FILL_BACK_SCHEMECOLOR_INDEX_BRIGHTNESS" val="0"/>
  <p:tag name="KSO_WM_UNIT_FILL_BACK_SCHEMECOLOR_INDEX" val="14"/>
  <p:tag name="KSO_WM_UNIT_FILL_TYPE" val="2"/>
  <p:tag name="KSO_WM_UNIT_TEXT_FILL_FORE_SCHEMECOLOR_INDEX_BRIGHTNESS" val="0"/>
  <p:tag name="KSO_WM_UNIT_TEXT_FILL_FORE_SCHEMECOLOR_INDEX" val="2"/>
  <p:tag name="KSO_WM_UNIT_TEXT_FILL_TYPE" val="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TYPE" val="o_h_i"/>
  <p:tag name="KSO_WM_UNIT_INDEX" val="1_2_5"/>
  <p:tag name="KSO_WM_UNIT_ID" val="diagram20212159_3*o_h_i*1_2_5"/>
  <p:tag name="KSO_WM_TEMPLATE_CATEGORY" val="diagram"/>
  <p:tag name="KSO_WM_TEMPLATE_INDEX" val="20212159"/>
  <p:tag name="KSO_WM_UNIT_LAYERLEVEL" val="1_1_1"/>
  <p:tag name="KSO_WM_TAG_VERSION" val="1.0"/>
  <p:tag name="KSO_WM_BEAUTIFY_FLAG" val="#wm#"/>
  <p:tag name="KSO_WM_UNIT_FILL_FORE_SCHEMECOLOR_INDEX_BRIGHTNESS" val="-0.5"/>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10.xml><?xml version="1.0" encoding="utf-8"?>
<p:tagLst xmlns:p="http://schemas.openxmlformats.org/presentationml/2006/main">
  <p:tag name="KSO_WM_UNIT_PRESET_TEXT" val="点击此处添加正文，文字是您思想的提炼，为了演示发布的良好效果，请言简意赅的阐述您的观点。&#13;您的正文已经经简明扼要，字字珠玑，但信息却千丝万缕、错综复杂，需要用更多的文字来表述；但请您尽可能提炼思想的精髓，否则容易造成观者的阅读压力，适得其反。&#13;正如我们都希望改变世界，希望给别人带去光明，但更多时候我们只需要播下一颗种子，自然有微风吹拂，雨露滋养。恰如其分的表达观点，往往事半功倍。&#13;当您的正文内容到达这个限度时，或许已经不纯粹作用于演示，极大可能运用于阅读领域；无论是传播观点、知识分享还是汇报工作，内容的详尽固然重要，但请一定注意信息框架的清晰，这样才能使内容层次分明，页面简洁易读。&#13;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若还有更多内容，请酌情缩小字号，但我们不建议您的文本字号小于14磅，请您务必注意。"/>
  <p:tag name="KSO_WM_UNIT_NOCLEAR" val="0"/>
  <p:tag name="KSO_WM_UNIT_VALUE" val="1380"/>
  <p:tag name="KSO_WM_UNIT_HIGHLIGHT" val="0"/>
  <p:tag name="KSO_WM_UNIT_COMPATIBLE" val="0"/>
  <p:tag name="KSO_WM_UNIT_DIAGRAM_ISNUMVISUAL" val="0"/>
  <p:tag name="KSO_WM_UNIT_DIAGRAM_ISREFERUNIT" val="0"/>
  <p:tag name="KSO_WM_UNIT_TYPE" val="f"/>
  <p:tag name="KSO_WM_UNIT_INDEX" val="1"/>
  <p:tag name="KSO_WM_UNIT_ID" val="diagram20200775_1*f*1"/>
  <p:tag name="KSO_WM_TEMPLATE_CATEGORY" val="diagram"/>
  <p:tag name="KSO_WM_TEMPLATE_INDEX" val="20200775"/>
  <p:tag name="KSO_WM_UNIT_LAYERLEVEL" val="1"/>
  <p:tag name="KSO_WM_TAG_VERSION" val="1.0"/>
  <p:tag name="KSO_WM_BEAUTIFY_FLAG" val="#wm#"/>
  <p:tag name="KSO_WM_UNIT_TEXT_FILL_FORE_SCHEMECOLOR_INDEX_BRIGHTNESS" val="0.25"/>
  <p:tag name="KSO_WM_UNIT_TEXT_FILL_FORE_SCHEMECOLOR_INDEX" val="13"/>
  <p:tag name="KSO_WM_UNIT_TEXT_FILL_TYPE" val="1"/>
</p:tagLst>
</file>

<file path=ppt/tags/tag111.xml><?xml version="1.0" encoding="utf-8"?>
<p:tagLst xmlns:p="http://schemas.openxmlformats.org/presentationml/2006/main">
  <p:tag name="KSO_WM_SLIDE_ID" val="diagram20200775_1"/>
  <p:tag name="KSO_WM_TEMPLATE_SUBCATEGORY" val="0"/>
  <p:tag name="KSO_WM_SLIDE_TYPE" val="text"/>
  <p:tag name="KSO_WM_SLIDE_SUBTYPE" val="pureTxt"/>
  <p:tag name="KSO_WM_SLIDE_ITEM_CNT" val="0"/>
  <p:tag name="KSO_WM_SLIDE_INDEX" val="1"/>
  <p:tag name="KSO_WM_SLIDE_SIZE" val="933*443"/>
  <p:tag name="KSO_WM_SLIDE_POSITION" val="-30*48"/>
  <p:tag name="KSO_WM_TAG_VERSION" val="1.0"/>
  <p:tag name="KSO_WM_BEAUTIFY_FLAG" val="#wm#"/>
  <p:tag name="KSO_WM_TEMPLATE_CATEGORY" val="diagram"/>
  <p:tag name="KSO_WM_TEMPLATE_INDEX" val="20200775"/>
  <p:tag name="KSO_WM_SLIDE_LAYOUT" val="f"/>
  <p:tag name="KSO_WM_SLIDE_LAYOUT_CNT" val="1"/>
</p:tagLst>
</file>

<file path=ppt/tags/tag112.xml><?xml version="1.0" encoding="utf-8"?>
<p:tagLst xmlns:p="http://schemas.openxmlformats.org/presentationml/2006/main">
  <p:tag name="KSO_WM_UNIT_TABLE_BEAUTIFY" val="smartTable{7a1a897a-a4f5-4d3e-a65b-4467cf97ce29}"/>
</p:tagLst>
</file>

<file path=ppt/tags/tag113.xml><?xml version="1.0" encoding="utf-8"?>
<p:tagLst xmlns:p="http://schemas.openxmlformats.org/presentationml/2006/main">
  <p:tag name="KSO_WM_UNIT_TABLE_BEAUTIFY" val="smartTable{d78ba44b-ff3e-499c-b9e5-fa92d8047a8a}"/>
</p:tagLst>
</file>

<file path=ppt/tags/tag114.xml><?xml version="1.0" encoding="utf-8"?>
<p:tagLst xmlns:p="http://schemas.openxmlformats.org/presentationml/2006/main">
  <p:tag name="KSO_WM_UNIT_TABLE_BEAUTIFY" val="smartTable{fecbd40c-a7f6-4fb9-a8d9-3e7c70f52dbb}"/>
</p:tagLst>
</file>

<file path=ppt/tags/tag115.xml><?xml version="1.0" encoding="utf-8"?>
<p:tagLst xmlns:p="http://schemas.openxmlformats.org/presentationml/2006/main">
  <p:tag name="KSO_WM_UNIT_ISCONTENTS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diagram20200681_1*a*1"/>
  <p:tag name="KSO_WM_TEMPLATE_CATEGORY" val="diagram"/>
  <p:tag name="KSO_WM_TEMPLATE_INDEX" val="20200681"/>
  <p:tag name="KSO_WM_UNIT_LAYERLEVEL" val="1"/>
  <p:tag name="KSO_WM_TAG_VERSION" val="1.0"/>
  <p:tag name="KSO_WM_BEAUTIFY_FLAG" val="#wm#"/>
  <p:tag name="KSO_WM_UNIT_PRESET_TEXT" val="趣头条  WPS&#13;在工作中找到激情"/>
  <p:tag name="KSO_WM_UNIT_TEXT_FILL_FORE_SCHEMECOLOR_INDEX_BRIGHTNESS" val="0.25"/>
  <p:tag name="KSO_WM_UNIT_TEXT_FILL_FORE_SCHEMECOLOR_INDEX" val="13"/>
  <p:tag name="KSO_WM_UNIT_TEXT_FILL_TYPE" val="1"/>
</p:tagLst>
</file>

<file path=ppt/tags/tag116.xml><?xml version="1.0" encoding="utf-8"?>
<p:tagLst xmlns:p="http://schemas.openxmlformats.org/presentationml/2006/main">
  <p:tag name="KSO_WM_BEAUTIFY_FLAG" val="#wm#"/>
  <p:tag name="KSO_WM_UNIT_TYPE" val="β"/>
  <p:tag name="TABLE_SKINIDX" val="3"/>
  <p:tag name="TABLE_COLORIDX" val="g"/>
  <p:tag name="KSO_WM_UNIT_TABLE_BEAUTIFY" val="smartTable{fea3a75a-4e31-4bcd-b464-c6a9abaad961}"/>
  <p:tag name="TABLE_ENDDRAG_ORIGIN_RECT" val="345*522"/>
  <p:tag name="TABLE_ENDDRAG_RECT" val="518*0*345*522"/>
</p:tagLst>
</file>

<file path=ppt/tags/tag117.xml><?xml version="1.0" encoding="utf-8"?>
<p:tagLst xmlns:p="http://schemas.openxmlformats.org/presentationml/2006/main">
  <p:tag name="KSO_WM_SLIDE_ID" val="diagram20200681_1"/>
  <p:tag name="KSO_WM_TEMPLATE_SUBCATEGORY" val="0"/>
  <p:tag name="KSO_WM_TEMPLATE_MASTER_TYPE" val="0"/>
  <p:tag name="KSO_WM_TEMPLATE_COLOR_TYPE" val="0"/>
  <p:tag name="KSO_WM_SLIDE_TYPE" val="text"/>
  <p:tag name="KSO_WM_SLIDE_SUBTYPE" val="picTxt"/>
  <p:tag name="KSO_WM_SLIDE_ITEM_CNT" val="0"/>
  <p:tag name="KSO_WM_SLIDE_INDEX" val="1"/>
  <p:tag name="KSO_WM_SLIDE_SIZE" val="896*539"/>
  <p:tag name="KSO_WM_SLIDE_POSITION" val="63*0"/>
  <p:tag name="KSO_WM_TAG_VERSION" val="1.0"/>
  <p:tag name="KSO_WM_BEAUTIFY_FLAG" val="#wm#"/>
  <p:tag name="KSO_WM_TEMPLATE_CATEGORY" val="diagram"/>
  <p:tag name="KSO_WM_TEMPLATE_INDEX" val="20200681"/>
  <p:tag name="KSO_WM_SLIDE_LAYOUT" val="a_b_d_f"/>
  <p:tag name="KSO_WM_SLIDE_LAYOUT_CNT" val="1_1_1_1"/>
</p:tagLst>
</file>

<file path=ppt/tags/tag118.xml><?xml version="1.0" encoding="utf-8"?>
<p:tagLst xmlns:p="http://schemas.openxmlformats.org/presentationml/2006/main">
  <p:tag name="KSO_WM_UNIT_ADJUSTLAYOUT_ID" val="77"/>
  <p:tag name="KSO_WM_UNIT_COLOR_SCHEME_SHAPE_ID" val="77"/>
  <p:tag name="KSO_WM_UNIT_COLOR_SCHEME_PARENT_PAGE" val="0_1"/>
  <p:tag name="KSO_WM_UNIT_BLOCK" val="0"/>
  <p:tag name="KSO_WM_UNIT_SM_LIMIT_TYPE" val="2"/>
  <p:tag name="KSO_WM_UNIT_DEC_AREA_ID" val="26f667020e184cfcb5fdc8f0ef51eae4"/>
  <p:tag name="KSO_WM_UNIT_DECORATE_INFO" val="{&quot;ReferentInfo&quot;:{&quot;Id&quot;:&quot;slide&quot;,&quot;X&quot;:{&quot;Pos&quot;:1},&quot;Y&quot;:{&quot;Pos&quot;:0}},&quot;DecorateInfoX&quot;:{&quot;Pos&quot;:0,&quot;IsAbs&quot;:false},&quot;DecorateInfoY&quot;:{&quot;Pos&quot;:0,&quot;IsAbs&quot;:false},&quot;DecorateInfoW&quot;:{&quot;IsAbs&quot;:false},&quot;DecorateInfoH&quot;:{&quot;IsAbs&quot;:false},&quot;whChangeMode&quot;:1}"/>
  <p:tag name="KSO_WM_UNIT_HIGHLIGHT" val="0"/>
  <p:tag name="KSO_WM_UNIT_COMPATIBLE" val="0"/>
  <p:tag name="KSO_WM_UNIT_DIAGRAM_ISNUMVISUAL" val="0"/>
  <p:tag name="KSO_WM_UNIT_DIAGRAM_ISREFERUNIT" val="0"/>
  <p:tag name="KSO_WM_UNIT_TYPE" val="i"/>
  <p:tag name="KSO_WM_UNIT_INDEX" val="1"/>
  <p:tag name="KSO_WM_UNIT_ID" val="diagram20213636_1*i*1"/>
  <p:tag name="KSO_WM_TEMPLATE_CATEGORY" val="diagram"/>
  <p:tag name="KSO_WM_TEMPLATE_INDEX" val="20213636"/>
  <p:tag name="KSO_WM_UNIT_LAYERLEVEL" val="1"/>
  <p:tag name="KSO_WM_TAG_VERSION" val="1.0"/>
  <p:tag name="KSO_WM_BEAUTIFY_FLAG" val="#wm#"/>
  <p:tag name="KSO_WM_CHIP_GROUPID" val="5efd8d2c81ee359a788b1dc0"/>
  <p:tag name="KSO_WM_CHIP_XID" val="5efd8d2c81ee359a788b1dc1"/>
  <p:tag name="KSO_WM_UNIT_FILL_FORE_SCHEMECOLOR_INDEX_BRIGHTNESS" val="-0.05"/>
  <p:tag name="KSO_WM_UNIT_FILL_FORE_SCHEMECOLOR_INDEX" val="14"/>
  <p:tag name="KSO_WM_UNIT_FILL_BACK_SCHEMECOLOR_INDEX_BRIGHTNESS" val="0"/>
  <p:tag name="KSO_WM_UNIT_FILL_BACK_SCHEMECOLOR_INDEX" val="14"/>
  <p:tag name="KSO_WM_UNIT_FILL_TYPE" val="2"/>
  <p:tag name="KSO_WM_UNIT_TEXT_FILL_FORE_SCHEMECOLOR_INDEX_BRIGHTNESS" val="0"/>
  <p:tag name="KSO_WM_UNIT_TEXT_FILL_FORE_SCHEMECOLOR_INDEX" val="2"/>
  <p:tag name="KSO_WM_UNIT_TEXT_FILL_TYPE" val="1"/>
  <p:tag name="KSO_WM_UNIT_VALUE" val="12"/>
  <p:tag name="KSO_WM_TEMPLATE_ASSEMBLE_XID" val="60656f694054ed1e2fb80994"/>
  <p:tag name="KSO_WM_TEMPLATE_ASSEMBLE_GROUPID" val="60656f694054ed1e2fb80994"/>
</p:tagLst>
</file>

<file path=ppt/tags/tag119.xml><?xml version="1.0" encoding="utf-8"?>
<p:tagLst xmlns:p="http://schemas.openxmlformats.org/presentationml/2006/main">
  <p:tag name="KSO_WM_UNIT_ADJUSTLAYOUT_ID" val="78"/>
  <p:tag name="KSO_WM_UNIT_COLOR_SCHEME_SHAPE_ID" val="78"/>
  <p:tag name="KSO_WM_UNIT_COLOR_SCHEME_PARENT_PAGE" val="0_1"/>
  <p:tag name="KSO_WM_UNIT_BLOCK" val="0"/>
  <p:tag name="KSO_WM_UNIT_SM_LIMIT_TYPE" val="2"/>
  <p:tag name="KSO_WM_UNIT_DEC_AREA_ID" val="7dc30cdb887247c48f6ce60dbda0bf98"/>
  <p:tag name="KSO_WM_UNIT_DECORATE_INFO" val="{&quot;ReferentInfo&quot;:{&quot;Id&quot;:&quot;slide&quot;,&quot;X&quot;:{&quot;Pos&quot;:1},&quot;Y&quot;:{&quot;Pos&quot;:1}},&quot;DecorateInfoX&quot;:{&quot;Pos&quot;:0,&quot;IsAbs&quot;:false},&quot;DecorateInfoY&quot;:{&quot;Pos&quot;:1,&quot;IsAbs&quot;:false},&quot;DecorateInfoW&quot;:{&quot;IsAbs&quot;:false},&quot;DecorateInfoH&quot;:{&quot;IsAbs&quot;:false},&quot;whChangeMode&quot;:1}"/>
  <p:tag name="KSO_WM_UNIT_HIGHLIGHT" val="0"/>
  <p:tag name="KSO_WM_UNIT_COMPATIBLE" val="0"/>
  <p:tag name="KSO_WM_UNIT_DIAGRAM_ISNUMVISUAL" val="0"/>
  <p:tag name="KSO_WM_UNIT_DIAGRAM_ISREFERUNIT" val="0"/>
  <p:tag name="KSO_WM_UNIT_TYPE" val="i"/>
  <p:tag name="KSO_WM_UNIT_INDEX" val="2"/>
  <p:tag name="KSO_WM_UNIT_ID" val="diagram20213636_1*i*2"/>
  <p:tag name="KSO_WM_TEMPLATE_CATEGORY" val="diagram"/>
  <p:tag name="KSO_WM_TEMPLATE_INDEX" val="20213636"/>
  <p:tag name="KSO_WM_UNIT_LAYERLEVEL" val="1"/>
  <p:tag name="KSO_WM_TAG_VERSION" val="1.0"/>
  <p:tag name="KSO_WM_BEAUTIFY_FLAG" val="#wm#"/>
  <p:tag name="KSO_WM_CHIP_GROUPID" val="5efd8d2c81ee359a788b1dc0"/>
  <p:tag name="KSO_WM_CHIP_XID" val="5efd8d2c81ee359a788b1dc1"/>
  <p:tag name="KSO_WM_UNIT_FILL_FORE_SCHEMECOLOR_INDEX_BRIGHTNESS" val="-0.05"/>
  <p:tag name="KSO_WM_UNIT_FILL_FORE_SCHEMECOLOR_INDEX" val="14"/>
  <p:tag name="KSO_WM_UNIT_FILL_BACK_SCHEMECOLOR_INDEX_BRIGHTNESS" val="0"/>
  <p:tag name="KSO_WM_UNIT_FILL_BACK_SCHEMECOLOR_INDEX" val="14"/>
  <p:tag name="KSO_WM_UNIT_FILL_TYPE" val="2"/>
  <p:tag name="KSO_WM_UNIT_TEXT_FILL_FORE_SCHEMECOLOR_INDEX_BRIGHTNESS" val="0"/>
  <p:tag name="KSO_WM_UNIT_TEXT_FILL_FORE_SCHEMECOLOR_INDEX" val="2"/>
  <p:tag name="KSO_WM_UNIT_TEXT_FILL_TYPE" val="1"/>
  <p:tag name="KSO_WM_UNIT_VALUE" val="63"/>
  <p:tag name="KSO_WM_TEMPLATE_ASSEMBLE_XID" val="60656f694054ed1e2fb80994"/>
  <p:tag name="KSO_WM_TEMPLATE_ASSEMBLE_GROUPID" val="60656f694054ed1e2fb80994"/>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TYPE" val="o_h_i"/>
  <p:tag name="KSO_WM_UNIT_INDEX" val="1_3_3"/>
  <p:tag name="KSO_WM_UNIT_ID" val="diagram20212159_3*o_h_i*1_3_3"/>
  <p:tag name="KSO_WM_TEMPLATE_CATEGORY" val="diagram"/>
  <p:tag name="KSO_WM_TEMPLATE_INDEX" val="20212159"/>
  <p:tag name="KSO_WM_UNIT_LAYERLEVEL" val="1_1_1"/>
  <p:tag name="KSO_WM_TAG_VERSION" val="1.0"/>
  <p:tag name="KSO_WM_BEAUTIFY_FLAG" val="#wm#"/>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20.xml><?xml version="1.0" encoding="utf-8"?>
<p:tagLst xmlns:p="http://schemas.openxmlformats.org/presentationml/2006/main">
  <p:tag name="KSO_WM_UNIT_ADJUSTLAYOUT_ID" val="63"/>
  <p:tag name="KSO_WM_UNIT_COLOR_SCHEME_SHAPE_ID" val="63"/>
  <p:tag name="KSO_WM_UNIT_COLOR_SCHEME_PARENT_PAGE" val="0_1"/>
  <p:tag name="KSO_WM_UNIT_BLOCK" val="0"/>
  <p:tag name="KSO_WM_UNIT_SM_LIMIT_TYPE" val="2"/>
  <p:tag name="KSO_WM_UNIT_DEC_AREA_ID" val="fd79299ae80242808b6b38814397d7c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UNIT_HIGHLIGHT" val="0"/>
  <p:tag name="KSO_WM_UNIT_COMPATIBLE" val="0"/>
  <p:tag name="KSO_WM_UNIT_DIAGRAM_ISNUMVISUAL" val="0"/>
  <p:tag name="KSO_WM_UNIT_DIAGRAM_ISREFERUNIT" val="0"/>
  <p:tag name="KSO_WM_UNIT_TYPE" val="i"/>
  <p:tag name="KSO_WM_UNIT_INDEX" val="3"/>
  <p:tag name="KSO_WM_UNIT_ID" val="diagram20213636_1*i*3"/>
  <p:tag name="KSO_WM_TEMPLATE_CATEGORY" val="diagram"/>
  <p:tag name="KSO_WM_TEMPLATE_INDEX" val="20213636"/>
  <p:tag name="KSO_WM_UNIT_LAYERLEVEL" val="1"/>
  <p:tag name="KSO_WM_TAG_VERSION" val="1.0"/>
  <p:tag name="KSO_WM_BEAUTIFY_FLAG" val="#wm#"/>
  <p:tag name="KSO_WM_CHIP_GROUPID" val="5efd8d2c81ee359a788b1dc0"/>
  <p:tag name="KSO_WM_CHIP_XID" val="5efd8d2c81ee359a788b1dc1"/>
  <p:tag name="KSO_WM_UNIT_FILL_FORE_SCHEMECOLOR_INDEX_BRIGHTNESS" val="-0.15"/>
  <p:tag name="KSO_WM_UNIT_FILL_FORE_SCHEMECOLOR_INDEX" val="14"/>
  <p:tag name="KSO_WM_UNIT_FILL_BACK_SCHEMECOLOR_INDEX_BRIGHTNESS" val="0"/>
  <p:tag name="KSO_WM_UNIT_FILL_BACK_SCHEMECOLOR_INDEX" val="14"/>
  <p:tag name="KSO_WM_UNIT_FILL_TYPE" val="2"/>
  <p:tag name="KSO_WM_UNIT_TEXT_FILL_FORE_SCHEMECOLOR_INDEX_BRIGHTNESS" val="0"/>
  <p:tag name="KSO_WM_UNIT_TEXT_FILL_FORE_SCHEMECOLOR_INDEX" val="2"/>
  <p:tag name="KSO_WM_UNIT_TEXT_FILL_TYPE" val="1"/>
  <p:tag name="KSO_WM_UNIT_VALUE" val="750"/>
  <p:tag name="KSO_WM_TEMPLATE_ASSEMBLE_XID" val="60656f694054ed1e2fb80994"/>
  <p:tag name="KSO_WM_TEMPLATE_ASSEMBLE_GROUPID" val="60656f694054ed1e2fb80994"/>
</p:tagLst>
</file>

<file path=ppt/tags/tag121.xml><?xml version="1.0" encoding="utf-8"?>
<p:tagLst xmlns:p="http://schemas.openxmlformats.org/presentationml/2006/main">
  <p:tag name="KSO_WM_UNIT_ADJUSTLAYOUT_ID" val="64"/>
  <p:tag name="KSO_WM_UNIT_COLOR_SCHEME_SHAPE_ID" val="64"/>
  <p:tag name="KSO_WM_UNIT_COLOR_SCHEME_PARENT_PAGE" val="0_1"/>
  <p:tag name="KSO_WM_UNIT_DECOLORIZATION" val="1"/>
  <p:tag name="KSO_WM_UNIT_BLOCK" val="0"/>
  <p:tag name="KSO_WM_UNIT_SM_LIMIT_TYPE" val="2"/>
  <p:tag name="KSO_WM_UNIT_DEC_AREA_ID" val="60990a4491a046b0998955ad9d9fad0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UNIT_HIGHLIGHT" val="0"/>
  <p:tag name="KSO_WM_UNIT_COMPATIBLE" val="0"/>
  <p:tag name="KSO_WM_UNIT_DIAGRAM_ISNUMVISUAL" val="0"/>
  <p:tag name="KSO_WM_UNIT_DIAGRAM_ISREFERUNIT" val="0"/>
  <p:tag name="KSO_WM_UNIT_TYPE" val="i"/>
  <p:tag name="KSO_WM_UNIT_INDEX" val="4"/>
  <p:tag name="KSO_WM_UNIT_ID" val="diagram20213636_1*i*4"/>
  <p:tag name="KSO_WM_TEMPLATE_CATEGORY" val="diagram"/>
  <p:tag name="KSO_WM_TEMPLATE_INDEX" val="20213636"/>
  <p:tag name="KSO_WM_UNIT_LAYERLEVEL" val="1"/>
  <p:tag name="KSO_WM_TAG_VERSION" val="1.0"/>
  <p:tag name="KSO_WM_BEAUTIFY_FLAG" val="#wm#"/>
  <p:tag name="KSO_WM_CHIP_GROUPID" val="5efd8d2c81ee359a788b1dc0"/>
  <p:tag name="KSO_WM_CHIP_XID" val="5efd8d2c81ee359a788b1dc1"/>
  <p:tag name="KSO_WM_UNIT_LINE_FORE_SCHEMECOLOR_INDEX_BRIGHTNESS" val="-0.15"/>
  <p:tag name="KSO_WM_UNIT_LINE_FORE_SCHEMECOLOR_INDEX" val="14"/>
  <p:tag name="KSO_WM_UNIT_LINE_FILL_TYPE" val="2"/>
  <p:tag name="KSO_WM_UNIT_TEXT_FILL_FORE_SCHEMECOLOR_INDEX_BRIGHTNESS" val="0"/>
  <p:tag name="KSO_WM_UNIT_TEXT_FILL_FORE_SCHEMECOLOR_INDEX" val="2"/>
  <p:tag name="KSO_WM_UNIT_TEXT_FILL_TYPE" val="1"/>
  <p:tag name="KSO_WM_UNIT_VALUE" val="987"/>
  <p:tag name="KSO_WM_TEMPLATE_ASSEMBLE_XID" val="60656f694054ed1e2fb80994"/>
  <p:tag name="KSO_WM_TEMPLATE_ASSEMBLE_GROUPID" val="60656f694054ed1e2fb80994"/>
</p:tagLst>
</file>

<file path=ppt/tags/tag122.xml><?xml version="1.0" encoding="utf-8"?>
<p:tagLst xmlns:p="http://schemas.openxmlformats.org/presentationml/2006/main">
  <p:tag name="KSO_WM_UNIT_ADJUSTLAYOUT_ID" val="65"/>
  <p:tag name="KSO_WM_UNIT_COLOR_SCHEME_SHAPE_ID" val="65"/>
  <p:tag name="KSO_WM_UNIT_COLOR_SCHEME_PARENT_PAGE" val="0_1"/>
  <p:tag name="KSO_WM_UNIT_BLOCK" val="0"/>
  <p:tag name="KSO_WM_UNIT_SM_LIMIT_TYPE" val="2"/>
  <p:tag name="KSO_WM_UNIT_DEC_AREA_ID" val="64f98742acdb40a2bf23a4620074bdc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UNIT_HIGHLIGHT" val="0"/>
  <p:tag name="KSO_WM_UNIT_COMPATIBLE" val="0"/>
  <p:tag name="KSO_WM_UNIT_DIAGRAM_ISNUMVISUAL" val="0"/>
  <p:tag name="KSO_WM_UNIT_DIAGRAM_ISREFERUNIT" val="0"/>
  <p:tag name="KSO_WM_UNIT_TYPE" val="i"/>
  <p:tag name="KSO_WM_UNIT_INDEX" val="5"/>
  <p:tag name="KSO_WM_UNIT_ID" val="diagram20213636_1*i*5"/>
  <p:tag name="KSO_WM_TEMPLATE_CATEGORY" val="diagram"/>
  <p:tag name="KSO_WM_TEMPLATE_INDEX" val="20213636"/>
  <p:tag name="KSO_WM_UNIT_LAYERLEVEL" val="1"/>
  <p:tag name="KSO_WM_TAG_VERSION" val="1.0"/>
  <p:tag name="KSO_WM_BEAUTIFY_FLAG" val="#wm#"/>
  <p:tag name="KSO_WM_CHIP_GROUPID" val="5efd8d2c81ee359a788b1dc0"/>
  <p:tag name="KSO_WM_CHIP_XID" val="5efd8d2c81ee359a788b1dc1"/>
  <p:tag name="KSO_WM_UNIT_LINE_FORE_SCHEMECOLOR_INDEX_BRIGHTNESS" val="0.15"/>
  <p:tag name="KSO_WM_UNIT_LINE_FORE_SCHEMECOLOR_INDEX" val="13"/>
  <p:tag name="KSO_WM_UNIT_LINE_FILL_TYPE" val="2"/>
  <p:tag name="KSO_WM_UNIT_TEXT_FILL_FORE_SCHEMECOLOR_INDEX_BRIGHTNESS" val="0"/>
  <p:tag name="KSO_WM_UNIT_TEXT_FILL_FORE_SCHEMECOLOR_INDEX" val="2"/>
  <p:tag name="KSO_WM_UNIT_TEXT_FILL_TYPE" val="1"/>
  <p:tag name="KSO_WM_UNIT_VALUE" val="987"/>
  <p:tag name="KSO_WM_TEMPLATE_ASSEMBLE_XID" val="60656f694054ed1e2fb80994"/>
  <p:tag name="KSO_WM_TEMPLATE_ASSEMBLE_GROUPID" val="60656f694054ed1e2fb80994"/>
</p:tagLst>
</file>

<file path=ppt/tags/tag123.xml><?xml version="1.0" encoding="utf-8"?>
<p:tagLst xmlns:p="http://schemas.openxmlformats.org/presentationml/2006/main">
  <p:tag name="KSO_WM_UNIT_ADJUSTLAYOUT_ID" val="68"/>
  <p:tag name="KSO_WM_UNIT_COLOR_SCHEME_SHAPE_ID" val="68"/>
  <p:tag name="KSO_WM_UNIT_COLOR_SCHEME_PARENT_PAGE" val="0_1"/>
  <p:tag name="KSO_WM_UNIT_DECOLORIZATION" val="1"/>
  <p:tag name="KSO_WM_UNIT_BLOCK" val="0"/>
  <p:tag name="KSO_WM_UNIT_SM_LIMIT_TYPE" val="2"/>
  <p:tag name="KSO_WM_UNIT_DEC_AREA_ID" val="094935a61e8a4176ae5df096d2c04d8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UNIT_HIGHLIGHT" val="0"/>
  <p:tag name="KSO_WM_UNIT_COMPATIBLE" val="0"/>
  <p:tag name="KSO_WM_UNIT_DIAGRAM_ISNUMVISUAL" val="0"/>
  <p:tag name="KSO_WM_UNIT_DIAGRAM_ISREFERUNIT" val="0"/>
  <p:tag name="KSO_WM_UNIT_TYPE" val="i"/>
  <p:tag name="KSO_WM_UNIT_INDEX" val="6"/>
  <p:tag name="KSO_WM_UNIT_ID" val="diagram20213636_1*i*6"/>
  <p:tag name="KSO_WM_TEMPLATE_CATEGORY" val="diagram"/>
  <p:tag name="KSO_WM_TEMPLATE_INDEX" val="20213636"/>
  <p:tag name="KSO_WM_UNIT_LAYERLEVEL" val="1"/>
  <p:tag name="KSO_WM_TAG_VERSION" val="1.0"/>
  <p:tag name="KSO_WM_BEAUTIFY_FLAG" val="#wm#"/>
  <p:tag name="KSO_WM_CHIP_GROUPID" val="5efd8d2c81ee359a788b1dc0"/>
  <p:tag name="KSO_WM_CHIP_XID" val="5efd8d2c81ee359a788b1dc1"/>
  <p:tag name="KSO_WM_UNIT_LINE_FORE_SCHEMECOLOR_INDEX_BRIGHTNESS" val="-0.15"/>
  <p:tag name="KSO_WM_UNIT_LINE_FORE_SCHEMECOLOR_INDEX" val="14"/>
  <p:tag name="KSO_WM_UNIT_LINE_FILL_TYPE" val="2"/>
  <p:tag name="KSO_WM_UNIT_TEXT_FILL_FORE_SCHEMECOLOR_INDEX_BRIGHTNESS" val="0"/>
  <p:tag name="KSO_WM_UNIT_TEXT_FILL_FORE_SCHEMECOLOR_INDEX" val="2"/>
  <p:tag name="KSO_WM_UNIT_TEXT_FILL_TYPE" val="1"/>
  <p:tag name="KSO_WM_UNIT_VALUE" val="255"/>
  <p:tag name="KSO_WM_TEMPLATE_ASSEMBLE_XID" val="60656f694054ed1e2fb80994"/>
  <p:tag name="KSO_WM_TEMPLATE_ASSEMBLE_GROUPID" val="60656f694054ed1e2fb80994"/>
</p:tagLst>
</file>

<file path=ppt/tags/tag124.xml><?xml version="1.0" encoding="utf-8"?>
<p:tagLst xmlns:p="http://schemas.openxmlformats.org/presentationml/2006/main">
  <p:tag name="KSO_WM_UNIT_ADJUSTLAYOUT_ID" val="71"/>
  <p:tag name="KSO_WM_UNIT_COLOR_SCHEME_SHAPE_ID" val="71"/>
  <p:tag name="KSO_WM_UNIT_COLOR_SCHEME_PARENT_PAGE" val="0_1"/>
  <p:tag name="KSO_WM_UNIT_DECOLORIZATION" val="1"/>
  <p:tag name="KSO_WM_UNIT_BLOCK" val="0"/>
  <p:tag name="KSO_WM_UNIT_SM_LIMIT_TYPE" val="2"/>
  <p:tag name="KSO_WM_UNIT_DEC_AREA_ID" val="6f74c30187c54981af0610fc807a3d68"/>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UNIT_HIGHLIGHT" val="0"/>
  <p:tag name="KSO_WM_UNIT_COMPATIBLE" val="0"/>
  <p:tag name="KSO_WM_UNIT_DIAGRAM_ISNUMVISUAL" val="0"/>
  <p:tag name="KSO_WM_UNIT_DIAGRAM_ISREFERUNIT" val="0"/>
  <p:tag name="KSO_WM_UNIT_TYPE" val="i"/>
  <p:tag name="KSO_WM_UNIT_INDEX" val="7"/>
  <p:tag name="KSO_WM_UNIT_ID" val="diagram20213636_1*i*7"/>
  <p:tag name="KSO_WM_TEMPLATE_CATEGORY" val="diagram"/>
  <p:tag name="KSO_WM_TEMPLATE_INDEX" val="20213636"/>
  <p:tag name="KSO_WM_UNIT_LAYERLEVEL" val="1"/>
  <p:tag name="KSO_WM_TAG_VERSION" val="1.0"/>
  <p:tag name="KSO_WM_BEAUTIFY_FLAG" val="#wm#"/>
  <p:tag name="KSO_WM_CHIP_GROUPID" val="5efd8d2c81ee359a788b1dc0"/>
  <p:tag name="KSO_WM_CHIP_XID" val="5efd8d2c81ee359a788b1dc1"/>
  <p:tag name="KSO_WM_TEMPLATE_ASSEMBLE_XID" val="60656f694054ed1e2fb80994"/>
  <p:tag name="KSO_WM_TEMPLATE_ASSEMBLE_GROUPID" val="60656f694054ed1e2fb80994"/>
</p:tagLst>
</file>

<file path=ppt/tags/tag125.xml><?xml version="1.0" encoding="utf-8"?>
<p:tagLst xmlns:p="http://schemas.openxmlformats.org/presentationml/2006/main">
  <p:tag name="KSO_WM_UNIT_ADJUSTLAYOUT_ID" val="75"/>
  <p:tag name="KSO_WM_UNIT_COLOR_SCHEME_SHAPE_ID" val="75"/>
  <p:tag name="KSO_WM_UNIT_COLOR_SCHEME_PARENT_PAGE" val="0_1"/>
  <p:tag name="KSO_WM_UNIT_DECOLORIZATION" val="1"/>
  <p:tag name="KSO_WM_UNIT_SM_LIMIT_TYPE" val="2"/>
  <p:tag name="KSO_WM_UNIT_HIGHLIGHT" val="0"/>
  <p:tag name="KSO_WM_UNIT_COMPATIBLE" val="0"/>
  <p:tag name="KSO_WM_UNIT_DIAGRAM_ISNUMVISUAL" val="0"/>
  <p:tag name="KSO_WM_UNIT_DIAGRAM_ISREFERUNIT" val="0"/>
  <p:tag name="KSO_WM_UNIT_TYPE" val="i"/>
  <p:tag name="KSO_WM_UNIT_INDEX" val="8"/>
  <p:tag name="KSO_WM_UNIT_ID" val="diagram20213636_1*i*8"/>
  <p:tag name="KSO_WM_TEMPLATE_CATEGORY" val="diagram"/>
  <p:tag name="KSO_WM_TEMPLATE_INDEX" val="20213636"/>
  <p:tag name="KSO_WM_UNIT_LAYERLEVEL" val="1"/>
  <p:tag name="KSO_WM_TAG_VERSION" val="1.0"/>
  <p:tag name="KSO_WM_BEAUTIFY_FLAG" val="#wm#"/>
  <p:tag name="KSO_WM_CHIP_GROUPID" val="5efd8d2c81ee359a788b1dc0"/>
  <p:tag name="KSO_WM_CHIP_XID" val="5efd8d2c81ee359a788b1dc1"/>
  <p:tag name="KSO_WM_UNIT_FILL_FORE_SCHEMECOLOR_INDEX_BRIGHTNESS" val="-0.05"/>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VALUE" val="2"/>
  <p:tag name="KSO_WM_TEMPLATE_ASSEMBLE_XID" val="60656f694054ed1e2fb80994"/>
  <p:tag name="KSO_WM_TEMPLATE_ASSEMBLE_GROUPID" val="60656f694054ed1e2fb80994"/>
</p:tagLst>
</file>

<file path=ppt/tags/tag126.xml><?xml version="1.0" encoding="utf-8"?>
<p:tagLst xmlns:p="http://schemas.openxmlformats.org/presentationml/2006/main">
  <p:tag name="KSO_WM_UNIT_ADJUSTLAYOUT_ID" val="76"/>
  <p:tag name="KSO_WM_UNIT_COLOR_SCHEME_SHAPE_ID" val="76"/>
  <p:tag name="KSO_WM_UNIT_COLOR_SCHEME_PARENT_PAGE" val="0_1"/>
  <p:tag name="KSO_WM_UNIT_DECOLORIZATION" val="1"/>
  <p:tag name="KSO_WM_UNIT_SM_LIMIT_TYPE" val="2"/>
  <p:tag name="KSO_WM_UNIT_HIGHLIGHT" val="0"/>
  <p:tag name="KSO_WM_UNIT_COMPATIBLE" val="0"/>
  <p:tag name="KSO_WM_UNIT_DIAGRAM_ISNUMVISUAL" val="0"/>
  <p:tag name="KSO_WM_UNIT_DIAGRAM_ISREFERUNIT" val="0"/>
  <p:tag name="KSO_WM_UNIT_TYPE" val="i"/>
  <p:tag name="KSO_WM_UNIT_INDEX" val="9"/>
  <p:tag name="KSO_WM_UNIT_ID" val="diagram20213636_1*i*9"/>
  <p:tag name="KSO_WM_TEMPLATE_CATEGORY" val="diagram"/>
  <p:tag name="KSO_WM_TEMPLATE_INDEX" val="20213636"/>
  <p:tag name="KSO_WM_UNIT_LAYERLEVEL" val="1"/>
  <p:tag name="KSO_WM_TAG_VERSION" val="1.0"/>
  <p:tag name="KSO_WM_BEAUTIFY_FLAG" val="#wm#"/>
  <p:tag name="KSO_WM_CHIP_GROUPID" val="5efd8d2c81ee359a788b1dc0"/>
  <p:tag name="KSO_WM_CHIP_XID" val="5efd8d2c81ee359a788b1dc1"/>
  <p:tag name="KSO_WM_UNIT_FILL_FORE_SCHEMECOLOR_INDEX_BRIGHTNESS" val="-0.05"/>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VALUE" val="2"/>
  <p:tag name="KSO_WM_TEMPLATE_ASSEMBLE_XID" val="60656f694054ed1e2fb80994"/>
  <p:tag name="KSO_WM_TEMPLATE_ASSEMBLE_GROUPID" val="60656f694054ed1e2fb80994"/>
</p:tagLst>
</file>

<file path=ppt/tags/tag127.xml><?xml version="1.0" encoding="utf-8"?>
<p:tagLst xmlns:p="http://schemas.openxmlformats.org/presentationml/2006/main">
  <p:tag name="KSO_WM_UNIT_ADJUSTLAYOUT_ID" val="72"/>
  <p:tag name="KSO_WM_UNIT_COLOR_SCHEME_SHAPE_ID" val="72"/>
  <p:tag name="KSO_WM_UNIT_COLOR_SCHEME_PARENT_PAGE" val="0_1"/>
  <p:tag name="KSO_WM_UNIT_BLOCK" val="0"/>
  <p:tag name="KSO_WM_UNIT_SM_LIMIT_TYPE" val="2"/>
  <p:tag name="KSO_WM_UNIT_DEC_AREA_ID" val="e630323a977c44c78b283d41e994cc2a"/>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UNIT_HIGHLIGHT" val="0"/>
  <p:tag name="KSO_WM_UNIT_COMPATIBLE" val="0"/>
  <p:tag name="KSO_WM_UNIT_DIAGRAM_ISNUMVISUAL" val="0"/>
  <p:tag name="KSO_WM_UNIT_DIAGRAM_ISREFERUNIT" val="0"/>
  <p:tag name="KSO_WM_UNIT_TYPE" val="i"/>
  <p:tag name="KSO_WM_UNIT_INDEX" val="10"/>
  <p:tag name="KSO_WM_UNIT_ID" val="diagram20213636_1*i*10"/>
  <p:tag name="KSO_WM_TEMPLATE_CATEGORY" val="diagram"/>
  <p:tag name="KSO_WM_TEMPLATE_INDEX" val="20213636"/>
  <p:tag name="KSO_WM_UNIT_LAYERLEVEL" val="1"/>
  <p:tag name="KSO_WM_TAG_VERSION" val="1.0"/>
  <p:tag name="KSO_WM_BEAUTIFY_FLAG" val="#wm#"/>
  <p:tag name="KSO_WM_CHIP_GROUPID" val="5efd8d2c81ee359a788b1dc0"/>
  <p:tag name="KSO_WM_CHIP_XID" val="5efd8d2c81ee359a788b1dc1"/>
  <p:tag name="KSO_WM_TEMPLATE_ASSEMBLE_XID" val="60656f694054ed1e2fb80994"/>
  <p:tag name="KSO_WM_TEMPLATE_ASSEMBLE_GROUPID" val="60656f694054ed1e2fb80994"/>
</p:tagLst>
</file>

<file path=ppt/tags/tag128.xml><?xml version="1.0" encoding="utf-8"?>
<p:tagLst xmlns:p="http://schemas.openxmlformats.org/presentationml/2006/main">
  <p:tag name="KSO_WM_UNIT_ADJUSTLAYOUT_ID" val="73"/>
  <p:tag name="KSO_WM_UNIT_COLOR_SCHEME_SHAPE_ID" val="73"/>
  <p:tag name="KSO_WM_UNIT_COLOR_SCHEME_PARENT_PAGE" val="0_1"/>
  <p:tag name="KSO_WM_UNIT_SM_LIMIT_TYPE" val="2"/>
  <p:tag name="KSO_WM_UNIT_HIGHLIGHT" val="0"/>
  <p:tag name="KSO_WM_UNIT_COMPATIBLE" val="0"/>
  <p:tag name="KSO_WM_UNIT_DIAGRAM_ISNUMVISUAL" val="0"/>
  <p:tag name="KSO_WM_UNIT_DIAGRAM_ISREFERUNIT" val="0"/>
  <p:tag name="KSO_WM_UNIT_TYPE" val="i"/>
  <p:tag name="KSO_WM_UNIT_INDEX" val="11"/>
  <p:tag name="KSO_WM_UNIT_ID" val="diagram20213636_1*i*11"/>
  <p:tag name="KSO_WM_TEMPLATE_CATEGORY" val="diagram"/>
  <p:tag name="KSO_WM_TEMPLATE_INDEX" val="20213636"/>
  <p:tag name="KSO_WM_UNIT_LAYERLEVEL" val="1"/>
  <p:tag name="KSO_WM_TAG_VERSION" val="1.0"/>
  <p:tag name="KSO_WM_BEAUTIFY_FLAG" val="#wm#"/>
  <p:tag name="KSO_WM_CHIP_GROUPID" val="5efd8d2c81ee359a788b1dc0"/>
  <p:tag name="KSO_WM_CHIP_XID" val="5efd8d2c81ee359a788b1dc1"/>
  <p:tag name="KSO_WM_UNIT_LINE_FORE_SCHEMECOLOR_INDEX_BRIGHTNESS" val="0.15"/>
  <p:tag name="KSO_WM_UNIT_LINE_FORE_SCHEMECOLOR_INDEX" val="13"/>
  <p:tag name="KSO_WM_UNIT_LINE_FILL_TYPE" val="2"/>
  <p:tag name="KSO_WM_UNIT_TEXT_FILL_FORE_SCHEMECOLOR_INDEX_BRIGHTNESS" val="0"/>
  <p:tag name="KSO_WM_UNIT_TEXT_FILL_FORE_SCHEMECOLOR_INDEX" val="2"/>
  <p:tag name="KSO_WM_UNIT_TEXT_FILL_TYPE" val="1"/>
  <p:tag name="KSO_WM_UNIT_VALUE" val="2"/>
  <p:tag name="KSO_WM_TEMPLATE_ASSEMBLE_XID" val="60656f694054ed1e2fb80994"/>
  <p:tag name="KSO_WM_TEMPLATE_ASSEMBLE_GROUPID" val="60656f694054ed1e2fb80994"/>
</p:tagLst>
</file>

<file path=ppt/tags/tag129.xml><?xml version="1.0" encoding="utf-8"?>
<p:tagLst xmlns:p="http://schemas.openxmlformats.org/presentationml/2006/main">
  <p:tag name="KSO_WM_UNIT_ADJUSTLAYOUT_ID" val="74"/>
  <p:tag name="KSO_WM_UNIT_COLOR_SCHEME_SHAPE_ID" val="74"/>
  <p:tag name="KSO_WM_UNIT_COLOR_SCHEME_PARENT_PAGE" val="0_1"/>
  <p:tag name="KSO_WM_UNIT_SM_LIMIT_TYPE" val="2"/>
  <p:tag name="KSO_WM_UNIT_HIGHLIGHT" val="0"/>
  <p:tag name="KSO_WM_UNIT_COMPATIBLE" val="0"/>
  <p:tag name="KSO_WM_UNIT_DIAGRAM_ISNUMVISUAL" val="0"/>
  <p:tag name="KSO_WM_UNIT_DIAGRAM_ISREFERUNIT" val="0"/>
  <p:tag name="KSO_WM_UNIT_TYPE" val="i"/>
  <p:tag name="KSO_WM_UNIT_INDEX" val="12"/>
  <p:tag name="KSO_WM_UNIT_ID" val="diagram20213636_1*i*12"/>
  <p:tag name="KSO_WM_TEMPLATE_CATEGORY" val="diagram"/>
  <p:tag name="KSO_WM_TEMPLATE_INDEX" val="20213636"/>
  <p:tag name="KSO_WM_UNIT_LAYERLEVEL" val="1"/>
  <p:tag name="KSO_WM_TAG_VERSION" val="1.0"/>
  <p:tag name="KSO_WM_BEAUTIFY_FLAG" val="#wm#"/>
  <p:tag name="KSO_WM_CHIP_GROUPID" val="5efd8d2c81ee359a788b1dc0"/>
  <p:tag name="KSO_WM_CHIP_XID" val="5efd8d2c81ee359a788b1dc1"/>
  <p:tag name="KSO_WM_UNIT_LINE_FORE_SCHEMECOLOR_INDEX_BRIGHTNESS" val="0.15"/>
  <p:tag name="KSO_WM_UNIT_LINE_FORE_SCHEMECOLOR_INDEX" val="13"/>
  <p:tag name="KSO_WM_UNIT_LINE_FILL_TYPE" val="2"/>
  <p:tag name="KSO_WM_UNIT_TEXT_FILL_FORE_SCHEMECOLOR_INDEX_BRIGHTNESS" val="0"/>
  <p:tag name="KSO_WM_UNIT_TEXT_FILL_FORE_SCHEMECOLOR_INDEX" val="2"/>
  <p:tag name="KSO_WM_UNIT_TEXT_FILL_TYPE" val="1"/>
  <p:tag name="KSO_WM_UNIT_VALUE" val="2"/>
  <p:tag name="KSO_WM_TEMPLATE_ASSEMBLE_XID" val="60656f694054ed1e2fb80994"/>
  <p:tag name="KSO_WM_TEMPLATE_ASSEMBLE_GROUPID" val="60656f694054ed1e2fb80994"/>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TYPE" val="o_h_i"/>
  <p:tag name="KSO_WM_UNIT_INDEX" val="1_3_5"/>
  <p:tag name="KSO_WM_UNIT_ID" val="diagram20212159_3*o_h_i*1_3_5"/>
  <p:tag name="KSO_WM_TEMPLATE_CATEGORY" val="diagram"/>
  <p:tag name="KSO_WM_TEMPLATE_INDEX" val="20212159"/>
  <p:tag name="KSO_WM_UNIT_LAYERLEVEL" val="1_1_1"/>
  <p:tag name="KSO_WM_TAG_VERSION" val="1.0"/>
  <p:tag name="KSO_WM_BEAUTIFY_FLAG" val="#wm#"/>
  <p:tag name="KSO_WM_UNIT_FILL_FORE_SCHEMECOLOR_INDEX_BRIGHTNESS" val="-0.5"/>
  <p:tag name="KSO_WM_UNIT_FILL_FORE_SCHEMECOLOR_INDEX" val="8"/>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30.xml><?xml version="1.0" encoding="utf-8"?>
<p:tagLst xmlns:p="http://schemas.openxmlformats.org/presentationml/2006/main">
  <p:tag name="KSO_WM_UNIT_VALUE" val="1015*1015"/>
  <p:tag name="KSO_WM_UNIT_HIGHLIGHT" val="0"/>
  <p:tag name="KSO_WM_UNIT_COMPATIBLE" val="1"/>
  <p:tag name="KSO_WM_UNIT_DIAGRAM_ISNUMVISUAL" val="0"/>
  <p:tag name="KSO_WM_UNIT_DIAGRAM_ISREFERUNIT" val="0"/>
  <p:tag name="KSO_WM_UNIT_TYPE" val="d"/>
  <p:tag name="KSO_WM_UNIT_INDEX" val="1"/>
  <p:tag name="KSO_WM_UNIT_ID" val="diagram20213636_1*d*1"/>
  <p:tag name="KSO_WM_TEMPLATE_CATEGORY" val="diagram"/>
  <p:tag name="KSO_WM_TEMPLATE_INDEX" val="20213636"/>
  <p:tag name="KSO_WM_UNIT_LAYERLEVEL" val="1"/>
  <p:tag name="KSO_WM_TAG_VERSION" val="1.0"/>
  <p:tag name="KSO_WM_BEAUTIFY_FLAG" val="#wm#"/>
  <p:tag name="KSO_WM_CHIP_GROUPID" val="5e7310da9a230a26b9e88a19"/>
  <p:tag name="KSO_WM_CHIP_XID" val="5e7310da9a230a26b9e88a1a"/>
  <p:tag name="KSO_WM_UNIT_DEC_AREA_ID" val="f069c38b6b6d4387b23a1e1e5dc00ef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4a10ac8e76ab4988ba9615b6d006bac2"/>
  <p:tag name="KSO_WM_TEMPLATE_ASSEMBLE_XID" val="60656f694054ed1e2fb80994"/>
  <p:tag name="KSO_WM_TEMPLATE_ASSEMBLE_GROUPID" val="60656f694054ed1e2fb80994"/>
</p:tagLst>
</file>

<file path=ppt/tags/tag131.xml><?xml version="1.0" encoding="utf-8"?>
<p:tagLst xmlns:p="http://schemas.openxmlformats.org/presentationml/2006/main">
  <p:tag name="KSO_WM_UNIT_ISCONTENTSTITLE" val="0"/>
  <p:tag name="KSO_WM_UNIT_ISNUMDGMTITLE" val="0"/>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diagram20213636_1*a*1"/>
  <p:tag name="KSO_WM_TEMPLATE_CATEGORY" val="diagram"/>
  <p:tag name="KSO_WM_TEMPLATE_INDEX" val="20213636"/>
  <p:tag name="KSO_WM_UNIT_LAYERLEVEL" val="1"/>
  <p:tag name="KSO_WM_TAG_VERSION" val="1.0"/>
  <p:tag name="KSO_WM_BEAUTIFY_FLAG" val="#wm#"/>
  <p:tag name="KSO_WM_UNIT_PRESET_TEXT" val="添加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8aeeb6e96c064044a6008e9fb5972a3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5b8eb6c62bcc41bca268b6f529095efa"/>
  <p:tag name="KSO_WM_UNIT_SUPPORT_BIG_FONT" val="1"/>
  <p:tag name="KSO_WM_UNIT_TEXT_FILL_FORE_SCHEMECOLOR_INDEX_BRIGHTNESS" val="0"/>
  <p:tag name="KSO_WM_UNIT_TEXT_FILL_FORE_SCHEMECOLOR_INDEX" val="13"/>
  <p:tag name="KSO_WM_UNIT_TEXT_FILL_TYPE" val="1"/>
  <p:tag name="KSO_WM_TEMPLATE_ASSEMBLE_XID" val="60656f694054ed1e2fb80994"/>
  <p:tag name="KSO_WM_TEMPLATE_ASSEMBLE_GROUPID" val="60656f694054ed1e2fb80994"/>
</p:tagLst>
</file>

<file path=ppt/tags/tag132.xml><?xml version="1.0" encoding="utf-8"?>
<p:tagLst xmlns:p="http://schemas.openxmlformats.org/presentationml/2006/main">
  <p:tag name="KSO_WM_SLIDE_CONSTRAINT" val="%7b%22slideConstraint%22%3a%7b%22seriesAreas%22%3a%5b%5d%2c%22singleAreas%22%3a%5b%7b%22shapes%22%3a%5b19%5d%2c%22serialConstraintIndex%22%3a-1%2c%22areatextmark%22%3a0%2c%22pictureprocessmark%22%3a0%7d%5d%7d%7d"/>
  <p:tag name="KSO_WM_SLIDE_COLORSCHEME_VERSION" val="3.2"/>
  <p:tag name="KSO_WM_SLIDE_LAYOUT_INFO" val="{&quot;backgroundInfo&quot;:[{&quot;bottom&quot;:0,&quot;bottomAbs&quot;:false,&quot;left&quot;:0,&quot;leftAbs&quot;:false,&quot;right&quot;:0,&quot;rightAbs&quot;:false,&quot;top&quot;:0,&quot;topAbs&quot;:false,&quot;type&quot;:&quot;general&quot;}],&quot;direction&quot;:1,&quot;id&quot;:&quot;2021-04-01T15:44:55&quot;,&quot;maxSize&quot;:{&quot;size1&quot;:41.2},&quot;minSize&quot;:{&quot;size1&quot;:41.2},&quot;normalSize&quot;:{&quot;size1&quot;:41.2},&quot;subLayout&quot;:[{&quot;id&quot;:&quot;2021-04-01T15:44:55&quot;,&quot;margin&quot;:{&quot;bottom&quot;:2.5399999618530273,&quot;left&quot;:3.38700008392334,&quot;right&quot;:0.4230000674724579,&quot;top&quot;:2.9629998207092285},&quot;type&quot;:0},{&quot;id&quot;:&quot;2021-04-01T15:44:55&quot;,&quot;margin&quot;:{&quot;bottom&quot;:6.7729997634887695,&quot;left&quot;:1.7020000219345093,&quot;right&quot;:3.809999942779541,&quot;top&quot;:8.043000221252441},&quot;type&quot;:0}],&quot;type&quot;:0}"/>
  <p:tag name="KSO_WM_SLIDE_BACKGROUND" val="[&quot;general&quot;]"/>
  <p:tag name="KSO_WM_SLIDE_RATIO" val="1.777778"/>
  <p:tag name="KSO_WM_SLIDE_ID" val="diagram20213636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14*540"/>
  <p:tag name="KSO_WM_SLIDE_POSITION" val="0*0"/>
  <p:tag name="KSO_WM_TAG_VERSION" val="1.0"/>
  <p:tag name="KSO_WM_BEAUTIFY_FLAG" val="#wm#"/>
  <p:tag name="KSO_WM_TEMPLATE_CATEGORY" val="diagram"/>
  <p:tag name="KSO_WM_TEMPLATE_INDEX" val="20213636"/>
  <p:tag name="KSO_WM_SLIDE_LAYOUT" val="a_d"/>
  <p:tag name="KSO_WM_SLIDE_LAYOUT_CNT" val="1_1"/>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false,&quot;fill_id&quot;:&quot;8c3789e782d64a8db1011494b7f8e4c2&quot;,&quot;fill_align&quot;:&quot;lm&quot;,&quot;chip_types&quot;:[&quot;picture&quot;]},{&quot;text_align&quot;:&quot;cm&quot;,&quot;text_direction&quot;:&quot;horizontal&quot;,&quot;support_big_font&quot;:true,&quot;fill_id&quot;:&quot;438c312198694d7e90d6eeedb9ae7024&quot;,&quot;fill_align&quot;:&quot;cm&quot;,&quot;chip_types&quot;:[&quot;header&quot;]}],[{&quot;text_align&quot;:&quot;lm&quot;,&quot;text_direction&quot;:&quot;horizontal&quot;,&quot;support_big_font&quot;:false,&quot;fill_id&quot;:&quot;8c3789e782d64a8db1011494b7f8e4c2&quot;,&quot;fill_align&quot;:&quot;lm&quot;,&quot;chip_types&quot;:[&quot;picture&quot;]},{&quot;text_align&quot;:&quot;lm&quot;,&quot;text_direction&quot;:&quot;horizontal&quot;,&quot;support_big_font&quot;:true,&quot;fill_id&quot;:&quot;438c312198694d7e90d6eeedb9ae7024&quot;,&quot;fill_align&quot;:&quot;cm&quot;,&quot;chip_types&quot;:[&quot;text&quot;]}]]"/>
  <p:tag name="KSO_WM_CHIP_XID" val="5efd8d2c81ee359a788b1dc1"/>
  <p:tag name="KSO_WM_CHIP_DECFILLPROP" val="[]"/>
  <p:tag name="KSO_WM_SLIDE_CAN_ADD_NAVIGATION" val="1"/>
  <p:tag name="KSO_WM_CHIP_GROUPID" val="5efd8d2c81ee359a788b1dc0"/>
  <p:tag name="KSO_WM_SLIDE_BK_DARK_LIGHT" val="2"/>
  <p:tag name="KSO_WM_SLIDE_BACKGROUND_TYPE" val="general"/>
  <p:tag name="KSO_WM_SLIDE_SUPPORT_FEATURE_TYPE" val="0"/>
  <p:tag name="KSO_WM_TEMPLATE_ASSEMBLE_XID" val="60656f694054ed1e2fb80994"/>
  <p:tag name="KSO_WM_TEMPLATE_ASSEMBLE_GROUPID" val="60656f694054ed1e2fb80994"/>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4767_1*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2"/>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TEMPLATE_CATEGORY" val="diagram"/>
  <p:tag name="KSO_WM_TEMPLATE_INDEX" val="20214767"/>
  <p:tag name="KSO_WM_UNIT_VALUE" val="375"/>
  <p:tag name="KSO_WM_TEMPLATE_ASSEMBLE_XID" val="60656f9b4054ed1e2fb80d6e"/>
  <p:tag name="KSO_WM_TEMPLATE_ASSEMBLE_GROUPID" val="60656f9b4054ed1e2fb80d6e"/>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4767_1*i*2"/>
  <p:tag name="KSO_WM_TEMPLATE_CATEGORY" val="diagram"/>
  <p:tag name="KSO_WM_TEMPLATE_INDEX" val="20214767"/>
  <p:tag name="KSO_WM_UNIT_LAYERLEVEL" val="1"/>
  <p:tag name="KSO_WM_TAG_VERSION" val="1.0"/>
  <p:tag name="KSO_WM_BEAUTIFY_FLAG" val="#wm#"/>
  <p:tag name="KSO_WM_UNIT_BLOCK" val="0"/>
  <p:tag name="KSO_WM_UNIT_SM_LIMIT_TYPE" val="2"/>
  <p:tag name="KSO_WM_UNIT_DEC_AREA_ID" val="0517c0a8d4e643faac4c14e8bfee66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f21358a491bb0086638bf8"/>
  <p:tag name="KSO_WM_CHIP_XID" val="5ef21358a491bb0086638bf9"/>
  <p:tag name="KSO_WM_UNIT_TEXT_FILL_FORE_SCHEMECOLOR_INDEX_BRIGHTNESS" val="0"/>
  <p:tag name="KSO_WM_UNIT_TEXT_FILL_FORE_SCHEMECOLOR_INDEX" val="2"/>
  <p:tag name="KSO_WM_UNIT_TEXT_FILL_TYPE" val="1"/>
  <p:tag name="KSO_WM_UNIT_VALUE" val="252"/>
  <p:tag name="KSO_WM_TEMPLATE_ASSEMBLE_XID" val="60656f9b4054ed1e2fb80d6e"/>
  <p:tag name="KSO_WM_TEMPLATE_ASSEMBLE_GROUPID" val="60656f9b4054ed1e2fb80d6e"/>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4767_1*i*3"/>
  <p:tag name="KSO_WM_TEMPLATE_CATEGORY" val="diagram"/>
  <p:tag name="KSO_WM_TEMPLATE_INDEX" val="20214767"/>
  <p:tag name="KSO_WM_UNIT_LAYERLEVEL" val="1"/>
  <p:tag name="KSO_WM_TAG_VERSION" val="1.0"/>
  <p:tag name="KSO_WM_BEAUTIFY_FLAG" val="#wm#"/>
  <p:tag name="KSO_WM_UNIT_BLOCK" val="0"/>
  <p:tag name="KSO_WM_UNIT_SM_LIMIT_TYPE" val="2"/>
  <p:tag name="KSO_WM_UNIT_DEC_AREA_ID" val="758ca4e4af8c46b28d1a14bc3761a7a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f21358a491bb0086638bf8"/>
  <p:tag name="KSO_WM_CHIP_XID" val="5ef21358a491bb0086638bf9"/>
  <p:tag name="KSO_WM_UNIT_LINE_FORE_SCHEMECOLOR_INDEX_BRIGHTNESS" val="0"/>
  <p:tag name="KSO_WM_UNIT_LINE_FORE_SCHEMECOLOR_INDEX" val="15"/>
  <p:tag name="KSO_WM_UNIT_LINE_FILL_TYPE" val="2"/>
  <p:tag name="KSO_WM_UNIT_TEXT_FILL_FORE_SCHEMECOLOR_INDEX_BRIGHTNESS" val="0"/>
  <p:tag name="KSO_WM_UNIT_TEXT_FILL_FORE_SCHEMECOLOR_INDEX" val="2"/>
  <p:tag name="KSO_WM_UNIT_TEXT_FILL_TYPE" val="1"/>
  <p:tag name="KSO_WM_UNIT_VALUE" val="630"/>
  <p:tag name="KSO_WM_TEMPLATE_ASSEMBLE_XID" val="60656f9b4054ed1e2fb80d6e"/>
  <p:tag name="KSO_WM_TEMPLATE_ASSEMBLE_GROUPID" val="60656f9b4054ed1e2fb80d6e"/>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4767_1*i*4"/>
  <p:tag name="KSO_WM_TEMPLATE_CATEGORY" val="diagram"/>
  <p:tag name="KSO_WM_TEMPLATE_INDEX" val="20214767"/>
  <p:tag name="KSO_WM_UNIT_LAYERLEVEL" val="1"/>
  <p:tag name="KSO_WM_TAG_VERSION" val="1.0"/>
  <p:tag name="KSO_WM_BEAUTIFY_FLAG" val="#wm#"/>
  <p:tag name="KSO_WM_UNIT_BLOCK" val="0"/>
  <p:tag name="KSO_WM_UNIT_SM_LIMIT_TYPE" val="1"/>
  <p:tag name="KSO_WM_UNIT_DEC_AREA_ID" val="660ef649c3cd4167ac48b71d6d399a1a"/>
  <p:tag name="KSO_WM_UNIT_DECORATE_INFO" val="{&quot;ReferentInfo&quot;:{&quot;Id&quot;:&quot;slide&quot;,&quot;X&quot;:{&quot;Pos&quot;:0},&quot;Y&quot;:{&quot;Pos&quot;:0}},&quot;DecorateInfoX&quot;:{&quot;Pos&quot;:0,&quot;IsAbs&quot;:true},&quot;DecorateInfoY&quot;:{&quot;Pos&quot;:0,&quot;IsAbs&quot;:true},&quot;DecorateInfoW&quot;:{&quot;IsAbs&quot;:true},&quot;DecorateInfoH&quot;:{&quot;IsAbs&quot;:true},&quot;whChangeMode&quot;:0}"/>
  <p:tag name="KSO_WM_CHIP_GROUPID" val="5ef21358a491bb0086638bf8"/>
  <p:tag name="KSO_WM_CHIP_XID" val="5ef21358a491bb0086638bf9"/>
  <p:tag name="KSO_WM_UNIT_FILL_FORE_SCHEMECOLOR_INDEX_BRIGHTNESS" val="0"/>
  <p:tag name="KSO_WM_UNIT_FILL_FORE_SCHEMECOLOR_INDEX" val="14"/>
  <p:tag name="KSO_WM_UNIT_FILL_TYPE" val="1"/>
  <p:tag name="KSO_WM_UNIT_VALUE" val="3"/>
  <p:tag name="KSO_WM_TEMPLATE_ASSEMBLE_XID" val="60656f9b4054ed1e2fb80d6e"/>
  <p:tag name="KSO_WM_TEMPLATE_ASSEMBLE_GROUPID" val="60656f9b4054ed1e2fb80d6e"/>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14767_1*i*5"/>
  <p:tag name="KSO_WM_TEMPLATE_CATEGORY" val="diagram"/>
  <p:tag name="KSO_WM_TEMPLATE_INDEX" val="20214767"/>
  <p:tag name="KSO_WM_UNIT_LAYERLEVEL" val="1"/>
  <p:tag name="KSO_WM_TAG_VERSION" val="1.0"/>
  <p:tag name="KSO_WM_BEAUTIFY_FLAG" val="#wm#"/>
  <p:tag name="KSO_WM_UNIT_BLOCK" val="0"/>
  <p:tag name="KSO_WM_UNIT_SM_LIMIT_TYPE" val="1"/>
  <p:tag name="KSO_WM_UNIT_DEC_AREA_ID" val="600c20734b6f4271bb27757094427133"/>
  <p:tag name="KSO_WM_UNIT_DECORATE_INFO" val="{&quot;ReferentInfo&quot;:{&quot;Id&quot;:&quot;slide&quot;,&quot;X&quot;:{&quot;Pos&quot;:0},&quot;Y&quot;:{&quot;Pos&quot;:0}},&quot;DecorateInfoX&quot;:{&quot;Pos&quot;:0,&quot;IsAbs&quot;:true},&quot;DecorateInfoY&quot;:{&quot;Pos&quot;:0,&quot;IsAbs&quot;:true},&quot;DecorateInfoW&quot;:{&quot;IsAbs&quot;:true},&quot;DecorateInfoH&quot;:{&quot;IsAbs&quot;:true},&quot;whChangeMode&quot;:0}"/>
  <p:tag name="KSO_WM_CHIP_GROUPID" val="5ef21358a491bb0086638bf8"/>
  <p:tag name="KSO_WM_CHIP_XID" val="5ef21358a491bb0086638bf9"/>
  <p:tag name="KSO_WM_UNIT_FILL_FORE_SCHEMECOLOR_INDEX_BRIGHTNESS" val="0"/>
  <p:tag name="KSO_WM_UNIT_FILL_FORE_SCHEMECOLOR_INDEX" val="14"/>
  <p:tag name="KSO_WM_UNIT_FILL_TYPE" val="1"/>
  <p:tag name="KSO_WM_UNIT_VALUE" val="3"/>
  <p:tag name="KSO_WM_TEMPLATE_ASSEMBLE_XID" val="60656f9b4054ed1e2fb80d6e"/>
  <p:tag name="KSO_WM_TEMPLATE_ASSEMBLE_GROUPID" val="60656f9b4054ed1e2fb80d6e"/>
</p:tagLst>
</file>

<file path=ppt/tags/tag13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diagram20214767_1*a*1"/>
  <p:tag name="KSO_WM_TEMPLATE_CATEGORY" val="diagram"/>
  <p:tag name="KSO_WM_TEMPLATE_INDEX" val="20214767"/>
  <p:tag name="KSO_WM_UNIT_LAYERLEVEL" val="1"/>
  <p:tag name="KSO_WM_TAG_VERSION" val="1.0"/>
  <p:tag name="KSO_WM_BEAUTIFY_FLAG" val="#wm#"/>
  <p:tag name="KSO_WM_UNIT_PRESET_TEXT" val="添加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d1c512ddca3544ba95f8a7800298198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71bed2ff589640589acbf602a3d3dc60"/>
  <p:tag name="KSO_WM_UNIT_TEXT_FILL_FORE_SCHEMECOLOR_INDEX_BRIGHTNESS" val="0"/>
  <p:tag name="KSO_WM_UNIT_TEXT_FILL_FORE_SCHEMECOLOR_INDEX" val="13"/>
  <p:tag name="KSO_WM_UNIT_TEXT_FILL_TYPE" val="1"/>
  <p:tag name="KSO_WM_TEMPLATE_ASSEMBLE_XID" val="60656f9b4054ed1e2fb80d6e"/>
  <p:tag name="KSO_WM_TEMPLATE_ASSEMBLE_GROUPID" val="60656f9b4054ed1e2fb80d6e"/>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9131_2*l_h_i*1_1_1"/>
  <p:tag name="KSO_WM_TEMPLATE_CATEGORY" val="diagram"/>
  <p:tag name="KSO_WM_TEMPLATE_INDEX" val="20219131"/>
  <p:tag name="KSO_WM_UNIT_LAYERLEVEL" val="1_1_1"/>
  <p:tag name="KSO_WM_TAG_VERSION" val="1.0"/>
  <p:tag name="KSO_WM_BEAUTIFY_FLAG" val="#wm#"/>
  <p:tag name="KSO_WM_DIAGRAM_GROUP_CODE" val="l1-1"/>
  <p:tag name="KSO_WM_UNIT_TYPE" val="l_h_i"/>
  <p:tag name="KSO_WM_UNIT_INDEX" val="1_1_1"/>
  <p:tag name="KSO_WM_CHIP_GROUPID" val="60b9e879d573a1aeab43c0f4"/>
  <p:tag name="KSO_WM_CHIP_XID" val="60b9e879d573a1aeab43c0f5"/>
  <p:tag name="KSO_WM_ASSEMBLE_CHIP_INDEX" val="6863432bfc144167b0deb5556ad0662d"/>
  <p:tag name="KSO_WM_UNIT_VALUE" val="39"/>
  <p:tag name="KSO_WM_UNIT_FILL_FORE_SCHEMECOLOR_INDEX_BRIGHTNESS" val="0"/>
  <p:tag name="KSO_WM_UNIT_FILL_FORE_SCHEMECOLOR_INDEX" val="14"/>
  <p:tag name="KSO_WM_UNIT_FILL_TYPE" val="1"/>
  <p:tag name="KSO_WM_UNIT_SHADOW_SCHEMECOLOR_INDEX_BRIGHTNESS" val="-0.5"/>
  <p:tag name="KSO_WM_UNIT_SHADOW_SCHEMECOLOR_INDEX" val="16"/>
  <p:tag name="KSO_WM_UNIT_TEXT_FILL_FORE_SCHEMECOLOR_INDEX_BRIGHTNESS" val="0"/>
  <p:tag name="KSO_WM_UNIT_TEXT_FILL_FORE_SCHEMECOLOR_INDEX" val="2"/>
  <p:tag name="KSO_WM_UNIT_TEXT_FILL_TYPE" val="1"/>
  <p:tag name="KSO_WM_UNIT_USESOURCEFORMAT_APPLY" val="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TYPE" val="o_h_i"/>
  <p:tag name="KSO_WM_UNIT_INDEX" val="1_4_1"/>
  <p:tag name="KSO_WM_UNIT_ID" val="diagram20212159_3*o_h_i*1_4_1"/>
  <p:tag name="KSO_WM_TEMPLATE_CATEGORY" val="diagram"/>
  <p:tag name="KSO_WM_TEMPLATE_INDEX" val="20212159"/>
  <p:tag name="KSO_WM_UNIT_LAYERLEVEL" val="1_1_1"/>
  <p:tag name="KSO_WM_TAG_VERSION" val="1.0"/>
  <p:tag name="KSO_WM_BEAUTIFY_FLAG" val="#wm#"/>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9131_2*l_h_i*1_1_3"/>
  <p:tag name="KSO_WM_TEMPLATE_CATEGORY" val="diagram"/>
  <p:tag name="KSO_WM_TEMPLATE_INDEX" val="20219131"/>
  <p:tag name="KSO_WM_UNIT_LAYERLEVEL" val="1_1_1"/>
  <p:tag name="KSO_WM_TAG_VERSION" val="1.0"/>
  <p:tag name="KSO_WM_BEAUTIFY_FLAG" val="#wm#"/>
  <p:tag name="KSO_WM_DIAGRAM_GROUP_CODE" val="l1-1"/>
  <p:tag name="KSO_WM_UNIT_TYPE" val="l_h_i"/>
  <p:tag name="KSO_WM_UNIT_INDEX" val="1_1_3"/>
  <p:tag name="KSO_WM_CHIP_GROUPID" val="60b9e879d573a1aeab43c0f4"/>
  <p:tag name="KSO_WM_CHIP_XID" val="60b9e879d573a1aeab43c0f5"/>
  <p:tag name="KSO_WM_ASSEMBLE_CHIP_INDEX" val="6863432bfc144167b0deb5556ad0662d"/>
  <p:tag name="KSO_WM_UNIT_VALUE" val="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9131_2*l_h_i*1_1_4"/>
  <p:tag name="KSO_WM_TEMPLATE_CATEGORY" val="diagram"/>
  <p:tag name="KSO_WM_TEMPLATE_INDEX" val="20219131"/>
  <p:tag name="KSO_WM_UNIT_LAYERLEVEL" val="1_1_1"/>
  <p:tag name="KSO_WM_TAG_VERSION" val="1.0"/>
  <p:tag name="KSO_WM_BEAUTIFY_FLAG" val="#wm#"/>
  <p:tag name="KSO_WM_DIAGRAM_GROUP_CODE" val="l1-1"/>
  <p:tag name="KSO_WM_UNIT_TYPE" val="l_h_i"/>
  <p:tag name="KSO_WM_UNIT_INDEX" val="1_1_4"/>
  <p:tag name="KSO_WM_CHIP_GROUPID" val="60b9e879d573a1aeab43c0f4"/>
  <p:tag name="KSO_WM_CHIP_XID" val="60b9e879d573a1aeab43c0f5"/>
  <p:tag name="KSO_WM_ASSEMBLE_CHIP_INDEX" val="6863432bfc144167b0deb5556ad0662d"/>
  <p:tag name="KSO_WM_UNIT_VALUE"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9131_2*l_h_f*1_1_1"/>
  <p:tag name="KSO_WM_TEMPLATE_CATEGORY" val="diagram"/>
  <p:tag name="KSO_WM_TEMPLATE_INDEX" val="20219131"/>
  <p:tag name="KSO_WM_UNIT_LAYERLEVEL" val="1_1_1"/>
  <p:tag name="KSO_WM_TAG_VERSION" val="1.0"/>
  <p:tag name="KSO_WM_BEAUTIFY_FLAG" val="#wm#"/>
  <p:tag name="KSO_WM_UNIT_SUBTYPE" val="a"/>
  <p:tag name="KSO_WM_UNIT_PRESET_TEXT" val="此处输入正文，文字是您思想的提炼"/>
  <p:tag name="KSO_WM_UNIT_NOCLEAR" val="0"/>
  <p:tag name="KSO_WM_UNIT_VALUE" val="18"/>
  <p:tag name="KSO_WM_DIAGRAM_GROUP_CODE" val="l1-1"/>
  <p:tag name="KSO_WM_UNIT_TYPE" val="l_h_f"/>
  <p:tag name="KSO_WM_UNIT_INDEX" val="1_1_1"/>
  <p:tag name="KSO_WM_CHIP_GROUPID" val="60b9e879d573a1aeab43c0f4"/>
  <p:tag name="KSO_WM_CHIP_XID" val="60b9e879d573a1aeab43c0f5"/>
  <p:tag name="KSO_WM_ASSEMBLE_CHIP_INDEX" val="6863432bfc144167b0deb5556ad0662d"/>
  <p:tag name="KSO_WM_UNIT_TEXT_FILL_FORE_SCHEMECOLOR_INDEX_BRIGHTNESS" val="0.15"/>
  <p:tag name="KSO_WM_UNIT_TEXT_FILL_FORE_SCHEMECOLOR_INDEX" val="13"/>
  <p:tag name="KSO_WM_UNIT_TEXT_FILL_TYPE" val="1"/>
  <p:tag name="KSO_WM_UNIT_USESOURCEFORMAT_APPLY" val="1"/>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9131_2*l_h_i*1_1_2"/>
  <p:tag name="KSO_WM_TEMPLATE_CATEGORY" val="diagram"/>
  <p:tag name="KSO_WM_TEMPLATE_INDEX" val="20219131"/>
  <p:tag name="KSO_WM_UNIT_LAYERLEVEL" val="1_1_1"/>
  <p:tag name="KSO_WM_TAG_VERSION" val="1.0"/>
  <p:tag name="KSO_WM_BEAUTIFY_FLAG" val="#wm#"/>
  <p:tag name="KSO_WM_DIAGRAM_GROUP_CODE" val="l1-1"/>
  <p:tag name="KSO_WM_UNIT_SUBTYPE" val="d"/>
  <p:tag name="KSO_WM_UNIT_TYPE" val="l_h_i"/>
  <p:tag name="KSO_WM_UNIT_INDEX" val="1_1_2"/>
  <p:tag name="KSO_WM_CHIP_GROUPID" val="60b9e879d573a1aeab43c0f4"/>
  <p:tag name="KSO_WM_CHIP_XID" val="60b9e879d573a1aeab43c0f5"/>
  <p:tag name="KSO_WM_ASSEMBLE_CHIP_INDEX" val="6863432bfc144167b0deb5556ad0662d"/>
  <p:tag name="KSO_WM_UNIT_VALUE" val="1"/>
  <p:tag name="KSO_WM_UNIT_TEXT_FILL_FORE_SCHEMECOLOR_INDEX_BRIGHTNESS" val="0"/>
  <p:tag name="KSO_WM_UNIT_TEXT_FILL_FORE_SCHEMECOLOR_INDEX" val="14"/>
  <p:tag name="KSO_WM_UNIT_TEXT_FILL_TYPE" val="1"/>
  <p:tag name="KSO_WM_UNIT_USESOURCEFORMAT_APPLY" val="1"/>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9131_2*l_h_i*1_2_1"/>
  <p:tag name="KSO_WM_TEMPLATE_CATEGORY" val="diagram"/>
  <p:tag name="KSO_WM_TEMPLATE_INDEX" val="20219131"/>
  <p:tag name="KSO_WM_UNIT_LAYERLEVEL" val="1_1_1"/>
  <p:tag name="KSO_WM_TAG_VERSION" val="1.0"/>
  <p:tag name="KSO_WM_BEAUTIFY_FLAG" val="#wm#"/>
  <p:tag name="KSO_WM_DIAGRAM_GROUP_CODE" val="l1-1"/>
  <p:tag name="KSO_WM_UNIT_TYPE" val="l_h_i"/>
  <p:tag name="KSO_WM_UNIT_INDEX" val="1_2_1"/>
  <p:tag name="KSO_WM_CHIP_GROUPID" val="60b9e879d573a1aeab43c0f4"/>
  <p:tag name="KSO_WM_CHIP_XID" val="60b9e879d573a1aeab43c0f5"/>
  <p:tag name="KSO_WM_ASSEMBLE_CHIP_INDEX" val="6863432bfc144167b0deb5556ad0662d"/>
  <p:tag name="KSO_WM_UNIT_VALUE" val="39"/>
  <p:tag name="KSO_WM_UNIT_FILL_FORE_SCHEMECOLOR_INDEX_BRIGHTNESS" val="0"/>
  <p:tag name="KSO_WM_UNIT_FILL_FORE_SCHEMECOLOR_INDEX" val="14"/>
  <p:tag name="KSO_WM_UNIT_FILL_TYPE" val="1"/>
  <p:tag name="KSO_WM_UNIT_SHADOW_SCHEMECOLOR_INDEX_BRIGHTNESS" val="-0.5"/>
  <p:tag name="KSO_WM_UNIT_SHADOW_SCHEMECOLOR_INDEX" val="16"/>
  <p:tag name="KSO_WM_UNIT_TEXT_FILL_FORE_SCHEMECOLOR_INDEX_BRIGHTNESS" val="0"/>
  <p:tag name="KSO_WM_UNIT_TEXT_FILL_FORE_SCHEMECOLOR_INDEX" val="2"/>
  <p:tag name="KSO_WM_UNIT_TEXT_FILL_TYPE" val="1"/>
  <p:tag name="KSO_WM_UNIT_USESOURCEFORMAT_APPLY" val="1"/>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9131_2*l_h_i*1_2_3"/>
  <p:tag name="KSO_WM_TEMPLATE_CATEGORY" val="diagram"/>
  <p:tag name="KSO_WM_TEMPLATE_INDEX" val="20219131"/>
  <p:tag name="KSO_WM_UNIT_LAYERLEVEL" val="1_1_1"/>
  <p:tag name="KSO_WM_TAG_VERSION" val="1.0"/>
  <p:tag name="KSO_WM_BEAUTIFY_FLAG" val="#wm#"/>
  <p:tag name="KSO_WM_DIAGRAM_GROUP_CODE" val="l1-1"/>
  <p:tag name="KSO_WM_UNIT_TYPE" val="l_h_i"/>
  <p:tag name="KSO_WM_UNIT_INDEX" val="1_2_3"/>
  <p:tag name="KSO_WM_CHIP_GROUPID" val="60b9e879d573a1aeab43c0f4"/>
  <p:tag name="KSO_WM_CHIP_XID" val="60b9e879d573a1aeab43c0f5"/>
  <p:tag name="KSO_WM_ASSEMBLE_CHIP_INDEX" val="6863432bfc144167b0deb5556ad0662d"/>
  <p:tag name="KSO_WM_UNIT_VALUE" val="0"/>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9131_2*l_h_i*1_2_4"/>
  <p:tag name="KSO_WM_TEMPLATE_CATEGORY" val="diagram"/>
  <p:tag name="KSO_WM_TEMPLATE_INDEX" val="20219131"/>
  <p:tag name="KSO_WM_UNIT_LAYERLEVEL" val="1_1_1"/>
  <p:tag name="KSO_WM_TAG_VERSION" val="1.0"/>
  <p:tag name="KSO_WM_BEAUTIFY_FLAG" val="#wm#"/>
  <p:tag name="KSO_WM_DIAGRAM_GROUP_CODE" val="l1-1"/>
  <p:tag name="KSO_WM_UNIT_TYPE" val="l_h_i"/>
  <p:tag name="KSO_WM_UNIT_INDEX" val="1_2_4"/>
  <p:tag name="KSO_WM_CHIP_GROUPID" val="60b9e879d573a1aeab43c0f4"/>
  <p:tag name="KSO_WM_CHIP_XID" val="60b9e879d573a1aeab43c0f5"/>
  <p:tag name="KSO_WM_ASSEMBLE_CHIP_INDEX" val="6863432bfc144167b0deb5556ad0662d"/>
  <p:tag name="KSO_WM_UNIT_VALUE" val="1"/>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9131_2*l_h_f*1_2_1"/>
  <p:tag name="KSO_WM_TEMPLATE_CATEGORY" val="diagram"/>
  <p:tag name="KSO_WM_TEMPLATE_INDEX" val="20219131"/>
  <p:tag name="KSO_WM_UNIT_LAYERLEVEL" val="1_1_1"/>
  <p:tag name="KSO_WM_TAG_VERSION" val="1.0"/>
  <p:tag name="KSO_WM_BEAUTIFY_FLAG" val="#wm#"/>
  <p:tag name="KSO_WM_UNIT_SUBTYPE" val="a"/>
  <p:tag name="KSO_WM_UNIT_PRESET_TEXT" val="此处输入正文，文字是您思想的提炼"/>
  <p:tag name="KSO_WM_UNIT_NOCLEAR" val="0"/>
  <p:tag name="KSO_WM_UNIT_VALUE" val="18"/>
  <p:tag name="KSO_WM_DIAGRAM_GROUP_CODE" val="l1-1"/>
  <p:tag name="KSO_WM_UNIT_TYPE" val="l_h_f"/>
  <p:tag name="KSO_WM_UNIT_INDEX" val="1_2_1"/>
  <p:tag name="KSO_WM_CHIP_GROUPID" val="60b9e879d573a1aeab43c0f4"/>
  <p:tag name="KSO_WM_CHIP_XID" val="60b9e879d573a1aeab43c0f5"/>
  <p:tag name="KSO_WM_ASSEMBLE_CHIP_INDEX" val="6863432bfc144167b0deb5556ad0662d"/>
  <p:tag name="KSO_WM_UNIT_TEXT_FILL_FORE_SCHEMECOLOR_INDEX_BRIGHTNESS" val="0.15"/>
  <p:tag name="KSO_WM_UNIT_TEXT_FILL_FORE_SCHEMECOLOR_INDEX" val="13"/>
  <p:tag name="KSO_WM_UNIT_TEXT_FILL_TYPE" val="1"/>
  <p:tag name="KSO_WM_UNIT_USESOURCEFORMAT_APPLY" val="1"/>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9131_2*l_h_i*1_2_2"/>
  <p:tag name="KSO_WM_TEMPLATE_CATEGORY" val="diagram"/>
  <p:tag name="KSO_WM_TEMPLATE_INDEX" val="20219131"/>
  <p:tag name="KSO_WM_UNIT_LAYERLEVEL" val="1_1_1"/>
  <p:tag name="KSO_WM_TAG_VERSION" val="1.0"/>
  <p:tag name="KSO_WM_BEAUTIFY_FLAG" val="#wm#"/>
  <p:tag name="KSO_WM_DIAGRAM_GROUP_CODE" val="l1-1"/>
  <p:tag name="KSO_WM_UNIT_SUBTYPE" val="d"/>
  <p:tag name="KSO_WM_UNIT_TYPE" val="l_h_i"/>
  <p:tag name="KSO_WM_UNIT_INDEX" val="1_2_2"/>
  <p:tag name="KSO_WM_CHIP_GROUPID" val="60b9e879d573a1aeab43c0f4"/>
  <p:tag name="KSO_WM_CHIP_XID" val="60b9e879d573a1aeab43c0f5"/>
  <p:tag name="KSO_WM_ASSEMBLE_CHIP_INDEX" val="6863432bfc144167b0deb5556ad0662d"/>
  <p:tag name="KSO_WM_UNIT_VALUE" val="1"/>
  <p:tag name="KSO_WM_UNIT_TEXT_FILL_FORE_SCHEMECOLOR_INDEX_BRIGHTNESS" val="0"/>
  <p:tag name="KSO_WM_UNIT_TEXT_FILL_FORE_SCHEMECOLOR_INDEX" val="14"/>
  <p:tag name="KSO_WM_UNIT_TEXT_FILL_TYPE" val="1"/>
  <p:tag name="KSO_WM_UNIT_USESOURCEFORMAT_APPLY" val="1"/>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9131_2*l_h_i*1_3_1"/>
  <p:tag name="KSO_WM_TEMPLATE_CATEGORY" val="diagram"/>
  <p:tag name="KSO_WM_TEMPLATE_INDEX" val="20219131"/>
  <p:tag name="KSO_WM_UNIT_LAYERLEVEL" val="1_1_1"/>
  <p:tag name="KSO_WM_TAG_VERSION" val="1.0"/>
  <p:tag name="KSO_WM_BEAUTIFY_FLAG" val="#wm#"/>
  <p:tag name="KSO_WM_DIAGRAM_GROUP_CODE" val="l1-1"/>
  <p:tag name="KSO_WM_UNIT_TYPE" val="l_h_i"/>
  <p:tag name="KSO_WM_UNIT_INDEX" val="1_3_1"/>
  <p:tag name="KSO_WM_CHIP_GROUPID" val="60b9e879d573a1aeab43c0f4"/>
  <p:tag name="KSO_WM_CHIP_XID" val="60b9e879d573a1aeab43c0f5"/>
  <p:tag name="KSO_WM_ASSEMBLE_CHIP_INDEX" val="6863432bfc144167b0deb5556ad0662d"/>
  <p:tag name="KSO_WM_UNIT_VALUE" val="39"/>
  <p:tag name="KSO_WM_UNIT_FILL_FORE_SCHEMECOLOR_INDEX_BRIGHTNESS" val="0"/>
  <p:tag name="KSO_WM_UNIT_FILL_FORE_SCHEMECOLOR_INDEX" val="14"/>
  <p:tag name="KSO_WM_UNIT_FILL_TYPE" val="1"/>
  <p:tag name="KSO_WM_UNIT_SHADOW_SCHEMECOLOR_INDEX_BRIGHTNESS" val="-0.5"/>
  <p:tag name="KSO_WM_UNIT_SHADOW_SCHEMECOLOR_INDEX" val="16"/>
  <p:tag name="KSO_WM_UNIT_TEXT_FILL_FORE_SCHEMECOLOR_INDEX_BRIGHTNESS" val="0"/>
  <p:tag name="KSO_WM_UNIT_TEXT_FILL_FORE_SCHEMECOLOR_INDEX" val="2"/>
  <p:tag name="KSO_WM_UNIT_TEXT_FILL_TYPE" val="1"/>
  <p:tag name="KSO_WM_UNIT_USESOURCEFORMAT_APPLY" val="1"/>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TYPE" val="o_h_i"/>
  <p:tag name="KSO_WM_UNIT_INDEX" val="1_4_5"/>
  <p:tag name="KSO_WM_UNIT_ID" val="diagram20212159_3*o_h_i*1_4_5"/>
  <p:tag name="KSO_WM_TEMPLATE_CATEGORY" val="diagram"/>
  <p:tag name="KSO_WM_TEMPLATE_INDEX" val="20212159"/>
  <p:tag name="KSO_WM_UNIT_LAYERLEVEL" val="1_1_1"/>
  <p:tag name="KSO_WM_TAG_VERSION" val="1.0"/>
  <p:tag name="KSO_WM_BEAUTIFY_FLAG" val="#wm#"/>
  <p:tag name="KSO_WM_UNIT_FILL_FORE_SCHEMECOLOR_INDEX_BRIGHTNESS" val="-0.5"/>
  <p:tag name="KSO_WM_UNIT_FILL_FORE_SCHEMECOLOR_INDEX" val="10"/>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9131_2*l_h_i*1_3_3"/>
  <p:tag name="KSO_WM_TEMPLATE_CATEGORY" val="diagram"/>
  <p:tag name="KSO_WM_TEMPLATE_INDEX" val="20219131"/>
  <p:tag name="KSO_WM_UNIT_LAYERLEVEL" val="1_1_1"/>
  <p:tag name="KSO_WM_TAG_VERSION" val="1.0"/>
  <p:tag name="KSO_WM_BEAUTIFY_FLAG" val="#wm#"/>
  <p:tag name="KSO_WM_DIAGRAM_GROUP_CODE" val="l1-1"/>
  <p:tag name="KSO_WM_UNIT_TYPE" val="l_h_i"/>
  <p:tag name="KSO_WM_UNIT_INDEX" val="1_3_3"/>
  <p:tag name="KSO_WM_CHIP_GROUPID" val="60b9e879d573a1aeab43c0f4"/>
  <p:tag name="KSO_WM_CHIP_XID" val="60b9e879d573a1aeab43c0f5"/>
  <p:tag name="KSO_WM_ASSEMBLE_CHIP_INDEX" val="6863432bfc144167b0deb5556ad0662d"/>
  <p:tag name="KSO_WM_UNIT_VALUE" val="0"/>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9131_2*l_h_i*1_3_4"/>
  <p:tag name="KSO_WM_TEMPLATE_CATEGORY" val="diagram"/>
  <p:tag name="KSO_WM_TEMPLATE_INDEX" val="20219131"/>
  <p:tag name="KSO_WM_UNIT_LAYERLEVEL" val="1_1_1"/>
  <p:tag name="KSO_WM_TAG_VERSION" val="1.0"/>
  <p:tag name="KSO_WM_BEAUTIFY_FLAG" val="#wm#"/>
  <p:tag name="KSO_WM_DIAGRAM_GROUP_CODE" val="l1-1"/>
  <p:tag name="KSO_WM_UNIT_TYPE" val="l_h_i"/>
  <p:tag name="KSO_WM_UNIT_INDEX" val="1_3_4"/>
  <p:tag name="KSO_WM_CHIP_GROUPID" val="60b9e879d573a1aeab43c0f4"/>
  <p:tag name="KSO_WM_CHIP_XID" val="60b9e879d573a1aeab43c0f5"/>
  <p:tag name="KSO_WM_ASSEMBLE_CHIP_INDEX" val="6863432bfc144167b0deb5556ad0662d"/>
  <p:tag name="KSO_WM_UNIT_VALUE" val="1"/>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9131_2*l_h_f*1_3_1"/>
  <p:tag name="KSO_WM_TEMPLATE_CATEGORY" val="diagram"/>
  <p:tag name="KSO_WM_TEMPLATE_INDEX" val="20219131"/>
  <p:tag name="KSO_WM_UNIT_LAYERLEVEL" val="1_1_1"/>
  <p:tag name="KSO_WM_TAG_VERSION" val="1.0"/>
  <p:tag name="KSO_WM_BEAUTIFY_FLAG" val="#wm#"/>
  <p:tag name="KSO_WM_UNIT_SUBTYPE" val="a"/>
  <p:tag name="KSO_WM_UNIT_PRESET_TEXT" val="此处输入正文，文字是您思想的提炼"/>
  <p:tag name="KSO_WM_UNIT_NOCLEAR" val="0"/>
  <p:tag name="KSO_WM_UNIT_VALUE" val="18"/>
  <p:tag name="KSO_WM_DIAGRAM_GROUP_CODE" val="l1-1"/>
  <p:tag name="KSO_WM_UNIT_TYPE" val="l_h_f"/>
  <p:tag name="KSO_WM_UNIT_INDEX" val="1_3_1"/>
  <p:tag name="KSO_WM_CHIP_GROUPID" val="60b9e879d573a1aeab43c0f4"/>
  <p:tag name="KSO_WM_CHIP_XID" val="60b9e879d573a1aeab43c0f5"/>
  <p:tag name="KSO_WM_ASSEMBLE_CHIP_INDEX" val="6863432bfc144167b0deb5556ad0662d"/>
  <p:tag name="KSO_WM_UNIT_TEXT_FILL_FORE_SCHEMECOLOR_INDEX_BRIGHTNESS" val="0.15"/>
  <p:tag name="KSO_WM_UNIT_TEXT_FILL_FORE_SCHEMECOLOR_INDEX" val="13"/>
  <p:tag name="KSO_WM_UNIT_TEXT_FILL_TYPE" val="1"/>
  <p:tag name="KSO_WM_UNIT_USESOURCEFORMAT_APPLY" val="1"/>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9131_2*l_h_i*1_3_2"/>
  <p:tag name="KSO_WM_TEMPLATE_CATEGORY" val="diagram"/>
  <p:tag name="KSO_WM_TEMPLATE_INDEX" val="20219131"/>
  <p:tag name="KSO_WM_UNIT_LAYERLEVEL" val="1_1_1"/>
  <p:tag name="KSO_WM_TAG_VERSION" val="1.0"/>
  <p:tag name="KSO_WM_BEAUTIFY_FLAG" val="#wm#"/>
  <p:tag name="KSO_WM_DIAGRAM_GROUP_CODE" val="l1-1"/>
  <p:tag name="KSO_WM_UNIT_SUBTYPE" val="d"/>
  <p:tag name="KSO_WM_UNIT_TYPE" val="l_h_i"/>
  <p:tag name="KSO_WM_UNIT_INDEX" val="1_3_2"/>
  <p:tag name="KSO_WM_CHIP_GROUPID" val="60b9e879d573a1aeab43c0f4"/>
  <p:tag name="KSO_WM_CHIP_XID" val="60b9e879d573a1aeab43c0f5"/>
  <p:tag name="KSO_WM_ASSEMBLE_CHIP_INDEX" val="6863432bfc144167b0deb5556ad0662d"/>
  <p:tag name="KSO_WM_UNIT_VALUE" val="1"/>
  <p:tag name="KSO_WM_UNIT_TEXT_FILL_FORE_SCHEMECOLOR_INDEX_BRIGHTNESS" val="0"/>
  <p:tag name="KSO_WM_UNIT_TEXT_FILL_FORE_SCHEMECOLOR_INDEX" val="14"/>
  <p:tag name="KSO_WM_UNIT_TEXT_FILL_TYPE" val="1"/>
  <p:tag name="KSO_WM_UNIT_USESOURCEFORMAT_APPLY" val="1"/>
</p:tagLst>
</file>

<file path=ppt/tags/tag154.xml><?xml version="1.0" encoding="utf-8"?>
<p:tagLst xmlns:p="http://schemas.openxmlformats.org/presentationml/2006/main">
  <p:tag name="KSO_WM_SLIDE_ID" val="diagram20214767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23*540"/>
  <p:tag name="KSO_WM_SLIDE_POSITION" val="0*0"/>
  <p:tag name="KSO_WM_TAG_VERSION" val="1.0"/>
  <p:tag name="KSO_WM_BEAUTIFY_FLAG" val="#wm#"/>
  <p:tag name="KSO_WM_TEMPLATE_CATEGORY" val="diagram"/>
  <p:tag name="KSO_WM_TEMPLATE_INDEX" val="20214767"/>
  <p:tag name="KSO_WM_SLIDE_LAYOUT" val="a_d"/>
  <p:tag name="KSO_WM_SLIDE_LAYOUT_CNT" val="1_1"/>
  <p:tag name="KSO_WM_SLIDE_LAYOUT_INFO" val="{&quot;backgroundInfo&quot;:[{&quot;bottom&quot;:0,&quot;bottomAbs&quot;:false,&quot;left&quot;:0,&quot;leftAbs&quot;:false,&quot;right&quot;:0.7125,&quot;rightAbs&quot;:false,&quot;top&quot;:0,&quot;topAbs&quot;:false,&quot;type&quot;:&quot;leftRight&quot;},{&quot;bottom&quot;:0,&quot;bottomAbs&quot;:false,&quot;left&quot;:0,&quot;leftAbs&quot;:false,&quot;right&quot;:0,&quot;rightAbs&quot;:false,&quot;top&quot;:0,&quot;topAbs&quot;:false,&quot;type&quot;:&quot;general&quot;}],&quot;direction&quot;:1,&quot;id&quot;:&quot;2021-04-01T15:55:51&quot;,&quot;maxSize&quot;:{&quot;size1&quot;:26.3},&quot;minSize&quot;:{&quot;size1&quot;:26.3},&quot;normalSize&quot;:{&quot;size1&quot;:26.3},&quot;subLayout&quot;:[{&quot;id&quot;:&quot;2021-04-01T15:55:51&quot;,&quot;margin&quot;:{&quot;bottom&quot;:8.467000007629395,&quot;left&quot;:1.6929999589920044,&quot;right&quot;:0.02600000612437725,&quot;top&quot;:3.38700008392334},&quot;type&quot;:0},{&quot;id&quot;:&quot;2021-04-01T15:55:51&quot;,&quot;margin&quot;:{&quot;bottom&quot;:2.5399999618530273,&quot;left&quot;:2.0899999141693115,&quot;right&quot;:2.5399999618530273,&quot;top&quot;:2.117000102996826},&quot;type&quot;:0}],&quot;type&quot;:0}"/>
  <p:tag name="KSO_WM_SLIDE_BACKGROUND" val="[&quot;leftRight&quot;,&quot;general&quot;]"/>
  <p:tag name="KSO_WM_SLIDE_RATIO" val="1.777778"/>
  <p:tag name="KSO_WM_CHIP_INFOS" val="{&quot;layout_type&quot;:&quot;leftright&quot;,&quot;layout_feature&quot;:1,&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CHIP_FILLPROP" val="[[{&quot;fill_id&quot;:&quot;95c973fcd6134020a63a4180aebd3213&quot;,&quot;fill_align&quot;:&quot;lt&quot;,&quot;text_align&quot;:&quot;lt&quot;,&quot;text_direction&quot;:&quot;horizontal&quot;,&quot;chip_types&quot;:[&quot;text&quot;,&quot;header&quot;]},{&quot;fill_id&quot;:&quot;1c24f19bff6c4bd6a5f20f57a535bdbe&quot;,&quot;fill_align&quot;:&quot;cm&quot;,&quot;text_align&quot;:&quot;lm&quot;,&quot;text_direction&quot;:&quot;horizontal&quot;,&quot;chip_types&quot;:[&quot;diagram&quot;,&quot;pictext&quot;,&quot;text&quot;,&quot;picture&quot;,&quot;chart&quot;,&quot;table&quot;,&quot;video&quot;],&quot;support_features&quot;:[&quot;collage&quot;,&quot;carousel&quot;]}]]"/>
  <p:tag name="KSO_WM_CHIP_XID" val="5ef21358a491bb0086638bf9"/>
  <p:tag name="KSO_WM_SLIDE_CAN_ADD_NAVIGATION" val="1"/>
  <p:tag name="KSO_WM_CHIP_GROUPID" val="5ef21358a491bb0086638bf8"/>
  <p:tag name="KSO_WM_SLIDE_BK_DARK_LIGHT" val="2"/>
  <p:tag name="KSO_WM_SLIDE_BACKGROUND_TYPE" val="leftRight"/>
  <p:tag name="KSO_WM_SLIDE_SUPPORT_FEATURE_TYPE" val="3"/>
  <p:tag name="KSO_WM_TEMPLATE_ASSEMBLE_XID" val="60656f9b4054ed1e2fb80d6e"/>
  <p:tag name="KSO_WM_TEMPLATE_ASSEMBLE_GROUPID" val="60656f9b4054ed1e2fb80d6e"/>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i"/>
  <p:tag name="KSO_WM_UNIT_INDEX" val="1_1"/>
  <p:tag name="KSO_WM_UNIT_ID" val="diagram20176962_1*m_i*1_1"/>
  <p:tag name="KSO_WM_UNIT_LAYERLEVEL" val="1_1"/>
  <p:tag name="KSO_WM_DIAGRAM_GROUP_CODE" val="m1-1"/>
  <p:tag name="KSO_WM_UNIT_FILL_FORE_SCHEMECOLOR_INDEX" val="10"/>
  <p:tag name="KSO_WM_UNIT_FILL_TYPE" val="1"/>
  <p:tag name="KSO_WM_UNIT_USESOURCEFORMAT_APPLY" val="1"/>
</p:tagLst>
</file>

<file path=ppt/tags/tag159.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a"/>
  <p:tag name="KSO_WM_UNIT_INDEX" val="1_1_1"/>
  <p:tag name="KSO_WM_UNIT_ID" val="diagram20176962_1*m_h_a*1_1_1"/>
  <p:tag name="KSO_WM_UNIT_LAYERLEVEL" val="1_1_1"/>
  <p:tag name="KSO_WM_UNIT_VALUE" val="7"/>
  <p:tag name="KSO_WM_UNIT_HIGHLIGHT" val="0"/>
  <p:tag name="KSO_WM_UNIT_COMPATIBLE" val="0"/>
  <p:tag name="KSO_WM_UNIT_CLEAR" val="0"/>
  <p:tag name="KSO_WM_UNIT_PRESET_TEXT_INDEX" val="3"/>
  <p:tag name="KSO_WM_UNIT_PRESET_TEXT_LEN" val="12"/>
  <p:tag name="KSO_WM_DIAGRAM_GROUP_CODE" val="m1-1"/>
  <p:tag name="KSO_WM_UNIT_TEXT_FILL_FORE_SCHEMECOLOR_INDEX" val="13"/>
  <p:tag name="KSO_WM_UNIT_TEXT_FILL_TYPE" val="1"/>
  <p:tag name="KSO_WM_UNIT_USESOURCEFORMAT_APPLY" val="1"/>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SUBTYPE" val="d"/>
  <p:tag name="KSO_WM_UNIT_TYPE" val="o_h_i"/>
  <p:tag name="KSO_WM_UNIT_INDEX" val="1_1_2"/>
  <p:tag name="KSO_WM_UNIT_ID" val="diagram20212159_3*o_h_i*1_1_2"/>
  <p:tag name="KSO_WM_TEMPLATE_CATEGORY" val="diagram"/>
  <p:tag name="KSO_WM_TEMPLATE_INDEX" val="20212159"/>
  <p:tag name="KSO_WM_UNIT_LAYERLEVEL" val="1_1_1"/>
  <p:tag name="KSO_WM_TAG_VERSION" val="1.0"/>
  <p:tag name="KSO_WM_BEAUTIFY_FLAG" val="#wm#"/>
  <p:tag name="KSO_WM_UNIT_TEXT_FILL_FORE_SCHEMECOLOR_INDEX_BRIGHTNESS" val="0.25"/>
  <p:tag name="KSO_WM_UNIT_TEXT_FILL_FORE_SCHEMECOLOR_INDEX" val="13"/>
  <p:tag name="KSO_WM_UNIT_TEXT_FILL_TYPE" val="1"/>
  <p:tag name="KSO_WM_UNIT_USESOURCEFORMAT_APPLY" val="1"/>
</p:tagLst>
</file>

<file path=ppt/tags/tag160.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a"/>
  <p:tag name="KSO_WM_UNIT_INDEX" val="1_3_1"/>
  <p:tag name="KSO_WM_UNIT_ID" val="diagram20176962_1*m_h_a*1_3_1"/>
  <p:tag name="KSO_WM_UNIT_LAYERLEVEL" val="1_1_1"/>
  <p:tag name="KSO_WM_UNIT_VALUE" val="7"/>
  <p:tag name="KSO_WM_UNIT_HIGHLIGHT" val="0"/>
  <p:tag name="KSO_WM_UNIT_COMPATIBLE" val="0"/>
  <p:tag name="KSO_WM_UNIT_CLEAR" val="0"/>
  <p:tag name="KSO_WM_UNIT_PRESET_TEXT_INDEX" val="3"/>
  <p:tag name="KSO_WM_UNIT_PRESET_TEXT_LEN" val="12"/>
  <p:tag name="KSO_WM_DIAGRAM_GROUP_CODE" val="m1-1"/>
  <p:tag name="KSO_WM_UNIT_TEXT_FILL_FORE_SCHEMECOLOR_INDEX" val="13"/>
  <p:tag name="KSO_WM_UNIT_TEXT_FILL_TYPE" val="1"/>
  <p:tag name="KSO_WM_UNIT_USESOURCEFORMAT_APPLY" val="1"/>
</p:tagLst>
</file>

<file path=ppt/tags/tag161.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a"/>
  <p:tag name="KSO_WM_UNIT_INDEX" val="1_2_1"/>
  <p:tag name="KSO_WM_UNIT_ID" val="diagram20176962_1*m_h_a*1_2_1"/>
  <p:tag name="KSO_WM_UNIT_LAYERLEVEL" val="1_1_1"/>
  <p:tag name="KSO_WM_UNIT_VALUE" val="7"/>
  <p:tag name="KSO_WM_UNIT_HIGHLIGHT" val="0"/>
  <p:tag name="KSO_WM_UNIT_COMPATIBLE" val="0"/>
  <p:tag name="KSO_WM_UNIT_CLEAR" val="0"/>
  <p:tag name="KSO_WM_UNIT_PRESET_TEXT_INDEX" val="3"/>
  <p:tag name="KSO_WM_UNIT_PRESET_TEXT_LEN" val="12"/>
  <p:tag name="KSO_WM_DIAGRAM_GROUP_CODE" val="m1-1"/>
  <p:tag name="KSO_WM_UNIT_TEXT_FILL_FORE_SCHEMECOLOR_INDEX" val="13"/>
  <p:tag name="KSO_WM_UNIT_TEXT_FILL_TYPE" val="1"/>
  <p:tag name="KSO_WM_UNIT_USESOURCEFORMAT_APPLY" val="1"/>
</p:tagLst>
</file>

<file path=ppt/tags/tag162.xml><?xml version="1.0" encoding="utf-8"?>
<p:tagLst xmlns:p="http://schemas.openxmlformats.org/presentationml/2006/main">
  <p:tag name="KSO_WM_TAG_VERSION" val="1.0"/>
  <p:tag name="KSO_WM_BEAUTIFY_FLAG" val="#wm#"/>
  <p:tag name="KSO_WM_UNIT_TYPE" val="i"/>
  <p:tag name="KSO_WM_UNIT_ID" val="diagram20176962_1*i*7"/>
  <p:tag name="KSO_WM_TEMPLATE_CATEGORY" val="diagram"/>
  <p:tag name="KSO_WM_TEMPLATE_INDEX" val="20176962"/>
  <p:tag name="KSO_WM_UNIT_INDEX" val="7"/>
</p:tagLst>
</file>

<file path=ppt/tags/tag163.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i"/>
  <p:tag name="KSO_WM_UNIT_INDEX" val="1_1_1"/>
  <p:tag name="KSO_WM_UNIT_ID" val="diagram20176962_1*m_h_i*1_1_1"/>
  <p:tag name="KSO_WM_UNIT_LAYERLEVEL" val="1_1_1"/>
  <p:tag name="KSO_WM_DIAGRAM_GROUP_CODE" val="m1-1"/>
  <p:tag name="KSO_WM_UNIT_FILL_FORE_SCHEMECOLOR_INDEX" val="15"/>
  <p:tag name="KSO_WM_UNIT_FILL_TYPE" val="1"/>
  <p:tag name="KSO_WM_UNIT_USESOURCEFORMAT_APPLY" val="1"/>
</p:tagLst>
</file>

<file path=ppt/tags/tag164.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i"/>
  <p:tag name="KSO_WM_UNIT_INDEX" val="1_1_2"/>
  <p:tag name="KSO_WM_UNIT_ID" val="diagram20176962_1*m_h_i*1_1_2"/>
  <p:tag name="KSO_WM_UNIT_LAYERLEVEL" val="1_1_1"/>
  <p:tag name="KSO_WM_DIAGRAM_GROUP_CODE" val="m1-1"/>
  <p:tag name="KSO_WM_UNIT_FILL_FORE_SCHEMECOLOR_INDEX" val="5"/>
  <p:tag name="KSO_WM_UNIT_FILL_TYPE" val="1"/>
  <p:tag name="KSO_WM_UNIT_USESOURCEFORMAT_APPLY" val="1"/>
</p:tagLst>
</file>

<file path=ppt/tags/tag165.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i"/>
  <p:tag name="KSO_WM_UNIT_INDEX" val="1_1_3"/>
  <p:tag name="KSO_WM_UNIT_ID" val="diagram20176962_1*m_h_i*1_1_3"/>
  <p:tag name="KSO_WM_UNIT_LAYERLEVEL" val="1_1_1"/>
  <p:tag name="KSO_WM_DIAGRAM_GROUP_CODE" val="m1-1"/>
  <p:tag name="KSO_WM_UNIT_FILL_FORE_SCHEMECOLOR_INDEX" val="5"/>
  <p:tag name="KSO_WM_UNIT_FILL_TYPE" val="1"/>
  <p:tag name="KSO_WM_UNIT_USESOURCEFORMAT_APPLY" val="1"/>
</p:tagLst>
</file>

<file path=ppt/tags/tag166.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i"/>
  <p:tag name="KSO_WM_UNIT_INDEX" val="1_1_4"/>
  <p:tag name="KSO_WM_UNIT_ID" val="diagram20176962_1*m_h_i*1_1_4"/>
  <p:tag name="KSO_WM_UNIT_LAYERLEVEL" val="1_1_1"/>
  <p:tag name="KSO_WM_DIAGRAM_GROUP_CODE" val="m1-1"/>
  <p:tag name="KSO_WM_UNIT_TEXT_FILL_FORE_SCHEMECOLOR_INDEX" val="2"/>
  <p:tag name="KSO_WM_UNIT_TEXT_FILL_TYPE" val="1"/>
  <p:tag name="KSO_WM_UNIT_USESOURCEFORMAT_APPLY" val="1"/>
</p:tagLst>
</file>

<file path=ppt/tags/tag167.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i"/>
  <p:tag name="KSO_WM_UNIT_INDEX" val="1_1_5"/>
  <p:tag name="KSO_WM_UNIT_ID" val="diagram20176962_1*m_h_i*1_1_5"/>
  <p:tag name="KSO_WM_UNIT_LAYERLEVEL" val="1_1_1"/>
  <p:tag name="KSO_WM_DIAGRAM_GROUP_CODE" val="m1-1"/>
  <p:tag name="KSO_WM_UNIT_FILL_FORE_SCHEMECOLOR_INDEX" val="14"/>
  <p:tag name="KSO_WM_UNIT_FILL_TYPE" val="1"/>
  <p:tag name="KSO_WM_UNIT_USESOURCEFORMAT_APPLY" val="1"/>
</p:tagLst>
</file>

<file path=ppt/tags/tag168.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i"/>
  <p:tag name="KSO_WM_UNIT_INDEX" val="1_1_6"/>
  <p:tag name="KSO_WM_UNIT_ID" val="diagram20176962_1*m_h_i*1_1_6"/>
  <p:tag name="KSO_WM_UNIT_LAYERLEVEL" val="1_1_1"/>
  <p:tag name="KSO_WM_DIAGRAM_GROUP_CODE" val="m1-1"/>
  <p:tag name="KSO_WM_UNIT_FILL_FORE_SCHEMECOLOR_INDEX" val="14"/>
  <p:tag name="KSO_WM_UNIT_FILL_TYPE" val="1"/>
  <p:tag name="KSO_WM_UNIT_USESOURCEFORMAT_APPLY" val="1"/>
</p:tagLst>
</file>

<file path=ppt/tags/tag169.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i"/>
  <p:tag name="KSO_WM_UNIT_INDEX" val="1_1_7"/>
  <p:tag name="KSO_WM_UNIT_ID" val="diagram20176962_1*m_h_i*1_1_7"/>
  <p:tag name="KSO_WM_UNIT_LAYERLEVEL" val="1_1_1"/>
  <p:tag name="KSO_WM_DIAGRAM_GROUP_CODE" val="m1-1"/>
  <p:tag name="KSO_WM_UNIT_FILL_FORE_SCHEMECOLOR_INDEX" val="14"/>
  <p:tag name="KSO_WM_UNIT_FILL_TYPE" val="1"/>
  <p:tag name="KSO_WM_UNIT_USESOURCEFORMAT_APPLY" val="1"/>
</p:tagLst>
</file>

<file path=ppt/tags/tag17.xml><?xml version="1.0" encoding="utf-8"?>
<p:tagLst xmlns:p="http://schemas.openxmlformats.org/presentationml/2006/main">
  <p:tag name="KSO_WM_UNIT_SUBTYPE" val="a"/>
  <p:tag name="KSO_WM_UNIT_NOCLEAR" val="0"/>
  <p:tag name="KSO_WM_UNIT_VALUE" val="44"/>
  <p:tag name="KSO_WM_UNIT_HIGHLIGHT" val="0"/>
  <p:tag name="KSO_WM_UNIT_COMPATIBLE" val="0"/>
  <p:tag name="KSO_WM_UNIT_DIAGRAM_ISNUMVISUAL" val="0"/>
  <p:tag name="KSO_WM_UNIT_DIAGRAM_ISREFERUNIT" val="0"/>
  <p:tag name="KSO_WM_DIAGRAM_GROUP_CODE" val="o1-1"/>
  <p:tag name="KSO_WM_UNIT_TYPE" val="o_h_f"/>
  <p:tag name="KSO_WM_UNIT_INDEX" val="1_4_1"/>
  <p:tag name="KSO_WM_UNIT_ID" val="diagram20212159_3*o_h_f*1_4_1"/>
  <p:tag name="KSO_WM_TEMPLATE_CATEGORY" val="diagram"/>
  <p:tag name="KSO_WM_TEMPLATE_INDEX" val="20212159"/>
  <p:tag name="KSO_WM_UNIT_LAYERLEVEL" val="1_1_1"/>
  <p:tag name="KSO_WM_TAG_VERSION" val="1.0"/>
  <p:tag name="KSO_WM_BEAUTIFY_FLAG" val="#wm#"/>
  <p:tag name="KSO_WM_UNIT_PRESET_TEXT" val="在此输入正文准确理解你所传达的信息在此输入正文准确理解你所传达的信息"/>
  <p:tag name="KSO_WM_UNIT_TEXT_FILL_FORE_SCHEMECOLOR_INDEX_BRIGHTNESS" val="0.25"/>
  <p:tag name="KSO_WM_UNIT_TEXT_FILL_FORE_SCHEMECOLOR_INDEX" val="13"/>
  <p:tag name="KSO_WM_UNIT_TEXT_FILL_TYPE" val="1"/>
  <p:tag name="KSO_WM_UNIT_USESOURCEFORMAT_APPLY" val="1"/>
</p:tagLst>
</file>

<file path=ppt/tags/tag170.xml><?xml version="1.0" encoding="utf-8"?>
<p:tagLst xmlns:p="http://schemas.openxmlformats.org/presentationml/2006/main">
  <p:tag name="KSO_WM_TAG_VERSION" val="1.0"/>
  <p:tag name="KSO_WM_BEAUTIFY_FLAG" val="#wm#"/>
  <p:tag name="KSO_WM_UNIT_TYPE" val="i"/>
  <p:tag name="KSO_WM_UNIT_ID" val="diagram20176962_1*i*22"/>
  <p:tag name="KSO_WM_TEMPLATE_CATEGORY" val="diagram"/>
  <p:tag name="KSO_WM_TEMPLATE_INDEX" val="20176962"/>
  <p:tag name="KSO_WM_UNIT_INDEX" val="22"/>
</p:tagLst>
</file>

<file path=ppt/tags/tag171.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i"/>
  <p:tag name="KSO_WM_UNIT_INDEX" val="1_2_1"/>
  <p:tag name="KSO_WM_UNIT_ID" val="diagram20176962_1*m_h_i*1_2_1"/>
  <p:tag name="KSO_WM_UNIT_LAYERLEVEL" val="1_1_1"/>
  <p:tag name="KSO_WM_DIAGRAM_GROUP_CODE" val="m1-1"/>
  <p:tag name="KSO_WM_UNIT_FILL_FORE_SCHEMECOLOR_INDEX" val="15"/>
  <p:tag name="KSO_WM_UNIT_FILL_TYPE" val="1"/>
  <p:tag name="KSO_WM_UNIT_USESOURCEFORMAT_APPLY" val="1"/>
</p:tagLst>
</file>

<file path=ppt/tags/tag172.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i"/>
  <p:tag name="KSO_WM_UNIT_INDEX" val="1_2_2"/>
  <p:tag name="KSO_WM_UNIT_ID" val="diagram20176962_1*m_h_i*1_2_2"/>
  <p:tag name="KSO_WM_UNIT_LAYERLEVEL" val="1_1_1"/>
  <p:tag name="KSO_WM_DIAGRAM_GROUP_CODE" val="m1-1"/>
  <p:tag name="KSO_WM_UNIT_FILL_FORE_SCHEMECOLOR_INDEX" val="7"/>
  <p:tag name="KSO_WM_UNIT_FILL_TYPE" val="1"/>
  <p:tag name="KSO_WM_UNIT_USESOURCEFORMAT_APPLY" val="1"/>
</p:tagLst>
</file>

<file path=ppt/tags/tag173.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i"/>
  <p:tag name="KSO_WM_UNIT_INDEX" val="1_2_3"/>
  <p:tag name="KSO_WM_UNIT_ID" val="diagram20176962_1*m_h_i*1_2_3"/>
  <p:tag name="KSO_WM_UNIT_LAYERLEVEL" val="1_1_1"/>
  <p:tag name="KSO_WM_DIAGRAM_GROUP_CODE" val="m1-1"/>
  <p:tag name="KSO_WM_UNIT_FILL_FORE_SCHEMECOLOR_INDEX" val="7"/>
  <p:tag name="KSO_WM_UNIT_FILL_TYPE" val="1"/>
  <p:tag name="KSO_WM_UNIT_USESOURCEFORMAT_APPLY" val="1"/>
</p:tagLst>
</file>

<file path=ppt/tags/tag174.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i"/>
  <p:tag name="KSO_WM_UNIT_INDEX" val="1_2_4"/>
  <p:tag name="KSO_WM_UNIT_ID" val="diagram20176962_1*m_h_i*1_2_4"/>
  <p:tag name="KSO_WM_UNIT_LAYERLEVEL" val="1_1_1"/>
  <p:tag name="KSO_WM_DIAGRAM_GROUP_CODE" val="m1-1"/>
  <p:tag name="KSO_WM_UNIT_TEXT_FILL_FORE_SCHEMECOLOR_INDEX" val="2"/>
  <p:tag name="KSO_WM_UNIT_TEXT_FILL_TYPE" val="1"/>
  <p:tag name="KSO_WM_UNIT_USESOURCEFORMAT_APPLY" val="1"/>
</p:tagLst>
</file>

<file path=ppt/tags/tag175.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i"/>
  <p:tag name="KSO_WM_UNIT_INDEX" val="1_2_5"/>
  <p:tag name="KSO_WM_UNIT_ID" val="diagram20176962_1*m_h_i*1_2_5"/>
  <p:tag name="KSO_WM_UNIT_LAYERLEVEL" val="1_1_1"/>
  <p:tag name="KSO_WM_DIAGRAM_GROUP_CODE" val="m1-1"/>
  <p:tag name="KSO_WM_UNIT_FILL_FORE_SCHEMECOLOR_INDEX" val="14"/>
  <p:tag name="KSO_WM_UNIT_FILL_TYPE" val="1"/>
  <p:tag name="KSO_WM_UNIT_USESOURCEFORMAT_APPLY" val="1"/>
</p:tagLst>
</file>

<file path=ppt/tags/tag176.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i"/>
  <p:tag name="KSO_WM_UNIT_INDEX" val="1_2_6"/>
  <p:tag name="KSO_WM_UNIT_ID" val="diagram20176962_1*m_h_i*1_2_6"/>
  <p:tag name="KSO_WM_UNIT_LAYERLEVEL" val="1_1_1"/>
  <p:tag name="KSO_WM_DIAGRAM_GROUP_CODE" val="m1-1"/>
  <p:tag name="KSO_WM_UNIT_FILL_FORE_SCHEMECOLOR_INDEX" val="14"/>
  <p:tag name="KSO_WM_UNIT_FILL_TYPE" val="1"/>
  <p:tag name="KSO_WM_UNIT_USESOURCEFORMAT_APPLY" val="1"/>
</p:tagLst>
</file>

<file path=ppt/tags/tag177.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i"/>
  <p:tag name="KSO_WM_UNIT_INDEX" val="1_2_7"/>
  <p:tag name="KSO_WM_UNIT_ID" val="diagram20176962_1*m_h_i*1_2_7"/>
  <p:tag name="KSO_WM_UNIT_LAYERLEVEL" val="1_1_1"/>
  <p:tag name="KSO_WM_DIAGRAM_GROUP_CODE" val="m1-1"/>
  <p:tag name="KSO_WM_UNIT_FILL_FORE_SCHEMECOLOR_INDEX" val="14"/>
  <p:tag name="KSO_WM_UNIT_FILL_TYPE" val="1"/>
  <p:tag name="KSO_WM_UNIT_USESOURCEFORMAT_APPLY" val="1"/>
</p:tagLst>
</file>

<file path=ppt/tags/tag178.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i"/>
  <p:tag name="KSO_WM_UNIT_INDEX" val="1_2_8"/>
  <p:tag name="KSO_WM_UNIT_ID" val="diagram20176962_1*m_h_i*1_2_8"/>
  <p:tag name="KSO_WM_UNIT_LAYERLEVEL" val="1_1_1"/>
  <p:tag name="KSO_WM_DIAGRAM_GROUP_CODE" val="m1-1"/>
  <p:tag name="KSO_WM_UNIT_FILL_FORE_SCHEMECOLOR_INDEX" val="14"/>
  <p:tag name="KSO_WM_UNIT_FILL_TYPE" val="1"/>
  <p:tag name="KSO_WM_UNIT_USESOURCEFORMAT_APPLY" val="1"/>
</p:tagLst>
</file>

<file path=ppt/tags/tag179.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i"/>
  <p:tag name="KSO_WM_UNIT_INDEX" val="1_2_9"/>
  <p:tag name="KSO_WM_UNIT_ID" val="diagram20176962_1*m_h_i*1_2_9"/>
  <p:tag name="KSO_WM_UNIT_LAYERLEVEL" val="1_1_1"/>
  <p:tag name="KSO_WM_DIAGRAM_GROUP_CODE" val="m1-1"/>
  <p:tag name="KSO_WM_UNIT_FILL_FORE_SCHEMECOLOR_INDEX" val="14"/>
  <p:tag name="KSO_WM_UNIT_FILL_TYPE" val="1"/>
  <p:tag name="KSO_WM_UNIT_USESOURCEFORMAT_APPLY" val="1"/>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TYPE" val="o_h_i"/>
  <p:tag name="KSO_WM_UNIT_INDEX" val="1_4_4"/>
  <p:tag name="KSO_WM_UNIT_ID" val="diagram20212159_3*o_h_i*1_4_4"/>
  <p:tag name="KSO_WM_TEMPLATE_CATEGORY" val="diagram"/>
  <p:tag name="KSO_WM_TEMPLATE_INDEX" val="20212159"/>
  <p:tag name="KSO_WM_UNIT_LAYERLEVEL" val="1_1_1"/>
  <p:tag name="KSO_WM_TAG_VERSION" val="1.0"/>
  <p:tag name="KSO_WM_BEAUTIFY_FLAG" val="#wm#"/>
  <p:tag name="KSO_WM_UNIT_LINE_FORE_SCHEMECOLOR_INDEX_BRIGHTNESS" val="0"/>
  <p:tag name="KSO_WM_UNIT_LINE_FORE_SCHEMECOLOR_INDEX" val="10"/>
  <p:tag name="KSO_WM_UNIT_LINE_FILL_TYPE" val="2"/>
  <p:tag name="KSO_WM_UNIT_USESOURCEFORMAT_APPLY" val="1"/>
</p:tagLst>
</file>

<file path=ppt/tags/tag180.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i"/>
  <p:tag name="KSO_WM_UNIT_INDEX" val="1_2_10"/>
  <p:tag name="KSO_WM_UNIT_ID" val="diagram20176962_1*m_h_i*1_2_10"/>
  <p:tag name="KSO_WM_UNIT_LAYERLEVEL" val="1_1_1"/>
  <p:tag name="KSO_WM_DIAGRAM_GROUP_CODE" val="m1-1"/>
  <p:tag name="KSO_WM_UNIT_FILL_FORE_SCHEMECOLOR_INDEX" val="14"/>
  <p:tag name="KSO_WM_UNIT_FILL_TYPE" val="1"/>
  <p:tag name="KSO_WM_UNIT_USESOURCEFORMAT_APPLY" val="1"/>
</p:tagLst>
</file>

<file path=ppt/tags/tag181.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i"/>
  <p:tag name="KSO_WM_UNIT_INDEX" val="1_2_11"/>
  <p:tag name="KSO_WM_UNIT_ID" val="diagram20176962_1*m_h_i*1_2_11"/>
  <p:tag name="KSO_WM_UNIT_LAYERLEVEL" val="1_1_1"/>
  <p:tag name="KSO_WM_DIAGRAM_GROUP_CODE" val="m1-1"/>
  <p:tag name="KSO_WM_UNIT_FILL_FORE_SCHEMECOLOR_INDEX" val="14"/>
  <p:tag name="KSO_WM_UNIT_FILL_TYPE" val="1"/>
  <p:tag name="KSO_WM_UNIT_USESOURCEFORMAT_APPLY" val="1"/>
</p:tagLst>
</file>

<file path=ppt/tags/tag182.xml><?xml version="1.0" encoding="utf-8"?>
<p:tagLst xmlns:p="http://schemas.openxmlformats.org/presentationml/2006/main">
  <p:tag name="KSO_WM_TAG_VERSION" val="1.0"/>
  <p:tag name="KSO_WM_BEAUTIFY_FLAG" val="#wm#"/>
  <p:tag name="KSO_WM_UNIT_TYPE" val="i"/>
  <p:tag name="KSO_WM_UNIT_ID" val="diagram20176962_1*i*45"/>
  <p:tag name="KSO_WM_TEMPLATE_CATEGORY" val="diagram"/>
  <p:tag name="KSO_WM_TEMPLATE_INDEX" val="20176962"/>
  <p:tag name="KSO_WM_UNIT_INDEX" val="45"/>
</p:tagLst>
</file>

<file path=ppt/tags/tag183.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i"/>
  <p:tag name="KSO_WM_UNIT_INDEX" val="1_3_1"/>
  <p:tag name="KSO_WM_UNIT_ID" val="diagram20176962_1*m_h_i*1_3_1"/>
  <p:tag name="KSO_WM_UNIT_LAYERLEVEL" val="1_1_1"/>
  <p:tag name="KSO_WM_DIAGRAM_GROUP_CODE" val="m1-1"/>
  <p:tag name="KSO_WM_UNIT_FILL_FORE_SCHEMECOLOR_INDEX" val="15"/>
  <p:tag name="KSO_WM_UNIT_FILL_TYPE" val="1"/>
  <p:tag name="KSO_WM_UNIT_USESOURCEFORMAT_APPLY" val="1"/>
</p:tagLst>
</file>

<file path=ppt/tags/tag184.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i"/>
  <p:tag name="KSO_WM_UNIT_INDEX" val="1_3_2"/>
  <p:tag name="KSO_WM_UNIT_ID" val="diagram20176962_1*m_h_i*1_3_2"/>
  <p:tag name="KSO_WM_UNIT_LAYERLEVEL" val="1_1_1"/>
  <p:tag name="KSO_WM_DIAGRAM_GROUP_CODE" val="m1-1"/>
  <p:tag name="KSO_WM_UNIT_FILL_FORE_SCHEMECOLOR_INDEX" val="6"/>
  <p:tag name="KSO_WM_UNIT_FILL_TYPE" val="1"/>
  <p:tag name="KSO_WM_UNIT_USESOURCEFORMAT_APPLY" val="1"/>
</p:tagLst>
</file>

<file path=ppt/tags/tag185.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i"/>
  <p:tag name="KSO_WM_UNIT_INDEX" val="1_3_3"/>
  <p:tag name="KSO_WM_UNIT_ID" val="diagram20176962_1*m_h_i*1_3_3"/>
  <p:tag name="KSO_WM_UNIT_LAYERLEVEL" val="1_1_1"/>
  <p:tag name="KSO_WM_DIAGRAM_GROUP_CODE" val="m1-1"/>
  <p:tag name="KSO_WM_UNIT_FILL_FORE_SCHEMECOLOR_INDEX" val="6"/>
  <p:tag name="KSO_WM_UNIT_FILL_TYPE" val="1"/>
  <p:tag name="KSO_WM_UNIT_USESOURCEFORMAT_APPLY" val="1"/>
</p:tagLst>
</file>

<file path=ppt/tags/tag186.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i"/>
  <p:tag name="KSO_WM_UNIT_INDEX" val="1_3_4"/>
  <p:tag name="KSO_WM_UNIT_ID" val="diagram20176962_1*m_h_i*1_3_4"/>
  <p:tag name="KSO_WM_UNIT_LAYERLEVEL" val="1_1_1"/>
  <p:tag name="KSO_WM_DIAGRAM_GROUP_CODE" val="m1-1"/>
  <p:tag name="KSO_WM_UNIT_TEXT_FILL_FORE_SCHEMECOLOR_INDEX" val="2"/>
  <p:tag name="KSO_WM_UNIT_TEXT_FILL_TYPE" val="1"/>
  <p:tag name="KSO_WM_UNIT_USESOURCEFORMAT_APPLY" val="1"/>
</p:tagLst>
</file>

<file path=ppt/tags/tag187.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i"/>
  <p:tag name="KSO_WM_UNIT_INDEX" val="1_3_5"/>
  <p:tag name="KSO_WM_UNIT_ID" val="diagram20176962_1*m_h_i*1_3_5"/>
  <p:tag name="KSO_WM_UNIT_LAYERLEVEL" val="1_1_1"/>
  <p:tag name="KSO_WM_DIAGRAM_GROUP_CODE" val="m1-1"/>
  <p:tag name="KSO_WM_UNIT_FILL_FORE_SCHEMECOLOR_INDEX" val="14"/>
  <p:tag name="KSO_WM_UNIT_FILL_TYPE" val="1"/>
  <p:tag name="KSO_WM_UNIT_USESOURCEFORMAT_APPLY" val="1"/>
</p:tagLst>
</file>

<file path=ppt/tags/tag188.xml><?xml version="1.0" encoding="utf-8"?>
<p:tagLst xmlns:p="http://schemas.openxmlformats.org/presentationml/2006/main">
  <p:tag name="KSO_WM_TAG_VERSION" val="1.0"/>
  <p:tag name="KSO_WM_BEAUTIFY_FLAG" val="#wm#"/>
  <p:tag name="KSO_WM_TEMPLATE_CATEGORY" val="diagram"/>
  <p:tag name="KSO_WM_TEMPLATE_INDEX" val="20176962"/>
  <p:tag name="KSO_WM_UNIT_TYPE" val="m_h_i"/>
  <p:tag name="KSO_WM_UNIT_INDEX" val="1_3_6"/>
  <p:tag name="KSO_WM_UNIT_ID" val="diagram20176962_1*m_h_i*1_3_6"/>
  <p:tag name="KSO_WM_UNIT_LAYERLEVEL" val="1_1_1"/>
  <p:tag name="KSO_WM_DIAGRAM_GROUP_CODE" val="m1-1"/>
  <p:tag name="KSO_WM_UNIT_FILL_FORE_SCHEMECOLOR_INDEX" val="14"/>
  <p:tag name="KSO_WM_UNIT_FILL_TYPE" val="1"/>
  <p:tag name="KSO_WM_UNIT_USESOURCEFORMAT_APPLY" val="1"/>
</p:tagLst>
</file>

<file path=ppt/tags/tag189.xml><?xml version="1.0" encoding="utf-8"?>
<p:tagLst xmlns:p="http://schemas.openxmlformats.org/presentationml/2006/main">
  <p:tag name="KSO_WM_TEMPLATE_CATEGORY" val="diagram"/>
  <p:tag name="KSO_WM_TEMPLATE_INDEX" val="20176962"/>
  <p:tag name="KSO_WM_TAG_VERSION" val="1.0"/>
  <p:tag name="KSO_WM_SLIDE_ID" val="diagram20176962_1"/>
  <p:tag name="KSO_WM_SLIDE_INDEX" val="1"/>
  <p:tag name="KSO_WM_SLIDE_ITEM_CNT" val="3"/>
  <p:tag name="KSO_WM_SLIDE_TYPE" val="text"/>
  <p:tag name="KSO_WM_BEAUTIFY_FLAG" val="#wm#"/>
  <p:tag name="KSO_WM_SLIDE_LAYOUT" val="m"/>
  <p:tag name="KSO_WM_SLIDE_LAYOUT_CNT" val="1"/>
  <p:tag name="KSO_WM_SLIDE_POSITION" val="67*34"/>
  <p:tag name="KSO_WM_SLIDE_SIZE" val="825*470"/>
  <p:tag name="KSO_WM_DIAGRAM_GROUP_CODE" val="m1-1"/>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TYPE" val="o_h_i"/>
  <p:tag name="KSO_WM_UNIT_INDEX" val="1_3_4"/>
  <p:tag name="KSO_WM_UNIT_ID" val="diagram20212159_3*o_h_i*1_3_4"/>
  <p:tag name="KSO_WM_TEMPLATE_CATEGORY" val="diagram"/>
  <p:tag name="KSO_WM_TEMPLATE_INDEX" val="20212159"/>
  <p:tag name="KSO_WM_UNIT_LAYERLEVEL" val="1_1_1"/>
  <p:tag name="KSO_WM_TAG_VERSION" val="1.0"/>
  <p:tag name="KSO_WM_BEAUTIFY_FLAG" val="#wm#"/>
  <p:tag name="KSO_WM_UNIT_LINE_FORE_SCHEMECOLOR_INDEX_BRIGHTNESS" val="0"/>
  <p:tag name="KSO_WM_UNIT_LINE_FORE_SCHEMECOLOR_INDEX" val="8"/>
  <p:tag name="KSO_WM_UNIT_LINE_FILL_TYPE" val="2"/>
  <p:tag name="KSO_WM_UNIT_USESOURCEFORMAT_APPLY" val="1"/>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9732_1*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2"/>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TEMPLATE_CATEGORY" val="diagram"/>
  <p:tag name="KSO_WM_TEMPLATE_INDEX" val="20229732"/>
  <p:tag name="KSO_WM_UNIT_VALUE" val="425"/>
  <p:tag name="KSO_WM_TEMPLATE_ASSEMBLE_XID" val="639b0f7f0c9383becde7b21a"/>
  <p:tag name="KSO_WM_TEMPLATE_ASSEMBLE_GROUPID" val="639b0f7f0c9383becde7b21a"/>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29732_1*i*2"/>
  <p:tag name="KSO_WM_TEMPLATE_CATEGORY" val="diagram"/>
  <p:tag name="KSO_WM_TEMPLATE_INDEX" val="20229732"/>
  <p:tag name="KSO_WM_UNIT_LAYERLEVEL" val="1"/>
  <p:tag name="KSO_WM_TAG_VERSION" val="1.0"/>
  <p:tag name="KSO_WM_BEAUTIFY_FLAG" val="#wm#"/>
  <p:tag name="KSO_WM_UNIT_BLOCK" val="0"/>
  <p:tag name="KSO_WM_UNIT_SM_LIMIT_TYPE" val="2"/>
  <p:tag name="KSO_WM_UNIT_DEC_AREA_ID" val="3370971afbb94bb8ab187cd14b4e8a00"/>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0}"/>
  <p:tag name="KSO_WM_CHIP_GROUPID" val="5fab54f0341d2fac3cfce989"/>
  <p:tag name="KSO_WM_CHIP_XID" val="5facaf2f998712faa657a542"/>
  <p:tag name="KSO_WM_UNIT_LINE_FORE_SCHEMECOLOR_INDEX_BRIGHTNESS" val="0"/>
  <p:tag name="KSO_WM_UNIT_LINE_FORE_SCHEMECOLOR_INDEX" val="5"/>
  <p:tag name="KSO_WM_UNIT_LINE_FILL_TYPE" val="2"/>
  <p:tag name="KSO_WM_TEMPLATE_ASSEMBLE_XID" val="639b0f7f0c9383becde7b21a"/>
  <p:tag name="KSO_WM_TEMPLATE_ASSEMBLE_GROUPID" val="639b0f7f0c9383becde7b21a"/>
</p:tagLst>
</file>

<file path=ppt/tags/tag19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diagram20229732_1*a*1"/>
  <p:tag name="KSO_WM_TEMPLATE_CATEGORY" val="diagram"/>
  <p:tag name="KSO_WM_TEMPLATE_INDEX" val="20229732"/>
  <p:tag name="KSO_WM_UNIT_LAYERLEVEL" val="1"/>
  <p:tag name="KSO_WM_TAG_VERSION" val="1.0"/>
  <p:tag name="KSO_WM_BEAUTIFY_FLAG" val="#wm#"/>
  <p:tag name="KSO_WM_UNIT_PRESET_TEXT" val="添加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c4b4c79e33154eb3a299aa0cd4713fe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ccc25150011948f38317cb133f34f392"/>
  <p:tag name="KSO_WM_UNIT_TEXT_FILL_FORE_SCHEMECOLOR_INDEX_BRIGHTNESS" val="0"/>
  <p:tag name="KSO_WM_UNIT_TEXT_FILL_FORE_SCHEMECOLOR_INDEX" val="13"/>
  <p:tag name="KSO_WM_UNIT_TEXT_FILL_TYPE" val="1"/>
  <p:tag name="KSO_WM_TEMPLATE_ASSEMBLE_XID" val="639b0f7f0c9383becde7b21a"/>
  <p:tag name="KSO_WM_TEMPLATE_ASSEMBLE_GROUPID" val="639b0f7f0c9383becde7b21a"/>
</p:tagLst>
</file>

<file path=ppt/tags/tag193.xml><?xml version="1.0" encoding="utf-8"?>
<p:tagLst xmlns:p="http://schemas.openxmlformats.org/presentationml/2006/main">
  <p:tag name="KSO_WM_UNIT_TEXT_SUBTYPE" val="a"/>
  <p:tag name="KSO_WM_UNI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29732_1*f*1"/>
  <p:tag name="KSO_WM_TEMPLATE_CATEGORY" val="diagram"/>
  <p:tag name="KSO_WM_TEMPLATE_INDEX" val="20229732"/>
  <p:tag name="KSO_WM_UNIT_LAYERLEVEL" val="1"/>
  <p:tag name="KSO_WM_TAG_VERSION" val="1.0"/>
  <p:tag name="KSO_WM_BEAUTIFY_FLAG" val="#wm#"/>
  <p:tag name="KSO_WM_UNIT_DEFAULT_FONT" val="14;20;2"/>
  <p:tag name="KSO_WM_UNIT_BLOCK" val="0"/>
  <p:tag name="KSO_WM_UNIT_VALUE" val="33"/>
  <p:tag name="KSO_WM_UNIT_SHOW_EDIT_AREA_INDICATION" val="1"/>
  <p:tag name="KSO_WM_CHIP_GROUPID" val="5e6b05596848fb12bee65ac8"/>
  <p:tag name="KSO_WM_CHIP_XID" val="5e6b05596848fb12bee65aca"/>
  <p:tag name="KSO_WM_UNIT_DEC_AREA_ID" val="9ae75db15ae3422586066377f52fbb7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37df902d7d5d4bd385f06ae971fb40d2"/>
  <p:tag name="KSO_WM_UNIT_TEXT_FILL_FORE_SCHEMECOLOR_INDEX_BRIGHTNESS" val="0.25"/>
  <p:tag name="KSO_WM_UNIT_TEXT_FILL_FORE_SCHEMECOLOR_INDEX" val="13"/>
  <p:tag name="KSO_WM_UNIT_TEXT_FILL_TYPE" val="1"/>
  <p:tag name="KSO_WM_TEMPLATE_ASSEMBLE_XID" val="639b0f7f0c9383becde7b21a"/>
  <p:tag name="KSO_WM_TEMPLATE_ASSEMBLE_GROUPID" val="639b0f7f0c9383becde7b21a"/>
</p:tagLst>
</file>

<file path=ppt/tags/tag194.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地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地表达观点，往往事半功倍。"/>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29732_1*f*2"/>
  <p:tag name="KSO_WM_TEMPLATE_CATEGORY" val="diagram"/>
  <p:tag name="KSO_WM_TEMPLATE_INDEX" val="20229732"/>
  <p:tag name="KSO_WM_UNIT_LAYERLEVEL" val="1"/>
  <p:tag name="KSO_WM_TAG_VERSION" val="1.0"/>
  <p:tag name="KSO_WM_BEAUTIFY_FLAG" val="#wm#"/>
  <p:tag name="KSO_WM_UNIT_DEFAULT_FONT" val="14;20;2"/>
  <p:tag name="KSO_WM_UNIT_BLOCK" val="0"/>
  <p:tag name="KSO_WM_UNIT_VALUE" val="216"/>
  <p:tag name="KSO_WM_UNIT_SHOW_EDIT_AREA_INDICATION" val="1"/>
  <p:tag name="KSO_WM_CHIP_GROUPID" val="5e6b05596848fb12bee65ac8"/>
  <p:tag name="KSO_WM_CHIP_XID" val="5e6b05596848fb12bee65aca"/>
  <p:tag name="KSO_WM_UNIT_DEC_AREA_ID" val="97c18b5fe98e40ff999f97bb26f2088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af2c783dd10c4d61894704f8221dda0e"/>
  <p:tag name="KSO_WM_UNIT_SUPPORT_UNIT_TYPE" val="[&quot;l&quot;,&quot;m&quot;,&quot;n&quot;,&quot;o&quot;,&quot;p&quot;,&quot;q&quot;,&quot;r&quot;,&quot;δ&quot;,&quot;ε&quot;,&quot;ζ&quot;,&quot;η&quot;,&quot;d&quot;,&quot;α&quot;,&quot;β&quot;,&quot;θ&quot;]"/>
  <p:tag name="KSO_WM_UNIT_TEXT_FILL_FORE_SCHEMECOLOR_INDEX_BRIGHTNESS" val="0.25"/>
  <p:tag name="KSO_WM_UNIT_TEXT_FILL_FORE_SCHEMECOLOR_INDEX" val="13"/>
  <p:tag name="KSO_WM_UNIT_TEXT_FILL_TYPE" val="1"/>
  <p:tag name="KSO_WM_TEMPLATE_ASSEMBLE_XID" val="639b0f7f0c9383becde7b21a"/>
  <p:tag name="KSO_WM_TEMPLATE_ASSEMBLE_GROUPID" val="639b0f7f0c9383becde7b21a"/>
</p:tagLst>
</file>

<file path=ppt/tags/tag195.xml><?xml version="1.0" encoding="utf-8"?>
<p:tagLst xmlns:p="http://schemas.openxmlformats.org/presentationml/2006/main">
  <p:tag name="KSO_WM_BEAUTIFY_FLAG" val="#wm#"/>
  <p:tag name="KSO_WM_TEMPLATE_CATEGORY" val="diagram"/>
  <p:tag name="KSO_WM_TEMPLATE_INDEX" val="20229732"/>
  <p:tag name="KSO_WM_SLIDE_ID" val="diagram20229732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886*540"/>
  <p:tag name="KSO_WM_SLIDE_POSITION" val="0*0"/>
  <p:tag name="KSO_WM_TAG_VERSION" val="1.0"/>
  <p:tag name="KSO_WM_SLIDE_LAYOUT" val="a_f"/>
  <p:tag name="KSO_WM_SLIDE_LAYOUT_CNT" val="1_2"/>
  <p:tag name="KSO_WM_SLIDE_LAYOUT_INFO" val="{&quot;direction&quot;:1,&quot;id&quot;:&quot;2022-12-15T20:13:51&quot;,&quot;maxSize&quot;:{&quot;size1&quot;:41.2},&quot;minSize&quot;:{&quot;size1&quot;:33.7},&quot;normalSize&quot;:{&quot;size1&quot;:38.07500000000001},&quot;subLayout&quot;:[{&quot;backgroundInfo&quot;:[{&quot;bottom&quot;:0,&quot;bottomAbs&quot;:false,&quot;left&quot;:0,&quot;leftAbs&quot;:false,&quot;right&quot;:0,&quot;rightAbs&quot;:false,&quot;top&quot;:0,&quot;topAbs&quot;:false,&quot;type&quot;:&quot;leftRight&quot;}],&quot;id&quot;:&quot;2022-12-15T20:13:51&quot;,&quot;maxSize&quot;:{&quot;size1&quot;:70},&quot;minSize&quot;:{&quot;size1&quot;:24.4},&quot;normalSize&quot;:{&quot;size1&quot;:35.43333333333333},&quot;subLayout&quot;:[{&quot;id&quot;:&quot;2022-12-15T20:13:51&quot;,&quot;margin&quot;:{&quot;bottom&quot;:0.02600000612437725,&quot;left&quot;:1.2699999809265137,&quot;right&quot;:1.2699999809265137,&quot;top&quot;:1.6929999589920044},&quot;type&quot;:0},{&quot;id&quot;:&quot;2022-12-15T20:13:51&quot;,&quot;margin&quot;:{&quot;bottom&quot;:1.6929999589920044,&quot;left&quot;:1.2699999809265137,&quot;right&quot;:1.2699999809265137,&quot;top&quot;:0.8199999928474426},&quot;type&quot;:0}],&quot;type&quot;:0},{&quot;id&quot;:&quot;2022-12-15T20:13:51&quot;,&quot;margin&quot;:{&quot;bottom&quot;:1.6929999589920044,&quot;left&quot;:1.6929999589920044,&quot;right&quot;:1.6929999589920044,&quot;top&quot;:1.6929999589920044},&quot;type&quot;:0}],&quot;type&quot;:0}"/>
  <p:tag name="KSO_WM_SLIDE_BACKGROUND" val="[&quot;leftRight&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acaf2f998712faa657a542"/>
  <p:tag name="KSO_WM_CHIP_FILLPROP" val="[[{&quot;text_align&quot;:&quot;lb&quot;,&quot;text_direction&quot;:&quot;horizontal&quot;,&quot;support_big_font&quot;:false,&quot;picture_toward&quot;:0,&quot;picture_dockside&quot;:[],&quot;fill_id&quot;:&quot;0225a0da544a47ff86a9118303bddb87&quot;,&quot;fill_align&quot;:&quot;lb&quot;,&quot;chip_types&quot;:[&quot;text&quot;,&quot;header&quot;]},{&quot;text_align&quot;:&quot;lt&quot;,&quot;text_direction&quot;:&quot;horizontal&quot;,&quot;support_big_font&quot;:false,&quot;picture_toward&quot;:0,&quot;picture_dockside&quot;:[],&quot;fill_id&quot;:&quot;992797c1661747f09e07c78fa79955c3&quot;,&quot;fill_align&quot;:&quot;lt&quot;,&quot;chip_types&quot;:[&quot;text&quot;]},{&quot;text_align&quot;:&quot;cm&quot;,&quot;text_direction&quot;:&quot;horizontal&quot;,&quot;support_features&quot;:[&quot;collage&quot;,&quot;carousel&quot;],&quot;support_big_font&quot;:false,&quot;picture_toward&quot;:0,&quot;picture_dockside&quot;:[],&quot;fill_id&quot;:&quot;0829cf37f72e4d7bad062c0a24a4eaae&quot;,&quot;fill_align&quot;:&quot;cm&quot;,&quot;chip_types&quot;:[&quot;diagram&quot;,&quot;pictext&quot;,&quot;text&quot;,&quot;picture&quot;,&quot;chart&quot;,&quot;table&quot;,&quot;video&quot;]}]]"/>
  <p:tag name="KSO_WM_CHIP_DECFILLPROP" val="[]"/>
  <p:tag name="FIXED_XID_TMP" val="5fab54f0341d2fac3cfce989"/>
  <p:tag name="KSO_WM_CHIP_GROUPID" val="5fab54f0341d2fac3cfce989"/>
  <p:tag name="KSO_WM_SLIDE_BK_DARK_LIGHT" val="2"/>
  <p:tag name="KSO_WM_SLIDE_BACKGROUND_TYPE" val="leftRight"/>
  <p:tag name="KSO_WM_SLIDE_SUPPORT_FEATURE_TYPE" val="0"/>
  <p:tag name="KSO_WM_TEMPLATE_ASSEMBLE_XID" val="639b0f7f0c9383becde7b21a"/>
  <p:tag name="KSO_WM_TEMPLATE_ASSEMBLE_GROUPID" val="639b0f7f0c9383becde7b21a"/>
</p:tagLst>
</file>

<file path=ppt/tags/tag1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4543_1*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2"/>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TEMPLATE_CATEGORY" val="diagram"/>
  <p:tag name="KSO_WM_TEMPLATE_INDEX" val="20214543"/>
  <p:tag name="KSO_WM_UNIT_VALUE" val="500"/>
  <p:tag name="KSO_WM_TEMPLATE_ASSEMBLE_XID" val="60656f994054ed1e2fb80d40"/>
  <p:tag name="KSO_WM_TEMPLATE_ASSEMBLE_GROUPID" val="60656f994054ed1e2fb80d40"/>
</p:tagLst>
</file>

<file path=ppt/tags/tag1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4543_1*i*2"/>
  <p:tag name="KSO_WM_TEMPLATE_CATEGORY" val="diagram"/>
  <p:tag name="KSO_WM_TEMPLATE_INDEX" val="20214543"/>
  <p:tag name="KSO_WM_UNIT_LAYERLEVEL" val="1"/>
  <p:tag name="KSO_WM_TAG_VERSION" val="1.0"/>
  <p:tag name="KSO_WM_BEAUTIFY_FLAG" val="#wm#"/>
  <p:tag name="KSO_WM_UNIT_BLOCK" val="0"/>
  <p:tag name="KSO_WM_UNIT_SM_LIMIT_TYPE" val="0"/>
  <p:tag name="KSO_WM_UNIT_DEC_AREA_ID" val="cd20a5091b914bd6956a0841b2a17198"/>
  <p:tag name="KSO_WM_UNIT_DECORATE_INFO" val="{&quot;DecorateInfoH&quot;:{&quot;IsAbs&quot;:true},&quot;DecorateInfoW&quot;:{&quot;IsAbs&quot;:true},&quot;DecorateInfoX&quot;:{&quot;IsAbs&quot;:true,&quot;Pos&quot;:0},&quot;DecorateInfoY&quot;:{&quot;IsAbs&quot;:true,&quot;Pos&quot;:2},&quot;ReferentInfo&quot;:{&quot;Id&quot;:&quot;a1a9dd35e92a4f54aff0fec8784abd4d;d1f58b97b63441058f3fe63ee78bd768&quot;,&quot;X&quot;:{&quot;Pos&quot;:0},&quot;Y&quot;:{&quot;Pos&quot;:0}},&quot;whChangeMode&quot;:0}"/>
  <p:tag name="KSO_WM_CHIP_GROUPID" val="5f0e62ba8050c250ba65b19c"/>
  <p:tag name="KSO_WM_CHIP_XID" val="5f0e62ba8050c250ba65b19d"/>
  <p:tag name="KSO_WM_TEMPLATE_ASSEMBLE_XID" val="60656f994054ed1e2fb80d40"/>
  <p:tag name="KSO_WM_TEMPLATE_ASSEMBLE_GROUPID" val="60656f994054ed1e2fb80d40"/>
</p:tagLst>
</file>

<file path=ppt/tags/tag1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4543_1*i*3"/>
  <p:tag name="KSO_WM_TEMPLATE_CATEGORY" val="diagram"/>
  <p:tag name="KSO_WM_TEMPLATE_INDEX" val="20214543"/>
  <p:tag name="KSO_WM_UNIT_LAYERLEVEL" val="1"/>
  <p:tag name="KSO_WM_TAG_VERSION" val="1.0"/>
  <p:tag name="KSO_WM_BEAUTIFY_FLAG" val="#wm#"/>
  <p:tag name="KSO_WM_UNIT_SM_LIMIT_TYPE" val="0"/>
  <p:tag name="KSO_WM_CHIP_GROUPID" val="5f0e62ba8050c250ba65b19c"/>
  <p:tag name="KSO_WM_CHIP_XID" val="5f0e62ba8050c250ba65b19d"/>
  <p:tag name="KSO_WM_UNIT_FILL_FORE_SCHEMECOLOR_INDEX_BRIGHTNESS" val="-0.25"/>
  <p:tag name="KSO_WM_UNIT_FILL_FORE_SCHEMECOLOR_INDEX" val="14"/>
  <p:tag name="KSO_WM_UNIT_FILL_TYPE" val="1"/>
  <p:tag name="KSO_WM_UNIT_VALUE" val="3"/>
  <p:tag name="KSO_WM_TEMPLATE_ASSEMBLE_XID" val="60656f994054ed1e2fb80d40"/>
  <p:tag name="KSO_WM_TEMPLATE_ASSEMBLE_GROUPID" val="60656f994054ed1e2fb80d40"/>
</p:tagLst>
</file>

<file path=ppt/tags/tag1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4543_1*i*4"/>
  <p:tag name="KSO_WM_TEMPLATE_CATEGORY" val="diagram"/>
  <p:tag name="KSO_WM_TEMPLATE_INDEX" val="20214543"/>
  <p:tag name="KSO_WM_UNIT_LAYERLEVEL" val="1"/>
  <p:tag name="KSO_WM_TAG_VERSION" val="1.0"/>
  <p:tag name="KSO_WM_BEAUTIFY_FLAG" val="#wm#"/>
  <p:tag name="KSO_WM_UNIT_SM_LIMIT_TYPE" val="0"/>
  <p:tag name="KSO_WM_CHIP_GROUPID" val="5f0e62ba8050c250ba65b19c"/>
  <p:tag name="KSO_WM_CHIP_XID" val="5f0e62ba8050c250ba65b19d"/>
  <p:tag name="KSO_WM_UNIT_FILL_FORE_SCHEMECOLOR_INDEX_BRIGHTNESS" val="-0.25"/>
  <p:tag name="KSO_WM_UNIT_FILL_FORE_SCHEMECOLOR_INDEX" val="14"/>
  <p:tag name="KSO_WM_UNIT_FILL_TYPE" val="1"/>
  <p:tag name="KSO_WM_UNIT_VALUE" val="3"/>
  <p:tag name="KSO_WM_TEMPLATE_ASSEMBLE_XID" val="60656f994054ed1e2fb80d40"/>
  <p:tag name="KSO_WM_TEMPLATE_ASSEMBLE_GROUPID" val="60656f994054ed1e2fb80d40"/>
</p:tagLst>
</file>

<file path=ppt/tags/tag2.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diagram20212554_1*i*2"/>
  <p:tag name="KSO_WM_TEMPLATE_CATEGORY" val="diagram"/>
  <p:tag name="KSO_WM_TEMPLATE_INDEX" val="20212554"/>
  <p:tag name="KSO_WM_UNIT_LAYERLEVEL" val="1"/>
  <p:tag name="KSO_WM_TAG_VERSION" val="1.0"/>
  <p:tag name="KSO_WM_BEAUTIFY_FLAG" val="#wm#"/>
  <p:tag name="KSO_WM_CHIP_GROUPID" val="5eda18a25860357932c55e72"/>
  <p:tag name="KSO_WM_UNIT_SM_LIMIT_TYPE" val="2"/>
  <p:tag name="KSO_WM_UNIT_DECORATE_INFO" val="{&quot;DecorateInfoH&quot;:{&quot;IsAbs&quot;:false},&quot;DecorateInfoW&quot;:{&quot;IsAbs&quot;:false},&quot;DecorateInfoX&quot;:{&quot;IsAbs&quot;:false,&quot;Pos&quot;:1},&quot;DecorateInfoY&quot;:{&quot;IsAbs&quot;:false,&quot;Pos&quot;:1},&quot;ReferentInfo&quot;:{&quot;Id&quot;:&quot;87954b66e62149b6bb20f091f3010c8e&quot;,&quot;X&quot;:{&quot;Pos&quot;:1},&quot;Y&quot;:{&quot;Pos&quot;:1}},&quot;whChangeMode&quot;:0}"/>
  <p:tag name="KSO_WM_UNIT_DEC_AREA_ID" val="20fff01016c043e99cd2397da552d07b"/>
  <p:tag name="KSO_WM_CHIP_XID" val="5eda18ef5860357932c55e83"/>
  <p:tag name="KSO_WM_UNIT_FILL_FORE_SCHEMECOLOR_INDEX_BRIGHTNESS" val="0"/>
  <p:tag name="KSO_WM_UNIT_FILL_FORE_SCHEMECOLOR_INDEX" val="14"/>
  <p:tag name="KSO_WM_UNIT_FILL_TYPE" val="1"/>
  <p:tag name="KSO_WM_UNIT_SHADOW_SCHEMECOLOR_INDEX_BRIGHTNESS" val="0"/>
  <p:tag name="KSO_WM_UNIT_SHADOW_SCHEMECOLOR_INDEX" val="13"/>
  <p:tag name="KSO_WM_UNIT_VALUE" val="864"/>
  <p:tag name="KSO_WM_TEMPLATE_ASSEMBLE_XID" val="637600a50c9383becde15bb7"/>
  <p:tag name="KSO_WM_TEMPLATE_ASSEMBLE_GROUPID" val="637600a50c9383becde15bb7"/>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TYPE" val="o_h_i"/>
  <p:tag name="KSO_WM_UNIT_INDEX" val="1_2_4"/>
  <p:tag name="KSO_WM_UNIT_ID" val="diagram20212159_3*o_h_i*1_2_4"/>
  <p:tag name="KSO_WM_TEMPLATE_CATEGORY" val="diagram"/>
  <p:tag name="KSO_WM_TEMPLATE_INDEX" val="20212159"/>
  <p:tag name="KSO_WM_UNIT_LAYERLEVEL" val="1_1_1"/>
  <p:tag name="KSO_WM_TAG_VERSION" val="1.0"/>
  <p:tag name="KSO_WM_BEAUTIFY_FLAG" val="#wm#"/>
  <p:tag name="KSO_WM_UNIT_LINE_FORE_SCHEMECOLOR_INDEX_BRIGHTNESS" val="0"/>
  <p:tag name="KSO_WM_UNIT_LINE_FORE_SCHEMECOLOR_INDEX" val="6"/>
  <p:tag name="KSO_WM_UNIT_LINE_FILL_TYPE" val="2"/>
  <p:tag name="KSO_WM_UNIT_USESOURCEFORMAT_APPLY" val="1"/>
</p:tagLst>
</file>

<file path=ppt/tags/tag200.xml><?xml version="1.0" encoding="utf-8"?>
<p:tagLst xmlns:p="http://schemas.openxmlformats.org/presentationml/2006/main">
  <p:tag name="KSO_WM_UNIT_ISCONTENTSTITLE" val="0"/>
  <p:tag name="KSO_WM_UNIT_ISNUMDGMTITLE" val="0"/>
  <p:tag name="KSO_WM_UNIT_PRESET_TEXT" val="单击添加大标题"/>
  <p:tag name="KSO_WM_UNIT_NOCLEAR" val="0"/>
  <p:tag name="KSO_WM_UNIT_SHOW_EDIT_AREA_INDICATION" val="1"/>
  <p:tag name="KSO_WM_UNIT_VALUE" val="16"/>
  <p:tag name="KSO_WM_UNIT_HIGHLIGHT" val="0"/>
  <p:tag name="KSO_WM_UNIT_COMPATIBLE" val="0"/>
  <p:tag name="KSO_WM_UNIT_DIAGRAM_ISNUMVISUAL" val="0"/>
  <p:tag name="KSO_WM_UNIT_DIAGRAM_ISREFERUNIT" val="0"/>
  <p:tag name="KSO_WM_UNIT_TYPE" val="a"/>
  <p:tag name="KSO_WM_UNIT_INDEX" val="1"/>
  <p:tag name="KSO_WM_UNIT_ID" val="diagram20214543_1*a*1"/>
  <p:tag name="KSO_WM_TEMPLATE_CATEGORY" val="diagram"/>
  <p:tag name="KSO_WM_TEMPLATE_INDEX" val="20214543"/>
  <p:tag name="KSO_WM_UNIT_LAYERLEVEL" val="1"/>
  <p:tag name="KSO_WM_TAG_VERSION" val="1.0"/>
  <p:tag name="KSO_WM_BEAUTIFY_FLAG" val="#wm#"/>
  <p:tag name="KSO_WM_CHIP_GROUPID" val="5f461bcef3f92eac738049c8"/>
  <p:tag name="KSO_WM_CHIP_XID" val="5f461bcef3f92eac738049c9"/>
  <p:tag name="KSO_WM_UNIT_DEC_AREA_ID" val="a1a9dd35e92a4f54aff0fec8784abd4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674172dc04ae4ea3b341a65e09928511"/>
  <p:tag name="KSO_WM_UNIT_SUPPORT_BIG_FONT" val="1"/>
  <p:tag name="KSO_WM_UNIT_TEXT_FILL_FORE_SCHEMECOLOR_INDEX_BRIGHTNESS" val="0"/>
  <p:tag name="KSO_WM_UNIT_TEXT_FILL_FORE_SCHEMECOLOR_INDEX" val="13"/>
  <p:tag name="KSO_WM_UNIT_TEXT_FILL_TYPE" val="1"/>
  <p:tag name="KSO_WM_TEMPLATE_ASSEMBLE_XID" val="60656f994054ed1e2fb80d40"/>
  <p:tag name="KSO_WM_TEMPLATE_ASSEMBLE_GROUPID" val="60656f994054ed1e2fb80d40"/>
</p:tagLst>
</file>

<file path=ppt/tags/tag201.xml><?xml version="1.0" encoding="utf-8"?>
<p:tagLst xmlns:p="http://schemas.openxmlformats.org/presentationml/2006/main">
  <p:tag name="KSO_WM_UNIT_VALUE" val="550*1777"/>
  <p:tag name="KSO_WM_UNIT_HIGHLIGHT" val="0"/>
  <p:tag name="KSO_WM_UNIT_COMPATIBLE" val="0"/>
  <p:tag name="KSO_WM_UNIT_DIAGRAM_ISNUMVISUAL" val="0"/>
  <p:tag name="KSO_WM_UNIT_DIAGRAM_ISREFERUNIT" val="0"/>
  <p:tag name="KSO_WM_UNIT_TYPE" val="d"/>
  <p:tag name="KSO_WM_UNIT_INDEX" val="1"/>
  <p:tag name="KSO_WM_UNIT_ID" val="diagram20214543_1*d*1"/>
  <p:tag name="KSO_WM_TEMPLATE_CATEGORY" val="diagram"/>
  <p:tag name="KSO_WM_TEMPLATE_INDEX" val="20214543"/>
  <p:tag name="KSO_WM_UNIT_LAYERLEVEL" val="1"/>
  <p:tag name="KSO_WM_TAG_VERSION" val="1.0"/>
  <p:tag name="KSO_WM_BEAUTIFY_FLAG" val="#wm#"/>
  <p:tag name="KSO_WM_CHIP_GROUPID" val="5e7310da9a230a26b9e88a19"/>
  <p:tag name="KSO_WM_CHIP_XID" val="5e7310da9a230a26b9e88a1a"/>
  <p:tag name="KSO_WM_UNIT_DEC_AREA_ID" val="fee85bddd2524e82af178cfd878434e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9e116af563ee4683953420dfde06ed12"/>
  <p:tag name="KSO_WM_UNIT_SUPPORT_UNIT_TYPE" val="[&quot;d&quot;,&quot;α&quot;,&quot;β&quot;,&quot;θ&quot;]"/>
  <p:tag name="KSO_WM_TEMPLATE_ASSEMBLE_XID" val="60656f994054ed1e2fb80d40"/>
  <p:tag name="KSO_WM_TEMPLATE_ASSEMBLE_GROUPID" val="60656f994054ed1e2fb80d40"/>
  <p:tag name="KSO_WM_UNIT_PICTURE_CLIP_FLAG" val="0"/>
</p:tagLst>
</file>

<file path=ppt/tags/tag202.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4543_1*f*1"/>
  <p:tag name="KSO_WM_TEMPLATE_CATEGORY" val="diagram"/>
  <p:tag name="KSO_WM_TEMPLATE_INDEX" val="20214543"/>
  <p:tag name="KSO_WM_UNIT_LAYERLEVEL" val="1"/>
  <p:tag name="KSO_WM_TAG_VERSION" val="1.0"/>
  <p:tag name="KSO_WM_BEAUTIFY_FLAG" val="#wm#"/>
  <p:tag name="KSO_WM_UNIT_DEFAULT_FONT" val="14;20;2"/>
  <p:tag name="KSO_WM_UNIT_BLOCK" val="0"/>
  <p:tag name="KSO_WM_UNIT_VALUE" val="125"/>
  <p:tag name="KSO_WM_UNIT_SHOW_EDIT_AREA_INDICATION" val="1"/>
  <p:tag name="KSO_WM_CHIP_GROUPID" val="5e6b05596848fb12bee65ac8"/>
  <p:tag name="KSO_WM_CHIP_XID" val="5e6b05596848fb12bee65aca"/>
  <p:tag name="KSO_WM_UNIT_DEC_AREA_ID" val="1f28437fc4cd49c8b923ece90bbf59c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1798aeed12f04e919a59ce727e2eb34c"/>
  <p:tag name="KSO_WM_UNIT_TEXT_FILL_FORE_SCHEMECOLOR_INDEX_BRIGHTNESS" val="0.25"/>
  <p:tag name="KSO_WM_UNIT_TEXT_FILL_FORE_SCHEMECOLOR_INDEX" val="13"/>
  <p:tag name="KSO_WM_UNIT_TEXT_FILL_TYPE" val="1"/>
  <p:tag name="KSO_WM_TEMPLATE_ASSEMBLE_XID" val="60656f994054ed1e2fb80d40"/>
  <p:tag name="KSO_WM_TEMPLATE_ASSEMBLE_GROUPID" val="60656f994054ed1e2fb80d40"/>
</p:tagLst>
</file>

<file path=ppt/tags/tag203.xml><?xml version="1.0" encoding="utf-8"?>
<p:tagLst xmlns:p="http://schemas.openxmlformats.org/presentationml/2006/main">
  <p:tag name="KSO_WM_BEAUTIFY_FLAG" val="#wm#"/>
  <p:tag name="KSO_WM_TEMPLATE_CATEGORY" val="diagram"/>
  <p:tag name="KSO_WM_TEMPLATE_INDEX" val="20214543"/>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0e62ba8050c250ba65b19d"/>
  <p:tag name="KSO_WM_CHIP_FILLPROP" val="[[{&quot;text_align&quot;:&quot;lm&quot;,&quot;text_direction&quot;:&quot;horizontal&quot;,&quot;support_big_font&quot;:true,&quot;fill_id&quot;:&quot;15d635f685fd4d2491c2cd80a5f3ea4a&quot;,&quot;fill_align&quot;:&quot;lm&quot;,&quot;chip_types&quot;:[&quot;header&quot;]},{&quot;text_align&quot;:&quot;lm&quot;,&quot;text_direction&quot;:&quot;horizontal&quot;,&quot;support_features&quot;:[&quot;collage&quot;,&quot;carousel&quot;,&quot;creativecrop&quot;],&quot;support_big_font&quot;:false,&quot;fill_id&quot;:&quot;9cbd9f1010bd4d7788a004738f3d0e36&quot;,&quot;fill_align&quot;:&quot;lm&quot;,&quot;chip_types&quot;:[&quot;picture&quot;,&quot;chart&quot;,&quot;table&quot;,&quot;video&quot;]},{&quot;text_align&quot;:&quot;lm&quot;,&quot;text_direction&quot;:&quot;horizontal&quot;,&quot;support_big_font&quot;:false,&quot;fill_id&quot;:&quot;2d6de27137194b1b9669246963d33e19&quot;,&quot;fill_align&quot;:&quot;lm&quot;,&quot;chip_types&quot;:[&quot;text&quot;]}],[{&quot;text_align&quot;:&quot;lm&quot;,&quot;text_direction&quot;:&quot;horizontal&quot;,&quot;support_big_font&quot;:true,&quot;fill_id&quot;:&quot;15d635f685fd4d2491c2cd80a5f3ea4a&quot;,&quot;fill_align&quot;:&quot;lm&quot;,&quot;chip_types&quot;:[&quot;header&quot;]},{&quot;text_align&quot;:&quot;lm&quot;,&quot;text_direction&quot;:&quot;horizontal&quot;,&quot;support_big_font&quot;:false,&quot;fill_id&quot;:&quot;9cbd9f1010bd4d7788a004738f3d0e36&quot;,&quot;fill_align&quot;:&quot;lm&quot;,&quot;chip_types&quot;:[&quot;pictext&quot;,&quot;picture&quot;,&quot;chart&quot;,&quot;table&quot;,&quot;video&quot;]},{&quot;text_align&quot;:&quot;lm&quot;,&quot;text_direction&quot;:&quot;horizontal&quot;,&quot;support_features&quot;:[&quot;collage&quot;,&quot;carousel&quot;,&quot;creativecrop&quot;],&quot;support_big_font&quot;:true,&quot;fill_id&quot;:&quot;2d6de27137194b1b9669246963d33e19&quot;,&quot;fill_align&quot;:&quot;lm&quot;,&quot;chip_types&quot;:[&quot;picture&quot;,&quot;chart&quot;,&quot;table&quot;,&quot;video&quot;]}]]"/>
  <p:tag name="KSO_WM_CHIP_DECFILLPROP" val="[]"/>
  <p:tag name="KSO_WM_SLIDE_ID" val="diagram20214543_1"/>
  <p:tag name="KSO_WM_TEMPLATE_SUBCATEGORY" val="21"/>
  <p:tag name="KSO_WM_TEMPLATE_MASTER_TYPE" val="0"/>
  <p:tag name="KSO_WM_TEMPLATE_COLOR_TYPE" val="1"/>
  <p:tag name="KSO_WM_SLIDE_ITEM_CNT" val="0"/>
  <p:tag name="KSO_WM_SLIDE_INDEX" val="1"/>
  <p:tag name="KSO_WM_TAG_VERSION" val="1.0"/>
  <p:tag name="KSO_WM_SLIDE_LAYOUT" val="a_b_d_f"/>
  <p:tag name="KSO_WM_SLIDE_LAYOUT_CNT" val="1_1_1_1"/>
  <p:tag name="KSO_WM_SLIDE_TYPE" val="text"/>
  <p:tag name="KSO_WM_SLIDE_SIZE" val="912*540"/>
  <p:tag name="KSO_WM_SLIDE_POSITION" val="0*0"/>
  <p:tag name="KSO_WM_CHIP_GROUPID" val="5f0e62ba8050c250ba65b19c"/>
  <p:tag name="KSO_WM_SLIDE_BK_DARK_LIGHT" val="2"/>
  <p:tag name="KSO_WM_SLIDE_BACKGROUND_TYPE" val="leftRight"/>
  <p:tag name="KSO_WM_SLIDE_SUPPORT_FEATURE_TYPE" val="7"/>
  <p:tag name="KSO_WM_SLIDE_SUBTYPE" val="picTxt"/>
  <p:tag name="KSO_WM_TEMPLATE_ASSEMBLE_XID" val="60656f994054ed1e2fb80d40"/>
  <p:tag name="KSO_WM_TEMPLATE_ASSEMBLE_GROUPID" val="60656f994054ed1e2fb80d40"/>
  <p:tag name="KSO_WM_SLIDE_BACKGROUND" val="[&quot;general&quot;,&quot;leftRight&quot;]"/>
  <p:tag name="KSO_WM_SLIDE_LAYOUT_INFO" val="{&quot;backgroundInfo&quot;:[{&quot;bottom&quot;:0,&quot;bottomAbs&quot;:false,&quot;left&quot;:0,&quot;leftAbs&quot;:false,&quot;right&quot;:0,&quot;rightAbs&quot;:false,&quot;top&quot;:0,&quot;topAbs&quot;:false,&quot;type&quot;:&quot;general&quot;}],&quot;direction&quot;:1,&quot;id&quot;:&quot;2021-04-01T15:55:22&quot;,&quot;maxSize&quot;:{&quot;size1&quot;:37.599602156361414},&quot;minSize&quot;:{&quot;size1&quot;:37.599602156361414},&quot;normalSize&quot;:{&quot;size1&quot;:37.599602156361414},&quot;subLayout&quot;:[{&quot;backgroundInfo&quot;:[{&quot;bottom&quot;:0,&quot;bottomAbs&quot;:false,&quot;left&quot;:0,&quot;leftAbs&quot;:false,&quot;right&quot;:0,&quot;rightAbs&quot;:false,&quot;top&quot;:0,&quot;topAbs&quot;:false,&quot;type&quot;:&quot;leftRight&quot;}],&quot;id&quot;:&quot;2021-04-01T15:55:22&quot;,&quot;margin&quot;:{&quot;bottom&quot;:3.809999942779541,&quot;left&quot;:1.6319999694824219,&quot;right&quot;:0.8730000257492065,&quot;top&quot;:4.691999912261963},&quot;type&quot;:0},{&quot;id&quot;:&quot;2021-04-01T15:55:22&quot;,&quot;maxSize&quot;:{&quot;size1&quot;:57.8},&quot;minSize&quot;:{&quot;size1&quot;:37.8},&quot;normalSize&quot;:{&quot;size1&quot;:57.46666666666667},&quot;subLayout&quot;:[{&quot;id&quot;:&quot;2021-04-01T15:55:22&quot;,&quot;margin&quot;:{&quot;bottom&quot;:0.02600000612437725,&quot;left&quot;:1.6590001583099365,&quot;right&quot;:1.6929999589920044,&quot;top&quot;:1.6929999589920044},&quot;type&quot;:0},{&quot;id&quot;:&quot;2021-04-01T15:55:22&quot;,&quot;margin&quot;:{&quot;bottom&quot;:1.6929999589920044,&quot;left&quot;:1.659999966621399,&quot;right&quot;:1.6929999589920044,&quot;top&quot;:0.8199999928474426},&quot;type&quot;:0}],&quot;type&quot;:0}],&quot;type&quot;:0}"/>
  <p:tag name="KSO_WM_SLIDE_CAN_ADD_NAVIGATION" val="1"/>
</p:tagLst>
</file>

<file path=ppt/tags/tag204.xml><?xml version="1.0" encoding="utf-8"?>
<p:tagLst xmlns:p="http://schemas.openxmlformats.org/presentationml/2006/main">
  <p:tag name="KSO_WM_UNIT_TABLE_BEAUTIFY" val="smartTable{dec12bc1-dbe5-4d12-aa88-d2dfff8aeaea}"/>
  <p:tag name="TABLE_ENDDRAG_ORIGIN_RECT" val="960*456"/>
  <p:tag name="TABLE_ENDDRAG_RECT" val="0*83*960*456"/>
</p:tagLst>
</file>

<file path=ppt/tags/tag205.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445_1*f*1"/>
  <p:tag name="KSO_WM_TEMPLATE_CATEGORY" val="diagram"/>
  <p:tag name="KSO_WM_TEMPLATE_INDEX" val="20211445"/>
  <p:tag name="KSO_WM_UNIT_LAYERLEVEL" val="1"/>
  <p:tag name="KSO_WM_TAG_VERSION" val="1.0"/>
  <p:tag name="KSO_WM_BEAUTIFY_FLAG" val="#wm#"/>
  <p:tag name="KSO_WM_UNIT_DEFAULT_FONT" val="14;20;2"/>
  <p:tag name="KSO_WM_UNIT_BLOCK" val="0"/>
  <p:tag name="KSO_WM_UNIT_VALUE" val="75"/>
  <p:tag name="KSO_WM_UNIT_SHOW_EDIT_AREA_INDICATION" val="1"/>
  <p:tag name="KSO_WM_CHIP_GROUPID" val="5e6b05596848fb12bee65ac8"/>
  <p:tag name="KSO_WM_CHIP_XID" val="5e6b05596848fb12bee65aca"/>
  <p:tag name="KSO_WM_UNIT_DEC_AREA_ID" val="ee8461bc5d874dc587807b7ed2bec60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df2303f164ec4b49a7f2256437367273"/>
  <p:tag name="KSO_WM_UNIT_SUPPORT_BIG_FONT" val="1"/>
  <p:tag name="KSO_WM_UNIT_TEXT_FILL_FORE_SCHEMECOLOR_INDEX_BRIGHTNESS" val="0.25"/>
  <p:tag name="KSO_WM_UNIT_TEXT_FILL_FORE_SCHEMECOLOR_INDEX" val="13"/>
  <p:tag name="KSO_WM_UNIT_TEXT_FILL_TYPE" val="1"/>
  <p:tag name="KSO_WM_TEMPLATE_ASSEMBLE_XID" val="60656efc4054ed1e2fb801d1"/>
  <p:tag name="KSO_WM_TEMPLATE_ASSEMBLE_GROUPID" val="60656efc4054ed1e2fb801d1"/>
</p:tagLst>
</file>

<file path=ppt/tags/tag20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ζ1-1"/>
  <p:tag name="KSO_WM_UNIT_TYPE" val="i"/>
  <p:tag name="KSO_WM_UNIT_INDEX" val="1"/>
  <p:tag name="KSO_WM_UNIT_ID" val="crop20195018_1*i*1"/>
  <p:tag name="KSO_WM_TEMPLATE_CATEGORY" val="crop"/>
  <p:tag name="KSO_WM_TEMPLATE_INDEX" val="20195018"/>
  <p:tag name="KSO_WM_UNIT_LAYERLEVEL" val="1"/>
  <p:tag name="KSO_WM_TAG_VERSION" val="1.0"/>
  <p:tag name="KSO_WM_BEAUTIFY_FLAG" val="#wm#"/>
  <p:tag name="KSO_WM_UNIT_USESOURCEFORMAT_APPLY" val="1"/>
  <p:tag name="KSO_WM_UNIT_TEXT_FILL_FORE_SCHEMECOLOR_INDEX" val="2"/>
  <p:tag name="KSO_WM_UNIT_TEXT_FILL_TYPE" val="1"/>
</p:tagLst>
</file>

<file path=ppt/tags/tag207.xml><?xml version="1.0" encoding="utf-8"?>
<p:tagLst xmlns:p="http://schemas.openxmlformats.org/presentationml/2006/main">
  <p:tag name="PA" val="v5.2.2"/>
  <p:tag name="PICTUREFILLRANGE" val="04db048c-5271-44b6-9810-bd252325cf9d"/>
  <p:tag name="KSO_WM_UNIT_VALUE" val="1904*365"/>
  <p:tag name="KSO_WM_UNIT_HIGHLIGHT" val="0"/>
  <p:tag name="KSO_WM_UNIT_COMPATIBLE" val="0"/>
  <p:tag name="KSO_WM_UNIT_DIAGRAM_ISNUMVISUAL" val="0"/>
  <p:tag name="KSO_WM_UNIT_DIAGRAM_ISREFERUNIT" val="0"/>
  <p:tag name="KSO_WM_DIAGRAM_GROUP_CODE" val="1641395801"/>
  <p:tag name="KSO_WM_UNIT_TYPE" val="ζ_h_d"/>
  <p:tag name="KSO_WM_UNIT_INDEX" val="1_1_1"/>
  <p:tag name="KSO_WM_UNIT_ID" val="crop20195018_1*ζ_h_d*1_1_1"/>
  <p:tag name="KSO_WM_TEMPLATE_CATEGORY" val="crop"/>
  <p:tag name="KSO_WM_TEMPLATE_INDEX" val="20195018"/>
  <p:tag name="KSO_WM_UNIT_LAYERLEVEL" val="1_1_1"/>
  <p:tag name="KSO_WM_TAG_VERSION" val="1.0"/>
  <p:tag name="KSO_WM_BEAUTIFY_FLAG" val="#wm#"/>
  <p:tag name="KSO_WM_UNIT_DIAGRAM_MODELTYPE" val="creativeCrop"/>
  <p:tag name="WM_BEAUTIFY_ZORDER_FLAG_TAG" val="2"/>
  <p:tag name="KSO_WM_BLIP_RECT_LEFT" val="-273"/>
  <p:tag name="KSO_WM_BLIP_RECT_RIGHT" val="-625"/>
  <p:tag name="KSO_WM_BLIP_RECT_TOP" val="0"/>
  <p:tag name="KSO_WM_BLIP_RECT_BOTTOM" val="0"/>
  <p:tag name="KSO_WM_CREATIVE_CROP_ORG_LEFT" val="514.503"/>
  <p:tag name="KSO_WM_CREATIVE_CROP_ORG_TOP" val="95.9991"/>
  <p:tag name="KSO_WM_CREATIVE_CROP_ORG_WIDTH" val="397.503"/>
  <p:tag name="KSO_WM_CREATIVE_CROP_ORG_HEIGHT" val="348.002"/>
  <p:tag name="KSO_WM_CREATIVE_CROP_SHAPE_LEFT" val="562.45"/>
  <p:tag name="KSO_WM_CREATIVE_CROP_SHAPE_TOP" val="96"/>
  <p:tag name="KSO_WM_CREATIVE_CROP_SHAPE_WIDTH" val="66.7"/>
  <p:tag name="KSO_WM_CREATIVE_CROP_SHAPE_HEIGHT" val="348"/>
  <p:tag name="KSO_WM_UNIT_USESOURCEFORMAT_APPLY" val="1"/>
  <p:tag name="KSO_WM_UNIT_TEXT_FILL_FORE_SCHEMECOLOR_INDEX_BRIGHTNESS" val="0"/>
  <p:tag name="KSO_WM_UNIT_TEXT_FILL_FORE_SCHEMECOLOR_INDEX" val="2"/>
  <p:tag name="KSO_WM_UNIT_TEXT_FILL_TYPE" val="1"/>
</p:tagLst>
</file>

<file path=ppt/tags/tag208.xml><?xml version="1.0" encoding="utf-8"?>
<p:tagLst xmlns:p="http://schemas.openxmlformats.org/presentationml/2006/main">
  <p:tag name="PA" val="v5.2.2"/>
  <p:tag name="PICTUREFILLRANGE" val="04db048c-5271-44b6-9810-bd252325cf9d"/>
  <p:tag name="KSO_WM_UNIT_VALUE" val="1904*206"/>
  <p:tag name="KSO_WM_UNIT_HIGHLIGHT" val="0"/>
  <p:tag name="KSO_WM_UNIT_COMPATIBLE" val="0"/>
  <p:tag name="KSO_WM_UNIT_DIAGRAM_ISNUMVISUAL" val="0"/>
  <p:tag name="KSO_WM_UNIT_DIAGRAM_ISREFERUNIT" val="0"/>
  <p:tag name="KSO_WM_DIAGRAM_GROUP_CODE" val="1641395801"/>
  <p:tag name="KSO_WM_UNIT_TYPE" val="ζ_h_d"/>
  <p:tag name="KSO_WM_UNIT_INDEX" val="1_1_2"/>
  <p:tag name="KSO_WM_UNIT_ID" val="crop20195018_1*ζ_h_d*1_1_2"/>
  <p:tag name="KSO_WM_TEMPLATE_CATEGORY" val="crop"/>
  <p:tag name="KSO_WM_TEMPLATE_INDEX" val="20195018"/>
  <p:tag name="KSO_WM_UNIT_LAYERLEVEL" val="1_1_1"/>
  <p:tag name="KSO_WM_TAG_VERSION" val="1.0"/>
  <p:tag name="KSO_WM_BEAUTIFY_FLAG" val="#wm#"/>
  <p:tag name="KSO_WM_UNIT_DIAGRAM_MODELTYPE" val="creativeCrop"/>
  <p:tag name="WM_BEAUTIFY_ZORDER_FLAG_TAG" val="2"/>
  <p:tag name="KSO_WM_BLIP_RECT_LEFT" val="-670"/>
  <p:tag name="KSO_WM_BLIP_RECT_RIGHT" val="-996"/>
  <p:tag name="KSO_WM_BLIP_RECT_TOP" val="0"/>
  <p:tag name="KSO_WM_BLIP_RECT_BOTTOM" val="0"/>
  <p:tag name="KSO_WM_CREATIVE_CROP_ORG_LEFT" val="514.503"/>
  <p:tag name="KSO_WM_CREATIVE_CROP_ORG_TOP" val="95.9991"/>
  <p:tag name="KSO_WM_CREATIVE_CROP_ORG_WIDTH" val="397.503"/>
  <p:tag name="KSO_WM_CREATIVE_CROP_ORG_HEIGHT" val="348.002"/>
  <p:tag name="KSO_WM_CREATIVE_CROP_SHAPE_LEFT" val="633"/>
  <p:tag name="KSO_WM_CREATIVE_CROP_SHAPE_TOP" val="96"/>
  <p:tag name="KSO_WM_CREATIVE_CROP_SHAPE_WIDTH" val="37.7"/>
  <p:tag name="KSO_WM_CREATIVE_CROP_SHAPE_HEIGHT" val="348"/>
  <p:tag name="KSO_WM_UNIT_USESOURCEFORMAT_APPLY" val="1"/>
  <p:tag name="KSO_WM_UNIT_TEXT_FILL_FORE_SCHEMECOLOR_INDEX_BRIGHTNESS" val="0"/>
  <p:tag name="KSO_WM_UNIT_TEXT_FILL_FORE_SCHEMECOLOR_INDEX" val="2"/>
  <p:tag name="KSO_WM_UNIT_TEXT_FILL_TYPE" val="1"/>
</p:tagLst>
</file>

<file path=ppt/tags/tag209.xml><?xml version="1.0" encoding="utf-8"?>
<p:tagLst xmlns:p="http://schemas.openxmlformats.org/presentationml/2006/main">
  <p:tag name="PA" val="v5.2.2"/>
  <p:tag name="PICTUREFILLRANGE" val="04db048c-5271-44b6-9810-bd252325cf9d"/>
  <p:tag name="KSO_WM_UNIT_VALUE" val="1904*74"/>
  <p:tag name="KSO_WM_UNIT_HIGHLIGHT" val="0"/>
  <p:tag name="KSO_WM_UNIT_COMPATIBLE" val="0"/>
  <p:tag name="KSO_WM_UNIT_DIAGRAM_ISNUMVISUAL" val="0"/>
  <p:tag name="KSO_WM_UNIT_DIAGRAM_ISREFERUNIT" val="0"/>
  <p:tag name="KSO_WM_DIAGRAM_GROUP_CODE" val="1641395801"/>
  <p:tag name="KSO_WM_UNIT_TYPE" val="ζ_h_d"/>
  <p:tag name="KSO_WM_UNIT_INDEX" val="1_1_3"/>
  <p:tag name="KSO_WM_UNIT_ID" val="crop20195018_1*ζ_h_d*1_1_3"/>
  <p:tag name="KSO_WM_TEMPLATE_CATEGORY" val="crop"/>
  <p:tag name="KSO_WM_TEMPLATE_INDEX" val="20195018"/>
  <p:tag name="KSO_WM_UNIT_LAYERLEVEL" val="1_1_1"/>
  <p:tag name="KSO_WM_TAG_VERSION" val="1.0"/>
  <p:tag name="KSO_WM_BEAUTIFY_FLAG" val="#wm#"/>
  <p:tag name="KSO_WM_UNIT_DIAGRAM_MODELTYPE" val="creativeCrop"/>
  <p:tag name="WM_BEAUTIFY_ZORDER_FLAG_TAG" val="2"/>
  <p:tag name="KSO_WM_BLIP_RECT_LEFT" val="-1216"/>
  <p:tag name="KSO_WM_BLIP_RECT_RIGHT" val="-3599"/>
  <p:tag name="KSO_WM_BLIP_RECT_TOP" val="0"/>
  <p:tag name="KSO_WM_BLIP_RECT_BOTTOM" val="0"/>
  <p:tag name="KSO_WM_CREATIVE_CROP_ORG_LEFT" val="514.503"/>
  <p:tag name="KSO_WM_CREATIVE_CROP_ORG_TOP" val="95.9991"/>
  <p:tag name="KSO_WM_CREATIVE_CROP_ORG_WIDTH" val="397.503"/>
  <p:tag name="KSO_WM_CREATIVE_CROP_ORG_HEIGHT" val="348.002"/>
  <p:tag name="KSO_WM_CREATIVE_CROP_SHAPE_LEFT" val="545.05"/>
  <p:tag name="KSO_WM_CREATIVE_CROP_SHAPE_TOP" val="96"/>
  <p:tag name="KSO_WM_CREATIVE_CROP_SHAPE_WIDTH" val="13.55"/>
  <p:tag name="KSO_WM_CREATIVE_CROP_SHAPE_HEIGHT" val="348"/>
  <p:tag name="KSO_WM_UNIT_USESOURCEFORMAT_APPLY" val="1"/>
  <p:tag name="KSO_WM_UNIT_TEXT_FILL_FORE_SCHEMECOLOR_INDEX_BRIGHTNESS" val="0"/>
  <p:tag name="KSO_WM_UNIT_TEXT_FILL_FORE_SCHEMECOLOR_INDEX" val="2"/>
  <p:tag name="KSO_WM_UNIT_TEXT_FILL_TYPE" val="1"/>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TYPE" val="o_h_i"/>
  <p:tag name="KSO_WM_UNIT_INDEX" val="1_1_4"/>
  <p:tag name="KSO_WM_UNIT_ID" val="diagram20212159_3*o_h_i*1_1_4"/>
  <p:tag name="KSO_WM_TEMPLATE_CATEGORY" val="diagram"/>
  <p:tag name="KSO_WM_TEMPLATE_INDEX" val="20212159"/>
  <p:tag name="KSO_WM_UNIT_LAYERLEVEL" val="1_1_1"/>
  <p:tag name="KSO_WM_TAG_VERSION" val="1.0"/>
  <p:tag name="KSO_WM_BEAUTIFY_FLAG" val="#wm#"/>
  <p:tag name="KSO_WM_UNIT_LINE_FORE_SCHEMECOLOR_INDEX_BRIGHTNESS" val="0"/>
  <p:tag name="KSO_WM_UNIT_LINE_FORE_SCHEMECOLOR_INDEX" val="5"/>
  <p:tag name="KSO_WM_UNIT_LINE_FILL_TYPE" val="2"/>
  <p:tag name="KSO_WM_UNIT_USESOURCEFORMAT_APPLY" val="1"/>
</p:tagLst>
</file>

<file path=ppt/tags/tag210.xml><?xml version="1.0" encoding="utf-8"?>
<p:tagLst xmlns:p="http://schemas.openxmlformats.org/presentationml/2006/main">
  <p:tag name="PA" val="v5.2.2"/>
  <p:tag name="PICTUREFILLRANGE" val="04db048c-5271-44b6-9810-bd252325cf9d"/>
  <p:tag name="KSO_WM_UNIT_VALUE" val="1904*37"/>
  <p:tag name="KSO_WM_UNIT_HIGHLIGHT" val="0"/>
  <p:tag name="KSO_WM_UNIT_COMPATIBLE" val="0"/>
  <p:tag name="KSO_WM_UNIT_DIAGRAM_ISNUMVISUAL" val="0"/>
  <p:tag name="KSO_WM_UNIT_DIAGRAM_ISREFERUNIT" val="0"/>
  <p:tag name="KSO_WM_DIAGRAM_GROUP_CODE" val="1641395801"/>
  <p:tag name="KSO_WM_UNIT_TYPE" val="ζ_h_d"/>
  <p:tag name="KSO_WM_UNIT_INDEX" val="1_1_4"/>
  <p:tag name="KSO_WM_UNIT_ID" val="crop20195018_1*ζ_h_d*1_1_4"/>
  <p:tag name="KSO_WM_TEMPLATE_CATEGORY" val="crop"/>
  <p:tag name="KSO_WM_TEMPLATE_INDEX" val="20195018"/>
  <p:tag name="KSO_WM_UNIT_LAYERLEVEL" val="1_1_1"/>
  <p:tag name="KSO_WM_TAG_VERSION" val="1.0"/>
  <p:tag name="KSO_WM_BEAUTIFY_FLAG" val="#wm#"/>
  <p:tag name="KSO_WM_UNIT_DIAGRAM_MODELTYPE" val="creativeCrop"/>
  <p:tag name="WM_BEAUTIFY_ZORDER_FLAG_TAG" val="2"/>
  <p:tag name="KSO_WM_BLIP_RECT_LEFT" val="-2299"/>
  <p:tag name="KSO_WM_BLIP_RECT_RIGHT" val="-7468"/>
  <p:tag name="KSO_WM_BLIP_RECT_TOP" val="0"/>
  <p:tag name="KSO_WM_BLIP_RECT_BOTTOM" val="0"/>
  <p:tag name="KSO_WM_CREATIVE_CROP_ORG_LEFT" val="514.503"/>
  <p:tag name="KSO_WM_CREATIVE_CROP_ORG_TOP" val="95.9991"/>
  <p:tag name="KSO_WM_CREATIVE_CROP_ORG_WIDTH" val="397.503"/>
  <p:tag name="KSO_WM_CREATIVE_CROP_ORG_HEIGHT" val="348.002"/>
  <p:tag name="KSO_WM_CREATIVE_CROP_SHAPE_LEFT" val="535.4"/>
  <p:tag name="KSO_WM_CREATIVE_CROP_SHAPE_TOP" val="96"/>
  <p:tag name="KSO_WM_CREATIVE_CROP_SHAPE_WIDTH" val="6.75"/>
  <p:tag name="KSO_WM_CREATIVE_CROP_SHAPE_HEIGHT" val="348"/>
  <p:tag name="KSO_WM_UNIT_USESOURCEFORMAT_APPLY" val="1"/>
  <p:tag name="KSO_WM_UNIT_TEXT_FILL_FORE_SCHEMECOLOR_INDEX_BRIGHTNESS" val="0"/>
  <p:tag name="KSO_WM_UNIT_TEXT_FILL_FORE_SCHEMECOLOR_INDEX" val="2"/>
  <p:tag name="KSO_WM_UNIT_TEXT_FILL_TYPE" val="1"/>
</p:tagLst>
</file>

<file path=ppt/tags/tag211.xml><?xml version="1.0" encoding="utf-8"?>
<p:tagLst xmlns:p="http://schemas.openxmlformats.org/presentationml/2006/main">
  <p:tag name="PA" val="v5.2.2"/>
  <p:tag name="PICTUREFILLRANGE" val="04db048c-5271-44b6-9810-bd252325cf9d"/>
  <p:tag name="KSO_WM_UNIT_VALUE" val="1904*137"/>
  <p:tag name="KSO_WM_UNIT_HIGHLIGHT" val="0"/>
  <p:tag name="KSO_WM_UNIT_COMPATIBLE" val="0"/>
  <p:tag name="KSO_WM_UNIT_DIAGRAM_ISNUMVISUAL" val="0"/>
  <p:tag name="KSO_WM_UNIT_DIAGRAM_ISREFERUNIT" val="0"/>
  <p:tag name="KSO_WM_DIAGRAM_GROUP_CODE" val="1641395801"/>
  <p:tag name="KSO_WM_UNIT_TYPE" val="ζ_h_d"/>
  <p:tag name="KSO_WM_UNIT_INDEX" val="1_1_5"/>
  <p:tag name="KSO_WM_UNIT_ID" val="crop20195018_1*ζ_h_d*1_1_5"/>
  <p:tag name="KSO_WM_TEMPLATE_CATEGORY" val="crop"/>
  <p:tag name="KSO_WM_TEMPLATE_INDEX" val="20195018"/>
  <p:tag name="KSO_WM_UNIT_LAYERLEVEL" val="1_1_1"/>
  <p:tag name="KSO_WM_TAG_VERSION" val="1.0"/>
  <p:tag name="KSO_WM_BEAUTIFY_FLAG" val="#wm#"/>
  <p:tag name="KSO_WM_UNIT_DIAGRAM_MODELTYPE" val="creativeCrop"/>
  <p:tag name="WM_BEAUTIFY_ZORDER_FLAG_TAG" val="2"/>
  <p:tag name="KSO_WM_BLIP_RECT_LEFT" val="-1170"/>
  <p:tag name="KSO_WM_BLIP_RECT_RIGHT" val="-1378"/>
  <p:tag name="KSO_WM_BLIP_RECT_TOP" val="0"/>
  <p:tag name="KSO_WM_BLIP_RECT_BOTTOM" val="0"/>
  <p:tag name="KSO_WM_CREATIVE_CROP_ORG_LEFT" val="514.503"/>
  <p:tag name="KSO_WM_CREATIVE_CROP_ORG_TOP" val="95.9991"/>
  <p:tag name="KSO_WM_CREATIVE_CROP_ORG_WIDTH" val="397.503"/>
  <p:tag name="KSO_WM_CREATIVE_CROP_ORG_HEIGHT" val="348.002"/>
  <p:tag name="KSO_WM_CREATIVE_CROP_SHAPE_LEFT" val="674.6"/>
  <p:tag name="KSO_WM_CREATIVE_CROP_SHAPE_TOP" val="96"/>
  <p:tag name="KSO_WM_CREATIVE_CROP_SHAPE_WIDTH" val="25.15"/>
  <p:tag name="KSO_WM_CREATIVE_CROP_SHAPE_HEIGHT" val="348"/>
  <p:tag name="KSO_WM_UNIT_USESOURCEFORMAT_APPLY" val="1"/>
  <p:tag name="KSO_WM_UNIT_TEXT_FILL_FORE_SCHEMECOLOR_INDEX_BRIGHTNESS" val="0"/>
  <p:tag name="KSO_WM_UNIT_TEXT_FILL_FORE_SCHEMECOLOR_INDEX" val="2"/>
  <p:tag name="KSO_WM_UNIT_TEXT_FILL_TYPE" val="1"/>
</p:tagLst>
</file>

<file path=ppt/tags/tag212.xml><?xml version="1.0" encoding="utf-8"?>
<p:tagLst xmlns:p="http://schemas.openxmlformats.org/presentationml/2006/main">
  <p:tag name="PA" val="v5.2.2"/>
  <p:tag name="PICTUREFILLRANGE" val="04db048c-5271-44b6-9810-bd252325cf9d"/>
  <p:tag name="KSO_WM_UNIT_VALUE" val="1904*534"/>
  <p:tag name="KSO_WM_UNIT_HIGHLIGHT" val="0"/>
  <p:tag name="KSO_WM_UNIT_COMPATIBLE" val="0"/>
  <p:tag name="KSO_WM_UNIT_DIAGRAM_ISNUMVISUAL" val="0"/>
  <p:tag name="KSO_WM_UNIT_DIAGRAM_ISREFERUNIT" val="0"/>
  <p:tag name="KSO_WM_DIAGRAM_GROUP_CODE" val="1641395801"/>
  <p:tag name="KSO_WM_UNIT_TYPE" val="ζ_h_d"/>
  <p:tag name="KSO_WM_UNIT_INDEX" val="1_1_6"/>
  <p:tag name="KSO_WM_UNIT_ID" val="crop20195018_1*ζ_h_d*1_1_6"/>
  <p:tag name="KSO_WM_TEMPLATE_CATEGORY" val="crop"/>
  <p:tag name="KSO_WM_TEMPLATE_INDEX" val="20195018"/>
  <p:tag name="KSO_WM_UNIT_LAYERLEVEL" val="1_1_1"/>
  <p:tag name="KSO_WM_TAG_VERSION" val="1.0"/>
  <p:tag name="KSO_WM_BEAUTIFY_FLAG" val="#wm#"/>
  <p:tag name="KSO_WM_UNIT_DIAGRAM_MODELTYPE" val="creativeCrop"/>
  <p:tag name="WM_BEAUTIFY_ZORDER_FLAG_TAG" val="2"/>
  <p:tag name="KSO_WM_BLIP_RECT_LEFT" val="-331"/>
  <p:tag name="KSO_WM_BLIP_RECT_RIGHT" val="-251"/>
  <p:tag name="KSO_WM_BLIP_RECT_TOP" val="0"/>
  <p:tag name="KSO_WM_BLIP_RECT_BOTTOM" val="0"/>
  <p:tag name="KSO_WM_CREATIVE_CROP_ORG_LEFT" val="514.503"/>
  <p:tag name="KSO_WM_CREATIVE_CROP_ORG_TOP" val="95.9991"/>
  <p:tag name="KSO_WM_CREATIVE_CROP_ORG_WIDTH" val="397.503"/>
  <p:tag name="KSO_WM_CREATIVE_CROP_ORG_HEIGHT" val="348.002"/>
  <p:tag name="KSO_WM_CREATIVE_CROP_SHAPE_LEFT" val="703.6"/>
  <p:tag name="KSO_WM_CREATIVE_CROP_SHAPE_TOP" val="96"/>
  <p:tag name="KSO_WM_CREATIVE_CROP_SHAPE_WIDTH" val="97.65"/>
  <p:tag name="KSO_WM_CREATIVE_CROP_SHAPE_HEIGHT" val="348"/>
  <p:tag name="KSO_WM_UNIT_USESOURCEFORMAT_APPLY" val="1"/>
  <p:tag name="KSO_WM_UNIT_TEXT_FILL_FORE_SCHEMECOLOR_INDEX_BRIGHTNESS" val="0"/>
  <p:tag name="KSO_WM_UNIT_TEXT_FILL_FORE_SCHEMECOLOR_INDEX" val="2"/>
  <p:tag name="KSO_WM_UNIT_TEXT_FILL_TYPE" val="1"/>
</p:tagLst>
</file>

<file path=ppt/tags/tag213.xml><?xml version="1.0" encoding="utf-8"?>
<p:tagLst xmlns:p="http://schemas.openxmlformats.org/presentationml/2006/main">
  <p:tag name="PA" val="v5.2.2"/>
  <p:tag name="PICTUREFILLRANGE" val="04db048c-5271-44b6-9810-bd252325cf9d"/>
  <p:tag name="KSO_WM_UNIT_VALUE" val="1904*222"/>
  <p:tag name="KSO_WM_UNIT_HIGHLIGHT" val="0"/>
  <p:tag name="KSO_WM_UNIT_COMPATIBLE" val="0"/>
  <p:tag name="KSO_WM_UNIT_DIAGRAM_ISNUMVISUAL" val="0"/>
  <p:tag name="KSO_WM_UNIT_DIAGRAM_ISREFERUNIT" val="0"/>
  <p:tag name="KSO_WM_DIAGRAM_GROUP_CODE" val="1641395801"/>
  <p:tag name="KSO_WM_UNIT_TYPE" val="ζ_h_d"/>
  <p:tag name="KSO_WM_UNIT_INDEX" val="1_1_7"/>
  <p:tag name="KSO_WM_UNIT_ID" val="crop20195018_1*ζ_h_d*1_1_7"/>
  <p:tag name="KSO_WM_TEMPLATE_CATEGORY" val="crop"/>
  <p:tag name="KSO_WM_TEMPLATE_INDEX" val="20195018"/>
  <p:tag name="KSO_WM_UNIT_LAYERLEVEL" val="1_1_1"/>
  <p:tag name="KSO_WM_TAG_VERSION" val="1.0"/>
  <p:tag name="KSO_WM_BEAUTIFY_FLAG" val="#wm#"/>
  <p:tag name="KSO_WM_UNIT_DIAGRAM_MODELTYPE" val="creativeCrop"/>
  <p:tag name="WM_BEAUTIFY_ZORDER_FLAG_TAG" val="2"/>
  <p:tag name="KSO_WM_BLIP_RECT_LEFT" val="-1046"/>
  <p:tag name="KSO_WM_BLIP_RECT_RIGHT" val="-494"/>
  <p:tag name="KSO_WM_BLIP_RECT_TOP" val="0"/>
  <p:tag name="KSO_WM_BLIP_RECT_BOTTOM" val="0"/>
  <p:tag name="KSO_WM_CREATIVE_CROP_ORG_LEFT" val="514.503"/>
  <p:tag name="KSO_WM_CREATIVE_CROP_ORG_TOP" val="95.9991"/>
  <p:tag name="KSO_WM_CREATIVE_CROP_ORG_WIDTH" val="397.503"/>
  <p:tag name="KSO_WM_CREATIVE_CROP_ORG_HEIGHT" val="348.002"/>
  <p:tag name="KSO_WM_CREATIVE_CROP_SHAPE_LEFT" val="805.1"/>
  <p:tag name="KSO_WM_CREATIVE_CROP_SHAPE_TOP" val="96"/>
  <p:tag name="KSO_WM_CREATIVE_CROP_SHAPE_WIDTH" val="40.6"/>
  <p:tag name="KSO_WM_CREATIVE_CROP_SHAPE_HEIGHT" val="348"/>
  <p:tag name="KSO_WM_UNIT_USESOURCEFORMAT_APPLY" val="1"/>
  <p:tag name="KSO_WM_UNIT_TEXT_FILL_FORE_SCHEMECOLOR_INDEX_BRIGHTNESS" val="0"/>
  <p:tag name="KSO_WM_UNIT_TEXT_FILL_FORE_SCHEMECOLOR_INDEX" val="2"/>
  <p:tag name="KSO_WM_UNIT_TEXT_FILL_TYPE" val="1"/>
</p:tagLst>
</file>

<file path=ppt/tags/tag214.xml><?xml version="1.0" encoding="utf-8"?>
<p:tagLst xmlns:p="http://schemas.openxmlformats.org/presentationml/2006/main">
  <p:tag name="PA" val="v5.2.2"/>
  <p:tag name="PICTUREFILLRANGE" val="04db048c-5271-44b6-9810-bd252325cf9d"/>
  <p:tag name="KSO_WM_UNIT_VALUE" val="1904*100"/>
  <p:tag name="KSO_WM_UNIT_HIGHLIGHT" val="0"/>
  <p:tag name="KSO_WM_UNIT_COMPATIBLE" val="0"/>
  <p:tag name="KSO_WM_UNIT_DIAGRAM_ISNUMVISUAL" val="0"/>
  <p:tag name="KSO_WM_UNIT_DIAGRAM_ISREFERUNIT" val="0"/>
  <p:tag name="KSO_WM_DIAGRAM_GROUP_CODE" val="1641395801"/>
  <p:tag name="KSO_WM_UNIT_TYPE" val="ζ_h_d"/>
  <p:tag name="KSO_WM_UNIT_INDEX" val="1_1_8"/>
  <p:tag name="KSO_WM_UNIT_ID" val="crop20195018_1*ζ_h_d*1_1_8"/>
  <p:tag name="KSO_WM_TEMPLATE_CATEGORY" val="crop"/>
  <p:tag name="KSO_WM_TEMPLATE_INDEX" val="20195018"/>
  <p:tag name="KSO_WM_UNIT_LAYERLEVEL" val="1_1_1"/>
  <p:tag name="KSO_WM_TAG_VERSION" val="1.0"/>
  <p:tag name="KSO_WM_BEAUTIFY_FLAG" val="#wm#"/>
  <p:tag name="KSO_WM_UNIT_DIAGRAM_MODELTYPE" val="creativeCrop"/>
  <p:tag name="WM_BEAUTIFY_ZORDER_FLAG_TAG" val="2"/>
  <p:tag name="KSO_WM_BLIP_RECT_LEFT" val="-2558"/>
  <p:tag name="KSO_WM_BLIP_RECT_RIGHT" val="-972"/>
  <p:tag name="KSO_WM_BLIP_RECT_TOP" val="0"/>
  <p:tag name="KSO_WM_BLIP_RECT_BOTTOM" val="0"/>
  <p:tag name="KSO_WM_CREATIVE_CROP_ORG_LEFT" val="514.503"/>
  <p:tag name="KSO_WM_CREATIVE_CROP_ORG_TOP" val="95.9991"/>
  <p:tag name="KSO_WM_CREATIVE_CROP_ORG_WIDTH" val="397.503"/>
  <p:tag name="KSO_WM_CREATIVE_CROP_ORG_HEIGHT" val="348.002"/>
  <p:tag name="KSO_WM_CREATIVE_CROP_SHAPE_LEFT" val="849.55"/>
  <p:tag name="KSO_WM_CREATIVE_CROP_SHAPE_TOP" val="96"/>
  <p:tag name="KSO_WM_CREATIVE_CROP_SHAPE_WIDTH" val="18.35"/>
  <p:tag name="KSO_WM_CREATIVE_CROP_SHAPE_HEIGHT" val="348"/>
  <p:tag name="KSO_WM_UNIT_USESOURCEFORMAT_APPLY" val="1"/>
  <p:tag name="KSO_WM_UNIT_TEXT_FILL_FORE_SCHEMECOLOR_INDEX_BRIGHTNESS" val="0"/>
  <p:tag name="KSO_WM_UNIT_TEXT_FILL_FORE_SCHEMECOLOR_INDEX" val="2"/>
  <p:tag name="KSO_WM_UNIT_TEXT_FILL_TYPE" val="1"/>
</p:tagLst>
</file>

<file path=ppt/tags/tag215.xml><?xml version="1.0" encoding="utf-8"?>
<p:tagLst xmlns:p="http://schemas.openxmlformats.org/presentationml/2006/main">
  <p:tag name="PA" val="v5.2.2"/>
  <p:tag name="PICTUREFILLRANGE" val="04db048c-5271-44b6-9810-bd252325cf9d"/>
  <p:tag name="KSO_WM_UNIT_VALUE" val="1904*53"/>
  <p:tag name="KSO_WM_UNIT_HIGHLIGHT" val="0"/>
  <p:tag name="KSO_WM_UNIT_COMPATIBLE" val="0"/>
  <p:tag name="KSO_WM_UNIT_DIAGRAM_ISNUMVISUAL" val="0"/>
  <p:tag name="KSO_WM_UNIT_DIAGRAM_ISREFERUNIT" val="0"/>
  <p:tag name="KSO_WM_DIAGRAM_GROUP_CODE" val="1641395801"/>
  <p:tag name="KSO_WM_UNIT_TYPE" val="ζ_h_d"/>
  <p:tag name="KSO_WM_UNIT_INDEX" val="1_1_9"/>
  <p:tag name="KSO_WM_UNIT_ID" val="crop20195018_1*ζ_h_d*1_1_9"/>
  <p:tag name="KSO_WM_TEMPLATE_CATEGORY" val="crop"/>
  <p:tag name="KSO_WM_TEMPLATE_INDEX" val="20195018"/>
  <p:tag name="KSO_WM_UNIT_LAYERLEVEL" val="1_1_1"/>
  <p:tag name="KSO_WM_TAG_VERSION" val="1.0"/>
  <p:tag name="KSO_WM_BEAUTIFY_FLAG" val="#wm#"/>
  <p:tag name="KSO_WM_UNIT_DIAGRAM_MODELTYPE" val="creativeCrop"/>
  <p:tag name="WM_BEAUTIFY_ZORDER_FLAG_TAG" val="2"/>
  <p:tag name="KSO_WM_BLIP_RECT_LEFT" val="-5094"/>
  <p:tag name="KSO_WM_BLIP_RECT_RIGHT" val="-1708"/>
  <p:tag name="KSO_WM_BLIP_RECT_TOP" val="0"/>
  <p:tag name="KSO_WM_BLIP_RECT_BOTTOM" val="0"/>
  <p:tag name="KSO_WM_CREATIVE_CROP_ORG_LEFT" val="514.503"/>
  <p:tag name="KSO_WM_CREATIVE_CROP_ORG_TOP" val="95.9991"/>
  <p:tag name="KSO_WM_CREATIVE_CROP_ORG_WIDTH" val="397.503"/>
  <p:tag name="KSO_WM_CREATIVE_CROP_ORG_HEIGHT" val="348.002"/>
  <p:tag name="KSO_WM_CREATIVE_CROP_SHAPE_LEFT" val="871.8"/>
  <p:tag name="KSO_WM_CREATIVE_CROP_SHAPE_TOP" val="96"/>
  <p:tag name="KSO_WM_CREATIVE_CROP_SHAPE_WIDTH" val="9.65"/>
  <p:tag name="KSO_WM_CREATIVE_CROP_SHAPE_HEIGHT" val="348"/>
  <p:tag name="KSO_WM_UNIT_USESOURCEFORMAT_APPLY" val="1"/>
  <p:tag name="KSO_WM_UNIT_TEXT_FILL_FORE_SCHEMECOLOR_INDEX_BRIGHTNESS" val="0"/>
  <p:tag name="KSO_WM_UNIT_TEXT_FILL_FORE_SCHEMECOLOR_INDEX" val="2"/>
  <p:tag name="KSO_WM_UNIT_TEXT_FILL_TYPE" val="1"/>
</p:tagLst>
</file>

<file path=ppt/tags/tag216.xml><?xml version="1.0" encoding="utf-8"?>
<p:tagLst xmlns:p="http://schemas.openxmlformats.org/presentationml/2006/main">
  <p:tag name="PA" val="v5.2.2"/>
  <p:tag name="PICTUREFILLRANGE" val="04db048c-5271-44b6-9810-bd252325cf9d"/>
  <p:tag name="KSO_WM_UNIT_VALUE" val="1904*32"/>
  <p:tag name="KSO_WM_UNIT_HIGHLIGHT" val="0"/>
  <p:tag name="KSO_WM_UNIT_COMPATIBLE" val="0"/>
  <p:tag name="KSO_WM_UNIT_DIAGRAM_ISNUMVISUAL" val="0"/>
  <p:tag name="KSO_WM_UNIT_DIAGRAM_ISREFERUNIT" val="0"/>
  <p:tag name="KSO_WM_DIAGRAM_GROUP_CODE" val="1641395801"/>
  <p:tag name="KSO_WM_UNIT_TYPE" val="ζ_h_d"/>
  <p:tag name="KSO_WM_UNIT_INDEX" val="1_1_10"/>
  <p:tag name="KSO_WM_UNIT_ID" val="crop20195018_1*ζ_h_d*1_1_10"/>
  <p:tag name="KSO_WM_TEMPLATE_CATEGORY" val="crop"/>
  <p:tag name="KSO_WM_TEMPLATE_INDEX" val="20195018"/>
  <p:tag name="KSO_WM_UNIT_LAYERLEVEL" val="1_1_1"/>
  <p:tag name="KSO_WM_TAG_VERSION" val="1.0"/>
  <p:tag name="KSO_WM_BEAUTIFY_FLAG" val="#wm#"/>
  <p:tag name="KSO_WM_UNIT_DIAGRAM_MODELTYPE" val="creativeCrop"/>
  <p:tag name="WM_BEAUTIFY_ZORDER_FLAG_TAG" val="2"/>
  <p:tag name="KSO_WM_BLIP_RECT_LEFT" val="-8708"/>
  <p:tag name="KSO_WM_BLIP_RECT_RIGHT" val="-2675"/>
  <p:tag name="KSO_WM_BLIP_RECT_TOP" val="0"/>
  <p:tag name="KSO_WM_BLIP_RECT_BOTTOM" val="0"/>
  <p:tag name="KSO_WM_CREATIVE_CROP_ORG_LEFT" val="514.503"/>
  <p:tag name="KSO_WM_CREATIVE_CROP_ORG_TOP" val="95.9991"/>
  <p:tag name="KSO_WM_CREATIVE_CROP_ORG_WIDTH" val="397.503"/>
  <p:tag name="KSO_WM_CREATIVE_CROP_ORG_HEIGHT" val="348.002"/>
  <p:tag name="KSO_WM_CREATIVE_CROP_SHAPE_LEFT" val="885.3"/>
  <p:tag name="KSO_WM_CREATIVE_CROP_SHAPE_TOP" val="96"/>
  <p:tag name="KSO_WM_CREATIVE_CROP_SHAPE_WIDTH" val="5.8"/>
  <p:tag name="KSO_WM_CREATIVE_CROP_SHAPE_HEIGHT" val="348"/>
  <p:tag name="KSO_WM_UNIT_USESOURCEFORMAT_APPLY" val="1"/>
  <p:tag name="KSO_WM_UNIT_TEXT_FILL_FORE_SCHEMECOLOR_INDEX_BRIGHTNESS" val="0"/>
  <p:tag name="KSO_WM_UNIT_TEXT_FILL_FORE_SCHEMECOLOR_INDEX" val="2"/>
  <p:tag name="KSO_WM_UNIT_TEXT_FILL_TYPE" val="1"/>
</p:tagLst>
</file>

<file path=ppt/tags/tag2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1445_1*i*1"/>
  <p:tag name="KSO_WM_TEMPLATE_CATEGORY" val="diagram"/>
  <p:tag name="KSO_WM_TEMPLATE_INDEX" val="20211445"/>
  <p:tag name="KSO_WM_UNIT_LAYERLEVEL" val="1"/>
  <p:tag name="KSO_WM_TAG_VERSION" val="1.0"/>
  <p:tag name="KSO_WM_BEAUTIFY_FLAG" val="#wm#"/>
  <p:tag name="KSO_WM_UNIT_BLOCK" val="0"/>
  <p:tag name="KSO_WM_UNIT_SM_LIMIT_TYPE" val="0"/>
  <p:tag name="KSO_WM_UNIT_DEC_AREA_ID" val="12d11312a5e3420c941243dcc5224a53"/>
  <p:tag name="KSO_WM_UNIT_DECORATE_INFO" val="{&quot;DecorateInfoH&quot;:{&quot;IsAbs&quot;:true},&quot;DecorateInfoW&quot;:{&quot;IsAbs&quot;:true},&quot;DecorateInfoX&quot;:{&quot;IsAbs&quot;:true,&quot;Pos&quot;:1},&quot;DecorateInfoY&quot;:{&quot;IsAbs&quot;:true,&quot;Pos&quot;:2},&quot;ReferentInfo&quot;:{&quot;Id&quot;:&quot;ee8461bc5d874dc587807b7ed2bec606&quot;,&quot;X&quot;:{&quot;Pos&quot;:0},&quot;Y&quot;:{&quot;Pos&quot;:0}},&quot;whChangeMode&quot;:0}"/>
  <p:tag name="KSO_WM_CHIP_GROUPID" val="5f6c95017b7ee298d401c683"/>
  <p:tag name="KSO_WM_CHIP_XID" val="5f6c95017b7ee298d401c684"/>
  <p:tag name="KSO_WM_UNIT_TEXT_FILL_FORE_SCHEMECOLOR_INDEX_BRIGHTNESS" val="0"/>
  <p:tag name="KSO_WM_UNIT_TEXT_FILL_FORE_SCHEMECOLOR_INDEX" val="13"/>
  <p:tag name="KSO_WM_UNIT_TEXT_FILL_TYPE" val="1"/>
  <p:tag name="KSO_WM_UNIT_VALUE" val="6"/>
  <p:tag name="KSO_WM_TEMPLATE_ASSEMBLE_XID" val="60656efc4054ed1e2fb801d1"/>
  <p:tag name="KSO_WM_TEMPLATE_ASSEMBLE_GROUPID" val="60656efc4054ed1e2fb801d1"/>
</p:tagLst>
</file>

<file path=ppt/tags/tag2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1445_1*i*2"/>
  <p:tag name="KSO_WM_TEMPLATE_CATEGORY" val="diagram"/>
  <p:tag name="KSO_WM_TEMPLATE_INDEX" val="20211445"/>
  <p:tag name="KSO_WM_UNIT_LAYERLEVEL" val="1"/>
  <p:tag name="KSO_WM_TAG_VERSION" val="1.0"/>
  <p:tag name="KSO_WM_BEAUTIFY_FLAG" val="#wm#"/>
  <p:tag name="KSO_WM_UNIT_BLOCK" val="0"/>
  <p:tag name="KSO_WM_UNIT_SM_LIMIT_TYPE" val="0"/>
  <p:tag name="KSO_WM_UNIT_DEC_AREA_ID" val="ef94582cf36d4357ac8391ccf143e89c"/>
  <p:tag name="KSO_WM_UNIT_DECORATE_INFO" val="{&quot;DecorateInfoH&quot;:{&quot;IsAbs&quot;:true},&quot;DecorateInfoW&quot;:{&quot;IsAbs&quot;:true},&quot;DecorateInfoX&quot;:{&quot;IsAbs&quot;:true,&quot;Pos&quot;:1},&quot;DecorateInfoY&quot;:{&quot;IsAbs&quot;:true,&quot;Pos&quot;:1},&quot;ReferentInfo&quot;:{&quot;Id&quot;:&quot;12d11312a5e3420c941243dcc5224a53&quot;,&quot;X&quot;:{&quot;Pos&quot;:1},&quot;Y&quot;:{&quot;Pos&quot;:1}},&quot;whChangeMode&quot;:0}"/>
  <p:tag name="KSO_WM_CHIP_GROUPID" val="5f6c95017b7ee298d401c683"/>
  <p:tag name="KSO_WM_CHIP_XID" val="5f6c95017b7ee298d401c684"/>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VALUE" val="6"/>
  <p:tag name="KSO_WM_TEMPLATE_ASSEMBLE_XID" val="60656efc4054ed1e2fb801d1"/>
  <p:tag name="KSO_WM_TEMPLATE_ASSEMBLE_GROUPID" val="60656efc4054ed1e2fb801d1"/>
</p:tagLst>
</file>

<file path=ppt/tags/tag2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1445_1*i*3"/>
  <p:tag name="KSO_WM_TEMPLATE_CATEGORY" val="diagram"/>
  <p:tag name="KSO_WM_TEMPLATE_INDEX" val="20211445"/>
  <p:tag name="KSO_WM_UNIT_LAYERLEVEL" val="1"/>
  <p:tag name="KSO_WM_TAG_VERSION" val="1.0"/>
  <p:tag name="KSO_WM_BEAUTIFY_FLAG" val="#wm#"/>
  <p:tag name="KSO_WM_UNIT_BLOCK" val="0"/>
  <p:tag name="KSO_WM_UNIT_SM_LIMIT_TYPE" val="0"/>
  <p:tag name="KSO_WM_UNIT_DEC_AREA_ID" val="a7eac890ee984d8daa763140de093a76"/>
  <p:tag name="KSO_WM_UNIT_DECORATE_INFO" val="{&quot;DecorateInfoH&quot;:{&quot;IsAbs&quot;:true},&quot;DecorateInfoW&quot;:{&quot;IsAbs&quot;:true},&quot;DecorateInfoX&quot;:{&quot;IsAbs&quot;:true,&quot;Pos&quot;:1},&quot;DecorateInfoY&quot;:{&quot;IsAbs&quot;:true,&quot;Pos&quot;:0},&quot;ReferentInfo&quot;:{&quot;Id&quot;:&quot;ee8461bc5d874dc587807b7ed2bec606&quot;,&quot;X&quot;:{&quot;Pos&quot;:2},&quot;Y&quot;:{&quot;Pos&quot;:2}},&quot;whChangeMode&quot;:0}"/>
  <p:tag name="KSO_WM_CHIP_GROUPID" val="5f6c95017b7ee298d401c683"/>
  <p:tag name="KSO_WM_CHIP_XID" val="5f6c95017b7ee298d401c684"/>
  <p:tag name="KSO_WM_UNIT_TEXT_FILL_FORE_SCHEMECOLOR_INDEX_BRIGHTNESS" val="0"/>
  <p:tag name="KSO_WM_UNIT_TEXT_FILL_FORE_SCHEMECOLOR_INDEX" val="13"/>
  <p:tag name="KSO_WM_UNIT_TEXT_FILL_TYPE" val="1"/>
  <p:tag name="KSO_WM_UNIT_VALUE" val="6"/>
  <p:tag name="KSO_WM_TEMPLATE_ASSEMBLE_XID" val="60656efc4054ed1e2fb801d1"/>
  <p:tag name="KSO_WM_TEMPLATE_ASSEMBLE_GROUPID" val="60656efc4054ed1e2fb801d1"/>
</p:tagLst>
</file>

<file path=ppt/tags/tag22.xml><?xml version="1.0" encoding="utf-8"?>
<p:tagLst xmlns:p="http://schemas.openxmlformats.org/presentationml/2006/main">
  <p:tag name="KSO_WM_UNIT_SUBTYPE" val="a"/>
  <p:tag name="KSO_WM_UNIT_NOCLEAR" val="0"/>
  <p:tag name="KSO_WM_UNIT_VALUE" val="44"/>
  <p:tag name="KSO_WM_UNIT_HIGHLIGHT" val="0"/>
  <p:tag name="KSO_WM_UNIT_COMPATIBLE" val="0"/>
  <p:tag name="KSO_WM_UNIT_DIAGRAM_ISNUMVISUAL" val="0"/>
  <p:tag name="KSO_WM_UNIT_DIAGRAM_ISREFERUNIT" val="0"/>
  <p:tag name="KSO_WM_DIAGRAM_GROUP_CODE" val="o1-1"/>
  <p:tag name="KSO_WM_UNIT_TYPE" val="o_h_f"/>
  <p:tag name="KSO_WM_UNIT_INDEX" val="1_1_1"/>
  <p:tag name="KSO_WM_UNIT_ID" val="diagram20212159_3*o_h_f*1_1_1"/>
  <p:tag name="KSO_WM_TEMPLATE_CATEGORY" val="diagram"/>
  <p:tag name="KSO_WM_TEMPLATE_INDEX" val="20212159"/>
  <p:tag name="KSO_WM_UNIT_LAYERLEVEL" val="1_1_1"/>
  <p:tag name="KSO_WM_TAG_VERSION" val="1.0"/>
  <p:tag name="KSO_WM_BEAUTIFY_FLAG" val="#wm#"/>
  <p:tag name="KSO_WM_UNIT_PRESET_TEXT" val="在此输入正文准确理解你所传达的信息在此输入正文准确理解你所传达的信息"/>
  <p:tag name="KSO_WM_UNIT_TEXT_FILL_FORE_SCHEMECOLOR_INDEX_BRIGHTNESS" val="0.25"/>
  <p:tag name="KSO_WM_UNIT_TEXT_FILL_FORE_SCHEMECOLOR_INDEX" val="13"/>
  <p:tag name="KSO_WM_UNIT_TEXT_FILL_TYPE" val="1"/>
  <p:tag name="KSO_WM_UNIT_USESOURCEFORMAT_APPLY" val="1"/>
</p:tagLst>
</file>

<file path=ppt/tags/tag2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1445_1*i*4"/>
  <p:tag name="KSO_WM_TEMPLATE_CATEGORY" val="diagram"/>
  <p:tag name="KSO_WM_TEMPLATE_INDEX" val="20211445"/>
  <p:tag name="KSO_WM_UNIT_LAYERLEVEL" val="1"/>
  <p:tag name="KSO_WM_TAG_VERSION" val="1.0"/>
  <p:tag name="KSO_WM_BEAUTIFY_FLAG" val="#wm#"/>
  <p:tag name="KSO_WM_UNIT_BLOCK" val="0"/>
  <p:tag name="KSO_WM_UNIT_SM_LIMIT_TYPE" val="0"/>
  <p:tag name="KSO_WM_UNIT_DEC_AREA_ID" val="f758af815fbb4ad29b655620a6f2badf"/>
  <p:tag name="KSO_WM_UNIT_DECORATE_INFO" val="{&quot;DecorateInfoH&quot;:{&quot;IsAbs&quot;:true},&quot;DecorateInfoW&quot;:{&quot;IsAbs&quot;:true},&quot;DecorateInfoX&quot;:{&quot;IsAbs&quot;:true,&quot;Pos&quot;:1},&quot;DecorateInfoY&quot;:{&quot;IsAbs&quot;:true,&quot;Pos&quot;:1},&quot;ReferentInfo&quot;:{&quot;Id&quot;:&quot;a7eac890ee984d8daa763140de093a76&quot;,&quot;X&quot;:{&quot;Pos&quot;:1},&quot;Y&quot;:{&quot;Pos&quot;:1}},&quot;whChangeMode&quot;:0}"/>
  <p:tag name="KSO_WM_CHIP_GROUPID" val="5f6c95017b7ee298d401c683"/>
  <p:tag name="KSO_WM_CHIP_XID" val="5f6c95017b7ee298d401c684"/>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VALUE" val="6"/>
  <p:tag name="KSO_WM_TEMPLATE_ASSEMBLE_XID" val="60656efc4054ed1e2fb801d1"/>
  <p:tag name="KSO_WM_TEMPLATE_ASSEMBLE_GROUPID" val="60656efc4054ed1e2fb801d1"/>
</p:tagLst>
</file>

<file path=ppt/tags/tag221.xml><?xml version="1.0" encoding="utf-8"?>
<p:tagLst xmlns:p="http://schemas.openxmlformats.org/presentationml/2006/main">
  <p:tag name="KSO_WM_SLIDE_ID" val="diagram20211445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TAG_VERSION" val="1.0"/>
  <p:tag name="KSO_WM_BEAUTIFY_FLAG" val="#wm#"/>
  <p:tag name="KSO_WM_TEMPLATE_CATEGORY" val="diagram"/>
  <p:tag name="KSO_WM_TEMPLATE_INDEX" val="20211445"/>
  <p:tag name="KSO_WM_SLIDE_LAYOUT" val="d_f"/>
  <p:tag name="KSO_WM_SLIDE_LAYOUT_CNT" val="1_1"/>
  <p:tag name="KSO_WM_TEMPLATE_THUMBS_INDEX" val="1、4、7、12、13、14、15、16、17、18、20、24、25、28、33、36、40、43、44"/>
  <p:tag name="KSO_WM_SLIDE_BACKGROUND" val="[&quot;general&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true,&quot;fill_id&quot;:&quot;05ed0eeff46f44e98ca671d6ac23df94&quot;,&quot;fill_align&quot;:&quot;cm&quot;,&quot;chip_types&quot;:[&quot;text&quot;]},{&quot;text_align&quot;:&quot;lm&quot;,&quot;text_direction&quot;:&quot;horizontal&quot;,&quot;support_features&quot;:[&quot;collage&quot;,&quot;carousel&quot;,&quot;creativecrop&quot;],&quot;support_big_font&quot;:false,&quot;fill_id&quot;:&quot;aa8370987f4140ab9fa600e717225475&quot;,&quot;fill_align&quot;:&quot;cm&quot;,&quot;chip_types&quot;:[&quot;diagram&quot;,&quot;pictext&quot;,&quot;picture&quot;,&quot;chart&quot;,&quot;table&quot;,&quot;video&quot;]}],[{&quot;text_align&quot;:&quot;cm&quot;,&quot;text_direction&quot;:&quot;horizontal&quot;,&quot;support_big_font&quot;:true,&quot;fill_id&quot;:&quot;05ed0eeff46f44e98ca671d6ac23df94&quot;,&quot;fill_align&quot;:&quot;cm&quot;,&quot;chip_types&quot;:[&quot;header&quot;]},{&quot;text_align&quot;:&quot;lm&quot;,&quot;text_direction&quot;:&quot;horizontal&quot;,&quot;support_features&quot;:[&quot;collage&quot;,&quot;carousel&quot;,&quot;creativecrop&quot;],&quot;support_big_font&quot;:false,&quot;fill_id&quot;:&quot;aa8370987f4140ab9fa600e717225475&quot;,&quot;fill_align&quot;:&quot;cm&quot;,&quot;chip_types&quot;:[&quot;diagram&quot;,&quot;pictext&quot;,&quot;picture&quot;,&quot;chart&quot;,&quot;table&quot;,&quot;video&quot;]}]]"/>
  <p:tag name="KSO_WM_SLIDE_SIZE" val="864*348"/>
  <p:tag name="KSO_WM_SLIDE_POSITION" val="48*96"/>
  <p:tag name="KSO_WM_CHIP_XID" val="5f6c95017b7ee298d401c684"/>
  <p:tag name="KSO_WM_CHIP_DECFILLPROP" val="[]"/>
  <p:tag name="KSO_WM_CHIP_GROUPID" val="5f6c95017b7ee298d401c683"/>
  <p:tag name="KSO_WM_SLIDE_BK_DARK_LIGHT" val="2"/>
  <p:tag name="KSO_WM_SLIDE_BACKGROUND_TYPE" val="general"/>
  <p:tag name="KSO_WM_SLIDE_SUPPORT_FEATURE_TYPE" val="7"/>
  <p:tag name="KSO_WM_TEMPLATE_ASSEMBLE_XID" val="60656efc4054ed1e2fb801d1"/>
  <p:tag name="KSO_WM_TEMPLATE_ASSEMBLE_GROUPID" val="60656efc4054ed1e2fb801d1"/>
  <p:tag name="KSO_WM_SLIDE_CAN_ADD_NAVIGATION" val="1"/>
  <p:tag name="KSO_WM_SLIDE_LAYOUT_INFO" val="{&quot;backgroundInfo&quot;:[{&quot;bottom&quot;:0,&quot;bottomAbs&quot;:false,&quot;left&quot;:0,&quot;leftAbs&quot;:false,&quot;right&quot;:0,&quot;rightAbs&quot;:false,&quot;top&quot;:0,&quot;topAbs&quot;:false,&quot;type&quot;:&quot;general&quot;}],&quot;direction&quot;:1,&quot;id&quot;:&quot;2021-04-01T15:24:02&quot;,&quot;maxSize&quot;:{&quot;size1&quot;:55},&quot;minSize&quot;:{&quot;size1&quot;:44.9},&quot;normalSize&quot;:{&quot;size1&quot;:53.49375},&quot;subLayout&quot;:[{&quot;id&quot;:&quot;2021-04-01T15:24:02&quot;,&quot;margin&quot;:{&quot;bottom&quot;:6.349999904632568,&quot;left&quot;:2.9629998207092285,&quot;right&quot;:2.5399999618530273,&quot;top&quot;:6.349999904632568},&quot;type&quot;:0},{&quot;id&quot;:&quot;2021-04-01T15:24:02&quot;,&quot;margin&quot;:{&quot;bottom&quot;:2.117000102996826,&quot;left&quot;:0.02600000612437725,&quot;right&quot;:1.6929999589920044,&quot;top&quot;:2.117000102996826},&quot;type&quot;:0}],&quot;type&quot;:0}"/>
</p:tagLst>
</file>

<file path=ppt/tags/tag222.xml><?xml version="1.0" encoding="utf-8"?>
<p:tagLst xmlns:p="http://schemas.openxmlformats.org/presentationml/2006/main">
  <p:tag name="KSO_WM_UNIT_ISCONTENTSTITLE" val="0"/>
  <p:tag name="KSO_WM_UNIT_ISNUMDGMTITLE" val="0"/>
  <p:tag name="KSO_WM_UNIT_NOCLEAR" val="0"/>
  <p:tag name="KSO_WM_UNIT_VALUE" val="14"/>
  <p:tag name="KSO_WM_UNIT_HIGHLIGHT" val="0"/>
  <p:tag name="KSO_WM_UNIT_COMPATIBLE" val="0"/>
  <p:tag name="KSO_WM_UNIT_DIAGRAM_ISNUMVISUAL" val="0"/>
  <p:tag name="KSO_WM_UNIT_DIAGRAM_ISREFERUNIT" val="0"/>
  <p:tag name="KSO_WM_UNIT_TYPE" val="a"/>
  <p:tag name="KSO_WM_UNIT_INDEX" val="1"/>
  <p:tag name="KSO_WM_UNIT_ID" val="diagram20217323_1*a*1"/>
  <p:tag name="KSO_WM_TEMPLATE_CATEGORY" val="diagram"/>
  <p:tag name="KSO_WM_TEMPLATE_INDEX" val="20217323"/>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4f85254ceeb44031be4d3a734adbb35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b&quot;,&quot;fill_mode&quot;:&quot;full&quot;,&quot;sacle_strategy&quot;:&quot;smart&quot;}"/>
  <p:tag name="KSO_WM_ASSEMBLE_CHIP_INDEX" val="28bab4d16ce942c6a4726b0236e837fb"/>
  <p:tag name="KSO_WM_UNIT_TEXT_FILL_FORE_SCHEMECOLOR_INDEX_BRIGHTNESS" val="0"/>
  <p:tag name="KSO_WM_UNIT_TEXT_FILL_FORE_SCHEMECOLOR_INDEX" val="13"/>
  <p:tag name="KSO_WM_UNIT_TEXT_FILL_TYPE" val="1"/>
  <p:tag name="KSO_WM_TEMPLATE_ASSEMBLE_XID" val="6065707b4054ed1e2fb81627"/>
  <p:tag name="KSO_WM_TEMPLATE_ASSEMBLE_GROUPID" val="6065707b4054ed1e2fb81627"/>
</p:tagLst>
</file>

<file path=ppt/tags/tag223.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7323_1*f*1"/>
  <p:tag name="KSO_WM_TEMPLATE_CATEGORY" val="diagram"/>
  <p:tag name="KSO_WM_TEMPLATE_INDEX" val="20217323"/>
  <p:tag name="KSO_WM_UNIT_LAYERLEVEL" val="1"/>
  <p:tag name="KSO_WM_TAG_VERSION" val="1.0"/>
  <p:tag name="KSO_WM_BEAUTIFY_FLAG" val="#wm#"/>
  <p:tag name="KSO_WM_UNIT_DEFAULT_FONT" val="14;20;2"/>
  <p:tag name="KSO_WM_UNIT_BLOCK" val="0"/>
  <p:tag name="KSO_WM_UNIT_VALUE" val="150"/>
  <p:tag name="KSO_WM_UNIT_SHOW_EDIT_AREA_INDICATION" val="1"/>
  <p:tag name="KSO_WM_CHIP_GROUPID" val="5e6b05596848fb12bee65ac8"/>
  <p:tag name="KSO_WM_CHIP_XID" val="5e6b05596848fb12bee65aca"/>
  <p:tag name="KSO_WM_UNIT_DEC_AREA_ID" val="1055441aa021465e92c845a5e0d8774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t&quot;,&quot;fill_mode&quot;:&quot;full&quot;,&quot;sacle_strategy&quot;:&quot;smart&quot;}"/>
  <p:tag name="KSO_WM_ASSEMBLE_CHIP_INDEX" val="c1652b69285e48ba8c085201d4584f74"/>
  <p:tag name="KSO_WM_UNIT_SUPPORT_BIG_FONT" val="1"/>
  <p:tag name="KSO_WM_UNIT_TEXT_FILL_FORE_SCHEMECOLOR_INDEX_BRIGHTNESS" val="0.25"/>
  <p:tag name="KSO_WM_UNIT_TEXT_FILL_FORE_SCHEMECOLOR_INDEX" val="13"/>
  <p:tag name="KSO_WM_UNIT_TEXT_FILL_TYPE" val="1"/>
  <p:tag name="KSO_WM_TEMPLATE_ASSEMBLE_XID" val="6065707b4054ed1e2fb81627"/>
  <p:tag name="KSO_WM_TEMPLATE_ASSEMBLE_GROUPID" val="6065707b4054ed1e2fb81627"/>
</p:tagLst>
</file>

<file path=ppt/tags/tag2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7323_1*i*2"/>
  <p:tag name="KSO_WM_TEMPLATE_CATEGORY" val="diagram"/>
  <p:tag name="KSO_WM_TEMPLATE_INDEX" val="20217323"/>
  <p:tag name="KSO_WM_UNIT_LAYERLEVEL" val="1"/>
  <p:tag name="KSO_WM_TAG_VERSION" val="1.0"/>
  <p:tag name="KSO_WM_BEAUTIFY_FLAG" val="#wm#"/>
  <p:tag name="KSO_WM_UNIT_BLOCK" val="0"/>
  <p:tag name="KSO_WM_UNIT_SM_LIMIT_TYPE" val="2"/>
  <p:tag name="KSO_WM_UNIT_DEC_AREA_ID" val="0362168c89e44694b8ca25d6f7288891"/>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1}"/>
  <p:tag name="KSO_WM_CHIP_GROUPID" val="5fd06e271fa9d42129da2b1f"/>
  <p:tag name="KSO_WM_CHIP_XID" val="5fd06e271fa9d42129da2b20"/>
  <p:tag name="KSO_WM_TEMPLATE_ASSEMBLE_XID" val="6065707b4054ed1e2fb81627"/>
  <p:tag name="KSO_WM_TEMPLATE_ASSEMBLE_GROUPID" val="6065707b4054ed1e2fb81627"/>
</p:tagLst>
</file>

<file path=ppt/tags/tag2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7323_1*i*3"/>
  <p:tag name="KSO_WM_TEMPLATE_CATEGORY" val="diagram"/>
  <p:tag name="KSO_WM_TEMPLATE_INDEX" val="20217323"/>
  <p:tag name="KSO_WM_UNIT_LAYERLEVEL" val="1"/>
  <p:tag name="KSO_WM_TAG_VERSION" val="1.0"/>
  <p:tag name="KSO_WM_BEAUTIFY_FLAG" val="#wm#"/>
  <p:tag name="KSO_WM_UNIT_SM_LIMIT_TYPE" val="2"/>
  <p:tag name="KSO_WM_CHIP_GROUPID" val="5fd06e271fa9d42129da2b1f"/>
  <p:tag name="KSO_WM_CHIP_XID" val="5fd06e271fa9d42129da2b20"/>
  <p:tag name="KSO_WM_UNIT_LINE_FORE_SCHEMECOLOR_INDEX_BRIGHTNESS" val="0"/>
  <p:tag name="KSO_WM_UNIT_LINE_FORE_SCHEMECOLOR_INDEX" val="5"/>
  <p:tag name="KSO_WM_UNIT_LINE_FILL_TYPE" val="2"/>
  <p:tag name="KSO_WM_TEMPLATE_ASSEMBLE_XID" val="6065707b4054ed1e2fb81627"/>
  <p:tag name="KSO_WM_TEMPLATE_ASSEMBLE_GROUPID" val="6065707b4054ed1e2fb81627"/>
</p:tagLst>
</file>

<file path=ppt/tags/tag2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7323_1*i*4"/>
  <p:tag name="KSO_WM_TEMPLATE_CATEGORY" val="diagram"/>
  <p:tag name="KSO_WM_TEMPLATE_INDEX" val="20217323"/>
  <p:tag name="KSO_WM_UNIT_LAYERLEVEL" val="1"/>
  <p:tag name="KSO_WM_TAG_VERSION" val="1.0"/>
  <p:tag name="KSO_WM_BEAUTIFY_FLAG" val="#wm#"/>
  <p:tag name="KSO_WM_UNIT_SM_LIMIT_TYPE" val="2"/>
  <p:tag name="KSO_WM_CHIP_GROUPID" val="5fd06e271fa9d42129da2b1f"/>
  <p:tag name="KSO_WM_CHIP_XID" val="5fd06e271fa9d42129da2b20"/>
  <p:tag name="KSO_WM_UNIT_LINE_FORE_SCHEMECOLOR_INDEX_BRIGHTNESS" val="0"/>
  <p:tag name="KSO_WM_UNIT_LINE_FORE_SCHEMECOLOR_INDEX" val="5"/>
  <p:tag name="KSO_WM_UNIT_LINE_FILL_TYPE" val="2"/>
  <p:tag name="KSO_WM_TEMPLATE_ASSEMBLE_XID" val="6065707b4054ed1e2fb81627"/>
  <p:tag name="KSO_WM_TEMPLATE_ASSEMBLE_GROUPID" val="6065707b4054ed1e2fb81627"/>
</p:tagLst>
</file>

<file path=ppt/tags/tag2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17323_1*i*5"/>
  <p:tag name="KSO_WM_TEMPLATE_CATEGORY" val="diagram"/>
  <p:tag name="KSO_WM_TEMPLATE_INDEX" val="20217323"/>
  <p:tag name="KSO_WM_UNIT_LAYERLEVEL" val="1"/>
  <p:tag name="KSO_WM_TAG_VERSION" val="1.0"/>
  <p:tag name="KSO_WM_BEAUTIFY_FLAG" val="#wm#"/>
  <p:tag name="KSO_WM_UNIT_BLOCK" val="0"/>
  <p:tag name="KSO_WM_UNIT_SM_LIMIT_TYPE" val="2"/>
  <p:tag name="KSO_WM_UNIT_DEC_AREA_ID" val="dd0457fd0af0429ab9fc253a7f863e7e"/>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1}"/>
  <p:tag name="KSO_WM_CHIP_GROUPID" val="5fd06e271fa9d42129da2b1f"/>
  <p:tag name="KSO_WM_CHIP_XID" val="5fd06e271fa9d42129da2b20"/>
  <p:tag name="KSO_WM_UNIT_LINE_FORE_SCHEMECOLOR_INDEX_BRIGHTNESS" val="0"/>
  <p:tag name="KSO_WM_UNIT_LINE_FORE_SCHEMECOLOR_INDEX" val="5"/>
  <p:tag name="KSO_WM_UNIT_LINE_FILL_TYPE" val="2"/>
  <p:tag name="KSO_WM_TEMPLATE_ASSEMBLE_XID" val="6065707b4054ed1e2fb81627"/>
  <p:tag name="KSO_WM_TEMPLATE_ASSEMBLE_GROUPID" val="6065707b4054ed1e2fb81627"/>
</p:tagLst>
</file>

<file path=ppt/tags/tag2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17323_1*i*6"/>
  <p:tag name="KSO_WM_TEMPLATE_CATEGORY" val="diagram"/>
  <p:tag name="KSO_WM_TEMPLATE_INDEX" val="20217323"/>
  <p:tag name="KSO_WM_UNIT_LAYERLEVEL" val="1"/>
  <p:tag name="KSO_WM_TAG_VERSION" val="1.0"/>
  <p:tag name="KSO_WM_BEAUTIFY_FLAG" val="#wm#"/>
  <p:tag name="KSO_WM_UNIT_BLOCK" val="0"/>
  <p:tag name="KSO_WM_UNIT_SM_LIMIT_TYPE" val="2"/>
  <p:tag name="KSO_WM_UNIT_DEC_AREA_ID" val="f9f22d0149ee44268ccd0febe6bb8235"/>
  <p:tag name="KSO_WM_UNIT_DECORATE_INFO" val="{&quot;DecorateInfoH&quot;:{&quot;IsAbs&quot;:true},&quot;DecorateInfoW&quot;:{&quot;IsAbs&quot;:true},&quot;DecorateInfoX&quot;:{&quot;IsAbs&quot;:true,&quot;Pos&quot;:1},&quot;DecorateInfoY&quot;:{&quot;IsAbs&quot;:true,&quot;Pos&quot;:0},&quot;ReferentInfo&quot;:{&quot;Id&quot;:&quot;4f85254ceeb44031be4d3a734adbb350&quot;,&quot;X&quot;:{&quot;Pos&quot;:1},&quot;Y&quot;:{&quot;Pos&quot;:2}},&quot;whChangeMode&quot;:0}"/>
  <p:tag name="KSO_WM_CHIP_GROUPID" val="5fd06e271fa9d42129da2b1f"/>
  <p:tag name="KSO_WM_CHIP_XID" val="5fd06e271fa9d42129da2b20"/>
  <p:tag name="KSO_WM_UNIT_LINE_FORE_SCHEMECOLOR_INDEX_BRIGHTNESS" val="0"/>
  <p:tag name="KSO_WM_UNIT_LINE_FORE_SCHEMECOLOR_INDEX" val="13"/>
  <p:tag name="KSO_WM_UNIT_LINE_FILL_TYPE" val="2"/>
  <p:tag name="KSO_WM_TEMPLATE_ASSEMBLE_XID" val="6065707b4054ed1e2fb81627"/>
  <p:tag name="KSO_WM_TEMPLATE_ASSEMBLE_GROUPID" val="6065707b4054ed1e2fb81627"/>
</p:tagLst>
</file>

<file path=ppt/tags/tag229.xml><?xml version="1.0" encoding="utf-8"?>
<p:tagLst xmlns:p="http://schemas.openxmlformats.org/presentationml/2006/main">
  <p:tag name="KSO_WM_SLIDE_ID" val="diagram20217323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TAG_VERSION" val="1.0"/>
  <p:tag name="KSO_WM_BEAUTIFY_FLAG" val="#wm#"/>
  <p:tag name="KSO_WM_TEMPLATE_CATEGORY" val="diagram"/>
  <p:tag name="KSO_WM_TEMPLATE_INDEX" val="20217323"/>
  <p:tag name="KSO_WM_SLIDE_LAYOUT" val="a_f"/>
  <p:tag name="KSO_WM_SLIDE_LAYOUT_CNT" val="1_1"/>
  <p:tag name="KSO_WM_TEMPLATE_THUMBS_INDEX" val="1、4、7、12、13、14、15、16、17、18、20、24、25、28、33、36、40、43、44"/>
  <p:tag name="KSO_WM_SLIDE_SIZE" val="840*472"/>
  <p:tag name="KSO_WM_SLIDE_POSITION" val="58*47"/>
  <p:tag name="KSO_WM_SLIDE_LAYOUT_INFO" val="{&quot;backgroundInfo&quot;:[{&quot;bottom&quot;:0,&quot;bottomAbs&quot;:false,&quot;left&quot;:0,&quot;leftAbs&quot;:false,&quot;right&quot;:0,&quot;rightAbs&quot;:false,&quot;top&quot;:0,&quot;topAbs&quot;:false,&quot;type&quot;:&quot;general&quot;}],&quot;id&quot;:&quot;2021-04-01T16:19:52&quot;,&quot;maxSize&quot;:{&quot;size1&quot;:52.49998063546594},&quot;minSize&quot;:{&quot;size1&quot;:33.299980635465936},&quot;normalSize&quot;:{&quot;size1&quot;:50.56664730213261},&quot;subLayout&quot;:[{&quot;id&quot;:&quot;2021-04-01T16:19:52&quot;,&quot;margin&quot;:{&quot;bottom&quot;:0.8479999303817749,&quot;left&quot;:5.502999782562256,&quot;right&quot;:5.502999782562256,&quot;top&quot;:3.38700008392334},&quot;type&quot;:0},{&quot;id&quot;:&quot;2021-04-01T16:19:52&quot;,&quot;margin&quot;:{&quot;bottom&quot;:3.38700008392334,&quot;left&quot;:5.502999782562256,&quot;right&quot;:5.502999782562256,&quot;top&quot;:0.02600000612437725},&quot;type&quot;:0}],&quot;type&quot;:0}"/>
  <p:tag name="KSO_WM_SLIDE_BACKGROUND" val="[&quot;general&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d06e271fa9d42129da2b20"/>
  <p:tag name="KSO_WM_CHIP_FILLPROP" val="[[{&quot;text_align&quot;:&quot;lb&quot;,&quot;text_direction&quot;:&quot;horizontal&quot;,&quot;support_big_font&quot;:false,&quot;picture_toward&quot;:0,&quot;picture_dockside&quot;:[],&quot;fill_id&quot;:&quot;d689204f4de345a4982605551024dd38&quot;,&quot;fill_align&quot;:&quot;lb&quot;,&quot;chip_types&quot;:[&quot;text&quot;,&quot;header&quot;]},{&quot;text_align&quot;:&quot;lt&quot;,&quot;text_direction&quot;:&quot;horizontal&quot;,&quot;support_big_font&quot;:true,&quot;picture_toward&quot;:0,&quot;picture_dockside&quot;:[],&quot;fill_id&quot;:&quot;85fe55258c1643f296a379467dde860b&quot;,&quot;fill_align&quot;:&quot;lt&quot;,&quot;chip_types&quot;:[&quot;text&quot;,&quot;header&quot;]}],[{&quot;text_align&quot;:&quot;cb&quot;,&quot;text_direction&quot;:&quot;horizontal&quot;,&quot;support_big_font&quot;:false,&quot;picture_toward&quot;:0,&quot;picture_dockside&quot;:[],&quot;fill_id&quot;:&quot;d689204f4de345a4982605551024dd38&quot;,&quot;fill_align&quot;:&quot;cb&quot;,&quot;chip_types&quot;:[&quot;text&quot;,&quot;header&quot;]},{&quot;text_align&quot;:&quot;ct&quot;,&quot;text_direction&quot;:&quot;horizontal&quot;,&quot;support_big_font&quot;:true,&quot;picture_toward&quot;:0,&quot;picture_dockside&quot;:[],&quot;fill_id&quot;:&quot;85fe55258c1643f296a379467dde860b&quot;,&quot;fill_align&quot;:&quot;ct&quot;,&quot;chip_types&quot;:[&quot;text&quot;,&quot;header&quot;]}]]"/>
  <p:tag name="KSO_WM_CHIP_DECFILLPROP" val="[]"/>
  <p:tag name="KSO_WM_CHIP_GROUPID" val="5fd06e271fa9d42129da2b1f"/>
  <p:tag name="KSO_WM_SLIDE_BK_DARK_LIGHT" val="2"/>
  <p:tag name="KSO_WM_SLIDE_BACKGROUND_TYPE" val="general"/>
  <p:tag name="KSO_WM_SLIDE_SUPPORT_FEATURE_TYPE" val="0"/>
  <p:tag name="KSO_WM_TEMPLATE_ASSEMBLE_XID" val="6065707b4054ed1e2fb81627"/>
  <p:tag name="KSO_WM_TEMPLATE_ASSEMBLE_GROUPID" val="6065707b4054ed1e2fb81627"/>
</p:tagLst>
</file>

<file path=ppt/tags/tag23.xml><?xml version="1.0" encoding="utf-8"?>
<p:tagLst xmlns:p="http://schemas.openxmlformats.org/presentationml/2006/main">
  <p:tag name="KSO_WM_UNIT_SUBTYPE" val="a"/>
  <p:tag name="KSO_WM_UNIT_NOCLEAR" val="0"/>
  <p:tag name="KSO_WM_UNIT_VALUE" val="44"/>
  <p:tag name="KSO_WM_UNIT_HIGHLIGHT" val="0"/>
  <p:tag name="KSO_WM_UNIT_COMPATIBLE" val="0"/>
  <p:tag name="KSO_WM_UNIT_DIAGRAM_ISNUMVISUAL" val="0"/>
  <p:tag name="KSO_WM_UNIT_DIAGRAM_ISREFERUNIT" val="0"/>
  <p:tag name="KSO_WM_DIAGRAM_GROUP_CODE" val="o1-1"/>
  <p:tag name="KSO_WM_UNIT_TYPE" val="o_h_f"/>
  <p:tag name="KSO_WM_UNIT_INDEX" val="1_2_1"/>
  <p:tag name="KSO_WM_UNIT_ID" val="diagram20212159_3*o_h_f*1_2_1"/>
  <p:tag name="KSO_WM_TEMPLATE_CATEGORY" val="diagram"/>
  <p:tag name="KSO_WM_TEMPLATE_INDEX" val="20212159"/>
  <p:tag name="KSO_WM_UNIT_LAYERLEVEL" val="1_1_1"/>
  <p:tag name="KSO_WM_TAG_VERSION" val="1.0"/>
  <p:tag name="KSO_WM_BEAUTIFY_FLAG" val="#wm#"/>
  <p:tag name="KSO_WM_UNIT_PRESET_TEXT" val="在此输入正文准确理解你所传达的信息在此输入正文准确理解你所传达的信息"/>
  <p:tag name="KSO_WM_UNIT_TEXT_FILL_FORE_SCHEMECOLOR_INDEX_BRIGHTNESS" val="0.25"/>
  <p:tag name="KSO_WM_UNIT_TEXT_FILL_FORE_SCHEMECOLOR_INDEX" val="13"/>
  <p:tag name="KSO_WM_UNIT_TEXT_FILL_TYPE" val="1"/>
  <p:tag name="KSO_WM_UNIT_USESOURCEFORMAT_APPLY" val="1"/>
</p:tagLst>
</file>

<file path=ppt/tags/tag230.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7332_1*f*1"/>
  <p:tag name="KSO_WM_TEMPLATE_CATEGORY" val="diagram"/>
  <p:tag name="KSO_WM_TEMPLATE_INDEX" val="20217332"/>
  <p:tag name="KSO_WM_UNIT_LAYERLEVEL" val="1"/>
  <p:tag name="KSO_WM_TAG_VERSION" val="1.0"/>
  <p:tag name="KSO_WM_BEAUTIFY_FLAG" val="#wm#"/>
  <p:tag name="KSO_WM_UNIT_DEFAULT_FONT" val="14;20;2"/>
  <p:tag name="KSO_WM_UNIT_BLOCK" val="0"/>
  <p:tag name="KSO_WM_UNIT_VALUE" val="105"/>
  <p:tag name="KSO_WM_UNIT_SHOW_EDIT_AREA_INDICATION" val="1"/>
  <p:tag name="KSO_WM_CHIP_GROUPID" val="5e6b05596848fb12bee65ac8"/>
  <p:tag name="KSO_WM_CHIP_XID" val="5e6b05596848fb12bee65aca"/>
  <p:tag name="KSO_WM_UNIT_DEC_AREA_ID" val="99d16d62f8644f9c86866b0cef6581a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3128359fc7494ca880b6d11d5d1bd80c"/>
  <p:tag name="KSO_WM_UNIT_SUPPORT_BIG_FONT" val="1"/>
  <p:tag name="KSO_WM_UNIT_TEXT_FILL_FORE_SCHEMECOLOR_INDEX_BRIGHTNESS" val="0.25"/>
  <p:tag name="KSO_WM_UNIT_TEXT_FILL_FORE_SCHEMECOLOR_INDEX" val="13"/>
  <p:tag name="KSO_WM_UNIT_TEXT_FILL_TYPE" val="1"/>
  <p:tag name="KSO_WM_TEMPLATE_ASSEMBLE_XID" val="6065707d4054ed1e2fb8164d"/>
  <p:tag name="KSO_WM_TEMPLATE_ASSEMBLE_GROUPID" val="6065707d4054ed1e2fb8164d"/>
</p:tagLst>
</file>

<file path=ppt/tags/tag231.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17332_1*f*2"/>
  <p:tag name="KSO_WM_TEMPLATE_CATEGORY" val="diagram"/>
  <p:tag name="KSO_WM_TEMPLATE_INDEX" val="20217332"/>
  <p:tag name="KSO_WM_UNIT_LAYERLEVEL" val="1"/>
  <p:tag name="KSO_WM_TAG_VERSION" val="1.0"/>
  <p:tag name="KSO_WM_BEAUTIFY_FLAG" val="#wm#"/>
  <p:tag name="KSO_WM_UNIT_DEFAULT_FONT" val="14;20;2"/>
  <p:tag name="KSO_WM_UNIT_BLOCK" val="0"/>
  <p:tag name="KSO_WM_UNIT_VALUE" val="105"/>
  <p:tag name="KSO_WM_UNIT_SHOW_EDIT_AREA_INDICATION" val="1"/>
  <p:tag name="KSO_WM_CHIP_GROUPID" val="5e6b05596848fb12bee65ac8"/>
  <p:tag name="KSO_WM_CHIP_XID" val="5e6b05596848fb12bee65aca"/>
  <p:tag name="KSO_WM_UNIT_DEC_AREA_ID" val="a552e6f1f743415ab305f3663aade6b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aa97dab96b6f4e3487bdadd5a8fb1527"/>
  <p:tag name="KSO_WM_UNIT_TEXT_FILL_FORE_SCHEMECOLOR_INDEX_BRIGHTNESS" val="0.25"/>
  <p:tag name="KSO_WM_UNIT_TEXT_FILL_FORE_SCHEMECOLOR_INDEX" val="13"/>
  <p:tag name="KSO_WM_UNIT_TEXT_FILL_TYPE" val="1"/>
  <p:tag name="KSO_WM_TEMPLATE_ASSEMBLE_XID" val="6065707d4054ed1e2fb8164d"/>
  <p:tag name="KSO_WM_TEMPLATE_ASSEMBLE_GROUPID" val="6065707d4054ed1e2fb8164d"/>
</p:tagLst>
</file>

<file path=ppt/tags/tag2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7332_1*i*1"/>
  <p:tag name="KSO_WM_TEMPLATE_CATEGORY" val="diagram"/>
  <p:tag name="KSO_WM_TEMPLATE_INDEX" val="20217332"/>
  <p:tag name="KSO_WM_UNIT_LAYERLEVEL" val="1"/>
  <p:tag name="KSO_WM_TAG_VERSION" val="1.0"/>
  <p:tag name="KSO_WM_BEAUTIFY_FLAG" val="#wm#"/>
  <p:tag name="KSO_WM_UNIT_BLOCK" val="0"/>
  <p:tag name="KSO_WM_UNIT_SM_LIMIT_TYPE" val="0"/>
  <p:tag name="KSO_WM_UNIT_DEC_AREA_ID" val="91a89d1f2a9c4d69b8e7c537fb5ab892"/>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0}"/>
  <p:tag name="KSO_WM_CHIP_GROUPID" val="5ef325c7c6295c63c1a2e107"/>
  <p:tag name="KSO_WM_CHIP_XID" val="5fd038d74d383dce341666dc"/>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1224"/>
  <p:tag name="KSO_WM_TEMPLATE_ASSEMBLE_XID" val="6065707d4054ed1e2fb8164d"/>
  <p:tag name="KSO_WM_TEMPLATE_ASSEMBLE_GROUPID" val="6065707d4054ed1e2fb8164d"/>
</p:tagLst>
</file>

<file path=ppt/tags/tag2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7332_1*i*2"/>
  <p:tag name="KSO_WM_TEMPLATE_CATEGORY" val="diagram"/>
  <p:tag name="KSO_WM_TEMPLATE_INDEX" val="20217332"/>
  <p:tag name="KSO_WM_UNIT_LAYERLEVEL" val="1"/>
  <p:tag name="KSO_WM_TAG_VERSION" val="1.0"/>
  <p:tag name="KSO_WM_BEAUTIFY_FLAG" val="#wm#"/>
  <p:tag name="KSO_WM_UNIT_BLOCK" val="0"/>
  <p:tag name="KSO_WM_UNIT_SM_LIMIT_TYPE" val="2"/>
  <p:tag name="KSO_WM_UNIT_DEC_AREA_ID" val="6064fc6c63194f0fbccd13a6a209efe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f325c7c6295c63c1a2e107"/>
  <p:tag name="KSO_WM_CHIP_XID" val="5fd038d74d383dce341666dc"/>
  <p:tag name="KSO_WM_TEMPLATE_ASSEMBLE_XID" val="6065707d4054ed1e2fb8164d"/>
  <p:tag name="KSO_WM_TEMPLATE_ASSEMBLE_GROUPID" val="6065707d4054ed1e2fb8164d"/>
</p:tagLst>
</file>

<file path=ppt/tags/tag2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7332_1*i*3"/>
  <p:tag name="KSO_WM_TEMPLATE_CATEGORY" val="diagram"/>
  <p:tag name="KSO_WM_TEMPLATE_INDEX" val="20217332"/>
  <p:tag name="KSO_WM_UNIT_LAYERLEVEL" val="1"/>
  <p:tag name="KSO_WM_TAG_VERSION" val="1.0"/>
  <p:tag name="KSO_WM_BEAUTIFY_FLAG" val="#wm#"/>
  <p:tag name="KSO_WM_UNIT_BLOCK" val="0"/>
  <p:tag name="KSO_WM_UNIT_SM_LIMIT_TYPE" val="2"/>
  <p:tag name="KSO_WM_UNIT_DEC_AREA_ID" val="1a0afd65710f44bfb83401dc578962d5"/>
  <p:tag name="KSO_WM_UNIT_DECORATE_INFO" val="{&quot;DecorateInfoH&quot;:{&quot;IsAbs&quot;:true},&quot;DecorateInfoW&quot;:{&quot;IsAbs&quot;:true},&quot;DecorateInfoX&quot;:{&quot;IsAbs&quot;:true,&quot;Pos&quot;:1},&quot;DecorateInfoY&quot;:{&quot;IsAbs&quot;:true,&quot;Pos&quot;:0},&quot;ReferentInfo&quot;:{&quot;Id&quot;:&quot;99d16d62f8644f9c86866b0cef6581ac&quot;,&quot;X&quot;:{&quot;Pos&quot;:1},&quot;Y&quot;:{&quot;Pos&quot;:2}},&quot;whChangeMode&quot;:0}"/>
  <p:tag name="KSO_WM_CHIP_GROUPID" val="5ef325c7c6295c63c1a2e107"/>
  <p:tag name="KSO_WM_CHIP_XID" val="5fd038d74d383dce341666dc"/>
  <p:tag name="KSO_WM_UNIT_LINE_FORE_SCHEMECOLOR_INDEX_BRIGHTNESS" val="0"/>
  <p:tag name="KSO_WM_UNIT_LINE_FORE_SCHEMECOLOR_INDEX" val="5"/>
  <p:tag name="KSO_WM_UNIT_LINE_FILL_TYPE" val="2"/>
  <p:tag name="KSO_WM_TEMPLATE_ASSEMBLE_XID" val="6065707d4054ed1e2fb8164d"/>
  <p:tag name="KSO_WM_TEMPLATE_ASSEMBLE_GROUPID" val="6065707d4054ed1e2fb8164d"/>
</p:tagLst>
</file>

<file path=ppt/tags/tag235.xml><?xml version="1.0" encoding="utf-8"?>
<p:tagLst xmlns:p="http://schemas.openxmlformats.org/presentationml/2006/main">
  <p:tag name="KSO_WM_SLIDE_ID" val="diagram20217332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31*525"/>
  <p:tag name="KSO_WM_SLIDE_POSITION" val="14*0"/>
  <p:tag name="KSO_WM_TAG_VERSION" val="1.0"/>
  <p:tag name="KSO_WM_BEAUTIFY_FLAG" val="#wm#"/>
  <p:tag name="KSO_WM_TEMPLATE_CATEGORY" val="diagram"/>
  <p:tag name="KSO_WM_TEMPLATE_INDEX" val="20217332"/>
  <p:tag name="KSO_WM_SLIDE_LAYOUT" val="f"/>
  <p:tag name="KSO_WM_SLIDE_LAYOUT_CNT" val="2"/>
  <p:tag name="KSO_WM_SLIDE_LAYOUT_INFO" val="{&quot;backgroundInfo&quot;:[{&quot;bottom&quot;:0,&quot;bottomAbs&quot;:false,&quot;left&quot;:0,&quot;leftAbs&quot;:false,&quot;right&quot;:0,&quot;rightAbs&quot;:false,&quot;top&quot;:0,&quot;topAbs&quot;:false,&quot;type&quot;:&quot;general&quot;}],&quot;id&quot;:&quot;2021-04-01T16:20:17&quot;,&quot;maxSize&quot;:{&quot;size1&quot;:57.9},&quot;minSize&quot;:{&quot;size1&quot;:42.4},&quot;normalSize&quot;:{&quot;size1&quot;:57.899999999999984},&quot;subLayout&quot;:[{&quot;id&quot;:&quot;2021-04-01T16:20:17&quot;,&quot;margin&quot;:{&quot;bottom&quot;:0.02600000612437725,&quot;left&quot;:5.512000560760498,&quot;right&quot;:5.508999824523926,&quot;top&quot;:5.079999923706055},&quot;type&quot;:0},{&quot;id&quot;:&quot;2021-04-01T16:20:17&quot;,&quot;margin&quot;:{&quot;bottom&quot;:4.2330002784729,&quot;left&quot;:5.512000560760498,&quot;right&quot;:5.508999824523926,&quot;top&quot;:0.8199999928474426},&quot;type&quot;:0}],&quot;type&quot;:0}"/>
  <p:tag name="KSO_WM_SLIDE_CAN_ADD_NAVIGATION" val="1"/>
  <p:tag name="KSO_WM_SLIDE_BACKGROUND" val="[&quot;general&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d038d74d383dce341666dc"/>
  <p:tag name="KSO_WM_CHIP_FILLPROP" val="[[{&quot;text_align&quot;:&quot;cb&quot;,&quot;text_direction&quot;:&quot;horizontal&quot;,&quot;support_big_font&quot;:true,&quot;picture_toward&quot;:0,&quot;picture_dockside&quot;:[],&quot;fill_id&quot;:&quot;927764497d3b4a21a3842aeaad3a6fb2&quot;,&quot;fill_align&quot;:&quot;cm&quot;,&quot;chip_types&quot;:[&quot;text&quot;,&quot;header&quot;]},{&quot;text_align&quot;:&quot;ct&quot;,&quot;text_direction&quot;:&quot;horizontal&quot;,&quot;support_big_font&quot;:false,&quot;picture_toward&quot;:0,&quot;picture_dockside&quot;:[],&quot;fill_id&quot;:&quot;06d7a8186c1b4495933661b3008afc16&quot;,&quot;fill_align&quot;:&quot;cm&quot;,&quot;chip_types&quot;:[&quot;text&quot;]}]]"/>
  <p:tag name="KSO_WM_CHIP_DECFILLPROP" val="[]"/>
  <p:tag name="KSO_WM_CHIP_GROUPID" val="5ef325c7c6295c63c1a2e107"/>
  <p:tag name="KSO_WM_SLIDE_BK_DARK_LIGHT" val="2"/>
  <p:tag name="KSO_WM_SLIDE_BACKGROUND_TYPE" val="general"/>
  <p:tag name="KSO_WM_SLIDE_SUPPORT_FEATURE_TYPE" val="0"/>
  <p:tag name="KSO_WM_TEMPLATE_ASSEMBLE_XID" val="6065707d4054ed1e2fb8164d"/>
  <p:tag name="KSO_WM_TEMPLATE_ASSEMBLE_GROUPID" val="6065707d4054ed1e2fb8164d"/>
</p:tagLst>
</file>

<file path=ppt/tags/tag236.xml><?xml version="1.0" encoding="utf-8"?>
<p:tagLst xmlns:p="http://schemas.openxmlformats.org/presentationml/2006/main">
  <p:tag name="KSO_WM_UNIT_ISCONTENTSTITLE" val="0"/>
  <p:tag name="KSO_WM_UNIT_ISNUMDGMTITLE" val="0"/>
  <p:tag name="KSO_WM_UNIT_NOCLEAR" val="0"/>
  <p:tag name="KSO_WM_UNIT_VALUE" val="12"/>
  <p:tag name="KSO_WM_UNIT_HIGHLIGHT" val="0"/>
  <p:tag name="KSO_WM_UNIT_COMPATIBLE" val="0"/>
  <p:tag name="KSO_WM_UNIT_DIAGRAM_ISNUMVISUAL" val="0"/>
  <p:tag name="KSO_WM_UNIT_DIAGRAM_ISREFERUNIT" val="0"/>
  <p:tag name="KSO_WM_UNIT_TYPE" val="a"/>
  <p:tag name="KSO_WM_UNIT_INDEX" val="1"/>
  <p:tag name="KSO_WM_UNIT_ID" val="diagram20210833_1*a*1"/>
  <p:tag name="KSO_WM_TEMPLATE_CATEGORY" val="diagram"/>
  <p:tag name="KSO_WM_TEMPLATE_INDEX" val="20210833"/>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e36a0ca294a0403aaeee67cc3f37d4b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47634d396163446f9a8b74243383a61e"/>
  <p:tag name="KSO_WM_UNIT_SUPPORT_BIG_FONT" val="1"/>
  <p:tag name="KSO_WM_UNIT_TEXT_FILL_FORE_SCHEMECOLOR_INDEX_BRIGHTNESS" val="0"/>
  <p:tag name="KSO_WM_UNIT_TEXT_FILL_FORE_SCHEMECOLOR_INDEX" val="13"/>
  <p:tag name="KSO_WM_UNIT_TEXT_FILL_TYPE" val="1"/>
  <p:tag name="KSO_WM_TEMPLATE_ASSEMBLE_XID" val="60656e9f4054ed1e2fb7fcb3"/>
  <p:tag name="KSO_WM_TEMPLATE_ASSEMBLE_GROUPID" val="60656e9f4054ed1e2fb7fcb3"/>
</p:tagLst>
</file>

<file path=ppt/tags/tag237.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0833_1*f*1"/>
  <p:tag name="KSO_WM_TEMPLATE_CATEGORY" val="diagram"/>
  <p:tag name="KSO_WM_TEMPLATE_INDEX" val="20210833"/>
  <p:tag name="KSO_WM_UNIT_LAYERLEVEL" val="1"/>
  <p:tag name="KSO_WM_TAG_VERSION" val="1.0"/>
  <p:tag name="KSO_WM_BEAUTIFY_FLAG" val="#wm#"/>
  <p:tag name="KSO_WM_UNIT_DEFAULT_FONT" val="14;20;2"/>
  <p:tag name="KSO_WM_UNIT_BLOCK" val="0"/>
  <p:tag name="KSO_WM_UNIT_VALUE" val="154"/>
  <p:tag name="KSO_WM_UNIT_SHOW_EDIT_AREA_INDICATION" val="1"/>
  <p:tag name="KSO_WM_CHIP_GROUPID" val="5e6b05596848fb12bee65ac8"/>
  <p:tag name="KSO_WM_CHIP_XID" val="5e6b05596848fb12bee65aca"/>
  <p:tag name="KSO_WM_UNIT_DEC_AREA_ID" val="cb532810afff47208bc9f4bceab2efc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86f4dfa8424c46f5a8531805f9b84828"/>
  <p:tag name="KSO_WM_UNIT_SUPPORT_BIG_FONT" val="1"/>
  <p:tag name="KSO_WM_UNIT_SUPPORT_UNIT_TYPE" val="[&quot;d&quot;,&quot;α&quot;,&quot;β&quot;]"/>
  <p:tag name="KSO_WM_UNIT_TEXT_FILL_FORE_SCHEMECOLOR_INDEX_BRIGHTNESS" val="0.25"/>
  <p:tag name="KSO_WM_UNIT_TEXT_FILL_FORE_SCHEMECOLOR_INDEX" val="13"/>
  <p:tag name="KSO_WM_UNIT_TEXT_FILL_TYPE" val="1"/>
  <p:tag name="KSO_WM_TEMPLATE_ASSEMBLE_XID" val="60656e9f4054ed1e2fb7fcb3"/>
  <p:tag name="KSO_WM_TEMPLATE_ASSEMBLE_GROUPID" val="60656e9f4054ed1e2fb7fcb3"/>
</p:tagLst>
</file>

<file path=ppt/tags/tag238.xml><?xml version="1.0" encoding="utf-8"?>
<p:tagLst xmlns:p="http://schemas.openxmlformats.org/presentationml/2006/main">
  <p:tag name="KSO_WM_UNIT_VALUE" val="1904*1184"/>
  <p:tag name="KSO_WM_UNIT_HIGHLIGHT" val="0"/>
  <p:tag name="KSO_WM_UNIT_COMPATIBLE" val="1"/>
  <p:tag name="KSO_WM_UNIT_DIAGRAM_ISNUMVISUAL" val="0"/>
  <p:tag name="KSO_WM_UNIT_DIAGRAM_ISREFERUNIT" val="0"/>
  <p:tag name="KSO_WM_UNIT_TYPE" val="d"/>
  <p:tag name="KSO_WM_UNIT_INDEX" val="1"/>
  <p:tag name="KSO_WM_UNIT_ID" val="diagram20210833_1*d*1"/>
  <p:tag name="KSO_WM_TEMPLATE_CATEGORY" val="diagram"/>
  <p:tag name="KSO_WM_TEMPLATE_INDEX" val="20210833"/>
  <p:tag name="KSO_WM_UNIT_LAYERLEVEL" val="1"/>
  <p:tag name="KSO_WM_TAG_VERSION" val="1.0"/>
  <p:tag name="KSO_WM_BEAUTIFY_FLAG" val="#wm#"/>
  <p:tag name="KSO_WM_CHIP_GROUPID" val="5e7310da9a230a26b9e88a19"/>
  <p:tag name="KSO_WM_CHIP_XID" val="5e7310da9a230a26b9e88a1a"/>
  <p:tag name="KSO_WM_UNIT_DEC_AREA_ID" val="1c4004328aa34a8f8e265a17d5c1632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b63eedf01ca943e0bd7d5894417897b3"/>
  <p:tag name="KSO_WM_TEMPLATE_ASSEMBLE_XID" val="60656e9f4054ed1e2fb7fcb3"/>
  <p:tag name="KSO_WM_TEMPLATE_ASSEMBLE_GROUPID" val="60656e9f4054ed1e2fb7fcb3"/>
</p:tagLst>
</file>

<file path=ppt/tags/tag239.xml><?xml version="1.0" encoding="utf-8"?>
<p:tagLst xmlns:p="http://schemas.openxmlformats.org/presentationml/2006/main">
  <p:tag name="KSO_WM_SLIDE_LAYOUT_INFO" val="{&quot;backgroundInfo&quot;:[{&quot;bottom&quot;:0,&quot;bottomAbs&quot;:false,&quot;left&quot;:0,&quot;leftAbs&quot;:false,&quot;right&quot;:0,&quot;rightAbs&quot;:false,&quot;top&quot;:0,&quot;topAbs&quot;:false,&quot;type&quot;:&quot;general&quot;}],&quot;direction&quot;:1,&quot;id&quot;:&quot;2021-04-01T15:09:54&quot;,&quot;maxSize&quot;:{&quot;size1&quot;:65},&quot;minSize&quot;:{&quot;size1&quot;:53.8},&quot;normalSize&quot;:{&quot;size1&quot;:59.84375},&quot;subLayout&quot;:[{&quot;id&quot;:&quot;2021-04-01T15:09:54&quot;,&quot;maxSize&quot;:{&quot;size1&quot;:42.19962817148858},&quot;minSize&quot;:{&quot;size1&quot;:31.099628171488575},&quot;normalSize&quot;:{&quot;size1&quot;:42.19944298630338},&quot;subLayout&quot;:[{&quot;id&quot;:&quot;2021-04-01T15:09:54&quot;,&quot;margin&quot;:{&quot;bottom&quot;:0.847000002861023,&quot;left&quot;:2.9629998207092285,&quot;right&quot;:2.9629998207092285,&quot;top&quot;:2.9629998207092285},&quot;type&quot;:0},{&quot;id&quot;:&quot;2021-04-01T15:09:54&quot;,&quot;margin&quot;:{&quot;bottom&quot;:3.809999942779541,&quot;left&quot;:2.9629998207092285,&quot;right&quot;:2.9629998207092285,&quot;top&quot;:0},&quot;type&quot;:0}],&quot;type&quot;:0},{&quot;id&quot;:&quot;2021-04-01T15:09:54&quot;,&quot;type&quot;:0}],&quot;type&quot;:0}"/>
  <p:tag name="KSO_WM_SLIDE_BACKGROUND" val="[&quot;general&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b&quot;,&quot;text_direction&quot;:&quot;horizontal&quot;,&quot;support_big_font&quot;:true,&quot;fill_id&quot;:&quot;09c7798f940e4c3493ba7e847b183272&quot;,&quot;fill_align&quot;:&quot;lb&quot;,&quot;chip_types&quot;:[&quot;header&quot;]},{&quot;text_align&quot;:&quot;lt&quot;,&quot;text_direction&quot;:&quot;horizontal&quot;,&quot;support_features&quot;:[&quot;collage&quot;],&quot;support_big_font&quot;:true,&quot;fill_id&quot;:&quot;489113937ba3434cb0c2734c5d183d9a&quot;,&quot;fill_align&quot;:&quot;lt&quot;,&quot;chip_types&quot;:[&quot;text&quot;,&quot;picture&quot;,&quot;chart&quot;,&quot;table&quot;]},{&quot;text_align&quot;:&quot;lm&quot;,&quot;text_direction&quot;:&quot;horizontal&quot;,&quot;support_big_font&quot;:false,&quot;fill_id&quot;:&quot;27702fab35744d7fa112e4a21af3b49f&quot;,&quot;fill_align&quot;:&quot;lm&quot;,&quot;chip_types&quot;:[&quot;picture&quot;]}]]"/>
  <p:tag name="KSO_WM_SLIDE_ID" val="diagram20210833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76*540"/>
  <p:tag name="KSO_WM_SLIDE_POSITION" val="84*0"/>
  <p:tag name="KSO_WM_TAG_VERSION" val="1.0"/>
  <p:tag name="KSO_WM_BEAUTIFY_FLAG" val="#wm#"/>
  <p:tag name="KSO_WM_TEMPLATE_CATEGORY" val="diagram"/>
  <p:tag name="KSO_WM_TEMPLATE_INDEX" val="20210833"/>
  <p:tag name="KSO_WM_SLIDE_LAYOUT" val="a_d_f"/>
  <p:tag name="KSO_WM_SLIDE_LAYOUT_CNT" val="1_1_1"/>
  <p:tag name="KSO_WM_CHIP_XID" val="5eedb644aa51720c6c8f5050"/>
  <p:tag name="KSO_WM_CHIP_DECFILLPROP" val="[]"/>
  <p:tag name="KSO_WM_SLIDE_CAN_ADD_NAVIGATION" val="1"/>
  <p:tag name="KSO_WM_CHIP_GROUPID" val="5eedb644aa51720c6c8f504f"/>
  <p:tag name="KSO_WM_SLIDE_BK_DARK_LIGHT" val="2"/>
  <p:tag name="KSO_WM_SLIDE_BACKGROUND_TYPE" val="general"/>
  <p:tag name="KSO_WM_SLIDE_SUPPORT_FEATURE_TYPE" val="0"/>
  <p:tag name="KSO_WM_TEMPLATE_ASSEMBLE_XID" val="60656e9f4054ed1e2fb7fcb3"/>
  <p:tag name="KSO_WM_TEMPLATE_ASSEMBLE_GROUPID" val="60656e9f4054ed1e2fb7fcb3"/>
</p:tagLst>
</file>

<file path=ppt/tags/tag24.xml><?xml version="1.0" encoding="utf-8"?>
<p:tagLst xmlns:p="http://schemas.openxmlformats.org/presentationml/2006/main">
  <p:tag name="KSO_WM_UNIT_SUBTYPE" val="a"/>
  <p:tag name="KSO_WM_UNIT_NOCLEAR" val="0"/>
  <p:tag name="KSO_WM_UNIT_VALUE" val="44"/>
  <p:tag name="KSO_WM_UNIT_HIGHLIGHT" val="0"/>
  <p:tag name="KSO_WM_UNIT_COMPATIBLE" val="0"/>
  <p:tag name="KSO_WM_UNIT_DIAGRAM_ISNUMVISUAL" val="0"/>
  <p:tag name="KSO_WM_UNIT_DIAGRAM_ISREFERUNIT" val="0"/>
  <p:tag name="KSO_WM_DIAGRAM_GROUP_CODE" val="o1-1"/>
  <p:tag name="KSO_WM_UNIT_TYPE" val="o_h_f"/>
  <p:tag name="KSO_WM_UNIT_INDEX" val="1_3_1"/>
  <p:tag name="KSO_WM_UNIT_ID" val="diagram20212159_3*o_h_f*1_3_1"/>
  <p:tag name="KSO_WM_TEMPLATE_CATEGORY" val="diagram"/>
  <p:tag name="KSO_WM_TEMPLATE_INDEX" val="20212159"/>
  <p:tag name="KSO_WM_UNIT_LAYERLEVEL" val="1_1_1"/>
  <p:tag name="KSO_WM_TAG_VERSION" val="1.0"/>
  <p:tag name="KSO_WM_BEAUTIFY_FLAG" val="#wm#"/>
  <p:tag name="KSO_WM_UNIT_PRESET_TEXT" val="在此输入正文准确理解你所传达的信息在此输入正文准确理解你所传达的信息"/>
  <p:tag name="KSO_WM_UNIT_TEXT_FILL_FORE_SCHEMECOLOR_INDEX_BRIGHTNESS" val="0.25"/>
  <p:tag name="KSO_WM_UNIT_TEXT_FILL_FORE_SCHEMECOLOR_INDEX" val="13"/>
  <p:tag name="KSO_WM_UNIT_TEXT_FILL_TYPE" val="1"/>
  <p:tag name="KSO_WM_UNIT_USESOURCEFORMAT_APPLY" val="1"/>
</p:tagLst>
</file>

<file path=ppt/tags/tag2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9344_1*i*1"/>
  <p:tag name="KSO_WM_TEMPLATE_CATEGORY" val="diagram"/>
  <p:tag name="KSO_WM_TEMPLATE_INDEX" val="20209344"/>
  <p:tag name="KSO_WM_UNIT_LAYERLEVEL" val="1"/>
  <p:tag name="KSO_WM_TAG_VERSION" val="1.0"/>
  <p:tag name="KSO_WM_BEAUTIFY_FLAG" val="#wm#"/>
  <p:tag name="KSO_WM_UNIT_BLOCK" val="0"/>
  <p:tag name="KSO_WM_UNIT_SM_LIMIT_TYPE" val="2"/>
  <p:tag name="KSO_WM_UNIT_DEC_AREA_ID" val="21332f97fbba4e12806446ed40358a3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eecbcf1a758c1ec0b708d3e"/>
  <p:tag name="KSO_WM_CHIP_XID" val="5eecbcf1a758c1ec0b708d3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6"/>
  <p:tag name="KSO_WM_TEMPLATE_ASSEMBLE_XID" val="60656e8c4054ed1e2fb7fb36"/>
  <p:tag name="KSO_WM_TEMPLATE_ASSEMBLE_GROUPID" val="60656e8c4054ed1e2fb7fb36"/>
</p:tagLst>
</file>

<file path=ppt/tags/tag2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9344_1*i*2"/>
  <p:tag name="KSO_WM_TEMPLATE_CATEGORY" val="diagram"/>
  <p:tag name="KSO_WM_TEMPLATE_INDEX" val="20209344"/>
  <p:tag name="KSO_WM_UNIT_LAYERLEVEL" val="1"/>
  <p:tag name="KSO_WM_TAG_VERSION" val="1.0"/>
  <p:tag name="KSO_WM_BEAUTIFY_FLAG" val="#wm#"/>
  <p:tag name="KSO_WM_UNIT_BLOCK" val="0"/>
  <p:tag name="KSO_WM_UNIT_SM_LIMIT_TYPE" val="2"/>
  <p:tag name="KSO_WM_UNIT_DEC_AREA_ID" val="7449436611fd4da6bb61f062c2f41787"/>
  <p:tag name="KSO_WM_UNIT_DECORATE_INFO" val="{&quot;ReferentInfo&quot;:{&quot;Id&quot;:&quot;slide&quot;,&quot;X&quot;:{&quot;Pos&quot;:2},&quot;Y&quot;:{&quot;Pos&quot;:2}},&quot;DecorateInfoX&quot;:{&quot;Pos&quot;:2,&quot;IsAbs&quot;:false},&quot;DecorateInfoY&quot;:{&quot;Pos&quot;:2,&quot;IsAbs&quot;:false},&quot;DecorateInfoW&quot;:{&quot;IsAbs&quot;:false},&quot;DecorateInfoH&quot;:{&quot;IsAbs&quot;:false},&quot;whChangeMode&quot;:1}"/>
  <p:tag name="KSO_WM_CHIP_GROUPID" val="5eecbcf1a758c1ec0b708d3e"/>
  <p:tag name="KSO_WM_CHIP_XID" val="5eecbcf1a758c1ec0b708d3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6"/>
  <p:tag name="KSO_WM_TEMPLATE_ASSEMBLE_XID" val="60656e8c4054ed1e2fb7fb36"/>
  <p:tag name="KSO_WM_TEMPLATE_ASSEMBLE_GROUPID" val="60656e8c4054ed1e2fb7fb36"/>
</p:tagLst>
</file>

<file path=ppt/tags/tag242.xml><?xml version="1.0" encoding="utf-8"?>
<p:tagLst xmlns:p="http://schemas.openxmlformats.org/presentationml/2006/main">
  <p:tag name="KSO_WM_UNIT_ISCONTENTSTITLE" val="0"/>
  <p:tag name="KSO_WM_UNIT_ISNUMDGMTITLE" val="0"/>
  <p:tag name="KSO_WM_UNIT_NOCLEAR" val="0"/>
  <p:tag name="KSO_WM_UNIT_VALUE" val="18"/>
  <p:tag name="KSO_WM_UNIT_HIGHLIGHT" val="0"/>
  <p:tag name="KSO_WM_UNIT_COMPATIBLE" val="0"/>
  <p:tag name="KSO_WM_UNIT_DIAGRAM_ISNUMVISUAL" val="0"/>
  <p:tag name="KSO_WM_UNIT_DIAGRAM_ISREFERUNIT" val="0"/>
  <p:tag name="KSO_WM_UNIT_TYPE" val="a"/>
  <p:tag name="KSO_WM_UNIT_INDEX" val="1"/>
  <p:tag name="KSO_WM_UNIT_ID" val="diagram20209344_1*a*1"/>
  <p:tag name="KSO_WM_TEMPLATE_CATEGORY" val="diagram"/>
  <p:tag name="KSO_WM_TEMPLATE_INDEX" val="20209344"/>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2f46c4de933f497d95145ba4e4c28a5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de6dad4a757343d7aa64699e3d0701ef"/>
  <p:tag name="KSO_WM_UNIT_SUPPORT_BIG_FONT" val="1"/>
  <p:tag name="KSO_WM_UNIT_TEXT_FILL_FORE_SCHEMECOLOR_INDEX_BRIGHTNESS" val="0"/>
  <p:tag name="KSO_WM_UNIT_TEXT_FILL_FORE_SCHEMECOLOR_INDEX" val="13"/>
  <p:tag name="KSO_WM_UNIT_TEXT_FILL_TYPE" val="1"/>
  <p:tag name="KSO_WM_TEMPLATE_ASSEMBLE_XID" val="60656e8c4054ed1e2fb7fb36"/>
  <p:tag name="KSO_WM_TEMPLATE_ASSEMBLE_GROUPID" val="60656e8c4054ed1e2fb7fb36"/>
</p:tagLst>
</file>

<file path=ppt/tags/tag243.xml><?xml version="1.0" encoding="utf-8"?>
<p:tagLst xmlns:p="http://schemas.openxmlformats.org/presentationml/2006/main">
  <p:tag name="KSO_WM_SLIDE_ID" val="diagram20209344_1"/>
  <p:tag name="KSO_WM_TEMPLATE_SUBCATEGORY" val="21"/>
  <p:tag name="KSO_WM_SLIDE_TYPE" val="text"/>
  <p:tag name="KSO_WM_SLIDE_SUBTYPE" val="pureTxt"/>
  <p:tag name="KSO_WM_SLIDE_ITEM_CNT" val="0"/>
  <p:tag name="KSO_WM_SLIDE_INDEX" val="1"/>
  <p:tag name="KSO_WM_SLIDE_SIZE" val="756*331"/>
  <p:tag name="KSO_WM_SLIDE_POSITION" val="101*104"/>
  <p:tag name="KSO_WM_TAG_VERSION" val="1.0"/>
  <p:tag name="KSO_WM_BEAUTIFY_FLAG" val="#wm#"/>
  <p:tag name="KSO_WM_TEMPLATE_CATEGORY" val="diagram"/>
  <p:tag name="KSO_WM_TEMPLATE_INDEX" val="20209344"/>
  <p:tag name="KSO_WM_SLIDE_LAYOUT" val="a"/>
  <p:tag name="KSO_WM_SLIDE_LAYOUT_CNT" val="1"/>
  <p:tag name="KSO_WM_TEMPLATE_MASTER_TYPE" val="0"/>
  <p:tag name="KSO_WM_TEMPLATE_COLOR_TYPE" val="1"/>
  <p:tag name="KSO_WM_SLIDE_RATIO" val="1.777778"/>
  <p:tag name="KSO_WM_CHIP_INFOS" val="{&quot;type&quot;:0,&quot;layout_type&quot;:&quot;full&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cm&quot;,&quot;text_direction&quot;:&quot;horizontal&quot;,&quot;support_big_font&quot;:true,&quot;picture_toward&quot;:0,&quot;picture_dockside&quot;:[],&quot;fill_id&quot;:&quot;c78fec7d9f4d442ca0ed700ee78be74c&quot;,&quot;fill_align&quot;:&quot;cm&quot;,&quot;chip_types&quot;:[&quot;header&quot;]}],[{&quot;text_align&quot;:&quot;lm&quot;,&quot;text_direction&quot;:&quot;horizontal&quot;,&quot;support_big_font&quot;:true,&quot;picture_toward&quot;:0,&quot;picture_dockside&quot;:[],&quot;fill_id&quot;:&quot;c78fec7d9f4d442ca0ed700ee78be74c&quot;,&quot;fill_align&quot;:&quot;cm&quot;,&quot;chip_types&quot;:[&quot;text&quot;]}]]"/>
  <p:tag name="KSO_WM_CHIP_XID" val="5eecbcf1a758c1ec0b708d3f"/>
  <p:tag name="KSO_WM_SLIDE_CAN_ADD_NAVIGATION" val="1"/>
  <p:tag name="KSO_WM_CHIP_DECFILLPROP" val="[]"/>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1-04-01T15:05:47&quot;,&quot;maxSize&quot;:{&quot;size1&quot;:0},&quot;minSize&quot;:{&quot;size1&quot;:0},&quot;normalSize&quot;:{&quot;size1&quot;:0},&quot;subLayout&quot;:[{&quot;id&quot;:&quot;2021-04-01T15:05:47&quot;,&quot;type&quot;:0},{&quot;id&quot;:&quot;2021-04-01T15:05:47&quot;,&quot;margin&quot;:{&quot;bottom&quot;:6.349999904632568,&quot;left&quot;:4.2330002784729,&quot;right&quot;:4.2330002784729,&quot;top&quot;:6.349999904632568},&quot;type&quot;:0}],&quot;type&quot;:0}"/>
  <p:tag name="KSO_WM_CHIP_GROUPID" val="5eecbcf1a758c1ec0b708d3e"/>
  <p:tag name="KSO_WM_SLIDE_BK_DARK_LIGHT" val="2"/>
  <p:tag name="KSO_WM_SLIDE_BACKGROUND_TYPE" val="general"/>
  <p:tag name="KSO_WM_SLIDE_SUPPORT_FEATURE_TYPE" val="0"/>
  <p:tag name="KSO_WM_TEMPLATE_ASSEMBLE_XID" val="60656e8c4054ed1e2fb7fb36"/>
  <p:tag name="KSO_WM_TEMPLATE_ASSEMBLE_GROUPID" val="60656e8c4054ed1e2fb7fb36"/>
</p:tagLst>
</file>

<file path=ppt/tags/tag2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9344_1*i*1"/>
  <p:tag name="KSO_WM_TEMPLATE_CATEGORY" val="diagram"/>
  <p:tag name="KSO_WM_TEMPLATE_INDEX" val="20209344"/>
  <p:tag name="KSO_WM_UNIT_LAYERLEVEL" val="1"/>
  <p:tag name="KSO_WM_TAG_VERSION" val="1.0"/>
  <p:tag name="KSO_WM_BEAUTIFY_FLAG" val="#wm#"/>
  <p:tag name="KSO_WM_UNIT_BLOCK" val="0"/>
  <p:tag name="KSO_WM_UNIT_SM_LIMIT_TYPE" val="2"/>
  <p:tag name="KSO_WM_UNIT_DEC_AREA_ID" val="21332f97fbba4e12806446ed40358a3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eecbcf1a758c1ec0b708d3e"/>
  <p:tag name="KSO_WM_CHIP_XID" val="5eecbcf1a758c1ec0b708d3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6"/>
  <p:tag name="KSO_WM_TEMPLATE_ASSEMBLE_XID" val="60656e8c4054ed1e2fb7fb36"/>
  <p:tag name="KSO_WM_TEMPLATE_ASSEMBLE_GROUPID" val="60656e8c4054ed1e2fb7fb36"/>
</p:tagLst>
</file>

<file path=ppt/tags/tag2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9344_1*i*2"/>
  <p:tag name="KSO_WM_TEMPLATE_CATEGORY" val="diagram"/>
  <p:tag name="KSO_WM_TEMPLATE_INDEX" val="20209344"/>
  <p:tag name="KSO_WM_UNIT_LAYERLEVEL" val="1"/>
  <p:tag name="KSO_WM_TAG_VERSION" val="1.0"/>
  <p:tag name="KSO_WM_BEAUTIFY_FLAG" val="#wm#"/>
  <p:tag name="KSO_WM_UNIT_BLOCK" val="0"/>
  <p:tag name="KSO_WM_UNIT_SM_LIMIT_TYPE" val="2"/>
  <p:tag name="KSO_WM_UNIT_DEC_AREA_ID" val="7449436611fd4da6bb61f062c2f41787"/>
  <p:tag name="KSO_WM_UNIT_DECORATE_INFO" val="{&quot;ReferentInfo&quot;:{&quot;Id&quot;:&quot;slide&quot;,&quot;X&quot;:{&quot;Pos&quot;:2},&quot;Y&quot;:{&quot;Pos&quot;:2}},&quot;DecorateInfoX&quot;:{&quot;Pos&quot;:2,&quot;IsAbs&quot;:false},&quot;DecorateInfoY&quot;:{&quot;Pos&quot;:2,&quot;IsAbs&quot;:false},&quot;DecorateInfoW&quot;:{&quot;IsAbs&quot;:false},&quot;DecorateInfoH&quot;:{&quot;IsAbs&quot;:false},&quot;whChangeMode&quot;:1}"/>
  <p:tag name="KSO_WM_CHIP_GROUPID" val="5eecbcf1a758c1ec0b708d3e"/>
  <p:tag name="KSO_WM_CHIP_XID" val="5eecbcf1a758c1ec0b708d3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6"/>
  <p:tag name="KSO_WM_TEMPLATE_ASSEMBLE_XID" val="60656e8c4054ed1e2fb7fb36"/>
  <p:tag name="KSO_WM_TEMPLATE_ASSEMBLE_GROUPID" val="60656e8c4054ed1e2fb7fb36"/>
</p:tagLst>
</file>

<file path=ppt/tags/tag246.xml><?xml version="1.0" encoding="utf-8"?>
<p:tagLst xmlns:p="http://schemas.openxmlformats.org/presentationml/2006/main">
  <p:tag name="KSO_WM_UNIT_ISCONTENTSTITLE" val="0"/>
  <p:tag name="KSO_WM_UNIT_ISNUMDGMTITLE" val="0"/>
  <p:tag name="KSO_WM_UNIT_NOCLEAR" val="0"/>
  <p:tag name="KSO_WM_UNIT_VALUE" val="18"/>
  <p:tag name="KSO_WM_UNIT_HIGHLIGHT" val="0"/>
  <p:tag name="KSO_WM_UNIT_COMPATIBLE" val="0"/>
  <p:tag name="KSO_WM_UNIT_DIAGRAM_ISNUMVISUAL" val="0"/>
  <p:tag name="KSO_WM_UNIT_DIAGRAM_ISREFERUNIT" val="0"/>
  <p:tag name="KSO_WM_UNIT_TYPE" val="a"/>
  <p:tag name="KSO_WM_UNIT_INDEX" val="1"/>
  <p:tag name="KSO_WM_UNIT_ID" val="diagram20209344_1*a*1"/>
  <p:tag name="KSO_WM_TEMPLATE_CATEGORY" val="diagram"/>
  <p:tag name="KSO_WM_TEMPLATE_INDEX" val="20209344"/>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2f46c4de933f497d95145ba4e4c28a5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de6dad4a757343d7aa64699e3d0701ef"/>
  <p:tag name="KSO_WM_UNIT_SUPPORT_BIG_FONT" val="1"/>
  <p:tag name="KSO_WM_UNIT_TEXT_FILL_FORE_SCHEMECOLOR_INDEX_BRIGHTNESS" val="0"/>
  <p:tag name="KSO_WM_UNIT_TEXT_FILL_FORE_SCHEMECOLOR_INDEX" val="13"/>
  <p:tag name="KSO_WM_UNIT_TEXT_FILL_TYPE" val="1"/>
  <p:tag name="KSO_WM_TEMPLATE_ASSEMBLE_XID" val="60656e8c4054ed1e2fb7fb36"/>
  <p:tag name="KSO_WM_TEMPLATE_ASSEMBLE_GROUPID" val="60656e8c4054ed1e2fb7fb36"/>
</p:tagLst>
</file>

<file path=ppt/tags/tag247.xml><?xml version="1.0" encoding="utf-8"?>
<p:tagLst xmlns:p="http://schemas.openxmlformats.org/presentationml/2006/main">
  <p:tag name="KSO_WM_SLIDE_ID" val="diagram20209344_1"/>
  <p:tag name="KSO_WM_TEMPLATE_SUBCATEGORY" val="21"/>
  <p:tag name="KSO_WM_SLIDE_TYPE" val="text"/>
  <p:tag name="KSO_WM_SLIDE_SUBTYPE" val="pureTxt"/>
  <p:tag name="KSO_WM_SLIDE_ITEM_CNT" val="0"/>
  <p:tag name="KSO_WM_SLIDE_INDEX" val="1"/>
  <p:tag name="KSO_WM_SLIDE_SIZE" val="756*331"/>
  <p:tag name="KSO_WM_SLIDE_POSITION" val="101*104"/>
  <p:tag name="KSO_WM_TAG_VERSION" val="1.0"/>
  <p:tag name="KSO_WM_BEAUTIFY_FLAG" val="#wm#"/>
  <p:tag name="KSO_WM_TEMPLATE_CATEGORY" val="diagram"/>
  <p:tag name="KSO_WM_TEMPLATE_INDEX" val="20209344"/>
  <p:tag name="KSO_WM_SLIDE_LAYOUT" val="a"/>
  <p:tag name="KSO_WM_SLIDE_LAYOUT_CNT" val="1"/>
  <p:tag name="KSO_WM_TEMPLATE_MASTER_TYPE" val="0"/>
  <p:tag name="KSO_WM_TEMPLATE_COLOR_TYPE" val="1"/>
  <p:tag name="KSO_WM_SLIDE_RATIO" val="1.777778"/>
  <p:tag name="KSO_WM_CHIP_INFOS" val="{&quot;type&quot;:0,&quot;layout_type&quot;:&quot;full&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cm&quot;,&quot;text_direction&quot;:&quot;horizontal&quot;,&quot;support_big_font&quot;:true,&quot;picture_toward&quot;:0,&quot;picture_dockside&quot;:[],&quot;fill_id&quot;:&quot;c78fec7d9f4d442ca0ed700ee78be74c&quot;,&quot;fill_align&quot;:&quot;cm&quot;,&quot;chip_types&quot;:[&quot;header&quot;]}],[{&quot;text_align&quot;:&quot;lm&quot;,&quot;text_direction&quot;:&quot;horizontal&quot;,&quot;support_big_font&quot;:true,&quot;picture_toward&quot;:0,&quot;picture_dockside&quot;:[],&quot;fill_id&quot;:&quot;c78fec7d9f4d442ca0ed700ee78be74c&quot;,&quot;fill_align&quot;:&quot;cm&quot;,&quot;chip_types&quot;:[&quot;text&quot;]}]]"/>
  <p:tag name="KSO_WM_CHIP_XID" val="5eecbcf1a758c1ec0b708d3f"/>
  <p:tag name="KSO_WM_SLIDE_CAN_ADD_NAVIGATION" val="1"/>
  <p:tag name="KSO_WM_CHIP_DECFILLPROP" val="[]"/>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1-04-01T15:05:47&quot;,&quot;maxSize&quot;:{&quot;size1&quot;:0},&quot;minSize&quot;:{&quot;size1&quot;:0},&quot;normalSize&quot;:{&quot;size1&quot;:0},&quot;subLayout&quot;:[{&quot;id&quot;:&quot;2021-04-01T15:05:47&quot;,&quot;type&quot;:0},{&quot;id&quot;:&quot;2021-04-01T15:05:47&quot;,&quot;margin&quot;:{&quot;bottom&quot;:6.349999904632568,&quot;left&quot;:4.2330002784729,&quot;right&quot;:4.2330002784729,&quot;top&quot;:6.349999904632568},&quot;type&quot;:0}],&quot;type&quot;:0}"/>
  <p:tag name="KSO_WM_CHIP_GROUPID" val="5eecbcf1a758c1ec0b708d3e"/>
  <p:tag name="KSO_WM_SLIDE_BK_DARK_LIGHT" val="2"/>
  <p:tag name="KSO_WM_SLIDE_BACKGROUND_TYPE" val="general"/>
  <p:tag name="KSO_WM_SLIDE_SUPPORT_FEATURE_TYPE" val="0"/>
  <p:tag name="KSO_WM_TEMPLATE_ASSEMBLE_XID" val="60656e8c4054ed1e2fb7fb36"/>
  <p:tag name="KSO_WM_TEMPLATE_ASSEMBLE_GROUPID" val="60656e8c4054ed1e2fb7fb36"/>
</p:tagLst>
</file>

<file path=ppt/tags/tag2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9344_1*i*1"/>
  <p:tag name="KSO_WM_TEMPLATE_CATEGORY" val="diagram"/>
  <p:tag name="KSO_WM_TEMPLATE_INDEX" val="20209344"/>
  <p:tag name="KSO_WM_UNIT_LAYERLEVEL" val="1"/>
  <p:tag name="KSO_WM_TAG_VERSION" val="1.0"/>
  <p:tag name="KSO_WM_BEAUTIFY_FLAG" val="#wm#"/>
  <p:tag name="KSO_WM_UNIT_BLOCK" val="0"/>
  <p:tag name="KSO_WM_UNIT_SM_LIMIT_TYPE" val="2"/>
  <p:tag name="KSO_WM_UNIT_DEC_AREA_ID" val="21332f97fbba4e12806446ed40358a3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eecbcf1a758c1ec0b708d3e"/>
  <p:tag name="KSO_WM_CHIP_XID" val="5eecbcf1a758c1ec0b708d3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6"/>
  <p:tag name="KSO_WM_TEMPLATE_ASSEMBLE_XID" val="60656e8c4054ed1e2fb7fb36"/>
  <p:tag name="KSO_WM_TEMPLATE_ASSEMBLE_GROUPID" val="60656e8c4054ed1e2fb7fb36"/>
</p:tagLst>
</file>

<file path=ppt/tags/tag2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9344_1*i*2"/>
  <p:tag name="KSO_WM_TEMPLATE_CATEGORY" val="diagram"/>
  <p:tag name="KSO_WM_TEMPLATE_INDEX" val="20209344"/>
  <p:tag name="KSO_WM_UNIT_LAYERLEVEL" val="1"/>
  <p:tag name="KSO_WM_TAG_VERSION" val="1.0"/>
  <p:tag name="KSO_WM_BEAUTIFY_FLAG" val="#wm#"/>
  <p:tag name="KSO_WM_UNIT_BLOCK" val="0"/>
  <p:tag name="KSO_WM_UNIT_SM_LIMIT_TYPE" val="2"/>
  <p:tag name="KSO_WM_UNIT_DEC_AREA_ID" val="7449436611fd4da6bb61f062c2f41787"/>
  <p:tag name="KSO_WM_UNIT_DECORATE_INFO" val="{&quot;ReferentInfo&quot;:{&quot;Id&quot;:&quot;slide&quot;,&quot;X&quot;:{&quot;Pos&quot;:2},&quot;Y&quot;:{&quot;Pos&quot;:2}},&quot;DecorateInfoX&quot;:{&quot;Pos&quot;:2,&quot;IsAbs&quot;:false},&quot;DecorateInfoY&quot;:{&quot;Pos&quot;:2,&quot;IsAbs&quot;:false},&quot;DecorateInfoW&quot;:{&quot;IsAbs&quot;:false},&quot;DecorateInfoH&quot;:{&quot;IsAbs&quot;:false},&quot;whChangeMode&quot;:1}"/>
  <p:tag name="KSO_WM_CHIP_GROUPID" val="5eecbcf1a758c1ec0b708d3e"/>
  <p:tag name="KSO_WM_CHIP_XID" val="5eecbcf1a758c1ec0b708d3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6"/>
  <p:tag name="KSO_WM_TEMPLATE_ASSEMBLE_XID" val="60656e8c4054ed1e2fb7fb36"/>
  <p:tag name="KSO_WM_TEMPLATE_ASSEMBLE_GROUPID" val="60656e8c4054ed1e2fb7fb36"/>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SUBTYPE" val="d"/>
  <p:tag name="KSO_WM_UNIT_TYPE" val="o_h_i"/>
  <p:tag name="KSO_WM_UNIT_INDEX" val="1_2_2"/>
  <p:tag name="KSO_WM_UNIT_ID" val="diagram20212159_3*o_h_i*1_2_2"/>
  <p:tag name="KSO_WM_TEMPLATE_CATEGORY" val="diagram"/>
  <p:tag name="KSO_WM_TEMPLATE_INDEX" val="20212159"/>
  <p:tag name="KSO_WM_UNIT_LAYERLEVEL" val="1_1_1"/>
  <p:tag name="KSO_WM_TAG_VERSION" val="1.0"/>
  <p:tag name="KSO_WM_BEAUTIFY_FLAG" val="#wm#"/>
  <p:tag name="KSO_WM_UNIT_TEXT_FILL_FORE_SCHEMECOLOR_INDEX_BRIGHTNESS" val="0.25"/>
  <p:tag name="KSO_WM_UNIT_TEXT_FILL_FORE_SCHEMECOLOR_INDEX" val="13"/>
  <p:tag name="KSO_WM_UNIT_TEXT_FILL_TYPE" val="1"/>
  <p:tag name="KSO_WM_UNIT_USESOURCEFORMAT_APPLY" val="1"/>
</p:tagLst>
</file>

<file path=ppt/tags/tag250.xml><?xml version="1.0" encoding="utf-8"?>
<p:tagLst xmlns:p="http://schemas.openxmlformats.org/presentationml/2006/main">
  <p:tag name="KSO_WM_UNIT_ISCONTENTSTITLE" val="0"/>
  <p:tag name="KSO_WM_UNIT_ISNUMDGMTITLE" val="0"/>
  <p:tag name="KSO_WM_UNIT_NOCLEAR" val="0"/>
  <p:tag name="KSO_WM_UNIT_VALUE" val="18"/>
  <p:tag name="KSO_WM_UNIT_HIGHLIGHT" val="0"/>
  <p:tag name="KSO_WM_UNIT_COMPATIBLE" val="0"/>
  <p:tag name="KSO_WM_UNIT_DIAGRAM_ISNUMVISUAL" val="0"/>
  <p:tag name="KSO_WM_UNIT_DIAGRAM_ISREFERUNIT" val="0"/>
  <p:tag name="KSO_WM_UNIT_TYPE" val="a"/>
  <p:tag name="KSO_WM_UNIT_INDEX" val="1"/>
  <p:tag name="KSO_WM_UNIT_ID" val="diagram20209344_1*a*1"/>
  <p:tag name="KSO_WM_TEMPLATE_CATEGORY" val="diagram"/>
  <p:tag name="KSO_WM_TEMPLATE_INDEX" val="20209344"/>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2f46c4de933f497d95145ba4e4c28a5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de6dad4a757343d7aa64699e3d0701ef"/>
  <p:tag name="KSO_WM_UNIT_SUPPORT_BIG_FONT" val="1"/>
  <p:tag name="KSO_WM_UNIT_TEXT_FILL_FORE_SCHEMECOLOR_INDEX_BRIGHTNESS" val="0"/>
  <p:tag name="KSO_WM_UNIT_TEXT_FILL_FORE_SCHEMECOLOR_INDEX" val="13"/>
  <p:tag name="KSO_WM_UNIT_TEXT_FILL_TYPE" val="1"/>
  <p:tag name="KSO_WM_TEMPLATE_ASSEMBLE_XID" val="60656e8c4054ed1e2fb7fb36"/>
  <p:tag name="KSO_WM_TEMPLATE_ASSEMBLE_GROUPID" val="60656e8c4054ed1e2fb7fb36"/>
</p:tagLst>
</file>

<file path=ppt/tags/tag251.xml><?xml version="1.0" encoding="utf-8"?>
<p:tagLst xmlns:p="http://schemas.openxmlformats.org/presentationml/2006/main">
  <p:tag name="KSO_WM_SLIDE_ID" val="diagram20209344_1"/>
  <p:tag name="KSO_WM_TEMPLATE_SUBCATEGORY" val="21"/>
  <p:tag name="KSO_WM_SLIDE_TYPE" val="text"/>
  <p:tag name="KSO_WM_SLIDE_SUBTYPE" val="pureTxt"/>
  <p:tag name="KSO_WM_SLIDE_ITEM_CNT" val="0"/>
  <p:tag name="KSO_WM_SLIDE_INDEX" val="1"/>
  <p:tag name="KSO_WM_SLIDE_SIZE" val="756*331"/>
  <p:tag name="KSO_WM_SLIDE_POSITION" val="101*104"/>
  <p:tag name="KSO_WM_TAG_VERSION" val="1.0"/>
  <p:tag name="KSO_WM_BEAUTIFY_FLAG" val="#wm#"/>
  <p:tag name="KSO_WM_TEMPLATE_CATEGORY" val="diagram"/>
  <p:tag name="KSO_WM_TEMPLATE_INDEX" val="20209344"/>
  <p:tag name="KSO_WM_SLIDE_LAYOUT" val="a"/>
  <p:tag name="KSO_WM_SLIDE_LAYOUT_CNT" val="1"/>
  <p:tag name="KSO_WM_TEMPLATE_MASTER_TYPE" val="0"/>
  <p:tag name="KSO_WM_TEMPLATE_COLOR_TYPE" val="1"/>
  <p:tag name="KSO_WM_SLIDE_RATIO" val="1.777778"/>
  <p:tag name="KSO_WM_CHIP_INFOS" val="{&quot;type&quot;:0,&quot;layout_type&quot;:&quot;full&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cm&quot;,&quot;text_direction&quot;:&quot;horizontal&quot;,&quot;support_big_font&quot;:true,&quot;picture_toward&quot;:0,&quot;picture_dockside&quot;:[],&quot;fill_id&quot;:&quot;c78fec7d9f4d442ca0ed700ee78be74c&quot;,&quot;fill_align&quot;:&quot;cm&quot;,&quot;chip_types&quot;:[&quot;header&quot;]}],[{&quot;text_align&quot;:&quot;lm&quot;,&quot;text_direction&quot;:&quot;horizontal&quot;,&quot;support_big_font&quot;:true,&quot;picture_toward&quot;:0,&quot;picture_dockside&quot;:[],&quot;fill_id&quot;:&quot;c78fec7d9f4d442ca0ed700ee78be74c&quot;,&quot;fill_align&quot;:&quot;cm&quot;,&quot;chip_types&quot;:[&quot;text&quot;]}]]"/>
  <p:tag name="KSO_WM_CHIP_XID" val="5eecbcf1a758c1ec0b708d3f"/>
  <p:tag name="KSO_WM_SLIDE_CAN_ADD_NAVIGATION" val="1"/>
  <p:tag name="KSO_WM_CHIP_DECFILLPROP" val="[]"/>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1-04-01T15:05:47&quot;,&quot;maxSize&quot;:{&quot;size1&quot;:0},&quot;minSize&quot;:{&quot;size1&quot;:0},&quot;normalSize&quot;:{&quot;size1&quot;:0},&quot;subLayout&quot;:[{&quot;id&quot;:&quot;2021-04-01T15:05:47&quot;,&quot;type&quot;:0},{&quot;id&quot;:&quot;2021-04-01T15:05:47&quot;,&quot;margin&quot;:{&quot;bottom&quot;:6.349999904632568,&quot;left&quot;:4.2330002784729,&quot;right&quot;:4.2330002784729,&quot;top&quot;:6.349999904632568},&quot;type&quot;:0}],&quot;type&quot;:0}"/>
  <p:tag name="KSO_WM_CHIP_GROUPID" val="5eecbcf1a758c1ec0b708d3e"/>
  <p:tag name="KSO_WM_SLIDE_BK_DARK_LIGHT" val="2"/>
  <p:tag name="KSO_WM_SLIDE_BACKGROUND_TYPE" val="general"/>
  <p:tag name="KSO_WM_SLIDE_SUPPORT_FEATURE_TYPE" val="0"/>
  <p:tag name="KSO_WM_TEMPLATE_ASSEMBLE_XID" val="60656e8c4054ed1e2fb7fb36"/>
  <p:tag name="KSO_WM_TEMPLATE_ASSEMBLE_GROUPID" val="60656e8c4054ed1e2fb7fb36"/>
</p:tagLst>
</file>

<file path=ppt/tags/tag252.xml><?xml version="1.0" encoding="utf-8"?>
<p:tagLst xmlns:p="http://schemas.openxmlformats.org/presentationml/2006/main">
  <p:tag name="KSO_WM_UNIT_VALUE" val="550*677"/>
  <p:tag name="KSO_WM_UNIT_HIGHLIGHT" val="0"/>
  <p:tag name="KSO_WM_UNIT_COMPATIBLE" val="0"/>
  <p:tag name="KSO_WM_UNIT_DIAGRAM_ISNUMVISUAL" val="0"/>
  <p:tag name="KSO_WM_UNIT_DIAGRAM_ISREFERUNIT" val="0"/>
  <p:tag name="KSO_WM_UNIT_TYPE" val="d"/>
  <p:tag name="KSO_WM_UNIT_INDEX" val="1"/>
  <p:tag name="KSO_WM_UNIT_ID" val="diagram20212688_1*d*1"/>
  <p:tag name="KSO_WM_TEMPLATE_CATEGORY" val="diagram"/>
  <p:tag name="KSO_WM_TEMPLATE_INDEX" val="20212688"/>
  <p:tag name="KSO_WM_UNIT_LAYERLEVEL" val="1"/>
  <p:tag name="KSO_WM_TAG_VERSION" val="1.0"/>
  <p:tag name="KSO_WM_BEAUTIFY_FLAG" val="#wm#"/>
  <p:tag name="KSO_WM_CHIP_GROUPID" val="5e7310da9a230a26b9e88a19"/>
  <p:tag name="KSO_WM_CHIP_XID" val="5e7310da9a230a26b9e88a1a"/>
  <p:tag name="KSO_WM_UNIT_DEC_AREA_ID" val="cd6cde8145a24298b943f58cb382a18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18fa4b313cff496997d9148fbb106053"/>
  <p:tag name="KSO_WM_UNIT_SUPPORT_UNIT_TYPE" val="[&quot;d&quot;]"/>
  <p:tag name="KSO_WM_TEMPLATE_ASSEMBLE_XID" val="60656f654054ed1e2fb8094a"/>
  <p:tag name="KSO_WM_TEMPLATE_ASSEMBLE_GROUPID" val="60656f654054ed1e2fb8094a"/>
</p:tagLst>
</file>

<file path=ppt/tags/tag253.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688_1*f*1"/>
  <p:tag name="KSO_WM_TEMPLATE_CATEGORY" val="diagram"/>
  <p:tag name="KSO_WM_TEMPLATE_INDEX" val="20212688"/>
  <p:tag name="KSO_WM_UNIT_LAYERLEVEL" val="1"/>
  <p:tag name="KSO_WM_TAG_VERSION" val="1.0"/>
  <p:tag name="KSO_WM_BEAUTIFY_FLAG" val="#wm#"/>
  <p:tag name="KSO_WM_UNIT_DEFAULT_FONT" val="14;20;2"/>
  <p:tag name="KSO_WM_UNIT_BLOCK" val="0"/>
  <p:tag name="KSO_WM_UNIT_VALUE" val="429"/>
  <p:tag name="KSO_WM_UNIT_SHOW_EDIT_AREA_INDICATION" val="1"/>
  <p:tag name="KSO_WM_CHIP_GROUPID" val="5e6b05596848fb12bee65ac8"/>
  <p:tag name="KSO_WM_CHIP_XID" val="5e6b05596848fb12bee65aca"/>
  <p:tag name="KSO_WM_UNIT_DEC_AREA_ID" val="b0924ee4f0bf4db19602127a894914f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aa8d18818cf74d1aad3f5baf96ba58d0"/>
  <p:tag name="KSO_WM_UNIT_SUPPORT_UNIT_TYPE" val="[&quot;d&quot;]"/>
  <p:tag name="KSO_WM_UNIT_TEXT_FILL_FORE_SCHEMECOLOR_INDEX_BRIGHTNESS" val="0.25"/>
  <p:tag name="KSO_WM_UNIT_TEXT_FILL_FORE_SCHEMECOLOR_INDEX" val="13"/>
  <p:tag name="KSO_WM_UNIT_TEXT_FILL_TYPE" val="1"/>
  <p:tag name="KSO_WM_TEMPLATE_ASSEMBLE_XID" val="60656f654054ed1e2fb8094a"/>
  <p:tag name="KSO_WM_TEMPLATE_ASSEMBLE_GROUPID" val="60656f654054ed1e2fb8094a"/>
</p:tagLst>
</file>

<file path=ppt/tags/tag2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2688_1*i*1"/>
  <p:tag name="KSO_WM_TEMPLATE_CATEGORY" val="diagram"/>
  <p:tag name="KSO_WM_TEMPLATE_INDEX" val="20212688"/>
  <p:tag name="KSO_WM_UNIT_LAYERLEVEL" val="1"/>
  <p:tag name="KSO_WM_TAG_VERSION" val="1.0"/>
  <p:tag name="KSO_WM_BEAUTIFY_FLAG" val="#wm#"/>
  <p:tag name="KSO_WM_UNIT_BLOCK" val="0"/>
  <p:tag name="KSO_WM_UNIT_SM_LIMIT_TYPE" val="3"/>
  <p:tag name="KSO_WM_UNIT_DEC_AREA_ID" val="35aea4b9d0b144fdafb25aa6d2e468f9"/>
  <p:tag name="KSO_WM_UNIT_DECORATE_INFO" val="{&quot;DecorateInfoH&quot;:{&quot;IsAbs&quot;:true},&quot;DecorateInfoW&quot;:{&quot;IsAbs&quot;:false},&quot;DecorateInfoX&quot;:{&quot;IsAbs&quot;:true,&quot;Pos&quot;:1},&quot;DecorateInfoY&quot;:{&quot;IsAbs&quot;:true,&quot;Pos&quot;:2},&quot;ReferentInfo&quot;:{&quot;Id&quot;:&quot;cd6cde8145a24298b943f58cb382a18a&quot;,&quot;X&quot;:{&quot;Pos&quot;:1},&quot;Y&quot;:{&quot;Pos&quot;:0}},&quot;whChangeMode&quot;:0}"/>
  <p:tag name="KSO_WM_CHIP_GROUPID" val="5f71a5bf747e3ea6e293b57c"/>
  <p:tag name="KSO_WM_CHIP_XID" val="5f71ae53747e3ea6e293f8b1"/>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UNIT_VALUE" val="30"/>
  <p:tag name="KSO_WM_TEMPLATE_ASSEMBLE_XID" val="60656f654054ed1e2fb8094a"/>
  <p:tag name="KSO_WM_TEMPLATE_ASSEMBLE_GROUPID" val="60656f654054ed1e2fb8094a"/>
</p:tagLst>
</file>

<file path=ppt/tags/tag2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2688_1*i*2"/>
  <p:tag name="KSO_WM_TEMPLATE_CATEGORY" val="diagram"/>
  <p:tag name="KSO_WM_TEMPLATE_INDEX" val="20212688"/>
  <p:tag name="KSO_WM_UNIT_LAYERLEVEL" val="1"/>
  <p:tag name="KSO_WM_TAG_VERSION" val="1.0"/>
  <p:tag name="KSO_WM_BEAUTIFY_FLAG" val="#wm#"/>
  <p:tag name="KSO_WM_UNIT_BLOCK" val="0"/>
  <p:tag name="KSO_WM_UNIT_SM_LIMIT_TYPE" val="3"/>
  <p:tag name="KSO_WM_UNIT_DEC_AREA_ID" val="eaeb25ad5fa84b899e7eff5736425ff3"/>
  <p:tag name="KSO_WM_UNIT_DECORATE_INFO" val="{&quot;DecorateInfoH&quot;:{&quot;IsAbs&quot;:true},&quot;DecorateInfoW&quot;:{&quot;IsAbs&quot;:false},&quot;DecorateInfoX&quot;:{&quot;IsAbs&quot;:true,&quot;Pos&quot;:1},&quot;DecorateInfoY&quot;:{&quot;IsAbs&quot;:true,&quot;Pos&quot;:0},&quot;ReferentInfo&quot;:{&quot;Id&quot;:&quot;cd6cde8145a24298b943f58cb382a18a&quot;,&quot;X&quot;:{&quot;Pos&quot;:1},&quot;Y&quot;:{&quot;Pos&quot;:0}},&quot;whChangeMode&quot;:0}"/>
  <p:tag name="KSO_WM_CHIP_GROUPID" val="5f71a5bf747e3ea6e293b57c"/>
  <p:tag name="KSO_WM_CHIP_XID" val="5f71ae53747e3ea6e293f8b1"/>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UNIT_VALUE" val="6"/>
  <p:tag name="KSO_WM_TEMPLATE_ASSEMBLE_XID" val="60656f654054ed1e2fb8094a"/>
  <p:tag name="KSO_WM_TEMPLATE_ASSEMBLE_GROUPID" val="60656f654054ed1e2fb8094a"/>
</p:tagLst>
</file>

<file path=ppt/tags/tag2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2688_1*i*3"/>
  <p:tag name="KSO_WM_TEMPLATE_CATEGORY" val="diagram"/>
  <p:tag name="KSO_WM_TEMPLATE_INDEX" val="20212688"/>
  <p:tag name="KSO_WM_UNIT_LAYERLEVEL" val="1"/>
  <p:tag name="KSO_WM_TAG_VERSION" val="1.0"/>
  <p:tag name="KSO_WM_BEAUTIFY_FLAG" val="#wm#"/>
  <p:tag name="KSO_WM_UNIT_BLOCK" val="0"/>
  <p:tag name="KSO_WM_UNIT_SM_LIMIT_TYPE" val="3"/>
  <p:tag name="KSO_WM_UNIT_DEC_AREA_ID" val="13af3603c48f4a678221653b550a59e5"/>
  <p:tag name="KSO_WM_UNIT_DECORATE_INFO" val="{&quot;DecorateInfoH&quot;:{&quot;IsAbs&quot;:true},&quot;DecorateInfoW&quot;:{&quot;IsAbs&quot;:false},&quot;DecorateInfoX&quot;:{&quot;IsAbs&quot;:true,&quot;Pos&quot;:1},&quot;DecorateInfoY&quot;:{&quot;IsAbs&quot;:true,&quot;Pos&quot;:0},&quot;ReferentInfo&quot;:{&quot;Id&quot;:&quot;cd6cde8145a24298b943f58cb382a18a&quot;,&quot;X&quot;:{&quot;Pos&quot;:1},&quot;Y&quot;:{&quot;Pos&quot;:2}},&quot;whChangeMode&quot;:0}"/>
  <p:tag name="KSO_WM_CHIP_GROUPID" val="5f71a5bf747e3ea6e293b57c"/>
  <p:tag name="KSO_WM_CHIP_XID" val="5f71ae53747e3ea6e293f8b1"/>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UNIT_VALUE" val="54"/>
  <p:tag name="KSO_WM_TEMPLATE_ASSEMBLE_XID" val="60656f654054ed1e2fb8094a"/>
  <p:tag name="KSO_WM_TEMPLATE_ASSEMBLE_GROUPID" val="60656f654054ed1e2fb8094a"/>
</p:tagLst>
</file>

<file path=ppt/tags/tag257.xml><?xml version="1.0" encoding="utf-8"?>
<p:tagLst xmlns:p="http://schemas.openxmlformats.org/presentationml/2006/main">
  <p:tag name="KSO_WM_SLIDE_BACKGROUND" val="[&quot;general&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cm&quot;,&quot;text_direction&quot;:&quot;horizontal&quot;,&quot;support_big_font&quot;:false,&quot;picture_toward&quot;:0,&quot;picture_dockside&quot;:[],&quot;fill_id&quot;:&quot;df5c712fc297497380a16f2214b4abb2&quot;,&quot;fill_align&quot;:&quot;cm&quot;,&quot;chip_types&quot;:[&quot;picture&quot;,&quot;header&quot;]},{&quot;text_align&quot;:&quot;lm&quot;,&quot;text_direction&quot;:&quot;horizontal&quot;,&quot;support_features&quot;:[&quot;collage&quot;,&quot;carousel&quot;],&quot;support_big_font&quot;:false,&quot;picture_toward&quot;:0,&quot;picture_dockside&quot;:[],&quot;fill_id&quot;:&quot;3e9e6b7343cb4479804798c20b3c2800&quot;,&quot;fill_align&quot;:&quot;cm&quot;,&quot;chip_types&quot;:[&quot;text&quot;,&quot;picture&quot;]}],[{&quot;text_align&quot;:&quot;cm&quot;,&quot;text_direction&quot;:&quot;horizontal&quot;,&quot;support_big_font&quot;:false,&quot;picture_toward&quot;:0,&quot;picture_dockside&quot;:[],&quot;fill_id&quot;:&quot;df5c712fc297497380a16f2214b4abb2&quot;,&quot;fill_align&quot;:&quot;cm&quot;,&quot;chip_types&quot;:[&quot;header&quot;]},{&quot;text_align&quot;:&quot;lm&quot;,&quot;text_direction&quot;:&quot;horizontal&quot;,&quot;support_big_font&quot;:false,&quot;picture_toward&quot;:0,&quot;picture_dockside&quot;:[],&quot;fill_id&quot;:&quot;3e9e6b7343cb4479804798c20b3c2800&quot;,&quot;fill_align&quot;:&quot;cm&quot;,&quot;chip_types&quot;:[&quot;diagram&quot;,&quot;chart&quot;,&quot;table&quot;,&quot;video&quot;]}]]"/>
  <p:tag name="KSO_WM_SLIDE_ID" val="diagram20212688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40*539"/>
  <p:tag name="KSO_WM_SLIDE_POSITION" val="72*0"/>
  <p:tag name="KSO_WM_TAG_VERSION" val="1.0"/>
  <p:tag name="KSO_WM_BEAUTIFY_FLAG" val="#wm#"/>
  <p:tag name="KSO_WM_TEMPLATE_CATEGORY" val="diagram"/>
  <p:tag name="KSO_WM_TEMPLATE_INDEX" val="20212688"/>
  <p:tag name="KSO_WM_SLIDE_LAYOUT" val="d_f"/>
  <p:tag name="KSO_WM_SLIDE_LAYOUT_CNT" val="1_1"/>
  <p:tag name="KSO_WM_CHIP_XID" val="5f71ae53747e3ea6e293f8b1"/>
  <p:tag name="KSO_WM_CHIP_DECFILLPROP" val="[]"/>
  <p:tag name="KSO_WM_SLIDE_CAN_ADD_NAVIGATION" val="1"/>
  <p:tag name="KSO_WM_CHIP_GROUPID" val="5f71a5bf747e3ea6e293b57c"/>
  <p:tag name="KSO_WM_SLIDE_BK_DARK_LIGHT" val="2"/>
  <p:tag name="KSO_WM_SLIDE_BACKGROUND_TYPE" val="general"/>
  <p:tag name="KSO_WM_SLIDE_SUPPORT_FEATURE_TYPE" val="0"/>
  <p:tag name="KSO_WM_TEMPLATE_ASSEMBLE_XID" val="60656f654054ed1e2fb8094a"/>
  <p:tag name="KSO_WM_TEMPLATE_ASSEMBLE_GROUPID" val="60656f654054ed1e2fb8094a"/>
  <p:tag name="KSO_WM_SLIDE_LAYOUT_INFO" val="{&quot;direction&quot;:1,&quot;id&quot;:&quot;2021-04-01T15:44:09&quot;,&quot;maxSize&quot;:{&quot;size1&quot;:32.5},&quot;minSize&quot;:{&quot;size1&quot;:27.6},&quot;normalSize&quot;:{&quot;size1&quot;:27.6},&quot;subLayout&quot;:[{&quot;id&quot;:&quot;2021-04-01T15:44:09&quot;,&quot;margin&quot;:{&quot;bottom&quot;:8.043000221252441,&quot;left&quot;:2.5399999618530273,&quot;right&quot;:0.0260000042617321,&quot;top&quot;:5.502999782562256},&quot;type&quot;:0},{&quot;id&quot;:&quot;2021-04-01T15:44:09&quot;,&quot;margin&quot;:{&quot;bottom&quot;:1.6929999589920044,&quot;left&quot;:1.6670000553131104,&quot;right&quot;:1.6929999589920044,&quot;top&quot;:1.6929999589920044},&quot;type&quot;:0}],&quot;type&quot;:0}"/>
</p:tagLst>
</file>

<file path=ppt/tags/tag258.xml><?xml version="1.0" encoding="utf-8"?>
<p:tagLst xmlns:p="http://schemas.openxmlformats.org/presentationml/2006/main">
  <p:tag name="KSO_WM_UNIT_ISCONTENTSTITLE" val="0"/>
  <p:tag name="KSO_WM_UNIT_ISNUMDGMTITLE" val="0"/>
  <p:tag name="KSO_WM_UNIT_NOCLEAR" val="0"/>
  <p:tag name="KSO_WM_UNIT_VALUE" val="14"/>
  <p:tag name="KSO_WM_UNIT_HIGHLIGHT" val="0"/>
  <p:tag name="KSO_WM_UNIT_COMPATIBLE" val="0"/>
  <p:tag name="KSO_WM_UNIT_DIAGRAM_ISNUMVISUAL" val="0"/>
  <p:tag name="KSO_WM_UNIT_DIAGRAM_ISREFERUNIT" val="0"/>
  <p:tag name="KSO_WM_UNIT_TYPE" val="a"/>
  <p:tag name="KSO_WM_UNIT_INDEX" val="1"/>
  <p:tag name="KSO_WM_UNIT_ID" val="diagram20217323_1*a*1"/>
  <p:tag name="KSO_WM_TEMPLATE_CATEGORY" val="diagram"/>
  <p:tag name="KSO_WM_TEMPLATE_INDEX" val="20217323"/>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4f85254ceeb44031be4d3a734adbb35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b&quot;,&quot;fill_mode&quot;:&quot;full&quot;,&quot;sacle_strategy&quot;:&quot;smart&quot;}"/>
  <p:tag name="KSO_WM_ASSEMBLE_CHIP_INDEX" val="28bab4d16ce942c6a4726b0236e837fb"/>
  <p:tag name="KSO_WM_UNIT_TEXT_FILL_FORE_SCHEMECOLOR_INDEX_BRIGHTNESS" val="0"/>
  <p:tag name="KSO_WM_UNIT_TEXT_FILL_FORE_SCHEMECOLOR_INDEX" val="13"/>
  <p:tag name="KSO_WM_UNIT_TEXT_FILL_TYPE" val="1"/>
  <p:tag name="KSO_WM_TEMPLATE_ASSEMBLE_XID" val="6065707b4054ed1e2fb81627"/>
  <p:tag name="KSO_WM_TEMPLATE_ASSEMBLE_GROUPID" val="6065707b4054ed1e2fb81627"/>
</p:tagLst>
</file>

<file path=ppt/tags/tag259.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7323_1*f*1"/>
  <p:tag name="KSO_WM_TEMPLATE_CATEGORY" val="diagram"/>
  <p:tag name="KSO_WM_TEMPLATE_INDEX" val="20217323"/>
  <p:tag name="KSO_WM_UNIT_LAYERLEVEL" val="1"/>
  <p:tag name="KSO_WM_TAG_VERSION" val="1.0"/>
  <p:tag name="KSO_WM_BEAUTIFY_FLAG" val="#wm#"/>
  <p:tag name="KSO_WM_UNIT_DEFAULT_FONT" val="14;20;2"/>
  <p:tag name="KSO_WM_UNIT_BLOCK" val="0"/>
  <p:tag name="KSO_WM_UNIT_VALUE" val="150"/>
  <p:tag name="KSO_WM_UNIT_SHOW_EDIT_AREA_INDICATION" val="1"/>
  <p:tag name="KSO_WM_CHIP_GROUPID" val="5e6b05596848fb12bee65ac8"/>
  <p:tag name="KSO_WM_CHIP_XID" val="5e6b05596848fb12bee65aca"/>
  <p:tag name="KSO_WM_UNIT_DEC_AREA_ID" val="1055441aa021465e92c845a5e0d8774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t&quot;,&quot;fill_mode&quot;:&quot;full&quot;,&quot;sacle_strategy&quot;:&quot;smart&quot;}"/>
  <p:tag name="KSO_WM_ASSEMBLE_CHIP_INDEX" val="c1652b69285e48ba8c085201d4584f74"/>
  <p:tag name="KSO_WM_UNIT_SUPPORT_BIG_FONT" val="1"/>
  <p:tag name="KSO_WM_UNIT_TEXT_FILL_FORE_SCHEMECOLOR_INDEX_BRIGHTNESS" val="0.25"/>
  <p:tag name="KSO_WM_UNIT_TEXT_FILL_FORE_SCHEMECOLOR_INDEX" val="13"/>
  <p:tag name="KSO_WM_UNIT_TEXT_FILL_TYPE" val="1"/>
  <p:tag name="KSO_WM_TEMPLATE_ASSEMBLE_XID" val="6065707b4054ed1e2fb81627"/>
  <p:tag name="KSO_WM_TEMPLATE_ASSEMBLE_GROUPID" val="6065707b4054ed1e2fb81627"/>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SUBTYPE" val="d"/>
  <p:tag name="KSO_WM_UNIT_TYPE" val="o_h_i"/>
  <p:tag name="KSO_WM_UNIT_INDEX" val="1_3_2"/>
  <p:tag name="KSO_WM_UNIT_ID" val="diagram20212159_3*o_h_i*1_3_2"/>
  <p:tag name="KSO_WM_TEMPLATE_CATEGORY" val="diagram"/>
  <p:tag name="KSO_WM_TEMPLATE_INDEX" val="20212159"/>
  <p:tag name="KSO_WM_UNIT_LAYERLEVEL" val="1_1_1"/>
  <p:tag name="KSO_WM_TAG_VERSION" val="1.0"/>
  <p:tag name="KSO_WM_BEAUTIFY_FLAG" val="#wm#"/>
  <p:tag name="KSO_WM_UNIT_TEXT_FILL_FORE_SCHEMECOLOR_INDEX_BRIGHTNESS" val="0.25"/>
  <p:tag name="KSO_WM_UNIT_TEXT_FILL_FORE_SCHEMECOLOR_INDEX" val="13"/>
  <p:tag name="KSO_WM_UNIT_TEXT_FILL_TYPE" val="1"/>
  <p:tag name="KSO_WM_UNIT_USESOURCEFORMAT_APPLY" val="1"/>
</p:tagLst>
</file>

<file path=ppt/tags/tag2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7323_1*i*2"/>
  <p:tag name="KSO_WM_TEMPLATE_CATEGORY" val="diagram"/>
  <p:tag name="KSO_WM_TEMPLATE_INDEX" val="20217323"/>
  <p:tag name="KSO_WM_UNIT_LAYERLEVEL" val="1"/>
  <p:tag name="KSO_WM_TAG_VERSION" val="1.0"/>
  <p:tag name="KSO_WM_BEAUTIFY_FLAG" val="#wm#"/>
  <p:tag name="KSO_WM_UNIT_BLOCK" val="0"/>
  <p:tag name="KSO_WM_UNIT_SM_LIMIT_TYPE" val="2"/>
  <p:tag name="KSO_WM_UNIT_DEC_AREA_ID" val="0362168c89e44694b8ca25d6f7288891"/>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1}"/>
  <p:tag name="KSO_WM_CHIP_GROUPID" val="5fd06e271fa9d42129da2b1f"/>
  <p:tag name="KSO_WM_CHIP_XID" val="5fd06e271fa9d42129da2b20"/>
  <p:tag name="KSO_WM_TEMPLATE_ASSEMBLE_XID" val="6065707b4054ed1e2fb81627"/>
  <p:tag name="KSO_WM_TEMPLATE_ASSEMBLE_GROUPID" val="6065707b4054ed1e2fb81627"/>
</p:tagLst>
</file>

<file path=ppt/tags/tag2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7323_1*i*3"/>
  <p:tag name="KSO_WM_TEMPLATE_CATEGORY" val="diagram"/>
  <p:tag name="KSO_WM_TEMPLATE_INDEX" val="20217323"/>
  <p:tag name="KSO_WM_UNIT_LAYERLEVEL" val="1"/>
  <p:tag name="KSO_WM_TAG_VERSION" val="1.0"/>
  <p:tag name="KSO_WM_BEAUTIFY_FLAG" val="#wm#"/>
  <p:tag name="KSO_WM_UNIT_SM_LIMIT_TYPE" val="2"/>
  <p:tag name="KSO_WM_CHIP_GROUPID" val="5fd06e271fa9d42129da2b1f"/>
  <p:tag name="KSO_WM_CHIP_XID" val="5fd06e271fa9d42129da2b20"/>
  <p:tag name="KSO_WM_UNIT_LINE_FORE_SCHEMECOLOR_INDEX_BRIGHTNESS" val="0"/>
  <p:tag name="KSO_WM_UNIT_LINE_FORE_SCHEMECOLOR_INDEX" val="5"/>
  <p:tag name="KSO_WM_UNIT_LINE_FILL_TYPE" val="2"/>
  <p:tag name="KSO_WM_TEMPLATE_ASSEMBLE_XID" val="6065707b4054ed1e2fb81627"/>
  <p:tag name="KSO_WM_TEMPLATE_ASSEMBLE_GROUPID" val="6065707b4054ed1e2fb81627"/>
</p:tagLst>
</file>

<file path=ppt/tags/tag2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7323_1*i*4"/>
  <p:tag name="KSO_WM_TEMPLATE_CATEGORY" val="diagram"/>
  <p:tag name="KSO_WM_TEMPLATE_INDEX" val="20217323"/>
  <p:tag name="KSO_WM_UNIT_LAYERLEVEL" val="1"/>
  <p:tag name="KSO_WM_TAG_VERSION" val="1.0"/>
  <p:tag name="KSO_WM_BEAUTIFY_FLAG" val="#wm#"/>
  <p:tag name="KSO_WM_UNIT_SM_LIMIT_TYPE" val="2"/>
  <p:tag name="KSO_WM_CHIP_GROUPID" val="5fd06e271fa9d42129da2b1f"/>
  <p:tag name="KSO_WM_CHIP_XID" val="5fd06e271fa9d42129da2b20"/>
  <p:tag name="KSO_WM_UNIT_LINE_FORE_SCHEMECOLOR_INDEX_BRIGHTNESS" val="0"/>
  <p:tag name="KSO_WM_UNIT_LINE_FORE_SCHEMECOLOR_INDEX" val="5"/>
  <p:tag name="KSO_WM_UNIT_LINE_FILL_TYPE" val="2"/>
  <p:tag name="KSO_WM_TEMPLATE_ASSEMBLE_XID" val="6065707b4054ed1e2fb81627"/>
  <p:tag name="KSO_WM_TEMPLATE_ASSEMBLE_GROUPID" val="6065707b4054ed1e2fb81627"/>
</p:tagLst>
</file>

<file path=ppt/tags/tag2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17323_1*i*5"/>
  <p:tag name="KSO_WM_TEMPLATE_CATEGORY" val="diagram"/>
  <p:tag name="KSO_WM_TEMPLATE_INDEX" val="20217323"/>
  <p:tag name="KSO_WM_UNIT_LAYERLEVEL" val="1"/>
  <p:tag name="KSO_WM_TAG_VERSION" val="1.0"/>
  <p:tag name="KSO_WM_BEAUTIFY_FLAG" val="#wm#"/>
  <p:tag name="KSO_WM_UNIT_BLOCK" val="0"/>
  <p:tag name="KSO_WM_UNIT_SM_LIMIT_TYPE" val="2"/>
  <p:tag name="KSO_WM_UNIT_DEC_AREA_ID" val="dd0457fd0af0429ab9fc253a7f863e7e"/>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1}"/>
  <p:tag name="KSO_WM_CHIP_GROUPID" val="5fd06e271fa9d42129da2b1f"/>
  <p:tag name="KSO_WM_CHIP_XID" val="5fd06e271fa9d42129da2b20"/>
  <p:tag name="KSO_WM_UNIT_LINE_FORE_SCHEMECOLOR_INDEX_BRIGHTNESS" val="0"/>
  <p:tag name="KSO_WM_UNIT_LINE_FORE_SCHEMECOLOR_INDEX" val="5"/>
  <p:tag name="KSO_WM_UNIT_LINE_FILL_TYPE" val="2"/>
  <p:tag name="KSO_WM_TEMPLATE_ASSEMBLE_XID" val="6065707b4054ed1e2fb81627"/>
  <p:tag name="KSO_WM_TEMPLATE_ASSEMBLE_GROUPID" val="6065707b4054ed1e2fb81627"/>
</p:tagLst>
</file>

<file path=ppt/tags/tag2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17323_1*i*6"/>
  <p:tag name="KSO_WM_TEMPLATE_CATEGORY" val="diagram"/>
  <p:tag name="KSO_WM_TEMPLATE_INDEX" val="20217323"/>
  <p:tag name="KSO_WM_UNIT_LAYERLEVEL" val="1"/>
  <p:tag name="KSO_WM_TAG_VERSION" val="1.0"/>
  <p:tag name="KSO_WM_BEAUTIFY_FLAG" val="#wm#"/>
  <p:tag name="KSO_WM_UNIT_BLOCK" val="0"/>
  <p:tag name="KSO_WM_UNIT_SM_LIMIT_TYPE" val="2"/>
  <p:tag name="KSO_WM_UNIT_DEC_AREA_ID" val="f9f22d0149ee44268ccd0febe6bb8235"/>
  <p:tag name="KSO_WM_UNIT_DECORATE_INFO" val="{&quot;DecorateInfoH&quot;:{&quot;IsAbs&quot;:true},&quot;DecorateInfoW&quot;:{&quot;IsAbs&quot;:true},&quot;DecorateInfoX&quot;:{&quot;IsAbs&quot;:true,&quot;Pos&quot;:1},&quot;DecorateInfoY&quot;:{&quot;IsAbs&quot;:true,&quot;Pos&quot;:0},&quot;ReferentInfo&quot;:{&quot;Id&quot;:&quot;4f85254ceeb44031be4d3a734adbb350&quot;,&quot;X&quot;:{&quot;Pos&quot;:1},&quot;Y&quot;:{&quot;Pos&quot;:2}},&quot;whChangeMode&quot;:0}"/>
  <p:tag name="KSO_WM_CHIP_GROUPID" val="5fd06e271fa9d42129da2b1f"/>
  <p:tag name="KSO_WM_CHIP_XID" val="5fd06e271fa9d42129da2b20"/>
  <p:tag name="KSO_WM_UNIT_LINE_FORE_SCHEMECOLOR_INDEX_BRIGHTNESS" val="0"/>
  <p:tag name="KSO_WM_UNIT_LINE_FORE_SCHEMECOLOR_INDEX" val="13"/>
  <p:tag name="KSO_WM_UNIT_LINE_FILL_TYPE" val="2"/>
  <p:tag name="KSO_WM_TEMPLATE_ASSEMBLE_XID" val="6065707b4054ed1e2fb81627"/>
  <p:tag name="KSO_WM_TEMPLATE_ASSEMBLE_GROUPID" val="6065707b4054ed1e2fb81627"/>
</p:tagLst>
</file>

<file path=ppt/tags/tag265.xml><?xml version="1.0" encoding="utf-8"?>
<p:tagLst xmlns:p="http://schemas.openxmlformats.org/presentationml/2006/main">
  <p:tag name="KSO_WM_SLIDE_ID" val="diagram20217323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TAG_VERSION" val="1.0"/>
  <p:tag name="KSO_WM_BEAUTIFY_FLAG" val="#wm#"/>
  <p:tag name="KSO_WM_TEMPLATE_CATEGORY" val="diagram"/>
  <p:tag name="KSO_WM_TEMPLATE_INDEX" val="20217323"/>
  <p:tag name="KSO_WM_SLIDE_LAYOUT" val="a_f"/>
  <p:tag name="KSO_WM_SLIDE_LAYOUT_CNT" val="1_1"/>
  <p:tag name="KSO_WM_TEMPLATE_THUMBS_INDEX" val="1、4、7、12、13、14、15、16、17、18、20、24、25、28、33、36、40、43、44"/>
  <p:tag name="KSO_WM_SLIDE_SIZE" val="840*472"/>
  <p:tag name="KSO_WM_SLIDE_POSITION" val="58*47"/>
  <p:tag name="KSO_WM_SLIDE_LAYOUT_INFO" val="{&quot;backgroundInfo&quot;:[{&quot;bottom&quot;:0,&quot;bottomAbs&quot;:false,&quot;left&quot;:0,&quot;leftAbs&quot;:false,&quot;right&quot;:0,&quot;rightAbs&quot;:false,&quot;top&quot;:0,&quot;topAbs&quot;:false,&quot;type&quot;:&quot;general&quot;}],&quot;id&quot;:&quot;2021-04-01T16:19:52&quot;,&quot;maxSize&quot;:{&quot;size1&quot;:52.49998063546594},&quot;minSize&quot;:{&quot;size1&quot;:33.299980635465936},&quot;normalSize&quot;:{&quot;size1&quot;:50.56664730213261},&quot;subLayout&quot;:[{&quot;id&quot;:&quot;2021-04-01T16:19:52&quot;,&quot;margin&quot;:{&quot;bottom&quot;:0.8479999303817749,&quot;left&quot;:5.502999782562256,&quot;right&quot;:5.502999782562256,&quot;top&quot;:3.38700008392334},&quot;type&quot;:0},{&quot;id&quot;:&quot;2021-04-01T16:19:52&quot;,&quot;margin&quot;:{&quot;bottom&quot;:3.38700008392334,&quot;left&quot;:5.502999782562256,&quot;right&quot;:5.502999782562256,&quot;top&quot;:0.02600000612437725},&quot;type&quot;:0}],&quot;type&quot;:0}"/>
  <p:tag name="KSO_WM_SLIDE_BACKGROUND" val="[&quot;general&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d06e271fa9d42129da2b20"/>
  <p:tag name="KSO_WM_CHIP_FILLPROP" val="[[{&quot;text_align&quot;:&quot;lb&quot;,&quot;text_direction&quot;:&quot;horizontal&quot;,&quot;support_big_font&quot;:false,&quot;picture_toward&quot;:0,&quot;picture_dockside&quot;:[],&quot;fill_id&quot;:&quot;d689204f4de345a4982605551024dd38&quot;,&quot;fill_align&quot;:&quot;lb&quot;,&quot;chip_types&quot;:[&quot;text&quot;,&quot;header&quot;]},{&quot;text_align&quot;:&quot;lt&quot;,&quot;text_direction&quot;:&quot;horizontal&quot;,&quot;support_big_font&quot;:true,&quot;picture_toward&quot;:0,&quot;picture_dockside&quot;:[],&quot;fill_id&quot;:&quot;85fe55258c1643f296a379467dde860b&quot;,&quot;fill_align&quot;:&quot;lt&quot;,&quot;chip_types&quot;:[&quot;text&quot;,&quot;header&quot;]}],[{&quot;text_align&quot;:&quot;cb&quot;,&quot;text_direction&quot;:&quot;horizontal&quot;,&quot;support_big_font&quot;:false,&quot;picture_toward&quot;:0,&quot;picture_dockside&quot;:[],&quot;fill_id&quot;:&quot;d689204f4de345a4982605551024dd38&quot;,&quot;fill_align&quot;:&quot;cb&quot;,&quot;chip_types&quot;:[&quot;text&quot;,&quot;header&quot;]},{&quot;text_align&quot;:&quot;ct&quot;,&quot;text_direction&quot;:&quot;horizontal&quot;,&quot;support_big_font&quot;:true,&quot;picture_toward&quot;:0,&quot;picture_dockside&quot;:[],&quot;fill_id&quot;:&quot;85fe55258c1643f296a379467dde860b&quot;,&quot;fill_align&quot;:&quot;ct&quot;,&quot;chip_types&quot;:[&quot;text&quot;,&quot;header&quot;]}]]"/>
  <p:tag name="KSO_WM_CHIP_DECFILLPROP" val="[]"/>
  <p:tag name="KSO_WM_CHIP_GROUPID" val="5fd06e271fa9d42129da2b1f"/>
  <p:tag name="KSO_WM_SLIDE_BK_DARK_LIGHT" val="2"/>
  <p:tag name="KSO_WM_SLIDE_BACKGROUND_TYPE" val="general"/>
  <p:tag name="KSO_WM_SLIDE_SUPPORT_FEATURE_TYPE" val="0"/>
  <p:tag name="KSO_WM_TEMPLATE_ASSEMBLE_XID" val="6065707b4054ed1e2fb81627"/>
  <p:tag name="KSO_WM_TEMPLATE_ASSEMBLE_GROUPID" val="6065707b4054ed1e2fb81627"/>
</p:tagLst>
</file>

<file path=ppt/tags/tag2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1455_1*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2"/>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TEMPLATE_CATEGORY" val="diagram"/>
  <p:tag name="KSO_WM_TEMPLATE_INDEX" val="20211455"/>
  <p:tag name="KSO_WM_UNIT_VALUE" val="450"/>
  <p:tag name="KSO_WM_TEMPLATE_ASSEMBLE_XID" val="6130c4e1c26b0a66a1c57d30"/>
  <p:tag name="KSO_WM_TEMPLATE_ASSEMBLE_GROUPID" val="6130c4e1c26b0a66a1c57d30"/>
</p:tagLst>
</file>

<file path=ppt/tags/tag2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1455_1*i*2"/>
  <p:tag name="KSO_WM_TEMPLATE_CATEGORY" val="diagram"/>
  <p:tag name="KSO_WM_TEMPLATE_INDEX" val="20211455"/>
  <p:tag name="KSO_WM_UNIT_LAYERLEVEL" val="1"/>
  <p:tag name="KSO_WM_TAG_VERSION" val="1.0"/>
  <p:tag name="KSO_WM_BEAUTIFY_FLAG" val="#wm#"/>
  <p:tag name="KSO_WM_UNIT_TYPE" val="i"/>
  <p:tag name="KSO_WM_UNIT_INDEX" val="2"/>
  <p:tag name="KSO_WM_UNIT_BLOCK" val="0"/>
  <p:tag name="KSO_WM_UNIT_SM_LIMIT_TYPE" val="2"/>
  <p:tag name="KSO_WM_UNIT_DEC_AREA_ID" val="e24cf69af5c44dfb80597a9df8af8dd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f6c937b7b7ee298d401b012"/>
  <p:tag name="KSO_WM_CHIP_XID" val="5f6c937b7b7ee298d401b013"/>
  <p:tag name="KSO_WM_UNIT_LINE_FORE_SCHEMECOLOR_INDEX_BRIGHTNESS" val="-0.15"/>
  <p:tag name="KSO_WM_UNIT_LINE_FORE_SCHEMECOLOR_INDEX" val="16"/>
  <p:tag name="KSO_WM_UNIT_LINE_FILL_TYPE" val="2"/>
  <p:tag name="KSO_WM_TEMPLATE_ASSEMBLE_XID" val="6130c4e1c26b0a66a1c57d30"/>
  <p:tag name="KSO_WM_TEMPLATE_ASSEMBLE_GROUPID" val="6130c4e1c26b0a66a1c57d30"/>
</p:tagLst>
</file>

<file path=ppt/tags/tag2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1455_1*i*3"/>
  <p:tag name="KSO_WM_TEMPLATE_CATEGORY" val="diagram"/>
  <p:tag name="KSO_WM_TEMPLATE_INDEX" val="20211455"/>
  <p:tag name="KSO_WM_UNIT_LAYERLEVEL" val="1"/>
  <p:tag name="KSO_WM_TAG_VERSION" val="1.0"/>
  <p:tag name="KSO_WM_BEAUTIFY_FLAG" val="#wm#"/>
  <p:tag name="KSO_WM_UNIT_TYPE" val="i"/>
  <p:tag name="KSO_WM_UNIT_INDEX" val="3"/>
  <p:tag name="KSO_WM_UNIT_BLOCK" val="0"/>
  <p:tag name="KSO_WM_UNIT_SM_LIMIT_TYPE" val="2"/>
  <p:tag name="KSO_WM_UNIT_DEC_AREA_ID" val="95a8901f6987490aae7593183023a668"/>
  <p:tag name="KSO_WM_UNIT_DECORATE_INFO" val="{&quot;ReferentInfo&quot;:{&quot;Id&quot;:&quot;slide&quot;,&quot;X&quot;:{&quot;Pos&quot;:0},&quot;Y&quot;:{&quot;Pos&quot;:2}},&quot;DecorateInfoX&quot;:{&quot;Pos&quot;:0,&quot;IsAbs&quot;:false},&quot;DecorateInfoY&quot;:{&quot;Pos&quot;:2,&quot;IsAbs&quot;:false},&quot;DecorateInfoW&quot;:{&quot;IsAbs&quot;:false},&quot;DecorateInfoH&quot;:{&quot;IsAbs&quot;:false},&quot;whChangeMode&quot;:1}"/>
  <p:tag name="KSO_WM_CHIP_GROUPID" val="5f6c937b7b7ee298d401b012"/>
  <p:tag name="KSO_WM_CHIP_XID" val="5f6c937b7b7ee298d401b013"/>
  <p:tag name="KSO_WM_UNIT_LINE_FORE_SCHEMECOLOR_INDEX_BRIGHTNESS" val="-0.15"/>
  <p:tag name="KSO_WM_UNIT_LINE_FORE_SCHEMECOLOR_INDEX" val="16"/>
  <p:tag name="KSO_WM_UNIT_LINE_FILL_TYPE" val="2"/>
  <p:tag name="KSO_WM_TEMPLATE_ASSEMBLE_XID" val="6130c4e1c26b0a66a1c57d30"/>
  <p:tag name="KSO_WM_TEMPLATE_ASSEMBLE_GROUPID" val="6130c4e1c26b0a66a1c57d30"/>
</p:tagLst>
</file>

<file path=ppt/tags/tag2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1455_1*i*4"/>
  <p:tag name="KSO_WM_TEMPLATE_CATEGORY" val="diagram"/>
  <p:tag name="KSO_WM_TEMPLATE_INDEX" val="20211455"/>
  <p:tag name="KSO_WM_UNIT_LAYERLEVEL" val="1"/>
  <p:tag name="KSO_WM_TAG_VERSION" val="1.0"/>
  <p:tag name="KSO_WM_BEAUTIFY_FLAG" val="#wm#"/>
  <p:tag name="KSO_WM_UNIT_TYPE" val="i"/>
  <p:tag name="KSO_WM_UNIT_INDEX" val="4"/>
  <p:tag name="KSO_WM_UNIT_BLOCK" val="0"/>
  <p:tag name="KSO_WM_UNIT_SM_LIMIT_TYPE" val="2"/>
  <p:tag name="KSO_WM_UNIT_DEC_AREA_ID" val="2244a0f1b14b4a268f8a2990b42fe12d"/>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CHIP_GROUPID" val="5f6c937b7b7ee298d401b012"/>
  <p:tag name="KSO_WM_CHIP_XID" val="5f6c937b7b7ee298d401b013"/>
  <p:tag name="KSO_WM_UNIT_LINE_FORE_SCHEMECOLOR_INDEX_BRIGHTNESS" val="0"/>
  <p:tag name="KSO_WM_UNIT_LINE_FORE_SCHEMECOLOR_INDEX" val="15"/>
  <p:tag name="KSO_WM_UNIT_LINE_FILL_TYPE" val="2"/>
  <p:tag name="KSO_WM_TEMPLATE_ASSEMBLE_XID" val="6130c4e1c26b0a66a1c57d30"/>
  <p:tag name="KSO_WM_TEMPLATE_ASSEMBLE_GROUPID" val="6130c4e1c26b0a66a1c57d30"/>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SUBTYPE" val="d"/>
  <p:tag name="KSO_WM_UNIT_TYPE" val="o_h_i"/>
  <p:tag name="KSO_WM_UNIT_INDEX" val="1_4_2"/>
  <p:tag name="KSO_WM_UNIT_ID" val="diagram20212159_3*o_h_i*1_4_2"/>
  <p:tag name="KSO_WM_TEMPLATE_CATEGORY" val="diagram"/>
  <p:tag name="KSO_WM_TEMPLATE_INDEX" val="20212159"/>
  <p:tag name="KSO_WM_UNIT_LAYERLEVEL" val="1_1_1"/>
  <p:tag name="KSO_WM_TAG_VERSION" val="1.0"/>
  <p:tag name="KSO_WM_BEAUTIFY_FLAG" val="#wm#"/>
  <p:tag name="KSO_WM_UNIT_TEXT_FILL_FORE_SCHEMECOLOR_INDEX_BRIGHTNESS" val="0.25"/>
  <p:tag name="KSO_WM_UNIT_TEXT_FILL_FORE_SCHEMECOLOR_INDEX" val="13"/>
  <p:tag name="KSO_WM_UNIT_TEXT_FILL_TYPE" val="1"/>
  <p:tag name="KSO_WM_UNIT_USESOURCEFORMAT_APPLY" val="1"/>
</p:tagLst>
</file>

<file path=ppt/tags/tag2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1455_1*i*5"/>
  <p:tag name="KSO_WM_TEMPLATE_CATEGORY" val="diagram"/>
  <p:tag name="KSO_WM_TEMPLATE_INDEX" val="20211455"/>
  <p:tag name="KSO_WM_UNIT_LAYERLEVEL" val="1"/>
  <p:tag name="KSO_WM_TAG_VERSION" val="1.0"/>
  <p:tag name="KSO_WM_BEAUTIFY_FLAG" val="#wm#"/>
  <p:tag name="KSO_WM_UNIT_TYPE" val="i"/>
  <p:tag name="KSO_WM_UNIT_INDEX" val="5"/>
  <p:tag name="KSO_WM_UNIT_BLOCK" val="0"/>
  <p:tag name="KSO_WM_UNIT_SM_LIMIT_TYPE" val="2"/>
  <p:tag name="KSO_WM_UNIT_DEC_AREA_ID" val="3e56843929ba4590b1dd56db50fbcb5f"/>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CHIP_GROUPID" val="5f6c937b7b7ee298d401b012"/>
  <p:tag name="KSO_WM_CHIP_XID" val="5f6c937b7b7ee298d401b013"/>
  <p:tag name="KSO_WM_UNIT_LINE_FORE_SCHEMECOLOR_INDEX_BRIGHTNESS" val="0"/>
  <p:tag name="KSO_WM_UNIT_LINE_FORE_SCHEMECOLOR_INDEX" val="15"/>
  <p:tag name="KSO_WM_UNIT_LINE_FILL_TYPE" val="2"/>
  <p:tag name="KSO_WM_TEMPLATE_ASSEMBLE_XID" val="6130c4e1c26b0a66a1c57d30"/>
  <p:tag name="KSO_WM_TEMPLATE_ASSEMBLE_GROUPID" val="6130c4e1c26b0a66a1c57d30"/>
</p:tagLst>
</file>

<file path=ppt/tags/tag271.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455_1*f*1"/>
  <p:tag name="KSO_WM_TEMPLATE_CATEGORY" val="diagram"/>
  <p:tag name="KSO_WM_TEMPLATE_INDEX" val="20211455"/>
  <p:tag name="KSO_WM_UNIT_LAYERLEVEL" val="1"/>
  <p:tag name="KSO_WM_TAG_VERSION" val="1.0"/>
  <p:tag name="KSO_WM_BEAUTIFY_FLAG" val="#wm#"/>
  <p:tag name="KSO_WM_UNIT_DEFAULT_FONT" val="14;20;2"/>
  <p:tag name="KSO_WM_UNIT_BLOCK" val="0"/>
  <p:tag name="KSO_WM_UNIT_VALUE" val="84"/>
  <p:tag name="KSO_WM_UNIT_SHOW_EDIT_AREA_INDICATION" val="1"/>
  <p:tag name="KSO_WM_CHIP_GROUPID" val="5e6b05596848fb12bee65ac8"/>
  <p:tag name="KSO_WM_CHIP_XID" val="5e6b05596848fb12bee65aca"/>
  <p:tag name="KSO_WM_UNIT_DEC_AREA_ID" val="614ff075543c430684d226eb3509b83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27df69e5be044e2398d85f486131dc87"/>
  <p:tag name="KSO_WM_UNIT_TEXT_FILL_FORE_SCHEMECOLOR_INDEX_BRIGHTNESS" val="0.25"/>
  <p:tag name="KSO_WM_UNIT_TEXT_FILL_FORE_SCHEMECOLOR_INDEX" val="13"/>
  <p:tag name="KSO_WM_UNIT_TEXT_FILL_TYPE" val="1"/>
  <p:tag name="KSO_WM_TEMPLATE_ASSEMBLE_XID" val="6130c4e1c26b0a66a1c57d30"/>
  <p:tag name="KSO_WM_TEMPLATE_ASSEMBLE_GROUPID" val="6130c4e1c26b0a66a1c57d30"/>
</p:tagLst>
</file>

<file path=ppt/tags/tag27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28976_2*l_h_i*1_1_1"/>
  <p:tag name="KSO_WM_TEMPLATE_CATEGORY" val="diagram"/>
  <p:tag name="KSO_WM_TEMPLATE_INDEX" val="20228976"/>
  <p:tag name="KSO_WM_UNIT_LAYERLEVEL" val="1_1_1"/>
  <p:tag name="KSO_WM_TAG_VERSION" val="1.0"/>
  <p:tag name="KSO_WM_BEAUTIFY_FLAG" val="#wm#"/>
  <p:tag name="KSO_WM_UNIT_FILL_FORE_SCHEMECOLOR_INDEX_BRIGHTNESS" val="0"/>
  <p:tag name="KSO_WM_UNIT_FILL_FORE_SCHEMECOLOR_INDEX" val="16"/>
  <p:tag name="KSO_WM_UNIT_FILL_TYPE" val="1"/>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273.xml><?xml version="1.0" encoding="utf-8"?>
<p:tagLst xmlns:p="http://schemas.openxmlformats.org/presentationml/2006/main">
  <p:tag name="KSO_WM_UNIT_ISCONTENTSTITLE" val="0"/>
  <p:tag name="KSO_WM_UNIT_ISNUMDGMTITLE" val="0"/>
  <p:tag name="KSO_WM_UNIT_PRESET_TEXT" val="输入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28976_2*l_h_a*1_1_1"/>
  <p:tag name="KSO_WM_TEMPLATE_CATEGORY" val="diagram"/>
  <p:tag name="KSO_WM_TEMPLATE_INDEX" val="20228976"/>
  <p:tag name="KSO_WM_UNIT_LAYERLEVEL" val="1_1_1"/>
  <p:tag name="KSO_WM_TAG_VERSION" val="1.0"/>
  <p:tag name="KSO_WM_BEAUTIFY_FLAG" val="#wm#"/>
  <p:tag name="KSO_WM_UNIT_TEXT_FILL_FORE_SCHEMECOLOR_INDEX_BRIGHTNESS" val="0.25"/>
  <p:tag name="KSO_WM_UNIT_TEXT_FILL_FORE_SCHEMECOLOR_INDEX" val="13"/>
  <p:tag name="KSO_WM_UNIT_TEXT_FILL_TYPE" val="1"/>
  <p:tag name="KSO_WM_UNIT_USESOURCEFORMAT_APPLY" val="1"/>
</p:tagLst>
</file>

<file path=ppt/tags/tag274.xml><?xml version="1.0" encoding="utf-8"?>
<p:tagLst xmlns:p="http://schemas.openxmlformats.org/presentationml/2006/main">
  <p:tag name="KSO_WM_UNIT_SUBTYPE" val="a"/>
  <p:tag name="KSO_WM_UNIT_PRESET_TEXT" val="单击此处输入您需要的正文"/>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28976_2*l_h_f*1_1_1"/>
  <p:tag name="KSO_WM_TEMPLATE_CATEGORY" val="diagram"/>
  <p:tag name="KSO_WM_TEMPLATE_INDEX" val="20228976"/>
  <p:tag name="KSO_WM_UNIT_LAYERLEVEL" val="1_1_1"/>
  <p:tag name="KSO_WM_TAG_VERSION" val="1.0"/>
  <p:tag name="KSO_WM_BEAUTIFY_FLAG" val="#wm#"/>
  <p:tag name="KSO_WM_UNIT_TEXT_FILL_FORE_SCHEMECOLOR_INDEX_BRIGHTNESS" val="0.25"/>
  <p:tag name="KSO_WM_UNIT_TEXT_FILL_FORE_SCHEMECOLOR_INDEX" val="13"/>
  <p:tag name="KSO_WM_UNIT_TEXT_FILL_TYPE" val="1"/>
  <p:tag name="KSO_WM_UNIT_USESOURCEFORMAT_APPLY" val="1"/>
</p:tagLst>
</file>

<file path=ppt/tags/tag27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2"/>
  <p:tag name="KSO_WM_UNIT_ID" val="diagram20228976_2*l_h_i*1_1_2"/>
  <p:tag name="KSO_WM_TEMPLATE_CATEGORY" val="diagram"/>
  <p:tag name="KSO_WM_TEMPLATE_INDEX" val="20228976"/>
  <p:tag name="KSO_WM_UNIT_LAYERLEVEL" val="1_1_1"/>
  <p:tag name="KSO_WM_TAG_VERSION" val="1.0"/>
  <p:tag name="KSO_WM_BEAUTIFY_FLAG" val="#wm#"/>
  <p:tag name="KSO_WM_UNIT_TEXT_FILL_FORE_SCHEMECOLOR_INDEX_BRIGHTNESS" val="0"/>
  <p:tag name="KSO_WM_UNIT_TEXT_FILL_FORE_SCHEMECOLOR_INDEX" val="5"/>
  <p:tag name="KSO_WM_UNIT_TEXT_FILL_TYPE" val="1"/>
  <p:tag name="KSO_WM_UNIT_USESOURCEFORMAT_APPLY" val="1"/>
</p:tagLst>
</file>

<file path=ppt/tags/tag27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28976_2*l_h_i*1_1_3"/>
  <p:tag name="KSO_WM_TEMPLATE_CATEGORY" val="diagram"/>
  <p:tag name="KSO_WM_TEMPLATE_INDEX" val="20228976"/>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27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28976_2*l_h_i*1_2_1"/>
  <p:tag name="KSO_WM_TEMPLATE_CATEGORY" val="diagram"/>
  <p:tag name="KSO_WM_TEMPLATE_INDEX" val="20228976"/>
  <p:tag name="KSO_WM_UNIT_LAYERLEVEL" val="1_1_1"/>
  <p:tag name="KSO_WM_TAG_VERSION" val="1.0"/>
  <p:tag name="KSO_WM_BEAUTIFY_FLAG" val="#wm#"/>
  <p:tag name="KSO_WM_UNIT_FILL_FORE_SCHEMECOLOR_INDEX_BRIGHTNESS" val="0"/>
  <p:tag name="KSO_WM_UNIT_FILL_FORE_SCHEMECOLOR_INDEX" val="16"/>
  <p:tag name="KSO_WM_UNIT_FILL_TYPE" val="1"/>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278.xml><?xml version="1.0" encoding="utf-8"?>
<p:tagLst xmlns:p="http://schemas.openxmlformats.org/presentationml/2006/main">
  <p:tag name="KSO_WM_UNIT_ISCONTENTSTITLE" val="0"/>
  <p:tag name="KSO_WM_UNIT_ISNUMDGMTITLE" val="0"/>
  <p:tag name="KSO_WM_UNIT_PRESET_TEXT" val="输入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28976_2*l_h_a*1_2_1"/>
  <p:tag name="KSO_WM_TEMPLATE_CATEGORY" val="diagram"/>
  <p:tag name="KSO_WM_TEMPLATE_INDEX" val="20228976"/>
  <p:tag name="KSO_WM_UNIT_LAYERLEVEL" val="1_1_1"/>
  <p:tag name="KSO_WM_TAG_VERSION" val="1.0"/>
  <p:tag name="KSO_WM_BEAUTIFY_FLAG" val="#wm#"/>
  <p:tag name="KSO_WM_UNIT_TEXT_FILL_FORE_SCHEMECOLOR_INDEX_BRIGHTNESS" val="0.25"/>
  <p:tag name="KSO_WM_UNIT_TEXT_FILL_FORE_SCHEMECOLOR_INDEX" val="13"/>
  <p:tag name="KSO_WM_UNIT_TEXT_FILL_TYPE" val="1"/>
  <p:tag name="KSO_WM_UNIT_USESOURCEFORMAT_APPLY" val="1"/>
</p:tagLst>
</file>

<file path=ppt/tags/tag279.xml><?xml version="1.0" encoding="utf-8"?>
<p:tagLst xmlns:p="http://schemas.openxmlformats.org/presentationml/2006/main">
  <p:tag name="KSO_WM_UNIT_SUBTYPE" val="a"/>
  <p:tag name="KSO_WM_UNIT_PRESET_TEXT" val="单击此处输入您需要的正文"/>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28976_2*l_h_f*1_2_1"/>
  <p:tag name="KSO_WM_TEMPLATE_CATEGORY" val="diagram"/>
  <p:tag name="KSO_WM_TEMPLATE_INDEX" val="20228976"/>
  <p:tag name="KSO_WM_UNIT_LAYERLEVEL" val="1_1_1"/>
  <p:tag name="KSO_WM_TAG_VERSION" val="1.0"/>
  <p:tag name="KSO_WM_BEAUTIFY_FLAG" val="#wm#"/>
  <p:tag name="KSO_WM_UNIT_TEXT_FILL_FORE_SCHEMECOLOR_INDEX_BRIGHTNESS" val="0.25"/>
  <p:tag name="KSO_WM_UNIT_TEXT_FILL_FORE_SCHEMECOLOR_INDEX" val="13"/>
  <p:tag name="KSO_WM_UNIT_TEXT_FILL_TYPE" val="1"/>
  <p:tag name="KSO_WM_UNIT_USESOURCEFORMAT_APPLY" val="1"/>
</p:tagLst>
</file>

<file path=ppt/tags/tag28.xml><?xml version="1.0" encoding="utf-8"?>
<p:tagLst xmlns:p="http://schemas.openxmlformats.org/presentationml/2006/main">
  <p:tag name="PA" val="v5.2.7"/>
  <p:tag name="PAMAINTYPE" val="4"/>
  <p:tag name="PATYPE" val="159"/>
  <p:tag name="PASUBTYPE" val="162"/>
  <p:tag name="RESOURCELIBID_SHAPE" val="535143"/>
  <p:tag name="RESOURCELIB_SHAPETYPE" val="4"/>
  <p:tag name="KSO_WM_UNIT_VALUE" val="127*111"/>
  <p:tag name="KSO_WM_UNIT_HIGHLIGHT" val="0"/>
  <p:tag name="KSO_WM_UNIT_COMPATIBLE" val="0"/>
  <p:tag name="KSO_WM_UNIT_DIAGRAM_ISNUMVISUAL" val="0"/>
  <p:tag name="KSO_WM_UNIT_DIAGRAM_ISREFERUNIT" val="0"/>
  <p:tag name="KSO_WM_DIAGRAM_GROUP_CODE" val="o1-1"/>
  <p:tag name="KSO_WM_UNIT_TYPE" val="o_h_x"/>
  <p:tag name="KSO_WM_UNIT_INDEX" val="1_1_5"/>
  <p:tag name="KSO_WM_UNIT_ID" val="diagram20212159_3*o_h_x*1_1_5"/>
  <p:tag name="KSO_WM_TEMPLATE_CATEGORY" val="diagram"/>
  <p:tag name="KSO_WM_TEMPLATE_INDEX" val="20212159"/>
  <p:tag name="KSO_WM_UNIT_LAYERLEVEL" val="1_1_1"/>
  <p:tag name="KSO_WM_TAG_VERSION" val="1.0"/>
  <p:tag name="KSO_WM_BEAUTIFY_FLAG" val="#wm#"/>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3"/>
  <p:tag name="KSO_WM_UNIT_TEXT_FILL_TYPE" val="1"/>
  <p:tag name="KSO_WM_UNIT_USESOURCEFORMAT_APPLY" val="1"/>
  <p:tag name="KSO_WM_UNIT_ICON_FILEID" val="3140590"/>
  <p:tag name="KSO_WM_UNIT_ICON_STYLE" val="2"/>
  <p:tag name="KSO_WM_UNIT_FILL_FORE_SCHEMECOLOR_INDEX" val="5"/>
  <p:tag name="KSO_WM_UNIT_FILL_TYPE" val="1"/>
</p:tagLst>
</file>

<file path=ppt/tags/tag28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2"/>
  <p:tag name="KSO_WM_UNIT_ID" val="diagram20228976_2*l_h_i*1_2_2"/>
  <p:tag name="KSO_WM_TEMPLATE_CATEGORY" val="diagram"/>
  <p:tag name="KSO_WM_TEMPLATE_INDEX" val="20228976"/>
  <p:tag name="KSO_WM_UNIT_LAYERLEVEL" val="1_1_1"/>
  <p:tag name="KSO_WM_TAG_VERSION" val="1.0"/>
  <p:tag name="KSO_WM_BEAUTIFY_FLAG" val="#wm#"/>
  <p:tag name="KSO_WM_UNIT_TEXT_FILL_FORE_SCHEMECOLOR_INDEX_BRIGHTNESS" val="0"/>
  <p:tag name="KSO_WM_UNIT_TEXT_FILL_FORE_SCHEMECOLOR_INDEX" val="6"/>
  <p:tag name="KSO_WM_UNIT_TEXT_FILL_TYPE" val="1"/>
  <p:tag name="KSO_WM_UNIT_USESOURCEFORMAT_APPLY" val="1"/>
</p:tagLst>
</file>

<file path=ppt/tags/tag28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28976_2*l_h_i*1_2_3"/>
  <p:tag name="KSO_WM_TEMPLATE_CATEGORY" val="diagram"/>
  <p:tag name="KSO_WM_TEMPLATE_INDEX" val="20228976"/>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28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28976_2*l_h_i*1_3_1"/>
  <p:tag name="KSO_WM_TEMPLATE_CATEGORY" val="diagram"/>
  <p:tag name="KSO_WM_TEMPLATE_INDEX" val="20228976"/>
  <p:tag name="KSO_WM_UNIT_LAYERLEVEL" val="1_1_1"/>
  <p:tag name="KSO_WM_TAG_VERSION" val="1.0"/>
  <p:tag name="KSO_WM_BEAUTIFY_FLAG" val="#wm#"/>
  <p:tag name="KSO_WM_UNIT_FILL_FORE_SCHEMECOLOR_INDEX_BRIGHTNESS" val="0"/>
  <p:tag name="KSO_WM_UNIT_FILL_FORE_SCHEMECOLOR_INDEX" val="16"/>
  <p:tag name="KSO_WM_UNIT_FILL_TYPE" val="1"/>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283.xml><?xml version="1.0" encoding="utf-8"?>
<p:tagLst xmlns:p="http://schemas.openxmlformats.org/presentationml/2006/main">
  <p:tag name="KSO_WM_UNIT_ISCONTENTSTITLE" val="0"/>
  <p:tag name="KSO_WM_UNIT_ISNUMDGMTITLE" val="0"/>
  <p:tag name="KSO_WM_UNIT_PRESET_TEXT" val="输入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28976_2*l_h_a*1_3_1"/>
  <p:tag name="KSO_WM_TEMPLATE_CATEGORY" val="diagram"/>
  <p:tag name="KSO_WM_TEMPLATE_INDEX" val="20228976"/>
  <p:tag name="KSO_WM_UNIT_LAYERLEVEL" val="1_1_1"/>
  <p:tag name="KSO_WM_TAG_VERSION" val="1.0"/>
  <p:tag name="KSO_WM_BEAUTIFY_FLAG" val="#wm#"/>
  <p:tag name="KSO_WM_UNIT_TEXT_FILL_FORE_SCHEMECOLOR_INDEX_BRIGHTNESS" val="0.25"/>
  <p:tag name="KSO_WM_UNIT_TEXT_FILL_FORE_SCHEMECOLOR_INDEX" val="13"/>
  <p:tag name="KSO_WM_UNIT_TEXT_FILL_TYPE" val="1"/>
  <p:tag name="KSO_WM_UNIT_USESOURCEFORMAT_APPLY" val="1"/>
</p:tagLst>
</file>

<file path=ppt/tags/tag284.xml><?xml version="1.0" encoding="utf-8"?>
<p:tagLst xmlns:p="http://schemas.openxmlformats.org/presentationml/2006/main">
  <p:tag name="KSO_WM_UNIT_SUBTYPE" val="a"/>
  <p:tag name="KSO_WM_UNIT_PRESET_TEXT" val="单击此处输入您需要的正文"/>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28976_2*l_h_f*1_3_1"/>
  <p:tag name="KSO_WM_TEMPLATE_CATEGORY" val="diagram"/>
  <p:tag name="KSO_WM_TEMPLATE_INDEX" val="20228976"/>
  <p:tag name="KSO_WM_UNIT_LAYERLEVEL" val="1_1_1"/>
  <p:tag name="KSO_WM_TAG_VERSION" val="1.0"/>
  <p:tag name="KSO_WM_BEAUTIFY_FLAG" val="#wm#"/>
  <p:tag name="KSO_WM_UNIT_TEXT_FILL_FORE_SCHEMECOLOR_INDEX_BRIGHTNESS" val="0.25"/>
  <p:tag name="KSO_WM_UNIT_TEXT_FILL_FORE_SCHEMECOLOR_INDEX" val="13"/>
  <p:tag name="KSO_WM_UNIT_TEXT_FILL_TYPE" val="1"/>
  <p:tag name="KSO_WM_UNIT_USESOURCEFORMAT_APPLY" val="1"/>
</p:tagLst>
</file>

<file path=ppt/tags/tag28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2"/>
  <p:tag name="KSO_WM_UNIT_ID" val="diagram20228976_2*l_h_i*1_3_2"/>
  <p:tag name="KSO_WM_TEMPLATE_CATEGORY" val="diagram"/>
  <p:tag name="KSO_WM_TEMPLATE_INDEX" val="20228976"/>
  <p:tag name="KSO_WM_UNIT_LAYERLEVEL" val="1_1_1"/>
  <p:tag name="KSO_WM_TAG_VERSION" val="1.0"/>
  <p:tag name="KSO_WM_BEAUTIFY_FLAG" val="#wm#"/>
  <p:tag name="KSO_WM_UNIT_TEXT_FILL_FORE_SCHEMECOLOR_INDEX_BRIGHTNESS" val="0"/>
  <p:tag name="KSO_WM_UNIT_TEXT_FILL_FORE_SCHEMECOLOR_INDEX" val="5"/>
  <p:tag name="KSO_WM_UNIT_TEXT_FILL_TYPE" val="1"/>
  <p:tag name="KSO_WM_UNIT_USESOURCEFORMAT_APPLY" val="1"/>
</p:tagLst>
</file>

<file path=ppt/tags/tag28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228976_2*l_h_i*1_3_3"/>
  <p:tag name="KSO_WM_TEMPLATE_CATEGORY" val="diagram"/>
  <p:tag name="KSO_WM_TEMPLATE_INDEX" val="20228976"/>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287.xml><?xml version="1.0" encoding="utf-8"?>
<p:tagLst xmlns:p="http://schemas.openxmlformats.org/presentationml/2006/main">
  <p:tag name="KSO_WM_SLIDE_ID" val="diagram20211455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06*540"/>
  <p:tag name="KSO_WM_SLIDE_POSITION" val="0*0"/>
  <p:tag name="KSO_WM_TAG_VERSION" val="1.0"/>
  <p:tag name="KSO_WM_BEAUTIFY_FLAG" val="#wm#"/>
  <p:tag name="KSO_WM_TEMPLATE_CATEGORY" val="diagram"/>
  <p:tag name="KSO_WM_TEMPLATE_INDEX" val="20211455"/>
  <p:tag name="KSO_WM_SLIDE_LAYOUT" val="d_f"/>
  <p:tag name="KSO_WM_SLIDE_LAYOUT_CNT" val="1_1"/>
  <p:tag name="KSO_WM_SLIDE_LAYOUT_INFO" val="{&quot;direction&quot;:1,&quot;id&quot;:&quot;2021-09-02T20:34:45&quot;,&quot;maxSize&quot;:{&quot;size1&quot;:35},&quot;minSize&quot;:{&quot;size1&quot;:35},&quot;normalSize&quot;:{&quot;size1&quot;:35},&quot;subLayout&quot;:[{&quot;backgroundInfo&quot;:[{&quot;bottom&quot;:0,&quot;bottomAbs&quot;:false,&quot;left&quot;:0,&quot;leftAbs&quot;:false,&quot;right&quot;:0,&quot;rightAbs&quot;:false,&quot;top&quot;:0,&quot;topAbs&quot;:false,&quot;type&quot;:&quot;leftRight&quot;}],&quot;id&quot;:&quot;2021-09-02T20:34:45&quot;,&quot;margin&quot;:{&quot;bottom&quot;:5.502999782562256,&quot;left&quot;:1.2450000047683716,&quot;right&quot;:1.2960000038146973,&quot;top&quot;:3.38700008392334},&quot;type&quot;:0},{&quot;id&quot;:&quot;2021-09-02T20:34:45&quot;,&quot;margin&quot;:{&quot;bottom&quot;:2.5399999618530273,&quot;left&quot;:1.6920002698898315,&quot;right&quot;:1.8980001211166382,&quot;top&quot;:2.5399999618530273},&quot;type&quot;:0}],&quot;type&quot;:0}"/>
  <p:tag name="KSO_WM_SLIDE_CAN_ADD_NAVIGATION" val="1"/>
  <p:tag name="KSO_WM_SLIDE_BACKGROUND" val="[&quot;leftRight&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6c937b7b7ee298d401b013"/>
  <p:tag name="KSO_WM_CHIP_FILLPROP" val="[[{&quot;text_align&quot;:&quot;lm&quot;,&quot;text_direction&quot;:&quot;horizontal&quot;,&quot;support_big_font&quot;:false,&quot;picture_toward&quot;:0,&quot;picture_dockside&quot;:[],&quot;fill_id&quot;:&quot;350ec91c9ad44fdbb206e19c2af94b5f&quot;,&quot;fill_align&quot;:&quot;cm&quot;,&quot;chip_types&quot;:[&quot;text&quot;,&quot;header&quot;]},{&quot;text_align&quot;:&quot;lm&quot;,&quot;text_direction&quot;:&quot;horizontal&quot;,&quot;support_features&quot;:[&quot;collage&quot;,&quot;carousel&quot;],&quot;support_big_font&quot;:false,&quot;picture_toward&quot;:0,&quot;picture_dockside&quot;:[],&quot;fill_id&quot;:&quot;7dc253cee86c47f8a027a0eb4441b5ce&quot;,&quot;fill_align&quot;:&quot;cm&quot;,&quot;chip_types&quot;:[&quot;diagram&quot;,&quot;text&quot;,&quot;picture&quot;,&quot;chart&quot;,&quot;table&quot;,&quot;video&quot;]}]]"/>
  <p:tag name="KSO_WM_CHIP_DECFILLPROP" val="[]"/>
  <p:tag name="KSO_WM_CHIP_GROUPID" val="5f6c937b7b7ee298d401b012"/>
  <p:tag name="KSO_WM_SLIDE_BK_DARK_LIGHT" val="2"/>
  <p:tag name="KSO_WM_SLIDE_BACKGROUND_TYPE" val="leftRight"/>
  <p:tag name="KSO_WM_SLIDE_SUPPORT_FEATURE_TYPE" val="3"/>
  <p:tag name="KSO_WM_TEMPLATE_ASSEMBLE_XID" val="6130c4e1c26b0a66a1c57d30"/>
  <p:tag name="KSO_WM_TEMPLATE_ASSEMBLE_GROUPID" val="6130c4e1c26b0a66a1c57d30"/>
</p:tagLst>
</file>

<file path=ppt/tags/tag288.xml><?xml version="1.0" encoding="utf-8"?>
<p:tagLst xmlns:p="http://schemas.openxmlformats.org/presentationml/2006/main">
  <p:tag name="KSO_WM_UNIT_TABLE_BEAUTIFY" val="smartTable{37d12c65-23a0-4fa3-8e38-107355f71a53}"/>
</p:tagLst>
</file>

<file path=ppt/tags/tag2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0840_1*i*1"/>
  <p:tag name="KSO_WM_TEMPLATE_CATEGORY" val="diagram"/>
  <p:tag name="KSO_WM_TEMPLATE_INDEX" val="20210840"/>
  <p:tag name="KSO_WM_UNIT_LAYERLEVEL" val="1"/>
  <p:tag name="KSO_WM_TAG_VERSION" val="1.0"/>
  <p:tag name="KSO_WM_BEAUTIFY_FLAG" val="#wm#"/>
  <p:tag name="KSO_WM_UNIT_TYPE" val="i"/>
  <p:tag name="KSO_WM_UNIT_INDEX" val="1"/>
  <p:tag name="KSO_WM_UNIT_BLOCK" val="0"/>
  <p:tag name="KSO_WM_UNIT_SM_LIMIT_TYPE" val="0"/>
  <p:tag name="KSO_WM_UNIT_DECORATE_INFO" val="{&quot;DecorateInfoH&quot;:{&quot;IsAbs&quot;:true},&quot;DecorateInfoW&quot;:{&quot;IsAbs&quot;:true},&quot;DecorateInfoX&quot;:{&quot;IsAbs&quot;:true,&quot;Pos&quot;:1},&quot;DecorateInfoY&quot;:{&quot;IsAbs&quot;:true,&quot;Pos&quot;:0},&quot;ReferentInfo&quot;:{&quot;Id&quot;:&quot;716ced2ee7e6474f8aacdbb9c72cad7c&quot;,&quot;X&quot;:{&quot;Pos&quot;:1},&quot;Y&quot;:{&quot;Pos&quot;:2}},&quot;whChangeMode&quot;:0}"/>
  <p:tag name="KSO_WM_UNIT_DEC_AREA_ID" val="646930392be847aba92d61b42163b518"/>
  <p:tag name="KSO_WM_CHIP_GROUPID" val="5ed745afafe44fab1839bd05"/>
  <p:tag name="KSO_WM_CHIP_XID" val="5ed21bffdaf2e53b70be3ec4"/>
  <p:tag name="KSO_WM_UNIT_FILL_FORE_SCHEMECOLOR_INDEX_BRIGHTNESS" val="0"/>
  <p:tag name="KSO_WM_UNIT_FILL_FORE_SCHEMECOLOR_INDEX" val="5"/>
  <p:tag name="KSO_WM_UNIT_FILL_TYPE" val="1"/>
  <p:tag name="KSO_WM_UNIT_TEXT_FILL_FORE_SCHEMECOLOR_INDEX_BRIGHTNESS" val="0.15"/>
  <p:tag name="KSO_WM_UNIT_TEXT_FILL_FORE_SCHEMECOLOR_INDEX" val="13"/>
  <p:tag name="KSO_WM_UNIT_TEXT_FILL_TYPE" val="1"/>
  <p:tag name="KSO_WM_UNIT_VALUE" val="10"/>
  <p:tag name="KSO_WM_TEMPLATE_ASSEMBLE_XID" val="60656e6e4054ed1e2fb7f895"/>
  <p:tag name="KSO_WM_TEMPLATE_ASSEMBLE_GROUPID" val="60656e6e4054ed1e2fb7f895"/>
</p:tagLst>
</file>

<file path=ppt/tags/tag29.xml><?xml version="1.0" encoding="utf-8"?>
<p:tagLst xmlns:p="http://schemas.openxmlformats.org/presentationml/2006/main">
  <p:tag name="PA" val="v5.2.7"/>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3"/>
  <p:tag name="KSO_WM_UNIT_TEXT_FILL_TYPE" val="1"/>
</p:tagLst>
</file>

<file path=ppt/tags/tag2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0840_1*i*2"/>
  <p:tag name="KSO_WM_TEMPLATE_CATEGORY" val="diagram"/>
  <p:tag name="KSO_WM_TEMPLATE_INDEX" val="20210840"/>
  <p:tag name="KSO_WM_UNIT_LAYERLEVEL" val="1"/>
  <p:tag name="KSO_WM_TAG_VERSION" val="1.0"/>
  <p:tag name="KSO_WM_BEAUTIFY_FLAG" val="#wm#"/>
  <p:tag name="KSO_WM_UNIT_TYPE" val="i"/>
  <p:tag name="KSO_WM_UNIT_INDEX" val="2"/>
  <p:tag name="KSO_WM_UNIT_BLOCK" val="0"/>
  <p:tag name="KSO_WM_UNIT_SM_LIMIT_TYPE" val="2"/>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0}"/>
  <p:tag name="KSO_WM_UNIT_DEC_AREA_ID" val="51fc2a00958e4110a7400cf7c5fb9b10"/>
  <p:tag name="KSO_WM_CHIP_GROUPID" val="5ed745afafe44fab1839bd05"/>
  <p:tag name="KSO_WM_CHIP_XID" val="5ed21bffdaf2e53b70be3ec4"/>
  <p:tag name="KSO_WM_UNIT_LINE_FORE_SCHEMECOLOR_INDEX_BRIGHTNESS" val="-0.15"/>
  <p:tag name="KSO_WM_UNIT_LINE_FORE_SCHEMECOLOR_INDEX" val="14"/>
  <p:tag name="KSO_WM_UNIT_LINE_FILL_TYPE" val="2"/>
  <p:tag name="KSO_WM_UNIT_VALUE" val="738"/>
  <p:tag name="KSO_WM_TEMPLATE_ASSEMBLE_XID" val="60656e6e4054ed1e2fb7f895"/>
  <p:tag name="KSO_WM_TEMPLATE_ASSEMBLE_GROUPID" val="60656e6e4054ed1e2fb7f895"/>
</p:tagLst>
</file>

<file path=ppt/tags/tag29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diagram20210840_1*a*1"/>
  <p:tag name="KSO_WM_TEMPLATE_CATEGORY" val="diagram"/>
  <p:tag name="KSO_WM_TEMPLATE_INDEX" val="20210840"/>
  <p:tag name="KSO_WM_UNIT_LAYERLEVEL" val="1"/>
  <p:tag name="KSO_WM_TAG_VERSION" val="1.0"/>
  <p:tag name="KSO_WM_BEAUTIFY_FLAG" val="#wm#"/>
  <p:tag name="KSO_WM_UNIT_PRESET_TEXT" val="添加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716ced2ee7e6474f8aacdbb9c72cad7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7a67ab0ad37046f496aac1cde81383e4"/>
  <p:tag name="KSO_WM_UNIT_TEXT_FILL_FORE_SCHEMECOLOR_INDEX_BRIGHTNESS" val="0"/>
  <p:tag name="KSO_WM_UNIT_TEXT_FILL_FORE_SCHEMECOLOR_INDEX" val="13"/>
  <p:tag name="KSO_WM_UNIT_TEXT_FILL_TYPE" val="1"/>
  <p:tag name="KSO_WM_TEMPLATE_ASSEMBLE_XID" val="60656e6e4054ed1e2fb7f895"/>
  <p:tag name="KSO_WM_TEMPLATE_ASSEMBLE_GROUPID" val="60656e6e4054ed1e2fb7f895"/>
</p:tagLst>
</file>

<file path=ppt/tags/tag292.xml><?xml version="1.0" encoding="utf-8"?>
<p:tagLst xmlns:p="http://schemas.openxmlformats.org/presentationml/2006/main">
  <p:tag name="KSO_WM_UNIT_VALUE" val="550*1396"/>
  <p:tag name="KSO_WM_UNIT_HIGHLIGHT" val="0"/>
  <p:tag name="KSO_WM_UNIT_COMPATIBLE" val="1"/>
  <p:tag name="KSO_WM_UNIT_DIAGRAM_ISNUMVISUAL" val="0"/>
  <p:tag name="KSO_WM_UNIT_DIAGRAM_ISREFERUNIT" val="0"/>
  <p:tag name="KSO_WM_UNIT_TYPE" val="d"/>
  <p:tag name="KSO_WM_UNIT_INDEX" val="1"/>
  <p:tag name="KSO_WM_UNIT_ID" val="diagram20210840_1*d*1"/>
  <p:tag name="KSO_WM_TEMPLATE_CATEGORY" val="diagram"/>
  <p:tag name="KSO_WM_TEMPLATE_INDEX" val="20210840"/>
  <p:tag name="KSO_WM_UNIT_LAYERLEVEL" val="1"/>
  <p:tag name="KSO_WM_TAG_VERSION" val="1.0"/>
  <p:tag name="KSO_WM_BEAUTIFY_FLAG" val="#wm#"/>
  <p:tag name="KSO_WM_CHIP_GROUPID" val="5e7310da9a230a26b9e88a19"/>
  <p:tag name="KSO_WM_CHIP_XID" val="5e7310da9a230a26b9e88a1a"/>
  <p:tag name="KSO_WM_UNIT_DEC_AREA_ID" val="27adb0a375b84e49a477e61212170e2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a74b0bce51614b809ee57cc73a9bd859"/>
  <p:tag name="KSO_WM_UNIT_SUPPORT_UNIT_TYPE" val="[&quot;l&quot;,&quot;m&quot;,&quot;n&quot;,&quot;o&quot;,&quot;p&quot;,&quot;q&quot;,&quot;r&quot;,&quot;δ&quot;,&quot;ε&quot;,&quot;ζ&quot;,&quot;η&quot;,&quot;d&quot;,&quot;α&quot;,&quot;β&quot;,&quot;θ&quot;]"/>
  <p:tag name="KSO_WM_TEMPLATE_ASSEMBLE_XID" val="60656e6e4054ed1e2fb7f895"/>
  <p:tag name="KSO_WM_TEMPLATE_ASSEMBLE_GROUPID" val="60656e6e4054ed1e2fb7f895"/>
</p:tagLst>
</file>

<file path=ppt/tags/tag293.xml><?xml version="1.0" encoding="utf-8"?>
<p:tagLst xmlns:p="http://schemas.openxmlformats.org/presentationml/2006/main">
  <p:tag name="KSO_WM_BEAUTIFY_FLAG" val="#wm#"/>
  <p:tag name="KSO_WM_TEMPLATE_CATEGORY" val="diagram"/>
  <p:tag name="KSO_WM_TEMPLATE_INDEX" val="20210840"/>
  <p:tag name="KSO_WM_SLIDE_LAYOUT_INFO" val="{&quot;direction&quot;:1,&quot;id&quot;:&quot;2021-04-01T14:58:29&quot;,&quot;maxSize&quot;:{&quot;size1&quot;:32.5},&quot;minSize&quot;:{&quot;size1&quot;:32.5},&quot;normalSize&quot;:{&quot;size1&quot;:32.5},&quot;subLayout&quot;:[{&quot;id&quot;:&quot;2021-04-01T14:58:29&quot;,&quot;margin&quot;:{&quot;bottom&quot;:6.7729997634887695,&quot;left&quot;:1.6929999589920044,&quot;right&quot;:2.117000102996826,&quot;top&quot;:5.927000999450684},&quot;type&quot;:0},{&quot;id&quot;:&quot;2021-04-01T14:58:29&quot;,&quot;margin&quot;:{&quot;bottom&quot;:4.2330002784729,&quot;left&quot;:0.4230000674724579,&quot;right&quot;:4.657000541687012,&quot;top&quot;:4.2330002784729},&quot;type&quot;:0}],&quot;type&quot;:0}"/>
  <p:tag name="KSO_WM_SLIDE_RATIO" val="1.777778"/>
  <p:tag name="KSO_WM_CHIP_INFOS" val="{&quot;layout_type&quot;:&quot;leftright&quot;,&quot;layout_feature&quot;:1,&quot;tags&quot;:{&quot;style&quot;:[&quot;商务&quot;,&quot;简约&quot;,&quot;文艺清新&quot;,&quot;卡通&quot;,&quot;欧美风&quot;,&quot;黑板风&quot;,&quot;渐变风&quot;]},&quot;slide_type&quot;:[&quot;text&quot;],&quot;aspect_ratio&quot;:&quot;16:9&quot;,&quot;diagram&quot;:{&quot;type&quot;:[],&quot;direction&quot;:0,&quot;isSupportDecBetweenItems&quot;:false}}"/>
  <p:tag name="KSO_WM_CHIP_XID" val="5ed21bffdaf2e53b70be3ec4"/>
  <p:tag name="KSO_WM_CHIP_FILLPROP" val="[[{&quot;fill_id&quot;:&quot;9a355c80c5954ee09524de9ebc4c51fa&quot;,&quot;fill_align&quot;:&quot;cm&quot;,&quot;text_align&quot;:&quot;cm&quot;,&quot;text_direction&quot;:&quot;horizontal&quot;,&quot;chip_types&quot;:[&quot;header&quot;]},{&quot;fill_id&quot;:&quot;d54c11053c694c528a73c81ffd135bd4&quot;,&quot;fill_align&quot;:&quot;cm&quot;,&quot;text_align&quot;:&quot;lm&quot;,&quot;text_direction&quot;:&quot;horizontal&quot;,&quot;chip_types&quot;:[&quot;diagram&quot;,&quot;pictext&quot;,&quot;text&quot;,&quot;picture&quot;,&quot;chart&quot;,&quot;table&quot;,&quot;video&quot;],&quot;support_features&quot;:[&quot;collage&quot;,&quot;carousel&quot;]}]]"/>
  <p:tag name="KSO_WM_SLIDE_ID" val="diagram20210840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40*396"/>
  <p:tag name="KSO_WM_SLIDE_POSITION" val="48*71"/>
  <p:tag name="KSO_WM_TAG_VERSION" val="1.0"/>
  <p:tag name="KSO_WM_SLIDE_LAYOUT" val="a_d"/>
  <p:tag name="KSO_WM_SLIDE_LAYOUT_CNT" val="1_1"/>
  <p:tag name="KSO_WM_CHIP_GROUPID" val="5ed745afafe44fab1839bd05"/>
  <p:tag name="KSO_WM_SLIDE_BK_DARK_LIGHT" val="2"/>
  <p:tag name="KSO_WM_SLIDE_BACKGROUND_TYPE" val="general"/>
  <p:tag name="KSO_WM_SLIDE_SUPPORT_FEATURE_TYPE" val="3"/>
  <p:tag name="KSO_WM_TEMPLATE_ASSEMBLE_XID" val="60656e6e4054ed1e2fb7f895"/>
  <p:tag name="KSO_WM_TEMPLATE_ASSEMBLE_GROUPID" val="60656e6e4054ed1e2fb7f895"/>
</p:tagLst>
</file>

<file path=ppt/tags/tag2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9037_1*i*1"/>
  <p:tag name="KSO_WM_TEMPLATE_CATEGORY" val="diagram"/>
  <p:tag name="KSO_WM_TEMPLATE_INDEX" val="20209037"/>
  <p:tag name="KSO_WM_UNIT_LAYERLEVEL" val="1"/>
  <p:tag name="KSO_WM_TAG_VERSION" val="1.0"/>
  <p:tag name="KSO_WM_BEAUTIFY_FLAG" val="#wm#"/>
  <p:tag name="KSO_WM_UNIT_TYPE" val="i"/>
  <p:tag name="KSO_WM_UNIT_INDEX" val="1"/>
  <p:tag name="KSO_WM_UNIT_BLOCK" val="0"/>
  <p:tag name="KSO_WM_UNIT_SM_LIMIT_TYPE" val="2"/>
  <p:tag name="KSO_WM_UNIT_DEC_AREA_ID" val="887bf7dd5d364742a00bd4c3de87f3fc"/>
  <p:tag name="KSO_WM_UNIT_DECORATE_INFO" val="{&quot;ReferentInfo&quot;:{&quot;Id&quot;:&quot;slide&quot;,&quot;X&quot;:{&quot;Pos&quot;:0},&quot;Y&quot;:{&quot;Pos&quot;:2}},&quot;DecorateInfoX&quot;:{&quot;Pos&quot;:0,&quot;IsAbs&quot;:false},&quot;DecorateInfoY&quot;:{&quot;Pos&quot;:2,&quot;IsAbs&quot;:false},&quot;DecorateInfoW&quot;:{&quot;IsAbs&quot;:false},&quot;DecorateInfoH&quot;:{&quot;IsAbs&quot;:false},&quot;whChangeMode&quot;:1}"/>
  <p:tag name="KSO_WM_CHIP_GROUPID" val="5efd969281ee359a788b1dd7"/>
  <p:tag name="KSO_WM_CHIP_XID" val="5efd969281ee359a788b1dd8"/>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14"/>
  <p:tag name="KSO_WM_UNIT_TEXT_FILL_TYPE" val="1"/>
  <p:tag name="KSO_WM_UNIT_VALUE" val="55"/>
  <p:tag name="KSO_WM_TEMPLATE_ASSEMBLE_XID" val="60656e884054ed1e2fb7fadd"/>
  <p:tag name="KSO_WM_TEMPLATE_ASSEMBLE_GROUPID" val="60656e884054ed1e2fb7fadd"/>
</p:tagLst>
</file>

<file path=ppt/tags/tag2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9037_1*i*2"/>
  <p:tag name="KSO_WM_TEMPLATE_CATEGORY" val="diagram"/>
  <p:tag name="KSO_WM_TEMPLATE_INDEX" val="20209037"/>
  <p:tag name="KSO_WM_UNIT_LAYERLEVEL" val="1"/>
  <p:tag name="KSO_WM_TAG_VERSION" val="1.0"/>
  <p:tag name="KSO_WM_BEAUTIFY_FLAG" val="#wm#"/>
  <p:tag name="KSO_WM_UNIT_TYPE" val="i"/>
  <p:tag name="KSO_WM_UNIT_INDEX" val="2"/>
  <p:tag name="KSO_WM_UNIT_BLOCK" val="0"/>
  <p:tag name="KSO_WM_UNIT_SM_LIMIT_TYPE" val="2"/>
  <p:tag name="KSO_WM_UNIT_DEC_AREA_ID" val="82fa5285e0e34d22a72080810a034561"/>
  <p:tag name="KSO_WM_UNIT_DECORATE_INFO" val="{&quot;DecorateInfoH&quot;:{&quot;IsAbs&quot;:true},&quot;DecorateInfoW&quot;:{&quot;IsAbs&quot;:true},&quot;DecorateInfoX&quot;:{&quot;IsAbs&quot;:true,&quot;Pos&quot;:1},&quot;DecorateInfoY&quot;:{&quot;IsAbs&quot;:true,&quot;Pos&quot;:1},&quot;ReferentInfo&quot;:{&quot;Id&quot;:&quot;a2ec6ce5b6ed48af81c5861d45864b87&quot;,&quot;X&quot;:{&quot;Pos&quot;:1},&quot;Y&quot;:{&quot;Pos&quot;:1}},&quot;whChangeMode&quot;:0}"/>
  <p:tag name="KSO_WM_CHIP_GROUPID" val="5efd969281ee359a788b1dd7"/>
  <p:tag name="KSO_WM_CHIP_XID" val="5efd969281ee359a788b1dd8"/>
  <p:tag name="KSO_WM_UNIT_FILL_FORE_SCHEMECOLOR_INDEX_BRIGHTNESS" val="0"/>
  <p:tag name="KSO_WM_UNIT_FILL_FORE_SCHEMECOLOR_INDEX" val="16"/>
  <p:tag name="KSO_WM_UNIT_FILL_TYPE" val="1"/>
  <p:tag name="KSO_WM_UNIT_LINE_FORE_SCHEMECOLOR_INDEX_BRIGHTNESS" val="0"/>
  <p:tag name="KSO_WM_UNIT_LINE_FORE_SCHEMECOLOR_INDEX" val="15"/>
  <p:tag name="KSO_WM_UNIT_LINE_FILL_TYPE" val="2"/>
  <p:tag name="KSO_WM_UNIT_TEXT_FILL_FORE_SCHEMECOLOR_INDEX_BRIGHTNESS" val="0"/>
  <p:tag name="KSO_WM_UNIT_TEXT_FILL_FORE_SCHEMECOLOR_INDEX" val="14"/>
  <p:tag name="KSO_WM_UNIT_TEXT_FILL_TYPE" val="1"/>
  <p:tag name="KSO_WM_UNIT_VALUE" val="440"/>
  <p:tag name="KSO_WM_TEMPLATE_ASSEMBLE_XID" val="60656e884054ed1e2fb7fadd"/>
  <p:tag name="KSO_WM_TEMPLATE_ASSEMBLE_GROUPID" val="60656e884054ed1e2fb7fadd"/>
</p:tagLst>
</file>

<file path=ppt/tags/tag2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9037_1*i*3"/>
  <p:tag name="KSO_WM_TEMPLATE_CATEGORY" val="diagram"/>
  <p:tag name="KSO_WM_TEMPLATE_INDEX" val="20209037"/>
  <p:tag name="KSO_WM_UNIT_LAYERLEVEL" val="1"/>
  <p:tag name="KSO_WM_TAG_VERSION" val="1.0"/>
  <p:tag name="KSO_WM_BEAUTIFY_FLAG" val="#wm#"/>
  <p:tag name="KSO_WM_UNIT_TYPE" val="i"/>
  <p:tag name="KSO_WM_UNIT_INDEX" val="3"/>
  <p:tag name="KSO_WM_UNIT_BLOCK" val="0"/>
  <p:tag name="KSO_WM_UNIT_SM_LIMIT_TYPE" val="2"/>
  <p:tag name="KSO_WM_UNIT_DEC_AREA_ID" val="67224fe5e9da4ac093443a6d241d5693"/>
  <p:tag name="KSO_WM_UNIT_DECORATE_INFO" val="{&quot;DecorateInfoH&quot;:{&quot;IsAbs&quot;:true},&quot;DecorateInfoW&quot;:{&quot;IsAbs&quot;:true},&quot;DecorateInfoX&quot;:{&quot;IsAbs&quot;:true,&quot;Pos&quot;:1},&quot;DecorateInfoY&quot;:{&quot;IsAbs&quot;:true,&quot;Pos&quot;:1},&quot;ReferentInfo&quot;:{&quot;Id&quot;:&quot;a72f7ae4218a421e84c8a4855e9b834f&quot;,&quot;X&quot;:{&quot;Pos&quot;:1},&quot;Y&quot;:{&quot;Pos&quot;:1}},&quot;whChangeMode&quot;:0}"/>
  <p:tag name="KSO_WM_CHIP_GROUPID" val="5efd969281ee359a788b1dd7"/>
  <p:tag name="KSO_WM_CHIP_XID" val="5efd969281ee359a788b1dd8"/>
  <p:tag name="KSO_WM_UNIT_FILL_FORE_SCHEMECOLOR_INDEX_BRIGHTNESS" val="0"/>
  <p:tag name="KSO_WM_UNIT_FILL_FORE_SCHEMECOLOR_INDEX" val="15"/>
  <p:tag name="KSO_WM_UNIT_FILL_TYPE" val="1"/>
  <p:tag name="KSO_WM_UNIT_LINE_FORE_SCHEMECOLOR_INDEX_BRIGHTNESS" val="0"/>
  <p:tag name="KSO_WM_UNIT_LINE_FORE_SCHEMECOLOR_INDEX" val="15"/>
  <p:tag name="KSO_WM_UNIT_LINE_FILL_TYPE" val="2"/>
  <p:tag name="KSO_WM_UNIT_TEXT_FILL_FORE_SCHEMECOLOR_INDEX_BRIGHTNESS" val="0"/>
  <p:tag name="KSO_WM_UNIT_TEXT_FILL_FORE_SCHEMECOLOR_INDEX" val="14"/>
  <p:tag name="KSO_WM_UNIT_TEXT_FILL_TYPE" val="1"/>
  <p:tag name="KSO_WM_UNIT_VALUE" val="825"/>
  <p:tag name="KSO_WM_TEMPLATE_ASSEMBLE_XID" val="60656e884054ed1e2fb7fadd"/>
  <p:tag name="KSO_WM_TEMPLATE_ASSEMBLE_GROUPID" val="60656e884054ed1e2fb7fadd"/>
</p:tagLst>
</file>

<file path=ppt/tags/tag297.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9037_1*f*1"/>
  <p:tag name="KSO_WM_TEMPLATE_CATEGORY" val="diagram"/>
  <p:tag name="KSO_WM_TEMPLATE_INDEX" val="20209037"/>
  <p:tag name="KSO_WM_UNIT_LAYERLEVEL" val="1"/>
  <p:tag name="KSO_WM_TAG_VERSION" val="1.0"/>
  <p:tag name="KSO_WM_BEAUTIFY_FLAG" val="#wm#"/>
  <p:tag name="KSO_WM_UNIT_DEFAULT_FONT" val="14;20;2"/>
  <p:tag name="KSO_WM_UNIT_BLOCK" val="0"/>
  <p:tag name="KSO_WM_UNIT_VALUE" val="168"/>
  <p:tag name="KSO_WM_UNIT_SHOW_EDIT_AREA_INDICATION" val="1"/>
  <p:tag name="KSO_WM_CHIP_GROUPID" val="5e6b05596848fb12bee65ac8"/>
  <p:tag name="KSO_WM_CHIP_XID" val="5e6b05596848fb12bee65aca"/>
  <p:tag name="KSO_WM_UNIT_DEC_AREA_ID" val="a2ec6ce5b6ed48af81c5861d45864b8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514d46a5786249f6942ebe4210e4d074"/>
  <p:tag name="KSO_WM_UNIT_SUPPORT_BIG_FONT" val="1"/>
  <p:tag name="KSO_WM_UNIT_TEXT_FILL_FORE_SCHEMECOLOR_INDEX_BRIGHTNESS" val="0.25"/>
  <p:tag name="KSO_WM_UNIT_TEXT_FILL_FORE_SCHEMECOLOR_INDEX" val="13"/>
  <p:tag name="KSO_WM_UNIT_TEXT_FILL_TYPE" val="1"/>
  <p:tag name="KSO_WM_TEMPLATE_ASSEMBLE_XID" val="60656e884054ed1e2fb7fadd"/>
  <p:tag name="KSO_WM_TEMPLATE_ASSEMBLE_GROUPID" val="60656e884054ed1e2fb7fadd"/>
</p:tagLst>
</file>

<file path=ppt/tags/tag2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6806_3*m_i*1_1"/>
  <p:tag name="KSO_WM_TEMPLATE_CATEGORY" val="diagram"/>
  <p:tag name="KSO_WM_TEMPLATE_INDEX" val="20216806"/>
  <p:tag name="KSO_WM_UNIT_LAYERLEVEL" val="1_1"/>
  <p:tag name="KSO_WM_TAG_VERSION" val="1.0"/>
  <p:tag name="KSO_WM_BEAUTIFY_FLAG" val="#wm#"/>
  <p:tag name="KSO_WM_UNIT_TYPE" val="m_i"/>
  <p:tag name="KSO_WM_UNIT_INDEX" val="1_1"/>
  <p:tag name="KSO_WM_DIAGRAM_GROUP_CODE" val="m1-1"/>
  <p:tag name="KSO_WM_UNIT_LINE_FORE_SCHEMECOLOR_INDEX_BRIGHTNESS" val="0"/>
  <p:tag name="KSO_WM_UNIT_LINE_FORE_SCHEMECOLOR_INDEX" val="13"/>
  <p:tag name="KSO_WM_UNIT_LINE_FILL_TYPE" val="2"/>
  <p:tag name="KSO_WM_UNIT_USESOURCEFORMAT_APPLY" val="1"/>
</p:tagLst>
</file>

<file path=ppt/tags/tag2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6806_3*m_h_i*1_1_2"/>
  <p:tag name="KSO_WM_TEMPLATE_CATEGORY" val="diagram"/>
  <p:tag name="KSO_WM_TEMPLATE_INDEX" val="20216806"/>
  <p:tag name="KSO_WM_UNIT_LAYERLEVEL" val="1_1_1"/>
  <p:tag name="KSO_WM_TAG_VERSION" val="1.0"/>
  <p:tag name="KSO_WM_BEAUTIFY_FLAG" val="#wm#"/>
  <p:tag name="KSO_WM_UNIT_TYPE" val="m_h_i"/>
  <p:tag name="KSO_WM_UNIT_INDEX" val="1_1_2"/>
  <p:tag name="KSO_WM_DIAGRAM_GROUP_CODE" val="m1-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xml><?xml version="1.0" encoding="utf-8"?>
<p:tagLst xmlns:p="http://schemas.openxmlformats.org/presentationml/2006/main">
  <p:tag name="KSO_WM_UNIT_ISCONTENTSTITLE" val="0"/>
  <p:tag name="KSO_WM_UNIT_ISNUMDGMTITLE" val="0"/>
  <p:tag name="KSO_WM_UNIT_NOCLEAR" val="0"/>
  <p:tag name="KSO_WM_UNIT_VALUE" val="24"/>
  <p:tag name="KSO_WM_UNIT_HIGHLIGHT" val="0"/>
  <p:tag name="KSO_WM_UNIT_COMPATIBLE" val="0"/>
  <p:tag name="KSO_WM_UNIT_DIAGRAM_ISNUMVISUAL" val="0"/>
  <p:tag name="KSO_WM_UNIT_DIAGRAM_ISREFERUNIT" val="0"/>
  <p:tag name="KSO_WM_UNIT_TYPE" val="a"/>
  <p:tag name="KSO_WM_UNIT_INDEX" val="1"/>
  <p:tag name="KSO_WM_UNIT_ID" val="diagram20212554_1*a*1"/>
  <p:tag name="KSO_WM_TEMPLATE_CATEGORY" val="diagram"/>
  <p:tag name="KSO_WM_TEMPLATE_INDEX" val="20212554"/>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f03d247568e14cdfbc344fad355954c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t&quot;,&quot;fill_mode&quot;:&quot;full&quot;,&quot;sacle_strategy&quot;:&quot;smart&quot;}"/>
  <p:tag name="KSO_WM_ASSEMBLE_CHIP_INDEX" val="f18b02edb6df47ea90428c4124985fab"/>
  <p:tag name="KSO_WM_UNIT_TEXT_FILL_FORE_SCHEMECOLOR_INDEX_BRIGHTNESS" val="0"/>
  <p:tag name="KSO_WM_UNIT_TEXT_FILL_FORE_SCHEMECOLOR_INDEX" val="13"/>
  <p:tag name="KSO_WM_UNIT_TEXT_FILL_TYPE" val="1"/>
  <p:tag name="KSO_WM_TEMPLATE_ASSEMBLE_XID" val="637600a50c9383becde15bb7"/>
  <p:tag name="KSO_WM_TEMPLATE_ASSEMBLE_GROUPID" val="637600a50c9383becde15bb7"/>
</p:tagLst>
</file>

<file path=ppt/tags/tag30.xml><?xml version="1.0" encoding="utf-8"?>
<p:tagLst xmlns:p="http://schemas.openxmlformats.org/presentationml/2006/main">
  <p:tag name="PA" val="v5.2.7"/>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3"/>
  <p:tag name="KSO_WM_UNIT_TEXT_FILL_TYPE" val="1"/>
</p:tagLst>
</file>

<file path=ppt/tags/tag3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1_1"/>
  <p:tag name="KSO_WM_UNIT_ID" val="diagram20216806_3*m_h_i*1_1_1"/>
  <p:tag name="KSO_WM_TEMPLATE_CATEGORY" val="diagram"/>
  <p:tag name="KSO_WM_TEMPLATE_INDEX" val="20216806"/>
  <p:tag name="KSO_WM_UNIT_LAYERLEVEL" val="1_1_1"/>
  <p:tag name="KSO_WM_TAG_VERSION" val="1.0"/>
  <p:tag name="KSO_WM_BEAUTIFY_FLAG" val="#wm#"/>
  <p:tag name="KSO_WM_DIAGRAM_GROUP_CODE" val="m1-1"/>
  <p:tag name="KSO_WM_UNIT_TEXT_FILL_FORE_SCHEMECOLOR_INDEX_BRIGHTNESS" val="0"/>
  <p:tag name="KSO_WM_UNIT_TEXT_FILL_FORE_SCHEMECOLOR_INDEX" val="14"/>
  <p:tag name="KSO_WM_UNIT_TEXT_FILL_TYPE" val="1"/>
  <p:tag name="KSO_WM_UNIT_USESOURCEFORMAT_APPLY" val="1"/>
</p:tagLst>
</file>

<file path=ppt/tags/tag3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6806_3*m_h_f*1_1_1"/>
  <p:tag name="KSO_WM_TEMPLATE_CATEGORY" val="diagram"/>
  <p:tag name="KSO_WM_TEMPLATE_INDEX" val="20216806"/>
  <p:tag name="KSO_WM_UNIT_LAYERLEVEL" val="1_1_1"/>
  <p:tag name="KSO_WM_TAG_VERSION" val="1.0"/>
  <p:tag name="KSO_WM_BEAUTIFY_FLAG" val="#wm#"/>
  <p:tag name="KSO_WM_UNIT_SUBTYPE" val="a"/>
  <p:tag name="KSO_WM_UNIT_PRESET_TEXT" val="单击此处输入你的正文，文字是您思想的提炼,请尽量言简意赅的阐述观点。"/>
  <p:tag name="KSO_WM_UNIT_NOCLEAR" val="0"/>
  <p:tag name="KSO_WM_UNIT_TYPE" val="m_h_f"/>
  <p:tag name="KSO_WM_UNIT_INDEX" val="1_1_1"/>
  <p:tag name="KSO_WM_DIAGRAM_GROUP_CODE" val="m1-1"/>
  <p:tag name="KSO_WM_UNIT_TEXT_FILL_FORE_SCHEMECOLOR_INDEX_BRIGHTNESS" val="0.5"/>
  <p:tag name="KSO_WM_UNIT_TEXT_FILL_FORE_SCHEMECOLOR_INDEX" val="13"/>
  <p:tag name="KSO_WM_UNIT_TEXT_FILL_TYPE" val="1"/>
  <p:tag name="KSO_WM_UNIT_USESOURCEFORMAT_APPLY" val="1"/>
</p:tagLst>
</file>

<file path=ppt/tags/tag3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6806_3*m_h_a*1_1_1"/>
  <p:tag name="KSO_WM_TEMPLATE_CATEGORY" val="diagram"/>
  <p:tag name="KSO_WM_TEMPLATE_INDEX" val="20216806"/>
  <p:tag name="KSO_WM_UNIT_LAYERLEVEL" val="1_1_1"/>
  <p:tag name="KSO_WM_TAG_VERSION" val="1.0"/>
  <p:tag name="KSO_WM_BEAUTIFY_FLAG" val="#wm#"/>
  <p:tag name="KSO_WM_UNIT_ISCONTENTSTITLE" val="0"/>
  <p:tag name="KSO_WM_UNIT_ISNUMDGMTITLE" val="0"/>
  <p:tag name="KSO_WM_UNIT_PRESET_TEXT" val="添加标题"/>
  <p:tag name="KSO_WM_UNIT_NOCLEAR" val="0"/>
  <p:tag name="KSO_WM_UNIT_TYPE" val="m_h_a"/>
  <p:tag name="KSO_WM_UNIT_INDEX" val="1_1_1"/>
  <p:tag name="KSO_WM_DIAGRAM_GROUP_CODE" val="m1-1"/>
  <p:tag name="KSO_WM_UNIT_TEXT_FILL_FORE_SCHEMECOLOR_INDEX_BRIGHTNESS" val="0.25"/>
  <p:tag name="KSO_WM_UNIT_TEXT_FILL_FORE_SCHEMECOLOR_INDEX" val="13"/>
  <p:tag name="KSO_WM_UNIT_TEXT_FILL_TYPE" val="1"/>
  <p:tag name="KSO_WM_UNIT_USESOURCEFORMAT_APPLY" val="1"/>
</p:tagLst>
</file>

<file path=ppt/tags/tag3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6806_3*m_h_i*1_2_2"/>
  <p:tag name="KSO_WM_TEMPLATE_CATEGORY" val="diagram"/>
  <p:tag name="KSO_WM_TEMPLATE_INDEX" val="20216806"/>
  <p:tag name="KSO_WM_UNIT_LAYERLEVEL" val="1_1_1"/>
  <p:tag name="KSO_WM_TAG_VERSION" val="1.0"/>
  <p:tag name="KSO_WM_BEAUTIFY_FLAG" val="#wm#"/>
  <p:tag name="KSO_WM_UNIT_TYPE" val="m_h_i"/>
  <p:tag name="KSO_WM_UNIT_INDEX" val="1_2_2"/>
  <p:tag name="KSO_WM_DIAGRAM_GROUP_CODE" val="m1-1"/>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2_1"/>
  <p:tag name="KSO_WM_UNIT_ID" val="diagram20216806_3*m_h_i*1_2_1"/>
  <p:tag name="KSO_WM_TEMPLATE_CATEGORY" val="diagram"/>
  <p:tag name="KSO_WM_TEMPLATE_INDEX" val="20216806"/>
  <p:tag name="KSO_WM_UNIT_LAYERLEVEL" val="1_1_1"/>
  <p:tag name="KSO_WM_TAG_VERSION" val="1.0"/>
  <p:tag name="KSO_WM_BEAUTIFY_FLAG" val="#wm#"/>
  <p:tag name="KSO_WM_DIAGRAM_GROUP_CODE" val="m1-1"/>
  <p:tag name="KSO_WM_UNIT_TEXT_FILL_FORE_SCHEMECOLOR_INDEX_BRIGHTNESS" val="0"/>
  <p:tag name="KSO_WM_UNIT_TEXT_FILL_FORE_SCHEMECOLOR_INDEX" val="14"/>
  <p:tag name="KSO_WM_UNIT_TEXT_FILL_TYPE" val="1"/>
  <p:tag name="KSO_WM_UNIT_USESOURCEFORMAT_APPLY" val="1"/>
</p:tagLst>
</file>

<file path=ppt/tags/tag3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6806_3*m_h_f*1_2_1"/>
  <p:tag name="KSO_WM_TEMPLATE_CATEGORY" val="diagram"/>
  <p:tag name="KSO_WM_TEMPLATE_INDEX" val="20216806"/>
  <p:tag name="KSO_WM_UNIT_LAYERLEVEL" val="1_1_1"/>
  <p:tag name="KSO_WM_TAG_VERSION" val="1.0"/>
  <p:tag name="KSO_WM_BEAUTIFY_FLAG" val="#wm#"/>
  <p:tag name="KSO_WM_UNIT_SUBTYPE" val="a"/>
  <p:tag name="KSO_WM_UNIT_PRESET_TEXT" val="单击此处输入你的正文，文字是您思想的提炼,请尽量言简意赅的阐述观点。"/>
  <p:tag name="KSO_WM_UNIT_NOCLEAR" val="0"/>
  <p:tag name="KSO_WM_UNIT_TYPE" val="m_h_f"/>
  <p:tag name="KSO_WM_UNIT_INDEX" val="1_2_1"/>
  <p:tag name="KSO_WM_DIAGRAM_GROUP_CODE" val="m1-1"/>
  <p:tag name="KSO_WM_UNIT_TEXT_FILL_FORE_SCHEMECOLOR_INDEX_BRIGHTNESS" val="0.5"/>
  <p:tag name="KSO_WM_UNIT_TEXT_FILL_FORE_SCHEMECOLOR_INDEX" val="13"/>
  <p:tag name="KSO_WM_UNIT_TEXT_FILL_TYPE" val="1"/>
  <p:tag name="KSO_WM_UNIT_USESOURCEFORMAT_APPLY" val="1"/>
</p:tagLst>
</file>

<file path=ppt/tags/tag3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6806_3*m_h_a*1_2_1"/>
  <p:tag name="KSO_WM_TEMPLATE_CATEGORY" val="diagram"/>
  <p:tag name="KSO_WM_TEMPLATE_INDEX" val="20216806"/>
  <p:tag name="KSO_WM_UNIT_LAYERLEVEL" val="1_1_1"/>
  <p:tag name="KSO_WM_TAG_VERSION" val="1.0"/>
  <p:tag name="KSO_WM_BEAUTIFY_FLAG" val="#wm#"/>
  <p:tag name="KSO_WM_UNIT_ISCONTENTSTITLE" val="0"/>
  <p:tag name="KSO_WM_UNIT_ISNUMDGMTITLE" val="0"/>
  <p:tag name="KSO_WM_UNIT_PRESET_TEXT" val="添加标题"/>
  <p:tag name="KSO_WM_UNIT_NOCLEAR" val="0"/>
  <p:tag name="KSO_WM_UNIT_TYPE" val="m_h_a"/>
  <p:tag name="KSO_WM_UNIT_INDEX" val="1_2_1"/>
  <p:tag name="KSO_WM_DIAGRAM_GROUP_CODE" val="m1-1"/>
  <p:tag name="KSO_WM_UNIT_TEXT_FILL_FORE_SCHEMECOLOR_INDEX_BRIGHTNESS" val="0.25"/>
  <p:tag name="KSO_WM_UNIT_TEXT_FILL_FORE_SCHEMECOLOR_INDEX" val="13"/>
  <p:tag name="KSO_WM_UNIT_TEXT_FILL_TYPE" val="1"/>
  <p:tag name="KSO_WM_UNIT_USESOURCEFORMAT_APPLY" val="1"/>
</p:tagLst>
</file>

<file path=ppt/tags/tag3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6806_3*m_h_i*1_3_2"/>
  <p:tag name="KSO_WM_TEMPLATE_CATEGORY" val="diagram"/>
  <p:tag name="KSO_WM_TEMPLATE_INDEX" val="20216806"/>
  <p:tag name="KSO_WM_UNIT_LAYERLEVEL" val="1_1_1"/>
  <p:tag name="KSO_WM_TAG_VERSION" val="1.0"/>
  <p:tag name="KSO_WM_BEAUTIFY_FLAG" val="#wm#"/>
  <p:tag name="KSO_WM_UNIT_TYPE" val="m_h_i"/>
  <p:tag name="KSO_WM_UNIT_INDEX" val="1_3_2"/>
  <p:tag name="KSO_WM_DIAGRAM_GROUP_CODE" val="m1-1"/>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3_1"/>
  <p:tag name="KSO_WM_UNIT_ID" val="diagram20216806_3*m_h_i*1_3_1"/>
  <p:tag name="KSO_WM_TEMPLATE_CATEGORY" val="diagram"/>
  <p:tag name="KSO_WM_TEMPLATE_INDEX" val="20216806"/>
  <p:tag name="KSO_WM_UNIT_LAYERLEVEL" val="1_1_1"/>
  <p:tag name="KSO_WM_TAG_VERSION" val="1.0"/>
  <p:tag name="KSO_WM_BEAUTIFY_FLAG" val="#wm#"/>
  <p:tag name="KSO_WM_DIAGRAM_GROUP_CODE" val="m1-1"/>
  <p:tag name="KSO_WM_UNIT_TEXT_FILL_FORE_SCHEMECOLOR_INDEX_BRIGHTNESS" val="0"/>
  <p:tag name="KSO_WM_UNIT_TEXT_FILL_FORE_SCHEMECOLOR_INDEX" val="14"/>
  <p:tag name="KSO_WM_UNIT_TEXT_FILL_TYPE" val="1"/>
  <p:tag name="KSO_WM_UNIT_USESOURCEFORMAT_APPLY" val="1"/>
</p:tagLst>
</file>

<file path=ppt/tags/tag3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6806_3*m_h_f*1_3_1"/>
  <p:tag name="KSO_WM_TEMPLATE_CATEGORY" val="diagram"/>
  <p:tag name="KSO_WM_TEMPLATE_INDEX" val="20216806"/>
  <p:tag name="KSO_WM_UNIT_LAYERLEVEL" val="1_1_1"/>
  <p:tag name="KSO_WM_TAG_VERSION" val="1.0"/>
  <p:tag name="KSO_WM_BEAUTIFY_FLAG" val="#wm#"/>
  <p:tag name="KSO_WM_UNIT_SUBTYPE" val="a"/>
  <p:tag name="KSO_WM_UNIT_PRESET_TEXT" val="单击此处输入你的正文，文字是您思想的提炼,请尽量言简意赅的阐述观点。"/>
  <p:tag name="KSO_WM_UNIT_NOCLEAR" val="0"/>
  <p:tag name="KSO_WM_UNIT_TYPE" val="m_h_f"/>
  <p:tag name="KSO_WM_UNIT_INDEX" val="1_3_1"/>
  <p:tag name="KSO_WM_DIAGRAM_GROUP_CODE" val="m1-1"/>
  <p:tag name="KSO_WM_UNIT_TEXT_FILL_FORE_SCHEMECOLOR_INDEX_BRIGHTNESS" val="0.5"/>
  <p:tag name="KSO_WM_UNIT_TEXT_FILL_FORE_SCHEMECOLOR_INDEX" val="13"/>
  <p:tag name="KSO_WM_UNIT_TEXT_FILL_TYPE" val="1"/>
  <p:tag name="KSO_WM_UNIT_USESOURCEFORMAT_APPLY" val="1"/>
</p:tagLst>
</file>

<file path=ppt/tags/tag31.xml><?xml version="1.0" encoding="utf-8"?>
<p:tagLst xmlns:p="http://schemas.openxmlformats.org/presentationml/2006/main">
  <p:tag name="PA" val="v5.2.7"/>
  <p:tag name="PAMAINTYPE" val="4"/>
  <p:tag name="PATYPE" val="150"/>
  <p:tag name="PASUBTYPE" val="152"/>
  <p:tag name="RESOURCELIBID_SHAPE" val="4342"/>
  <p:tag name="RESOURCELIB_SHAPETYPE" val="4"/>
  <p:tag name="KSO_WM_UNIT_VALUE" val="95*127"/>
  <p:tag name="KSO_WM_UNIT_HIGHLIGHT" val="0"/>
  <p:tag name="KSO_WM_UNIT_COMPATIBLE" val="0"/>
  <p:tag name="KSO_WM_UNIT_DIAGRAM_ISNUMVISUAL" val="0"/>
  <p:tag name="KSO_WM_UNIT_DIAGRAM_ISREFERUNIT" val="0"/>
  <p:tag name="KSO_WM_DIAGRAM_GROUP_CODE" val="o1-1"/>
  <p:tag name="KSO_WM_UNIT_TYPE" val="o_h_x"/>
  <p:tag name="KSO_WM_UNIT_INDEX" val="1_2_5"/>
  <p:tag name="KSO_WM_UNIT_ID" val="diagram20212159_3*o_h_x*1_2_5"/>
  <p:tag name="KSO_WM_TEMPLATE_CATEGORY" val="diagram"/>
  <p:tag name="KSO_WM_TEMPLATE_INDEX" val="20212159"/>
  <p:tag name="KSO_WM_UNIT_LAYERLEVEL" val="1_1_1"/>
  <p:tag name="KSO_WM_TAG_VERSION" val="1.0"/>
  <p:tag name="KSO_WM_BEAUTIFY_FLAG" val="#wm#"/>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3"/>
  <p:tag name="KSO_WM_UNIT_TEXT_FILL_TYPE" val="1"/>
  <p:tag name="KSO_WM_UNIT_USESOURCEFORMAT_APPLY" val="1"/>
  <p:tag name="KSO_WM_UNIT_ICON_FILEID" val="3140152"/>
  <p:tag name="KSO_WM_UNIT_ICON_STYLE" val="2"/>
</p:tagLst>
</file>

<file path=ppt/tags/tag3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6806_3*m_h_a*1_3_1"/>
  <p:tag name="KSO_WM_TEMPLATE_CATEGORY" val="diagram"/>
  <p:tag name="KSO_WM_TEMPLATE_INDEX" val="20216806"/>
  <p:tag name="KSO_WM_UNIT_LAYERLEVEL" val="1_1_1"/>
  <p:tag name="KSO_WM_TAG_VERSION" val="1.0"/>
  <p:tag name="KSO_WM_BEAUTIFY_FLAG" val="#wm#"/>
  <p:tag name="KSO_WM_UNIT_ISCONTENTSTITLE" val="0"/>
  <p:tag name="KSO_WM_UNIT_ISNUMDGMTITLE" val="0"/>
  <p:tag name="KSO_WM_UNIT_PRESET_TEXT" val="添加标题"/>
  <p:tag name="KSO_WM_UNIT_NOCLEAR" val="0"/>
  <p:tag name="KSO_WM_UNIT_TYPE" val="m_h_a"/>
  <p:tag name="KSO_WM_UNIT_INDEX" val="1_3_1"/>
  <p:tag name="KSO_WM_DIAGRAM_GROUP_CODE" val="m1-1"/>
  <p:tag name="KSO_WM_UNIT_TEXT_FILL_FORE_SCHEMECOLOR_INDEX_BRIGHTNESS" val="0.25"/>
  <p:tag name="KSO_WM_UNIT_TEXT_FILL_FORE_SCHEMECOLOR_INDEX" val="13"/>
  <p:tag name="KSO_WM_UNIT_TEXT_FILL_TYPE" val="1"/>
  <p:tag name="KSO_WM_UNIT_USESOURCEFORMAT_APPLY" val="1"/>
</p:tagLst>
</file>

<file path=ppt/tags/tag3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6806_3*m_h_i*1_4_2"/>
  <p:tag name="KSO_WM_TEMPLATE_CATEGORY" val="diagram"/>
  <p:tag name="KSO_WM_TEMPLATE_INDEX" val="20216806"/>
  <p:tag name="KSO_WM_UNIT_LAYERLEVEL" val="1_1_1"/>
  <p:tag name="KSO_WM_TAG_VERSION" val="1.0"/>
  <p:tag name="KSO_WM_BEAUTIFY_FLAG" val="#wm#"/>
  <p:tag name="KSO_WM_UNIT_TYPE" val="m_h_i"/>
  <p:tag name="KSO_WM_UNIT_INDEX" val="1_4_2"/>
  <p:tag name="KSO_WM_DIAGRAM_GROUP_CODE" val="m1-1"/>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4_1"/>
  <p:tag name="KSO_WM_UNIT_ID" val="diagram20216806_3*m_h_i*1_4_1"/>
  <p:tag name="KSO_WM_TEMPLATE_CATEGORY" val="diagram"/>
  <p:tag name="KSO_WM_TEMPLATE_INDEX" val="20216806"/>
  <p:tag name="KSO_WM_UNIT_LAYERLEVEL" val="1_1_1"/>
  <p:tag name="KSO_WM_TAG_VERSION" val="1.0"/>
  <p:tag name="KSO_WM_BEAUTIFY_FLAG" val="#wm#"/>
  <p:tag name="KSO_WM_DIAGRAM_GROUP_CODE" val="m1-1"/>
  <p:tag name="KSO_WM_UNIT_TEXT_FILL_FORE_SCHEMECOLOR_INDEX_BRIGHTNESS" val="0"/>
  <p:tag name="KSO_WM_UNIT_TEXT_FILL_FORE_SCHEMECOLOR_INDEX" val="14"/>
  <p:tag name="KSO_WM_UNIT_TEXT_FILL_TYPE" val="1"/>
  <p:tag name="KSO_WM_UNIT_USESOURCEFORMAT_APPLY" val="1"/>
</p:tagLst>
</file>

<file path=ppt/tags/tag3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6806_3*m_h_f*1_4_1"/>
  <p:tag name="KSO_WM_TEMPLATE_CATEGORY" val="diagram"/>
  <p:tag name="KSO_WM_TEMPLATE_INDEX" val="20216806"/>
  <p:tag name="KSO_WM_UNIT_LAYERLEVEL" val="1_1_1"/>
  <p:tag name="KSO_WM_TAG_VERSION" val="1.0"/>
  <p:tag name="KSO_WM_BEAUTIFY_FLAG" val="#wm#"/>
  <p:tag name="KSO_WM_UNIT_SUBTYPE" val="a"/>
  <p:tag name="KSO_WM_UNIT_PRESET_TEXT" val="单击此处输入你的正文，文字是您思想的提炼,请尽量言简意赅的阐述观点。"/>
  <p:tag name="KSO_WM_UNIT_NOCLEAR" val="0"/>
  <p:tag name="KSO_WM_UNIT_TYPE" val="m_h_f"/>
  <p:tag name="KSO_WM_UNIT_INDEX" val="1_4_1"/>
  <p:tag name="KSO_WM_DIAGRAM_GROUP_CODE" val="m1-1"/>
  <p:tag name="KSO_WM_UNIT_TEXT_FILL_FORE_SCHEMECOLOR_INDEX_BRIGHTNESS" val="0.5"/>
  <p:tag name="KSO_WM_UNIT_TEXT_FILL_FORE_SCHEMECOLOR_INDEX" val="13"/>
  <p:tag name="KSO_WM_UNIT_TEXT_FILL_TYPE" val="1"/>
  <p:tag name="KSO_WM_UNIT_USESOURCEFORMAT_APPLY" val="1"/>
</p:tagLst>
</file>

<file path=ppt/tags/tag3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6806_3*m_h_a*1_4_1"/>
  <p:tag name="KSO_WM_TEMPLATE_CATEGORY" val="diagram"/>
  <p:tag name="KSO_WM_TEMPLATE_INDEX" val="20216806"/>
  <p:tag name="KSO_WM_UNIT_LAYERLEVEL" val="1_1_1"/>
  <p:tag name="KSO_WM_TAG_VERSION" val="1.0"/>
  <p:tag name="KSO_WM_BEAUTIFY_FLAG" val="#wm#"/>
  <p:tag name="KSO_WM_UNIT_ISCONTENTSTITLE" val="0"/>
  <p:tag name="KSO_WM_UNIT_ISNUMDGMTITLE" val="0"/>
  <p:tag name="KSO_WM_UNIT_PRESET_TEXT" val="添加标题"/>
  <p:tag name="KSO_WM_UNIT_NOCLEAR" val="0"/>
  <p:tag name="KSO_WM_UNIT_TYPE" val="m_h_a"/>
  <p:tag name="KSO_WM_UNIT_INDEX" val="1_4_1"/>
  <p:tag name="KSO_WM_DIAGRAM_GROUP_CODE" val="m1-1"/>
  <p:tag name="KSO_WM_UNIT_TEXT_FILL_FORE_SCHEMECOLOR_INDEX_BRIGHTNESS" val="0.25"/>
  <p:tag name="KSO_WM_UNIT_TEXT_FILL_FORE_SCHEMECOLOR_INDEX" val="13"/>
  <p:tag name="KSO_WM_UNIT_TEXT_FILL_TYPE" val="1"/>
  <p:tag name="KSO_WM_UNIT_USESOURCEFORMAT_APPLY" val="1"/>
</p:tagLst>
</file>

<file path=ppt/tags/tag315.xml><?xml version="1.0" encoding="utf-8"?>
<p:tagLst xmlns:p="http://schemas.openxmlformats.org/presentationml/2006/main">
  <p:tag name="KSO_WM_SLIDE_ID" val="diagram20209037_1"/>
  <p:tag name="KSO_WM_TEMPLATE_SUBCATEGORY" val="21"/>
  <p:tag name="KSO_WM_SLIDE_ITEM_CNT" val="0"/>
  <p:tag name="KSO_WM_SLIDE_INDEX" val="1"/>
  <p:tag name="KSO_WM_TAG_VERSION" val="1.0"/>
  <p:tag name="KSO_WM_BEAUTIFY_FLAG" val="#wm#"/>
  <p:tag name="KSO_WM_TEMPLATE_CATEGORY" val="diagram"/>
  <p:tag name="KSO_WM_TEMPLATE_INDEX" val="20209037"/>
  <p:tag name="KSO_WM_SLIDE_LAYOUT" val="d_f"/>
  <p:tag name="KSO_WM_SLIDE_LAYOUT_CNT" val="1_1"/>
  <p:tag name="KSO_WM_SLIDE_TYPE" val="text"/>
  <p:tag name="KSO_WM_SLIDE_SUBTYPE" val="picTxt"/>
  <p:tag name="KSO_WM_SLIDE_SIZE" val="884*879"/>
  <p:tag name="KSO_WM_SLIDE_POSITION" val="36*-170"/>
  <p:tag name="KSO_WM_TEMPLATE_MASTER_TYPE" val="0"/>
  <p:tag name="KSO_WM_TEMPLATE_COLOR_TYPE" val="1"/>
  <p:tag name="KSO_WM_SLIDE_LAYOUT_INFO" val="{&quot;backgroundInfo&quot;:[{&quot;bottom&quot;:0,&quot;bottomAbs&quot;:false,&quot;left&quot;:0,&quot;leftAbs&quot;:false,&quot;right&quot;:0,&quot;rightAbs&quot;:false,&quot;top&quot;:0,&quot;topAbs&quot;:false,&quot;type&quot;:&quot;general&quot;}],&quot;id&quot;:&quot;2021-04-01T15:04:50&quot;,&quot;maxSize&quot;:{&quot;size1&quot;:42.2},&quot;minSize&quot;:{&quot;size1&quot;:31.2},&quot;normalSize&quot;:{&quot;size1&quot;:31.2},&quot;subLayout&quot;:[{&quot;id&quot;:&quot;2021-04-01T15:04:50&quot;,&quot;margin&quot;:{&quot;bottom&quot;:0.0260000042617321,&quot;left&quot;:3.457000255584717,&quot;right&quot;:3.315999984741211,&quot;top&quot;:2.117000102996826},&quot;type&quot;:0},{&quot;id&quot;:&quot;2021-04-01T15:04:50&quot;,&quot;margin&quot;:{&quot;bottom&quot;:2.5399999618530273,&quot;left&quot;:3.38700008392334,&quot;right&quot;:3.385999917984009,&quot;top&quot;:1.6670000553131104},&quot;type&quot;:0}],&quot;type&quot;:0}"/>
  <p:tag name="KSO_WM_SLIDE_BACKGROUND" val="[&quot;general&quot;]"/>
  <p:tag name="KSO_WM_SLIDE_RATIO" val="1.777778"/>
  <p:tag name="KSO_WM_CHIP_INFOS" val="{&quot;type&quot;:0,&quot;layout_type&quot;:&quot;topbottom&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true,&quot;fill_id&quot;:&quot;89881773e3c341c1ab689e24c79864c5&quot;,&quot;fill_align&quot;:&quot;lm&quot;,&quot;chip_types&quot;:[&quot;text&quot;,&quot;header&quot;]},{&quot;text_align&quot;:&quot;lm&quot;,&quot;text_direction&quot;:&quot;horizontal&quot;,&quot;support_big_font&quot;:true,&quot;fill_id&quot;:&quot;7358526a601f4bc69a33a53d7bc8b819&quot;,&quot;fill_align&quot;:&quot;lm&quot;,&quot;chip_types&quot;:[&quot;diagram&quot;,&quot;pictext&quot;,&quot;text&quot;,&quot;picture&quot;,&quot;chart&quot;,&quot;table&quot;,&quot;video&quot;]}]]"/>
  <p:tag name="KSO_WM_CHIP_XID" val="5efd969281ee359a788b1dd8"/>
  <p:tag name="KSO_WM_CHIP_DECFILLPROP" val="[]"/>
  <p:tag name="KSO_WM_SLIDE_CAN_ADD_NAVIGATION" val="1"/>
  <p:tag name="KSO_WM_CHIP_GROUPID" val="5efd969281ee359a788b1dd7"/>
  <p:tag name="KSO_WM_SLIDE_BK_DARK_LIGHT" val="2"/>
  <p:tag name="KSO_WM_SLIDE_BACKGROUND_TYPE" val="general"/>
  <p:tag name="KSO_WM_SLIDE_SUPPORT_FEATURE_TYPE" val="0"/>
  <p:tag name="KSO_WM_TEMPLATE_ASSEMBLE_XID" val="60656e884054ed1e2fb7fadd"/>
  <p:tag name="KSO_WM_TEMPLATE_ASSEMBLE_GROUPID" val="60656e884054ed1e2fb7fadd"/>
</p:tagLst>
</file>

<file path=ppt/tags/tag316.xml><?xml version="1.0" encoding="utf-8"?>
<p:tagLst xmlns:p="http://schemas.openxmlformats.org/presentationml/2006/main">
  <p:tag name="KSO_WM_UNIT_ISCONTENTSTITLE" val="0"/>
  <p:tag name="KSO_WM_UNIT_ISNUMDGMTITLE" val="0"/>
  <p:tag name="KSO_WM_UNIT_NOCLEAR" val="0"/>
  <p:tag name="KSO_WM_UNIT_VALUE" val="14"/>
  <p:tag name="KSO_WM_UNIT_HIGHLIGHT" val="0"/>
  <p:tag name="KSO_WM_UNIT_COMPATIBLE" val="0"/>
  <p:tag name="KSO_WM_UNIT_DIAGRAM_ISNUMVISUAL" val="0"/>
  <p:tag name="KSO_WM_UNIT_DIAGRAM_ISREFERUNIT" val="0"/>
  <p:tag name="KSO_WM_UNIT_TYPE" val="a"/>
  <p:tag name="KSO_WM_UNIT_INDEX" val="1"/>
  <p:tag name="KSO_WM_UNIT_ID" val="diagram20217323_1*a*1"/>
  <p:tag name="KSO_WM_TEMPLATE_CATEGORY" val="diagram"/>
  <p:tag name="KSO_WM_TEMPLATE_INDEX" val="20217323"/>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4f85254ceeb44031be4d3a734adbb35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b&quot;,&quot;fill_mode&quot;:&quot;full&quot;,&quot;sacle_strategy&quot;:&quot;smart&quot;}"/>
  <p:tag name="KSO_WM_ASSEMBLE_CHIP_INDEX" val="28bab4d16ce942c6a4726b0236e837fb"/>
  <p:tag name="KSO_WM_UNIT_TEXT_FILL_FORE_SCHEMECOLOR_INDEX_BRIGHTNESS" val="0"/>
  <p:tag name="KSO_WM_UNIT_TEXT_FILL_FORE_SCHEMECOLOR_INDEX" val="13"/>
  <p:tag name="KSO_WM_UNIT_TEXT_FILL_TYPE" val="1"/>
  <p:tag name="KSO_WM_TEMPLATE_ASSEMBLE_XID" val="6065707b4054ed1e2fb81627"/>
  <p:tag name="KSO_WM_TEMPLATE_ASSEMBLE_GROUPID" val="6065707b4054ed1e2fb81627"/>
</p:tagLst>
</file>

<file path=ppt/tags/tag317.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7323_1*f*1"/>
  <p:tag name="KSO_WM_TEMPLATE_CATEGORY" val="diagram"/>
  <p:tag name="KSO_WM_TEMPLATE_INDEX" val="20217323"/>
  <p:tag name="KSO_WM_UNIT_LAYERLEVEL" val="1"/>
  <p:tag name="KSO_WM_TAG_VERSION" val="1.0"/>
  <p:tag name="KSO_WM_BEAUTIFY_FLAG" val="#wm#"/>
  <p:tag name="KSO_WM_UNIT_DEFAULT_FONT" val="14;20;2"/>
  <p:tag name="KSO_WM_UNIT_BLOCK" val="0"/>
  <p:tag name="KSO_WM_UNIT_VALUE" val="150"/>
  <p:tag name="KSO_WM_UNIT_SHOW_EDIT_AREA_INDICATION" val="1"/>
  <p:tag name="KSO_WM_CHIP_GROUPID" val="5e6b05596848fb12bee65ac8"/>
  <p:tag name="KSO_WM_CHIP_XID" val="5e6b05596848fb12bee65aca"/>
  <p:tag name="KSO_WM_UNIT_DEC_AREA_ID" val="1055441aa021465e92c845a5e0d8774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t&quot;,&quot;fill_mode&quot;:&quot;full&quot;,&quot;sacle_strategy&quot;:&quot;smart&quot;}"/>
  <p:tag name="KSO_WM_ASSEMBLE_CHIP_INDEX" val="c1652b69285e48ba8c085201d4584f74"/>
  <p:tag name="KSO_WM_UNIT_SUPPORT_BIG_FONT" val="1"/>
  <p:tag name="KSO_WM_UNIT_TEXT_FILL_FORE_SCHEMECOLOR_INDEX_BRIGHTNESS" val="0.25"/>
  <p:tag name="KSO_WM_UNIT_TEXT_FILL_FORE_SCHEMECOLOR_INDEX" val="13"/>
  <p:tag name="KSO_WM_UNIT_TEXT_FILL_TYPE" val="1"/>
  <p:tag name="KSO_WM_TEMPLATE_ASSEMBLE_XID" val="6065707b4054ed1e2fb81627"/>
  <p:tag name="KSO_WM_TEMPLATE_ASSEMBLE_GROUPID" val="6065707b4054ed1e2fb81627"/>
</p:tagLst>
</file>

<file path=ppt/tags/tag3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7323_1*i*2"/>
  <p:tag name="KSO_WM_TEMPLATE_CATEGORY" val="diagram"/>
  <p:tag name="KSO_WM_TEMPLATE_INDEX" val="20217323"/>
  <p:tag name="KSO_WM_UNIT_LAYERLEVEL" val="1"/>
  <p:tag name="KSO_WM_TAG_VERSION" val="1.0"/>
  <p:tag name="KSO_WM_BEAUTIFY_FLAG" val="#wm#"/>
  <p:tag name="KSO_WM_UNIT_BLOCK" val="0"/>
  <p:tag name="KSO_WM_UNIT_SM_LIMIT_TYPE" val="2"/>
  <p:tag name="KSO_WM_UNIT_DEC_AREA_ID" val="0362168c89e44694b8ca25d6f7288891"/>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1}"/>
  <p:tag name="KSO_WM_CHIP_GROUPID" val="5fd06e271fa9d42129da2b1f"/>
  <p:tag name="KSO_WM_CHIP_XID" val="5fd06e271fa9d42129da2b20"/>
  <p:tag name="KSO_WM_TEMPLATE_ASSEMBLE_XID" val="6065707b4054ed1e2fb81627"/>
  <p:tag name="KSO_WM_TEMPLATE_ASSEMBLE_GROUPID" val="6065707b4054ed1e2fb81627"/>
</p:tagLst>
</file>

<file path=ppt/tags/tag3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7323_1*i*3"/>
  <p:tag name="KSO_WM_TEMPLATE_CATEGORY" val="diagram"/>
  <p:tag name="KSO_WM_TEMPLATE_INDEX" val="20217323"/>
  <p:tag name="KSO_WM_UNIT_LAYERLEVEL" val="1"/>
  <p:tag name="KSO_WM_TAG_VERSION" val="1.0"/>
  <p:tag name="KSO_WM_BEAUTIFY_FLAG" val="#wm#"/>
  <p:tag name="KSO_WM_UNIT_SM_LIMIT_TYPE" val="2"/>
  <p:tag name="KSO_WM_CHIP_GROUPID" val="5fd06e271fa9d42129da2b1f"/>
  <p:tag name="KSO_WM_CHIP_XID" val="5fd06e271fa9d42129da2b20"/>
  <p:tag name="KSO_WM_UNIT_LINE_FORE_SCHEMECOLOR_INDEX_BRIGHTNESS" val="0"/>
  <p:tag name="KSO_WM_UNIT_LINE_FORE_SCHEMECOLOR_INDEX" val="5"/>
  <p:tag name="KSO_WM_UNIT_LINE_FILL_TYPE" val="2"/>
  <p:tag name="KSO_WM_TEMPLATE_ASSEMBLE_XID" val="6065707b4054ed1e2fb81627"/>
  <p:tag name="KSO_WM_TEMPLATE_ASSEMBLE_GROUPID" val="6065707b4054ed1e2fb81627"/>
</p:tagLst>
</file>

<file path=ppt/tags/tag32.xml><?xml version="1.0" encoding="utf-8"?>
<p:tagLst xmlns:p="http://schemas.openxmlformats.org/presentationml/2006/main">
  <p:tag name="KSO_WM_UNIT_VALUE" val="127*127"/>
  <p:tag name="KSO_WM_UNIT_HIGHLIGHT" val="0"/>
  <p:tag name="KSO_WM_UNIT_COMPATIBLE" val="0"/>
  <p:tag name="KSO_WM_UNIT_DIAGRAM_ISNUMVISUAL" val="0"/>
  <p:tag name="KSO_WM_UNIT_DIAGRAM_ISREFERUNIT" val="0"/>
  <p:tag name="KSO_WM_DIAGRAM_GROUP_CODE" val="o1-1"/>
  <p:tag name="KSO_WM_UNIT_TYPE" val="o_h_x"/>
  <p:tag name="KSO_WM_UNIT_INDEX" val="1_3_5"/>
  <p:tag name="KSO_WM_UNIT_ID" val="diagram20212159_3*o_h_x*1_3_5"/>
  <p:tag name="KSO_WM_TEMPLATE_CATEGORY" val="diagram"/>
  <p:tag name="KSO_WM_TEMPLATE_INDEX" val="20212159"/>
  <p:tag name="KSO_WM_UNIT_LAYERLEVEL" val="1_1_1"/>
  <p:tag name="KSO_WM_TAG_VERSION" val="1.0"/>
  <p:tag name="KSO_WM_BEAUTIFY_FLAG" val="#wm#"/>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3"/>
  <p:tag name="KSO_WM_UNIT_TEXT_FILL_TYPE" val="1"/>
  <p:tag name="KSO_WM_UNIT_USESOURCEFORMAT_APPLY" val="1"/>
  <p:tag name="KSO_WM_UNIT_ICON_FILEID" val="3101082"/>
  <p:tag name="KSO_WM_UNIT_ICON_STYLE" val="1"/>
</p:tagLst>
</file>

<file path=ppt/tags/tag3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7323_1*i*4"/>
  <p:tag name="KSO_WM_TEMPLATE_CATEGORY" val="diagram"/>
  <p:tag name="KSO_WM_TEMPLATE_INDEX" val="20217323"/>
  <p:tag name="KSO_WM_UNIT_LAYERLEVEL" val="1"/>
  <p:tag name="KSO_WM_TAG_VERSION" val="1.0"/>
  <p:tag name="KSO_WM_BEAUTIFY_FLAG" val="#wm#"/>
  <p:tag name="KSO_WM_UNIT_SM_LIMIT_TYPE" val="2"/>
  <p:tag name="KSO_WM_CHIP_GROUPID" val="5fd06e271fa9d42129da2b1f"/>
  <p:tag name="KSO_WM_CHIP_XID" val="5fd06e271fa9d42129da2b20"/>
  <p:tag name="KSO_WM_UNIT_LINE_FORE_SCHEMECOLOR_INDEX_BRIGHTNESS" val="0"/>
  <p:tag name="KSO_WM_UNIT_LINE_FORE_SCHEMECOLOR_INDEX" val="5"/>
  <p:tag name="KSO_WM_UNIT_LINE_FILL_TYPE" val="2"/>
  <p:tag name="KSO_WM_TEMPLATE_ASSEMBLE_XID" val="6065707b4054ed1e2fb81627"/>
  <p:tag name="KSO_WM_TEMPLATE_ASSEMBLE_GROUPID" val="6065707b4054ed1e2fb81627"/>
</p:tagLst>
</file>

<file path=ppt/tags/tag3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17323_1*i*5"/>
  <p:tag name="KSO_WM_TEMPLATE_CATEGORY" val="diagram"/>
  <p:tag name="KSO_WM_TEMPLATE_INDEX" val="20217323"/>
  <p:tag name="KSO_WM_UNIT_LAYERLEVEL" val="1"/>
  <p:tag name="KSO_WM_TAG_VERSION" val="1.0"/>
  <p:tag name="KSO_WM_BEAUTIFY_FLAG" val="#wm#"/>
  <p:tag name="KSO_WM_UNIT_BLOCK" val="0"/>
  <p:tag name="KSO_WM_UNIT_SM_LIMIT_TYPE" val="2"/>
  <p:tag name="KSO_WM_UNIT_DEC_AREA_ID" val="dd0457fd0af0429ab9fc253a7f863e7e"/>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1}"/>
  <p:tag name="KSO_WM_CHIP_GROUPID" val="5fd06e271fa9d42129da2b1f"/>
  <p:tag name="KSO_WM_CHIP_XID" val="5fd06e271fa9d42129da2b20"/>
  <p:tag name="KSO_WM_UNIT_LINE_FORE_SCHEMECOLOR_INDEX_BRIGHTNESS" val="0"/>
  <p:tag name="KSO_WM_UNIT_LINE_FORE_SCHEMECOLOR_INDEX" val="5"/>
  <p:tag name="KSO_WM_UNIT_LINE_FILL_TYPE" val="2"/>
  <p:tag name="KSO_WM_TEMPLATE_ASSEMBLE_XID" val="6065707b4054ed1e2fb81627"/>
  <p:tag name="KSO_WM_TEMPLATE_ASSEMBLE_GROUPID" val="6065707b4054ed1e2fb81627"/>
</p:tagLst>
</file>

<file path=ppt/tags/tag3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17323_1*i*6"/>
  <p:tag name="KSO_WM_TEMPLATE_CATEGORY" val="diagram"/>
  <p:tag name="KSO_WM_TEMPLATE_INDEX" val="20217323"/>
  <p:tag name="KSO_WM_UNIT_LAYERLEVEL" val="1"/>
  <p:tag name="KSO_WM_TAG_VERSION" val="1.0"/>
  <p:tag name="KSO_WM_BEAUTIFY_FLAG" val="#wm#"/>
  <p:tag name="KSO_WM_UNIT_BLOCK" val="0"/>
  <p:tag name="KSO_WM_UNIT_SM_LIMIT_TYPE" val="2"/>
  <p:tag name="KSO_WM_UNIT_DEC_AREA_ID" val="f9f22d0149ee44268ccd0febe6bb8235"/>
  <p:tag name="KSO_WM_UNIT_DECORATE_INFO" val="{&quot;DecorateInfoH&quot;:{&quot;IsAbs&quot;:true},&quot;DecorateInfoW&quot;:{&quot;IsAbs&quot;:true},&quot;DecorateInfoX&quot;:{&quot;IsAbs&quot;:true,&quot;Pos&quot;:1},&quot;DecorateInfoY&quot;:{&quot;IsAbs&quot;:true,&quot;Pos&quot;:0},&quot;ReferentInfo&quot;:{&quot;Id&quot;:&quot;4f85254ceeb44031be4d3a734adbb350&quot;,&quot;X&quot;:{&quot;Pos&quot;:1},&quot;Y&quot;:{&quot;Pos&quot;:2}},&quot;whChangeMode&quot;:0}"/>
  <p:tag name="KSO_WM_CHIP_GROUPID" val="5fd06e271fa9d42129da2b1f"/>
  <p:tag name="KSO_WM_CHIP_XID" val="5fd06e271fa9d42129da2b20"/>
  <p:tag name="KSO_WM_UNIT_LINE_FORE_SCHEMECOLOR_INDEX_BRIGHTNESS" val="0"/>
  <p:tag name="KSO_WM_UNIT_LINE_FORE_SCHEMECOLOR_INDEX" val="13"/>
  <p:tag name="KSO_WM_UNIT_LINE_FILL_TYPE" val="2"/>
  <p:tag name="KSO_WM_TEMPLATE_ASSEMBLE_XID" val="6065707b4054ed1e2fb81627"/>
  <p:tag name="KSO_WM_TEMPLATE_ASSEMBLE_GROUPID" val="6065707b4054ed1e2fb81627"/>
</p:tagLst>
</file>

<file path=ppt/tags/tag323.xml><?xml version="1.0" encoding="utf-8"?>
<p:tagLst xmlns:p="http://schemas.openxmlformats.org/presentationml/2006/main">
  <p:tag name="KSO_WM_SLIDE_ID" val="diagram20217323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TAG_VERSION" val="1.0"/>
  <p:tag name="KSO_WM_BEAUTIFY_FLAG" val="#wm#"/>
  <p:tag name="KSO_WM_TEMPLATE_CATEGORY" val="diagram"/>
  <p:tag name="KSO_WM_TEMPLATE_INDEX" val="20217323"/>
  <p:tag name="KSO_WM_SLIDE_LAYOUT" val="a_f"/>
  <p:tag name="KSO_WM_SLIDE_LAYOUT_CNT" val="1_1"/>
  <p:tag name="KSO_WM_TEMPLATE_THUMBS_INDEX" val="1、4、7、12、13、14、15、16、17、18、20、24、25、28、33、36、40、43、44"/>
  <p:tag name="KSO_WM_SLIDE_SIZE" val="840*472"/>
  <p:tag name="KSO_WM_SLIDE_POSITION" val="58*47"/>
  <p:tag name="KSO_WM_SLIDE_LAYOUT_INFO" val="{&quot;backgroundInfo&quot;:[{&quot;bottom&quot;:0,&quot;bottomAbs&quot;:false,&quot;left&quot;:0,&quot;leftAbs&quot;:false,&quot;right&quot;:0,&quot;rightAbs&quot;:false,&quot;top&quot;:0,&quot;topAbs&quot;:false,&quot;type&quot;:&quot;general&quot;}],&quot;id&quot;:&quot;2021-04-01T16:19:52&quot;,&quot;maxSize&quot;:{&quot;size1&quot;:52.49998063546594},&quot;minSize&quot;:{&quot;size1&quot;:33.299980635465936},&quot;normalSize&quot;:{&quot;size1&quot;:50.56664730213261},&quot;subLayout&quot;:[{&quot;id&quot;:&quot;2021-04-01T16:19:52&quot;,&quot;margin&quot;:{&quot;bottom&quot;:0.8479999303817749,&quot;left&quot;:5.502999782562256,&quot;right&quot;:5.502999782562256,&quot;top&quot;:3.38700008392334},&quot;type&quot;:0},{&quot;id&quot;:&quot;2021-04-01T16:19:52&quot;,&quot;margin&quot;:{&quot;bottom&quot;:3.38700008392334,&quot;left&quot;:5.502999782562256,&quot;right&quot;:5.502999782562256,&quot;top&quot;:0.02600000612437725},&quot;type&quot;:0}],&quot;type&quot;:0}"/>
  <p:tag name="KSO_WM_SLIDE_BACKGROUND" val="[&quot;general&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d06e271fa9d42129da2b20"/>
  <p:tag name="KSO_WM_CHIP_FILLPROP" val="[[{&quot;text_align&quot;:&quot;lb&quot;,&quot;text_direction&quot;:&quot;horizontal&quot;,&quot;support_big_font&quot;:false,&quot;picture_toward&quot;:0,&quot;picture_dockside&quot;:[],&quot;fill_id&quot;:&quot;d689204f4de345a4982605551024dd38&quot;,&quot;fill_align&quot;:&quot;lb&quot;,&quot;chip_types&quot;:[&quot;text&quot;,&quot;header&quot;]},{&quot;text_align&quot;:&quot;lt&quot;,&quot;text_direction&quot;:&quot;horizontal&quot;,&quot;support_big_font&quot;:true,&quot;picture_toward&quot;:0,&quot;picture_dockside&quot;:[],&quot;fill_id&quot;:&quot;85fe55258c1643f296a379467dde860b&quot;,&quot;fill_align&quot;:&quot;lt&quot;,&quot;chip_types&quot;:[&quot;text&quot;,&quot;header&quot;]}],[{&quot;text_align&quot;:&quot;cb&quot;,&quot;text_direction&quot;:&quot;horizontal&quot;,&quot;support_big_font&quot;:false,&quot;picture_toward&quot;:0,&quot;picture_dockside&quot;:[],&quot;fill_id&quot;:&quot;d689204f4de345a4982605551024dd38&quot;,&quot;fill_align&quot;:&quot;cb&quot;,&quot;chip_types&quot;:[&quot;text&quot;,&quot;header&quot;]},{&quot;text_align&quot;:&quot;ct&quot;,&quot;text_direction&quot;:&quot;horizontal&quot;,&quot;support_big_font&quot;:true,&quot;picture_toward&quot;:0,&quot;picture_dockside&quot;:[],&quot;fill_id&quot;:&quot;85fe55258c1643f296a379467dde860b&quot;,&quot;fill_align&quot;:&quot;ct&quot;,&quot;chip_types&quot;:[&quot;text&quot;,&quot;header&quot;]}]]"/>
  <p:tag name="KSO_WM_CHIP_DECFILLPROP" val="[]"/>
  <p:tag name="KSO_WM_CHIP_GROUPID" val="5fd06e271fa9d42129da2b1f"/>
  <p:tag name="KSO_WM_SLIDE_BK_DARK_LIGHT" val="2"/>
  <p:tag name="KSO_WM_SLIDE_BACKGROUND_TYPE" val="general"/>
  <p:tag name="KSO_WM_SLIDE_SUPPORT_FEATURE_TYPE" val="0"/>
  <p:tag name="KSO_WM_TEMPLATE_ASSEMBLE_XID" val="6065707b4054ed1e2fb81627"/>
  <p:tag name="KSO_WM_TEMPLATE_ASSEMBLE_GROUPID" val="6065707b4054ed1e2fb81627"/>
</p:tagLst>
</file>

<file path=ppt/tags/tag3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3751_1*i*1"/>
  <p:tag name="KSO_WM_TEMPLATE_CATEGORY" val="diagram"/>
  <p:tag name="KSO_WM_TEMPLATE_INDEX" val="20203751"/>
  <p:tag name="KSO_WM_UNIT_LAYERLEVEL" val="1"/>
  <p:tag name="KSO_WM_TAG_VERSION" val="1.0"/>
  <p:tag name="KSO_WM_BEAUTIFY_FLAG" val="#wm#"/>
</p:tagLst>
</file>

<file path=ppt/tags/tag3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3751_1*i*2"/>
  <p:tag name="KSO_WM_TEMPLATE_CATEGORY" val="diagram"/>
  <p:tag name="KSO_WM_TEMPLATE_INDEX" val="20203751"/>
  <p:tag name="KSO_WM_UNIT_LAYERLEVEL" val="1"/>
  <p:tag name="KSO_WM_TAG_VERSION" val="1.0"/>
  <p:tag name="KSO_WM_BEAUTIFY_FLAG" val="#wm#"/>
  <p:tag name="KSO_WM_UNIT_FILL_FORE_SCHEMECOLOR_INDEX_BRIGHTNESS" val="0.8"/>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3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3751_1*i*3"/>
  <p:tag name="KSO_WM_TEMPLATE_CATEGORY" val="diagram"/>
  <p:tag name="KSO_WM_TEMPLATE_INDEX" val="20203751"/>
  <p:tag name="KSO_WM_UNIT_LAYERLEVEL" val="1"/>
  <p:tag name="KSO_WM_TAG_VERSION" val="1.0"/>
  <p:tag name="KSO_WM_BEAUTIFY_FLAG" val="#wm#"/>
  <p:tag name="KSO_WM_UNIT_FILL_FORE_SCHEMECOLOR_INDEX_BRIGHTNESS" val="0.8"/>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3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03751_1*i*4"/>
  <p:tag name="KSO_WM_TEMPLATE_CATEGORY" val="diagram"/>
  <p:tag name="KSO_WM_TEMPLATE_INDEX" val="20203751"/>
  <p:tag name="KSO_WM_UNIT_LAYERLEVEL" val="1"/>
  <p:tag name="KSO_WM_TAG_VERSION" val="1.0"/>
  <p:tag name="KSO_WM_BEAUTIFY_FLAG" val="#wm#"/>
</p:tagLst>
</file>

<file path=ppt/tags/tag3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03751_1*i*5"/>
  <p:tag name="KSO_WM_TEMPLATE_CATEGORY" val="diagram"/>
  <p:tag name="KSO_WM_TEMPLATE_INDEX" val="20203751"/>
  <p:tag name="KSO_WM_UNIT_LAYERLEVEL" val="1"/>
  <p:tag name="KSO_WM_TAG_VERSION" val="1.0"/>
  <p:tag name="KSO_WM_BEAUTIFY_FLAG" val="#wm#"/>
  <p:tag name="KSO_WM_UNIT_FILL_FORE_SCHEMECOLOR_INDEX_BRIGHTNESS" val="0.8"/>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3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03751_1*i*6"/>
  <p:tag name="KSO_WM_TEMPLATE_CATEGORY" val="diagram"/>
  <p:tag name="KSO_WM_TEMPLATE_INDEX" val="20203751"/>
  <p:tag name="KSO_WM_UNIT_LAYERLEVEL" val="1"/>
  <p:tag name="KSO_WM_TAG_VERSION" val="1.0"/>
  <p:tag name="KSO_WM_BEAUTIFY_FLAG" val="#wm#"/>
  <p:tag name="KSO_WM_UNIT_FILL_FORE_SCHEMECOLOR_INDEX_BRIGHTNESS" val="0.8"/>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33.xml><?xml version="1.0" encoding="utf-8"?>
<p:tagLst xmlns:p="http://schemas.openxmlformats.org/presentationml/2006/main">
  <p:tag name="PA" val="v5.2.7"/>
  <p:tag name="PAMAINTYPE" val="4"/>
  <p:tag name="PATYPE" val="176"/>
  <p:tag name="PASUBTYPE" val="282"/>
  <p:tag name="RESOURCELIBID_SHAPE" val="56956"/>
  <p:tag name="RESOURCELIB_SHAPETYPE" val="4"/>
  <p:tag name="KSO_WM_UNIT_VALUE" val="127*127"/>
  <p:tag name="KSO_WM_UNIT_HIGHLIGHT" val="0"/>
  <p:tag name="KSO_WM_UNIT_COMPATIBLE" val="0"/>
  <p:tag name="KSO_WM_UNIT_DIAGRAM_ISNUMVISUAL" val="0"/>
  <p:tag name="KSO_WM_UNIT_DIAGRAM_ISREFERUNIT" val="0"/>
  <p:tag name="KSO_WM_DIAGRAM_GROUP_CODE" val="o1-1"/>
  <p:tag name="KSO_WM_UNIT_TYPE" val="o_h_x"/>
  <p:tag name="KSO_WM_UNIT_INDEX" val="1_4_5"/>
  <p:tag name="KSO_WM_UNIT_ID" val="diagram20212159_3*o_h_x*1_4_5"/>
  <p:tag name="KSO_WM_TEMPLATE_CATEGORY" val="diagram"/>
  <p:tag name="KSO_WM_TEMPLATE_INDEX" val="20212159"/>
  <p:tag name="KSO_WM_UNIT_LAYERLEVEL" val="1_1_1"/>
  <p:tag name="KSO_WM_TAG_VERSION" val="1.0"/>
  <p:tag name="KSO_WM_BEAUTIFY_FLAG" val="#wm#"/>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3"/>
  <p:tag name="KSO_WM_UNIT_TEXT_FILL_TYPE" val="1"/>
  <p:tag name="KSO_WM_UNIT_USESOURCEFORMAT_APPLY" val="1"/>
  <p:tag name="KSO_WM_UNIT_ICON_FILEID" val="3139461"/>
  <p:tag name="KSO_WM_UNIT_ICON_STYLE" val="2"/>
  <p:tag name="KSO_WM_UNIT_FILL_FORE_SCHEMECOLOR_INDEX" val="5"/>
  <p:tag name="KSO_WM_UNIT_FILL_TYPE" val="1"/>
</p:tagLst>
</file>

<file path=ppt/tags/tag3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diagram20203751_1*i*7"/>
  <p:tag name="KSO_WM_TEMPLATE_CATEGORY" val="diagram"/>
  <p:tag name="KSO_WM_TEMPLATE_INDEX" val="20203751"/>
  <p:tag name="KSO_WM_UNIT_LAYERLEVEL" val="1"/>
  <p:tag name="KSO_WM_TAG_VERSION" val="1.0"/>
  <p:tag name="KSO_WM_BEAUTIFY_FLAG" val="#wm#"/>
  <p:tag name="KSO_WM_UNIT_FILL_FORE_SCHEMECOLOR_INDEX_BRIGHTNESS" val="0.6"/>
  <p:tag name="KSO_WM_UNIT_FILL_FORE_SCHEMECOLOR_INDEX" val="15"/>
  <p:tag name="KSO_WM_UNIT_FILL_BACK_SCHEMECOLOR_INDEX_BRIGHTNESS" val="0"/>
  <p:tag name="KSO_WM_UNIT_FILL_BACK_SCHEMECOLOR_INDEX" val="14"/>
  <p:tag name="KSO_WM_UNIT_FILL_TYPE" val="2"/>
  <p:tag name="KSO_WM_UNIT_TEXT_FILL_FORE_SCHEMECOLOR_INDEX_BRIGHTNESS" val="0"/>
  <p:tag name="KSO_WM_UNIT_TEXT_FILL_FORE_SCHEMECOLOR_INDEX" val="14"/>
  <p:tag name="KSO_WM_UNIT_TEXT_FILL_TYPE" val="1"/>
</p:tagLst>
</file>

<file path=ppt/tags/tag3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diagram20203751_1*i*8"/>
  <p:tag name="KSO_WM_TEMPLATE_CATEGORY" val="diagram"/>
  <p:tag name="KSO_WM_TEMPLATE_INDEX" val="20203751"/>
  <p:tag name="KSO_WM_UNIT_LAYERLEVEL" val="1"/>
  <p:tag name="KSO_WM_TAG_VERSION" val="1.0"/>
  <p:tag name="KSO_WM_BEAUTIFY_FLAG" val="#wm#"/>
  <p:tag name="KSO_WM_UNIT_FILL_FORE_SCHEMECOLOR_INDEX_BRIGHTNESS" val="0.8"/>
  <p:tag name="KSO_WM_UNIT_FILL_FORE_SCHEMECOLOR_INDEX" val="15"/>
  <p:tag name="KSO_WM_UNIT_FILL_TYPE" val="1"/>
  <p:tag name="KSO_WM_UNIT_TEXT_FILL_FORE_SCHEMECOLOR_INDEX_BRIGHTNESS" val="0"/>
  <p:tag name="KSO_WM_UNIT_TEXT_FILL_FORE_SCHEMECOLOR_INDEX" val="14"/>
  <p:tag name="KSO_WM_UNIT_TEXT_FILL_TYPE" val="1"/>
</p:tagLst>
</file>

<file path=ppt/tags/tag3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diagram20203751_1*i*9"/>
  <p:tag name="KSO_WM_TEMPLATE_CATEGORY" val="diagram"/>
  <p:tag name="KSO_WM_TEMPLATE_INDEX" val="20203751"/>
  <p:tag name="KSO_WM_UNIT_LAYERLEVEL" val="1"/>
  <p:tag name="KSO_WM_TAG_VERSION" val="1.0"/>
  <p:tag name="KSO_WM_BEAUTIFY_FLAG" val="#wm#"/>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14"/>
  <p:tag name="KSO_WM_UNIT_TEXT_FILL_TYPE" val="1"/>
</p:tagLst>
</file>

<file path=ppt/tags/tag333.xml><?xml version="1.0" encoding="utf-8"?>
<p:tagLst xmlns:p="http://schemas.openxmlformats.org/presentationml/2006/main">
  <p:tag name="KSO_WM_UNIT_TEXT_PART_ID_V2" val="a-1-2"/>
  <p:tag name="KSO_WM_UNIT_COLOR_SCHEME_SHAPE_ID" val="16"/>
  <p:tag name="KSO_WM_UNIT_COLOR_SCHEME_PARENT_PAGE" val="0_1"/>
  <p:tag name="KSO_WM_UNIT_ISCONTENTSTITLE" val="0"/>
  <p:tag name="KSO_WM_UNIT_PRESET_TEXT" val="单击此处添加文本具体内容，简明扼要的阐述您的观点"/>
  <p:tag name="KSO_WM_UNIT_NOCLEAR" val="0"/>
  <p:tag name="KSO_WM_UNIT_VALUE" val="32"/>
  <p:tag name="KSO_WM_UNIT_HIGHLIGHT" val="0"/>
  <p:tag name="KSO_WM_UNIT_COMPATIBLE" val="0"/>
  <p:tag name="KSO_WM_UNIT_DIAGRAM_ISNUMVISUAL" val="0"/>
  <p:tag name="KSO_WM_UNIT_DIAGRAM_ISREFERUNIT" val="0"/>
  <p:tag name="KSO_WM_UNIT_TYPE" val="f"/>
  <p:tag name="KSO_WM_UNIT_INDEX" val="1"/>
  <p:tag name="KSO_WM_UNIT_ID" val="diagram20203751_1*f*1"/>
  <p:tag name="KSO_WM_TEMPLATE_CATEGORY" val="diagram"/>
  <p:tag name="KSO_WM_TEMPLATE_INDEX" val="20203751"/>
  <p:tag name="KSO_WM_UNIT_LAYERLEVEL" val="1"/>
  <p:tag name="KSO_WM_TAG_VERSION" val="1.0"/>
  <p:tag name="KSO_WM_BEAUTIFY_FLAG" val="#wm#"/>
  <p:tag name="KSO_WM_UNIT_SUBTYPE" val="a"/>
  <p:tag name="KSO_WM_UNIT_TEXT_FILL_FORE_SCHEMECOLOR_INDEX_BRIGHTNESS" val="0.15"/>
  <p:tag name="KSO_WM_UNIT_TEXT_FILL_FORE_SCHEMECOLOR_INDEX" val="13"/>
  <p:tag name="KSO_WM_UNIT_TEXT_FILL_TYPE" val="1"/>
</p:tagLst>
</file>

<file path=ppt/tags/tag334.xml><?xml version="1.0" encoding="utf-8"?>
<p:tagLst xmlns:p="http://schemas.openxmlformats.org/presentationml/2006/main">
  <p:tag name="KSO_WM_BEAUTIFY_FLAG" val="#wm#"/>
  <p:tag name="KSO_WM_TEMPLATE_CATEGORY" val="diagram"/>
  <p:tag name="KSO_WM_TEMPLATE_INDEX" val="20203751"/>
  <p:tag name="KSO_WM_SLIDE_ID" val="diagram20203751_1"/>
  <p:tag name="KSO_WM_TEMPLATE_SUBCATEGORY" val="0"/>
  <p:tag name="KSO_WM_TEMPLATE_MASTER_TYPE" val="0"/>
  <p:tag name="KSO_WM_TEMPLATE_COLOR_TYPE" val="1"/>
  <p:tag name="KSO_WM_SLIDE_TYPE" val="text"/>
  <p:tag name="KSO_WM_SLIDE_SUBTYPE" val="pureTxt"/>
  <p:tag name="KSO_WM_SLIDE_ITEM_CNT" val="0"/>
  <p:tag name="KSO_WM_SLIDE_INDEX" val="1"/>
  <p:tag name="KSO_WM_SLIDE_SIZE" val="960*466"/>
  <p:tag name="KSO_WM_SLIDE_POSITION" val="0*74"/>
  <p:tag name="KSO_WM_TAG_VERSION" val="1.0"/>
  <p:tag name="KSO_WM_SLIDE_LAYOUT" val="f"/>
  <p:tag name="KSO_WM_SLIDE_LAYOUT_CNT" val="1"/>
</p:tagLst>
</file>

<file path=ppt/tags/tag3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2554_1*i*1"/>
  <p:tag name="KSO_WM_UNIT_LAYERLEVEL" val="1"/>
  <p:tag name="KSO_WM_TAG_VERSION" val="1.0"/>
  <p:tag name="KSO_WM_BEAUTIFY_FLAG" val="#wm#"/>
  <p:tag name="KSO_WM_UNIT_TYPE" val="i"/>
  <p:tag name="KSO_WM_UNIT_INDEX" val="1"/>
  <p:tag name="KSO_WM_UNIT_SUBTYPE" val="h"/>
  <p:tag name="KSO_WM_SLIDE_BACKGROUND_TYPE" val="bottomTop"/>
  <p:tag name="KSO_WM_SLIDE_BK_DARK_LIGHT" val="2"/>
  <p:tag name="KSO_WM_UNIT_BK_DARK_LIGHT" val="2"/>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TEMPLATE_CATEGORY" val="diagram"/>
  <p:tag name="KSO_WM_TEMPLATE_INDEX" val="20212554"/>
  <p:tag name="KSO_WM_UNIT_VALUE" val="742"/>
  <p:tag name="KSO_WM_TEMPLATE_ASSEMBLE_XID" val="637600a50c9383becde15bb7"/>
  <p:tag name="KSO_WM_TEMPLATE_ASSEMBLE_GROUPID" val="637600a50c9383becde15bb7"/>
</p:tagLst>
</file>

<file path=ppt/tags/tag336.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diagram20212554_1*i*2"/>
  <p:tag name="KSO_WM_TEMPLATE_CATEGORY" val="diagram"/>
  <p:tag name="KSO_WM_TEMPLATE_INDEX" val="20212554"/>
  <p:tag name="KSO_WM_UNIT_LAYERLEVEL" val="1"/>
  <p:tag name="KSO_WM_TAG_VERSION" val="1.0"/>
  <p:tag name="KSO_WM_BEAUTIFY_FLAG" val="#wm#"/>
  <p:tag name="KSO_WM_CHIP_GROUPID" val="5eda18a25860357932c55e72"/>
  <p:tag name="KSO_WM_UNIT_SM_LIMIT_TYPE" val="2"/>
  <p:tag name="KSO_WM_UNIT_DECORATE_INFO" val="{&quot;DecorateInfoH&quot;:{&quot;IsAbs&quot;:false},&quot;DecorateInfoW&quot;:{&quot;IsAbs&quot;:false},&quot;DecorateInfoX&quot;:{&quot;IsAbs&quot;:false,&quot;Pos&quot;:1},&quot;DecorateInfoY&quot;:{&quot;IsAbs&quot;:false,&quot;Pos&quot;:1},&quot;ReferentInfo&quot;:{&quot;Id&quot;:&quot;87954b66e62149b6bb20f091f3010c8e&quot;,&quot;X&quot;:{&quot;Pos&quot;:1},&quot;Y&quot;:{&quot;Pos&quot;:1}},&quot;whChangeMode&quot;:0}"/>
  <p:tag name="KSO_WM_UNIT_DEC_AREA_ID" val="20fff01016c043e99cd2397da552d07b"/>
  <p:tag name="KSO_WM_CHIP_XID" val="5eda18ef5860357932c55e83"/>
  <p:tag name="KSO_WM_UNIT_FILL_FORE_SCHEMECOLOR_INDEX_BRIGHTNESS" val="0"/>
  <p:tag name="KSO_WM_UNIT_FILL_FORE_SCHEMECOLOR_INDEX" val="14"/>
  <p:tag name="KSO_WM_UNIT_FILL_TYPE" val="1"/>
  <p:tag name="KSO_WM_UNIT_SHADOW_SCHEMECOLOR_INDEX_BRIGHTNESS" val="0"/>
  <p:tag name="KSO_WM_UNIT_SHADOW_SCHEMECOLOR_INDEX" val="13"/>
  <p:tag name="KSO_WM_UNIT_VALUE" val="864"/>
  <p:tag name="KSO_WM_TEMPLATE_ASSEMBLE_XID" val="637600a50c9383becde15bb7"/>
  <p:tag name="KSO_WM_TEMPLATE_ASSEMBLE_GROUPID" val="637600a50c9383becde15bb7"/>
</p:tagLst>
</file>

<file path=ppt/tags/tag337.xml><?xml version="1.0" encoding="utf-8"?>
<p:tagLst xmlns:p="http://schemas.openxmlformats.org/presentationml/2006/main">
  <p:tag name="KSO_WM_UNIT_ISCONTENTSTITLE" val="0"/>
  <p:tag name="KSO_WM_UNIT_ISNUMDGMTITLE" val="0"/>
  <p:tag name="KSO_WM_UNIT_NOCLEAR" val="0"/>
  <p:tag name="KSO_WM_UNIT_VALUE" val="24"/>
  <p:tag name="KSO_WM_UNIT_HIGHLIGHT" val="0"/>
  <p:tag name="KSO_WM_UNIT_COMPATIBLE" val="0"/>
  <p:tag name="KSO_WM_UNIT_DIAGRAM_ISNUMVISUAL" val="0"/>
  <p:tag name="KSO_WM_UNIT_DIAGRAM_ISREFERUNIT" val="0"/>
  <p:tag name="KSO_WM_UNIT_TYPE" val="a"/>
  <p:tag name="KSO_WM_UNIT_INDEX" val="1"/>
  <p:tag name="KSO_WM_UNIT_ID" val="diagram20212554_1*a*1"/>
  <p:tag name="KSO_WM_TEMPLATE_CATEGORY" val="diagram"/>
  <p:tag name="KSO_WM_TEMPLATE_INDEX" val="20212554"/>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f03d247568e14cdfbc344fad355954c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t&quot;,&quot;fill_mode&quot;:&quot;full&quot;,&quot;sacle_strategy&quot;:&quot;smart&quot;}"/>
  <p:tag name="KSO_WM_ASSEMBLE_CHIP_INDEX" val="f18b02edb6df47ea90428c4124985fab"/>
  <p:tag name="KSO_WM_UNIT_TEXT_FILL_FORE_SCHEMECOLOR_INDEX_BRIGHTNESS" val="0"/>
  <p:tag name="KSO_WM_UNIT_TEXT_FILL_FORE_SCHEMECOLOR_INDEX" val="13"/>
  <p:tag name="KSO_WM_UNIT_TEXT_FILL_TYPE" val="1"/>
  <p:tag name="KSO_WM_TEMPLATE_ASSEMBLE_XID" val="637600a50c9383becde15bb7"/>
  <p:tag name="KSO_WM_TEMPLATE_ASSEMBLE_GROUPID" val="637600a50c9383becde15bb7"/>
</p:tagLst>
</file>

<file path=ppt/tags/tag33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28780_1*l_h_i*1_1_1"/>
  <p:tag name="KSO_WM_TEMPLATE_CATEGORY" val="diagram"/>
  <p:tag name="KSO_WM_TEMPLATE_INDEX" val="20228780"/>
  <p:tag name="KSO_WM_UNIT_LAYERLEVEL" val="1_1_1"/>
  <p:tag name="KSO_WM_TAG_VERSION" val="1.0"/>
  <p:tag name="KSO_WM_BEAUTIFY_FLAG" val="#wm#"/>
  <p:tag name="KSO_WM_UNIT_TEXT_FILL_FORE_SCHEMECOLOR_INDEX_1_BRIGHTNESS" val="0"/>
  <p:tag name="KSO_WM_UNIT_TEXT_FILL_FORE_SCHEMECOLOR_INDEX_1" val="9"/>
  <p:tag name="KSO_WM_UNIT_TEXT_FILL_FORE_SCHEMECOLOR_INDEX_1_POS" val="0"/>
  <p:tag name="KSO_WM_UNIT_TEXT_FILL_FORE_SCHEMECOLOR_INDEX_1_TRANS" val="0"/>
  <p:tag name="KSO_WM_UNIT_TEXT_FILL_FORE_SCHEMECOLOR_INDEX_2_BRIGHTNESS" val="0"/>
  <p:tag name="KSO_WM_UNIT_TEXT_FILL_FORE_SCHEMECOLOR_INDEX_2" val="9"/>
  <p:tag name="KSO_WM_UNIT_TEXT_FILL_FORE_SCHEMECOLOR_INDEX_2_POS" val="0.34"/>
  <p:tag name="KSO_WM_UNIT_TEXT_FILL_FORE_SCHEMECOLOR_INDEX_2_TRANS" val="0"/>
  <p:tag name="KSO_WM_UNIT_TEXT_FILL_FORE_SCHEMECOLOR_INDEX_3_BRIGHTNESS" val="0"/>
  <p:tag name="KSO_WM_UNIT_TEXT_FILL_FORE_SCHEMECOLOR_INDEX_3" val="9"/>
  <p:tag name="KSO_WM_UNIT_TEXT_FILL_FORE_SCHEMECOLOR_INDEX_3_POS" val="0.67"/>
  <p:tag name="KSO_WM_UNIT_TEXT_FILL_FORE_SCHEMECOLOR_INDEX_3_TRANS" val="1"/>
  <p:tag name="KSO_WM_UNIT_TEXT_FILL_GRADIENT_TYPE" val="0"/>
  <p:tag name="KSO_WM_UNIT_TEXT_FILL_GRADIENT_ANGLE" val="90"/>
  <p:tag name="KSO_WM_UNIT_TEXT_FILL_GRADIENT_Direction" val="1"/>
  <p:tag name="KSO_WM_UNIT_TEXT_FILL_TYPE" val="3"/>
  <p:tag name="KSO_WM_UNIT_USESOURCEFORMAT_APPLY" val="1"/>
</p:tagLst>
</file>

<file path=ppt/tags/tag33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228780_1*l_h_i*1_2_1"/>
  <p:tag name="KSO_WM_TEMPLATE_CATEGORY" val="diagram"/>
  <p:tag name="KSO_WM_TEMPLATE_INDEX" val="20228780"/>
  <p:tag name="KSO_WM_UNIT_LAYERLEVEL" val="1_1_1"/>
  <p:tag name="KSO_WM_TAG_VERSION" val="1.0"/>
  <p:tag name="KSO_WM_BEAUTIFY_FLAG" val="#wm#"/>
  <p:tag name="KSO_WM_UNIT_TEXT_FILL_FORE_SCHEMECOLOR_INDEX_1_BRIGHTNESS" val="0"/>
  <p:tag name="KSO_WM_UNIT_TEXT_FILL_FORE_SCHEMECOLOR_INDEX_1" val="8"/>
  <p:tag name="KSO_WM_UNIT_TEXT_FILL_FORE_SCHEMECOLOR_INDEX_1_POS" val="0"/>
  <p:tag name="KSO_WM_UNIT_TEXT_FILL_FORE_SCHEMECOLOR_INDEX_1_TRANS" val="0"/>
  <p:tag name="KSO_WM_UNIT_TEXT_FILL_FORE_SCHEMECOLOR_INDEX_2_BRIGHTNESS" val="0"/>
  <p:tag name="KSO_WM_UNIT_TEXT_FILL_FORE_SCHEMECOLOR_INDEX_2" val="8"/>
  <p:tag name="KSO_WM_UNIT_TEXT_FILL_FORE_SCHEMECOLOR_INDEX_2_POS" val="0.34"/>
  <p:tag name="KSO_WM_UNIT_TEXT_FILL_FORE_SCHEMECOLOR_INDEX_2_TRANS" val="0"/>
  <p:tag name="KSO_WM_UNIT_TEXT_FILL_FORE_SCHEMECOLOR_INDEX_3_BRIGHTNESS" val="0"/>
  <p:tag name="KSO_WM_UNIT_TEXT_FILL_FORE_SCHEMECOLOR_INDEX_3" val="8"/>
  <p:tag name="KSO_WM_UNIT_TEXT_FILL_FORE_SCHEMECOLOR_INDEX_3_POS" val="0.67"/>
  <p:tag name="KSO_WM_UNIT_TEXT_FILL_FORE_SCHEMECOLOR_INDEX_3_TRANS" val="1"/>
  <p:tag name="KSO_WM_UNIT_TEXT_FILL_GRADIENT_TYPE" val="0"/>
  <p:tag name="KSO_WM_UNIT_TEXT_FILL_GRADIENT_ANGLE" val="90"/>
  <p:tag name="KSO_WM_UNIT_TEXT_FILL_GRADIENT_Direction" val="1"/>
  <p:tag name="KSO_WM_UNIT_TEXT_FILL_TYPE" val="3"/>
  <p:tag name="KSO_WM_UNIT_USESOURCEFORMAT_APPLY" val="1"/>
</p:tagLst>
</file>

<file path=ppt/tags/tag34.xml><?xml version="1.0" encoding="utf-8"?>
<p:tagLst xmlns:p="http://schemas.openxmlformats.org/presentationml/2006/main">
  <p:tag name="PA" val="v5.2.7"/>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3"/>
  <p:tag name="KSO_WM_UNIT_TEXT_FILL_TYPE" val="1"/>
</p:tagLst>
</file>

<file path=ppt/tags/tag340.xml><?xml version="1.0" encoding="utf-8"?>
<p:tagLst xmlns:p="http://schemas.openxmlformats.org/presentationml/2006/main">
  <p:tag name="KSO_WM_UNIT_SUBTYPE" val="a"/>
  <p:tag name="KSO_WM_UNIT_PRESET_TEXT" val="请言简意赅的阐述您的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28780_1*l_h_f*1_1_1"/>
  <p:tag name="KSO_WM_TEMPLATE_CATEGORY" val="diagram"/>
  <p:tag name="KSO_WM_TEMPLATE_INDEX" val="20228780"/>
  <p:tag name="KSO_WM_UNIT_LAYERLEVEL" val="1_1_1"/>
  <p:tag name="KSO_WM_TAG_VERSION" val="1.0"/>
  <p:tag name="KSO_WM_BEAUTIFY_FLAG" val="#wm#"/>
  <p:tag name="KSO_WM_UNIT_TEXT_FILL_FORE_SCHEMECOLOR_INDEX_BRIGHTNESS" val="0"/>
  <p:tag name="KSO_WM_UNIT_TEXT_FILL_FORE_SCHEMECOLOR_INDEX" val="13"/>
  <p:tag name="KSO_WM_UNIT_TEXT_FILL_TYPE" val="1"/>
  <p:tag name="KSO_WM_UNIT_USESOURCEFORMAT_APPLY" val="1"/>
</p:tagLst>
</file>

<file path=ppt/tags/tag341.xml><?xml version="1.0" encoding="utf-8"?>
<p:tagLst xmlns:p="http://schemas.openxmlformats.org/presentationml/2006/main">
  <p:tag name="KSO_WM_UNIT_SUBTYPE" val="a"/>
  <p:tag name="KSO_WM_UNIT_PRESET_TEXT" val="请言简意赅的阐述您的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28780_1*l_h_f*1_2_1"/>
  <p:tag name="KSO_WM_TEMPLATE_CATEGORY" val="diagram"/>
  <p:tag name="KSO_WM_TEMPLATE_INDEX" val="20228780"/>
  <p:tag name="KSO_WM_UNIT_LAYERLEVEL" val="1_1_1"/>
  <p:tag name="KSO_WM_TAG_VERSION" val="1.0"/>
  <p:tag name="KSO_WM_BEAUTIFY_FLAG" val="#wm#"/>
  <p:tag name="KSO_WM_UNIT_TEXT_FILL_FORE_SCHEMECOLOR_INDEX_BRIGHTNESS" val="0"/>
  <p:tag name="KSO_WM_UNIT_TEXT_FILL_FORE_SCHEMECOLOR_INDEX" val="13"/>
  <p:tag name="KSO_WM_UNIT_TEXT_FILL_TYPE" val="1"/>
  <p:tag name="KSO_WM_UNIT_USESOURCEFORMAT_APPLY" val="1"/>
</p:tagLst>
</file>

<file path=ppt/tags/tag342.xml><?xml version="1.0" encoding="utf-8"?>
<p:tagLst xmlns:p="http://schemas.openxmlformats.org/presentationml/2006/main">
  <p:tag name="KSO_WM_BEAUTIFY_FLAG" val="#wm#"/>
  <p:tag name="KSO_WM_TEMPLATE_CATEGORY" val="diagram"/>
  <p:tag name="KSO_WM_TEMPLATE_INDEX" val="20212554"/>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444444448,&quot;topAbs&quot;:false,&quot;type&quot;:&quot;bottomTop&quot;},{&quot;bottom&quot;:0,&quot;bottomAbs&quot;:false,&quot;left&quot;:0,&quot;leftAbs&quot;:false,&quot;right&quot;:0,&quot;rightAbs&quot;:false,&quot;top&quot;:0,&quot;topAbs&quot;:false,&quot;type&quot;:&quot;general&quot;}],&quot;id&quot;:&quot;2022-11-17T17:36:38&quot;,&quot;maxSize&quot;:{&quot;size1&quot;:26.7},&quot;minSize&quot;:{&quot;size1&quot;:20},&quot;normalSize&quot;:{&quot;size1&quot;:20},&quot;subLayout&quot;:[{&quot;id&quot;:&quot;2022-11-17T17:36:38&quot;,&quot;margin&quot;:{&quot;bottom&quot;:0,&quot;left&quot;:1.6929999589920044,&quot;right&quot;:1.6929999589920044,&quot;top&quot;:1.6929999589920044},&quot;type&quot;:0},{&quot;id&quot;:&quot;2022-11-17T17:36:38&quot;,&quot;margin&quot;:{&quot;bottom&quot;:2.5399999618530273,&quot;left&quot;:2.5399999618530273,&quot;right&quot;:2.5399999618530273,&quot;top&quot;:2.117000102996826},&quot;type&quot;:0}],&quot;type&quot;:0}"/>
  <p:tag name="KSO_WM_SLIDE_BACKGROUND" val="[&quot;bottomTop&quot;,&quot;general&quot;]"/>
  <p:tag name="KSO_WM_SLIDE_RATIO" val="1.777778"/>
  <p:tag name="KSO_WM_SLIDE_ID" val="diagram20212554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491"/>
  <p:tag name="KSO_WM_SLIDE_POSITION" val="0*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862a40b1085942b3ac37b2627f08a9a8&quot;,&quot;fill_align&quot;:&quot;cm&quot;,&quot;chip_types&quot;:[&quot;diagram&quot;,&quot;pictext&quot;,&quot;text&quot;,&quot;picture&quot;,&quot;chart&quot;,&quot;table&quot;,&quot;video&quot;]}],[{&quot;text_align&quot;:&quot;ct&quot;,&quot;text_direction&quot;:&quot;horizontal&quot;,&quot;support_big_font&quot;:false,&quot;picture_toward&quot;:0,&quot;picture_dockside&quot;:[],&quot;fill_id&quot;:&quot;fbc1d1c81b9c4bca8f09873cfc4ac6db&quot;,&quot;fill_align&quot;:&quot;ct&quot;,&quot;chip_types&quot;:[&quot;header&quot;]},{&quot;text_align&quot;:&quot;lm&quot;,&quot;text_direction&quot;:&quot;horizontal&quot;,&quot;support_features&quot;:[&quot;collage&quot;,&quot;carousel&quot;],&quot;support_big_font&quot;:false,&quot;picture_toward&quot;:0,&quot;picture_dockside&quot;:[],&quot;fill_id&quot;:&quot;862a40b1085942b3ac37b2627f08a9a8&quot;,&quot;fill_align&quot;:&quot;cm&quot;,&quot;chip_types&quot;:[&quot;diagram&quot;,&quot;pictext&quot;,&quot;text&quot;,&quot;picture&quot;,&quot;chart&quot;,&quot;table&quot;,&quot;video&quot;]}]]"/>
  <p:tag name="KSO_WM_CHIP_GROUPID" val="5eda18a25860357932c55e72"/>
  <p:tag name="KSO_WM_CHIP_XID" val="5eda18ef5860357932c55e83"/>
  <p:tag name="KSO_WM_CHIP_DECFILLPROP" val="[]"/>
  <p:tag name="KSO_WM_SLIDE_BK_DARK_LIGHT" val="2"/>
  <p:tag name="KSO_WM_SLIDE_BACKGROUND_TYPE" val="bottomTop"/>
  <p:tag name="KSO_WM_SLIDE_SUPPORT_FEATURE_TYPE" val="3"/>
  <p:tag name="KSO_WM_TEMPLATE_ASSEMBLE_XID" val="637600a50c9383becde15bb7"/>
  <p:tag name="KSO_WM_TEMPLATE_ASSEMBLE_GROUPID" val="637600a50c9383becde15bb7"/>
</p:tagLst>
</file>

<file path=ppt/tags/tag3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1476_1*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2"/>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TEMPLATE_CATEGORY" val="diagram"/>
  <p:tag name="KSO_WM_TEMPLATE_INDEX" val="20211476"/>
  <p:tag name="KSO_WM_UNIT_VALUE" val="450"/>
  <p:tag name="KSO_WM_TEMPLATE_ASSEMBLE_XID" val="6130c4e1c26b0a66a1c57d35"/>
  <p:tag name="KSO_WM_TEMPLATE_ASSEMBLE_GROUPID" val="6130c4e1c26b0a66a1c57d35"/>
</p:tagLst>
</file>

<file path=ppt/tags/tag3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1476_1*i*2"/>
  <p:tag name="KSO_WM_TEMPLATE_CATEGORY" val="diagram"/>
  <p:tag name="KSO_WM_TEMPLATE_INDEX" val="20211476"/>
  <p:tag name="KSO_WM_UNIT_LAYERLEVEL" val="1"/>
  <p:tag name="KSO_WM_TAG_VERSION" val="1.0"/>
  <p:tag name="KSO_WM_BEAUTIFY_FLAG" val="#wm#"/>
  <p:tag name="KSO_WM_UNIT_TYPE" val="i"/>
  <p:tag name="KSO_WM_UNIT_INDEX" val="2"/>
  <p:tag name="KSO_WM_UNIT_BLOCK" val="0"/>
  <p:tag name="KSO_WM_UNIT_SM_LIMIT_TYPE" val="2"/>
  <p:tag name="KSO_WM_UNIT_DEC_AREA_ID" val="e24cf69af5c44dfb80597a9df8af8dd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f6c937b7b7ee298d401b012"/>
  <p:tag name="KSO_WM_CHIP_XID" val="5f6c937b7b7ee298d401b013"/>
  <p:tag name="KSO_WM_UNIT_LINE_FORE_SCHEMECOLOR_INDEX_BRIGHTNESS" val="-0.15"/>
  <p:tag name="KSO_WM_UNIT_LINE_FORE_SCHEMECOLOR_INDEX" val="16"/>
  <p:tag name="KSO_WM_UNIT_LINE_FILL_TYPE" val="2"/>
  <p:tag name="KSO_WM_TEMPLATE_ASSEMBLE_XID" val="6130c4e1c26b0a66a1c57d35"/>
  <p:tag name="KSO_WM_TEMPLATE_ASSEMBLE_GROUPID" val="6130c4e1c26b0a66a1c57d35"/>
</p:tagLst>
</file>

<file path=ppt/tags/tag3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1476_1*i*4"/>
  <p:tag name="KSO_WM_TEMPLATE_CATEGORY" val="diagram"/>
  <p:tag name="KSO_WM_TEMPLATE_INDEX" val="20211476"/>
  <p:tag name="KSO_WM_UNIT_LAYERLEVEL" val="1"/>
  <p:tag name="KSO_WM_TAG_VERSION" val="1.0"/>
  <p:tag name="KSO_WM_BEAUTIFY_FLAG" val="#wm#"/>
  <p:tag name="KSO_WM_UNIT_TYPE" val="i"/>
  <p:tag name="KSO_WM_UNIT_INDEX" val="4"/>
  <p:tag name="KSO_WM_UNIT_BLOCK" val="0"/>
  <p:tag name="KSO_WM_UNIT_SM_LIMIT_TYPE" val="2"/>
  <p:tag name="KSO_WM_UNIT_DEC_AREA_ID" val="2244a0f1b14b4a268f8a2990b42fe12d"/>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CHIP_GROUPID" val="5f6c937b7b7ee298d401b012"/>
  <p:tag name="KSO_WM_CHIP_XID" val="5f6c937b7b7ee298d401b013"/>
  <p:tag name="KSO_WM_UNIT_LINE_FORE_SCHEMECOLOR_INDEX_BRIGHTNESS" val="0"/>
  <p:tag name="KSO_WM_UNIT_LINE_FORE_SCHEMECOLOR_INDEX" val="15"/>
  <p:tag name="KSO_WM_UNIT_LINE_FILL_TYPE" val="2"/>
  <p:tag name="KSO_WM_TEMPLATE_ASSEMBLE_XID" val="6130c4e1c26b0a66a1c57d35"/>
  <p:tag name="KSO_WM_TEMPLATE_ASSEMBLE_GROUPID" val="6130c4e1c26b0a66a1c57d35"/>
</p:tagLst>
</file>

<file path=ppt/tags/tag3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1476_1*i*5"/>
  <p:tag name="KSO_WM_TEMPLATE_CATEGORY" val="diagram"/>
  <p:tag name="KSO_WM_TEMPLATE_INDEX" val="20211476"/>
  <p:tag name="KSO_WM_UNIT_LAYERLEVEL" val="1"/>
  <p:tag name="KSO_WM_TAG_VERSION" val="1.0"/>
  <p:tag name="KSO_WM_BEAUTIFY_FLAG" val="#wm#"/>
  <p:tag name="KSO_WM_UNIT_TYPE" val="i"/>
  <p:tag name="KSO_WM_UNIT_INDEX" val="5"/>
  <p:tag name="KSO_WM_UNIT_BLOCK" val="0"/>
  <p:tag name="KSO_WM_UNIT_SM_LIMIT_TYPE" val="2"/>
  <p:tag name="KSO_WM_UNIT_DEC_AREA_ID" val="3e56843929ba4590b1dd56db50fbcb5f"/>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CHIP_GROUPID" val="5f6c937b7b7ee298d401b012"/>
  <p:tag name="KSO_WM_CHIP_XID" val="5f6c937b7b7ee298d401b013"/>
  <p:tag name="KSO_WM_UNIT_LINE_FORE_SCHEMECOLOR_INDEX_BRIGHTNESS" val="0"/>
  <p:tag name="KSO_WM_UNIT_LINE_FORE_SCHEMECOLOR_INDEX" val="15"/>
  <p:tag name="KSO_WM_UNIT_LINE_FILL_TYPE" val="2"/>
  <p:tag name="KSO_WM_TEMPLATE_ASSEMBLE_XID" val="6130c4e1c26b0a66a1c57d35"/>
  <p:tag name="KSO_WM_TEMPLATE_ASSEMBLE_GROUPID" val="6130c4e1c26b0a66a1c57d35"/>
</p:tagLst>
</file>

<file path=ppt/tags/tag347.xml><?xml version="1.0" encoding="utf-8"?>
<p:tagLst xmlns:p="http://schemas.openxmlformats.org/presentationml/2006/main">
  <p:tag name="KSO_WM_UNIT_ISCONTENTSTITLE" val="0"/>
  <p:tag name="KSO_WM_UNIT_ISNUMDGMTITLE" val="0"/>
  <p:tag name="KSO_WM_UNIT_NOCLEAR" val="0"/>
  <p:tag name="KSO_WM_UNIT_VALUE" val="18"/>
  <p:tag name="KSO_WM_UNIT_HIGHLIGHT" val="0"/>
  <p:tag name="KSO_WM_UNIT_COMPATIBLE" val="0"/>
  <p:tag name="KSO_WM_UNIT_DIAGRAM_ISNUMVISUAL" val="0"/>
  <p:tag name="KSO_WM_UNIT_DIAGRAM_ISREFERUNIT" val="0"/>
  <p:tag name="KSO_WM_UNIT_TYPE" val="a"/>
  <p:tag name="KSO_WM_UNIT_INDEX" val="1"/>
  <p:tag name="KSO_WM_UNIT_ID" val="diagram20211476_1*a*1"/>
  <p:tag name="KSO_WM_TEMPLATE_CATEGORY" val="diagram"/>
  <p:tag name="KSO_WM_TEMPLATE_INDEX" val="20211476"/>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6fd8f26693884cb8a60d3cc0ec391cd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9cb00cde58294dbeb9778d4bbe985a11"/>
  <p:tag name="KSO_WM_UNIT_TEXT_FILL_FORE_SCHEMECOLOR_INDEX_BRIGHTNESS" val="0"/>
  <p:tag name="KSO_WM_UNIT_TEXT_FILL_FORE_SCHEMECOLOR_INDEX" val="13"/>
  <p:tag name="KSO_WM_UNIT_TEXT_FILL_TYPE" val="1"/>
  <p:tag name="KSO_WM_TEMPLATE_ASSEMBLE_XID" val="6130c4e1c26b0a66a1c57d35"/>
  <p:tag name="KSO_WM_TEMPLATE_ASSEMBLE_GROUPID" val="6130c4e1c26b0a66a1c57d35"/>
</p:tagLst>
</file>

<file path=ppt/tags/tag348.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476_1*f*1"/>
  <p:tag name="KSO_WM_TEMPLATE_CATEGORY" val="diagram"/>
  <p:tag name="KSO_WM_TEMPLATE_INDEX" val="20211476"/>
  <p:tag name="KSO_WM_UNIT_LAYERLEVEL" val="1"/>
  <p:tag name="KSO_WM_TAG_VERSION" val="1.0"/>
  <p:tag name="KSO_WM_BEAUTIFY_FLAG" val="#wm#"/>
  <p:tag name="KSO_WM_UNIT_DEFAULT_FONT" val="14;20;2"/>
  <p:tag name="KSO_WM_UNIT_BLOCK" val="0"/>
  <p:tag name="KSO_WM_UNIT_VALUE" val="300"/>
  <p:tag name="KSO_WM_UNIT_SHOW_EDIT_AREA_INDICATION" val="1"/>
  <p:tag name="KSO_WM_CHIP_GROUPID" val="5e6b05596848fb12bee65ac8"/>
  <p:tag name="KSO_WM_CHIP_XID" val="5e6b05596848fb12bee65aca"/>
  <p:tag name="KSO_WM_UNIT_DEC_AREA_ID" val="c1cfd0f6ba0344ef9f25b122e595114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607386e5347f4fe393b8165446814056"/>
  <p:tag name="KSO_WM_UNIT_SUPPORT_UNIT_TYPE" val="[&quot;l&quot;,&quot;m&quot;,&quot;n&quot;,&quot;o&quot;,&quot;p&quot;,&quot;q&quot;,&quot;r&quot;,&quot;δ&quot;,&quot;ε&quot;,&quot;ζ&quot;,&quot;η&quot;,&quot;d&quot;,&quot;α&quot;,&quot;β&quot;,&quot;θ&quot;]"/>
  <p:tag name="KSO_WM_UNIT_TEXT_FILL_FORE_SCHEMECOLOR_INDEX_BRIGHTNESS" val="0.25"/>
  <p:tag name="KSO_WM_UNIT_TEXT_FILL_FORE_SCHEMECOLOR_INDEX" val="13"/>
  <p:tag name="KSO_WM_UNIT_TEXT_FILL_TYPE" val="1"/>
  <p:tag name="KSO_WM_TEMPLATE_ASSEMBLE_XID" val="6130c4e1c26b0a66a1c57d35"/>
  <p:tag name="KSO_WM_TEMPLATE_ASSEMBLE_GROUPID" val="6130c4e1c26b0a66a1c57d35"/>
</p:tagLst>
</file>

<file path=ppt/tags/tag349.xml><?xml version="1.0" encoding="utf-8"?>
<p:tagLst xmlns:p="http://schemas.openxmlformats.org/presentationml/2006/main">
  <p:tag name="KSO_WM_SLIDE_ID" val="diagram20211476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06*540"/>
  <p:tag name="KSO_WM_SLIDE_POSITION" val="0*0"/>
  <p:tag name="KSO_WM_TAG_VERSION" val="1.0"/>
  <p:tag name="KSO_WM_BEAUTIFY_FLAG" val="#wm#"/>
  <p:tag name="KSO_WM_TEMPLATE_CATEGORY" val="diagram"/>
  <p:tag name="KSO_WM_TEMPLATE_INDEX" val="20211476"/>
  <p:tag name="KSO_WM_SLIDE_LAYOUT" val="a_f"/>
  <p:tag name="KSO_WM_SLIDE_LAYOUT_CNT" val="1_1"/>
  <p:tag name="KSO_WM_SLIDE_LAYOUT_INFO" val="{&quot;direction&quot;:1,&quot;id&quot;:&quot;2021-09-02T20:34:45&quot;,&quot;maxSize&quot;:{&quot;size1&quot;:35},&quot;minSize&quot;:{&quot;size1&quot;:35},&quot;normalSize&quot;:{&quot;size1&quot;:35},&quot;subLayout&quot;:[{&quot;backgroundInfo&quot;:[{&quot;bottom&quot;:0,&quot;bottomAbs&quot;:false,&quot;left&quot;:0,&quot;leftAbs&quot;:false,&quot;right&quot;:0,&quot;rightAbs&quot;:false,&quot;top&quot;:0,&quot;topAbs&quot;:false,&quot;type&quot;:&quot;leftRight&quot;}],&quot;id&quot;:&quot;2021-09-02T20:34:45&quot;,&quot;margin&quot;:{&quot;bottom&quot;:5.502999782562256,&quot;left&quot;:1.2450000047683716,&quot;right&quot;:1.2960000038146973,&quot;top&quot;:3.38700008392334},&quot;type&quot;:0},{&quot;id&quot;:&quot;2021-09-02T20:34:45&quot;,&quot;margin&quot;:{&quot;bottom&quot;:2.5399999618530273,&quot;left&quot;:1.6920002698898315,&quot;right&quot;:1.8980001211166382,&quot;top&quot;:2.5399999618530273},&quot;type&quot;:0}],&quot;type&quot;:0}"/>
  <p:tag name="KSO_WM_SLIDE_CAN_ADD_NAVIGATION" val="1"/>
  <p:tag name="KSO_WM_SLIDE_BACKGROUND" val="[&quot;leftRight&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6c937b7b7ee298d401b013"/>
  <p:tag name="KSO_WM_CHIP_FILLPROP" val="[[{&quot;text_align&quot;:&quot;lm&quot;,&quot;text_direction&quot;:&quot;horizontal&quot;,&quot;support_big_font&quot;:false,&quot;picture_toward&quot;:0,&quot;picture_dockside&quot;:[],&quot;fill_id&quot;:&quot;350ec91c9ad44fdbb206e19c2af94b5f&quot;,&quot;fill_align&quot;:&quot;cm&quot;,&quot;chip_types&quot;:[&quot;text&quot;,&quot;header&quot;]},{&quot;text_align&quot;:&quot;lm&quot;,&quot;text_direction&quot;:&quot;horizontal&quot;,&quot;support_features&quot;:[&quot;collage&quot;,&quot;carousel&quot;],&quot;support_big_font&quot;:false,&quot;picture_toward&quot;:0,&quot;picture_dockside&quot;:[],&quot;fill_id&quot;:&quot;7dc253cee86c47f8a027a0eb4441b5ce&quot;,&quot;fill_align&quot;:&quot;cm&quot;,&quot;chip_types&quot;:[&quot;diagram&quot;,&quot;text&quot;,&quot;picture&quot;,&quot;chart&quot;,&quot;table&quot;,&quot;video&quot;]}]]"/>
  <p:tag name="KSO_WM_CHIP_DECFILLPROP" val="[]"/>
  <p:tag name="KSO_WM_CHIP_GROUPID" val="5f6c937b7b7ee298d401b012"/>
  <p:tag name="KSO_WM_SLIDE_BK_DARK_LIGHT" val="2"/>
  <p:tag name="KSO_WM_SLIDE_BACKGROUND_TYPE" val="leftRight"/>
  <p:tag name="KSO_WM_SLIDE_SUPPORT_FEATURE_TYPE" val="0"/>
  <p:tag name="KSO_WM_TEMPLATE_ASSEMBLE_XID" val="6130c4e1c26b0a66a1c57d35"/>
  <p:tag name="KSO_WM_TEMPLATE_ASSEMBLE_GROUPID" val="6130c4e1c26b0a66a1c57d35"/>
</p:tagLst>
</file>

<file path=ppt/tags/tag35.xml><?xml version="1.0" encoding="utf-8"?>
<p:tagLst xmlns:p="http://schemas.openxmlformats.org/presentationml/2006/main">
  <p:tag name="KSO_WM_BEAUTIFY_FLAG" val="#wm#"/>
  <p:tag name="KSO_WM_TEMPLATE_CATEGORY" val="diagram"/>
  <p:tag name="KSO_WM_TEMPLATE_INDEX" val="20212554"/>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444444448,&quot;topAbs&quot;:false,&quot;type&quot;:&quot;bottomTop&quot;},{&quot;bottom&quot;:0,&quot;bottomAbs&quot;:false,&quot;left&quot;:0,&quot;leftAbs&quot;:false,&quot;right&quot;:0,&quot;rightAbs&quot;:false,&quot;top&quot;:0,&quot;topAbs&quot;:false,&quot;type&quot;:&quot;general&quot;}],&quot;id&quot;:&quot;2022-11-17T17:36:38&quot;,&quot;maxSize&quot;:{&quot;size1&quot;:26.7},&quot;minSize&quot;:{&quot;size1&quot;:20},&quot;normalSize&quot;:{&quot;size1&quot;:20},&quot;subLayout&quot;:[{&quot;id&quot;:&quot;2022-11-17T17:36:38&quot;,&quot;margin&quot;:{&quot;bottom&quot;:0,&quot;left&quot;:1.6929999589920044,&quot;right&quot;:1.6929999589920044,&quot;top&quot;:1.6929999589920044},&quot;type&quot;:0},{&quot;id&quot;:&quot;2022-11-17T17:36:38&quot;,&quot;margin&quot;:{&quot;bottom&quot;:2.5399999618530273,&quot;left&quot;:2.5399999618530273,&quot;right&quot;:2.5399999618530273,&quot;top&quot;:2.117000102996826},&quot;type&quot;:0}],&quot;type&quot;:0}"/>
  <p:tag name="KSO_WM_SLIDE_BACKGROUND" val="[&quot;bottomTop&quot;,&quot;general&quot;]"/>
  <p:tag name="KSO_WM_SLIDE_RATIO" val="1.777778"/>
  <p:tag name="KSO_WM_SLIDE_ID" val="diagram20212554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491"/>
  <p:tag name="KSO_WM_SLIDE_POSITION" val="0*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862a40b1085942b3ac37b2627f08a9a8&quot;,&quot;fill_align&quot;:&quot;cm&quot;,&quot;chip_types&quot;:[&quot;diagram&quot;,&quot;pictext&quot;,&quot;text&quot;,&quot;picture&quot;,&quot;chart&quot;,&quot;table&quot;,&quot;video&quot;]}],[{&quot;text_align&quot;:&quot;ct&quot;,&quot;text_direction&quot;:&quot;horizontal&quot;,&quot;support_big_font&quot;:false,&quot;picture_toward&quot;:0,&quot;picture_dockside&quot;:[],&quot;fill_id&quot;:&quot;fbc1d1c81b9c4bca8f09873cfc4ac6db&quot;,&quot;fill_align&quot;:&quot;ct&quot;,&quot;chip_types&quot;:[&quot;header&quot;]},{&quot;text_align&quot;:&quot;lm&quot;,&quot;text_direction&quot;:&quot;horizontal&quot;,&quot;support_features&quot;:[&quot;collage&quot;,&quot;carousel&quot;],&quot;support_big_font&quot;:false,&quot;picture_toward&quot;:0,&quot;picture_dockside&quot;:[],&quot;fill_id&quot;:&quot;862a40b1085942b3ac37b2627f08a9a8&quot;,&quot;fill_align&quot;:&quot;cm&quot;,&quot;chip_types&quot;:[&quot;diagram&quot;,&quot;pictext&quot;,&quot;text&quot;,&quot;picture&quot;,&quot;chart&quot;,&quot;table&quot;,&quot;video&quot;]}]]"/>
  <p:tag name="KSO_WM_CHIP_GROUPID" val="5eda18a25860357932c55e72"/>
  <p:tag name="KSO_WM_CHIP_XID" val="5eda18ef5860357932c55e83"/>
  <p:tag name="KSO_WM_CHIP_DECFILLPROP" val="[]"/>
  <p:tag name="KSO_WM_SLIDE_BK_DARK_LIGHT" val="2"/>
  <p:tag name="KSO_WM_SLIDE_BACKGROUND_TYPE" val="bottomTop"/>
  <p:tag name="KSO_WM_SLIDE_SUPPORT_FEATURE_TYPE" val="3"/>
  <p:tag name="KSO_WM_TEMPLATE_ASSEMBLE_XID" val="637600a50c9383becde15bb7"/>
  <p:tag name="KSO_WM_TEMPLATE_ASSEMBLE_GROUPID" val="637600a50c9383becde15bb7"/>
</p:tagLst>
</file>

<file path=ppt/tags/tag350.xml><?xml version="1.0" encoding="utf-8"?>
<p:tagLst xmlns:p="http://schemas.openxmlformats.org/presentationml/2006/main">
  <p:tag name="KSO_WM_UNIT_VALUE" val="1904*3384"/>
  <p:tag name="KSO_WM_UNIT_HIGHLIGHT" val="0"/>
  <p:tag name="KSO_WM_UNIT_COMPATIBLE" val="1"/>
  <p:tag name="KSO_WM_UNIT_DIAGRAM_ISNUMVISUAL" val="0"/>
  <p:tag name="KSO_WM_UNIT_DIAGRAM_ISREFERUNIT" val="0"/>
  <p:tag name="KSO_WM_UNIT_TYPE" val="d"/>
  <p:tag name="KSO_WM_UNIT_INDEX" val="1"/>
  <p:tag name="KSO_WM_UNIT_ID" val="diagram20212616_1*d*1"/>
  <p:tag name="KSO_WM_TEMPLATE_CATEGORY" val="diagram"/>
  <p:tag name="KSO_WM_TEMPLATE_INDEX" val="20212616"/>
  <p:tag name="KSO_WM_UNIT_LAYERLEVEL" val="1"/>
  <p:tag name="KSO_WM_TAG_VERSION" val="1.0"/>
  <p:tag name="KSO_WM_BEAUTIFY_FLAG" val="#wm#"/>
  <p:tag name="KSO_WM_CHIP_GROUPID" val="5e7310da9a230a26b9e88a19"/>
  <p:tag name="KSO_WM_CHIP_XID" val="5e7310da9a230a26b9e88a1a"/>
  <p:tag name="KSO_WM_UNIT_DEC_AREA_ID" val="4b0952ae2e2c485dbec4f9ab1828776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de1e60896e89481c985a27934d2f75ce"/>
  <p:tag name="KSO_WM_UNIT_PLACING_PICTURE" val="de1e60896e89481c985a27934d2f75ce"/>
  <p:tag name="KSO_WM_TEMPLATE_ASSEMBLE_XID" val="60656f534054ed1e2fb807cf"/>
  <p:tag name="KSO_WM_TEMPLATE_ASSEMBLE_GROUPID" val="60656f534054ed1e2fb807cf"/>
  <p:tag name="KSO_WM_UNIT_PLACING_PICTURE_INFO" val="{&quot;code&quot;:&quot;&quot;,&quot;full_picture&quot;:false,&quot;scheme&quot;:&quot;&quot;,&quot;spacing&quot;:5}"/>
  <p:tag name="KSO_WM_UNIT_PLACING_PICTURE_COLLAGE_VIEWPORT" val="{&quot;height&quot;:9548.517643871204,&quot;width&quot;:16975.140157480313}"/>
</p:tagLst>
</file>

<file path=ppt/tags/tag3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2616_1*i*1"/>
  <p:tag name="KSO_WM_TEMPLATE_CATEGORY" val="diagram"/>
  <p:tag name="KSO_WM_TEMPLATE_INDEX" val="20212616"/>
  <p:tag name="KSO_WM_UNIT_LAYERLEVEL" val="1"/>
  <p:tag name="KSO_WM_TAG_VERSION" val="1.0"/>
  <p:tag name="KSO_WM_BEAUTIFY_FLAG" val="#wm#"/>
  <p:tag name="KSO_WM_UNIT_BLOCK" val="0"/>
  <p:tag name="KSO_WM_UNIT_SM_LIMIT_TYPE" val="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C_AREA_ID" val="6a427a24a4f94a2ab2792ae590ae060d"/>
  <p:tag name="KSO_WM_CHIP_GROUPID" val="5e9e7ee973d2384101fd9d64"/>
  <p:tag name="KSO_WM_CHIP_XID" val="5e9e7ee973d2384101fd9d65"/>
  <p:tag name="KSO_WM_UNIT_FILL_FORE_SCHEMECOLOR_INDEX_BRIGHTNESS" val="0"/>
  <p:tag name="KSO_WM_UNIT_FILL_FORE_SCHEMECOLOR_INDEX" val="13"/>
  <p:tag name="KSO_WM_UNIT_FILL_TYPE" val="1"/>
  <p:tag name="KSO_WM_UNIT_TEXT_FILL_FORE_SCHEMECOLOR_INDEX_BRIGHTNESS" val="0"/>
  <p:tag name="KSO_WM_UNIT_TEXT_FILL_FORE_SCHEMECOLOR_INDEX" val="2"/>
  <p:tag name="KSO_WM_UNIT_TEXT_FILL_TYPE" val="1"/>
  <p:tag name="KSO_WM_UNIT_VALUE" val="250"/>
  <p:tag name="KSO_WM_TEMPLATE_ASSEMBLE_XID" val="60656f534054ed1e2fb807cf"/>
  <p:tag name="KSO_WM_TEMPLATE_ASSEMBLE_GROUPID" val="60656f534054ed1e2fb807cf"/>
</p:tagLst>
</file>

<file path=ppt/tags/tag352.xml><?xml version="1.0" encoding="utf-8"?>
<p:tagLst xmlns:p="http://schemas.openxmlformats.org/presentationml/2006/main">
  <p:tag name="KSO_WM_UNIT_ISCONTENTSTITLE" val="0"/>
  <p:tag name="KSO_WM_UNIT_ISNUMDGMTITLE" val="0"/>
  <p:tag name="KSO_WM_UNIT_NOCLEAR" val="0"/>
  <p:tag name="KSO_WM_UNIT_VALUE" val="25"/>
  <p:tag name="KSO_WM_UNIT_HIGHLIGHT" val="0"/>
  <p:tag name="KSO_WM_UNIT_COMPATIBLE" val="0"/>
  <p:tag name="KSO_WM_UNIT_DIAGRAM_ISNUMVISUAL" val="0"/>
  <p:tag name="KSO_WM_UNIT_DIAGRAM_ISREFERUNIT" val="0"/>
  <p:tag name="KSO_WM_UNIT_TYPE" val="a"/>
  <p:tag name="KSO_WM_UNIT_INDEX" val="1"/>
  <p:tag name="KSO_WM_UNIT_ID" val="diagram20212616_1*a*1"/>
  <p:tag name="KSO_WM_TEMPLATE_CATEGORY" val="diagram"/>
  <p:tag name="KSO_WM_TEMPLATE_INDEX" val="20212616"/>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ff62634adbff474ba995849703b3cb4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7ffba625ef05460e97f0a148f9beed30"/>
  <p:tag name="KSO_WM_UNIT_TEXT_FILL_FORE_SCHEMECOLOR_INDEX_BRIGHTNESS" val="0"/>
  <p:tag name="KSO_WM_UNIT_TEXT_FILL_FORE_SCHEMECOLOR_INDEX" val="13"/>
  <p:tag name="KSO_WM_UNIT_TEXT_FILL_TYPE" val="1"/>
  <p:tag name="KSO_WM_TEMPLATE_ASSEMBLE_XID" val="60656f534054ed1e2fb807cf"/>
  <p:tag name="KSO_WM_TEMPLATE_ASSEMBLE_GROUPID" val="60656f534054ed1e2fb807cf"/>
</p:tagLst>
</file>

<file path=ppt/tags/tag353.xml><?xml version="1.0" encoding="utf-8"?>
<p:tagLst xmlns:p="http://schemas.openxmlformats.org/presentationml/2006/main">
  <p:tag name="KSO_WM_BEAUTIFY_FLAG" val="#wm#"/>
  <p:tag name="KSO_WM_TEMPLATE_CATEGORY" val="diagram"/>
  <p:tag name="KSO_WM_TEMPLATE_INDEX" val="20212616"/>
  <p:tag name="KSO_WM_SLIDE_LAYOUT_INFO" val="{&quot;backgroundInfo&quot;:[{&quot;bottom&quot;:0,&quot;bottomAbs&quot;:false,&quot;left&quot;:0,&quot;leftAbs&quot;:false,&quot;right&quot;:0,&quot;rightAbs&quot;:false,&quot;top&quot;:0,&quot;topAbs&quot;:false,&quot;type&quot;:&quot;general&quot;}],&quot;direction&quot;:1,&quot;id&quot;:&quot;2021-04-01T15:40:01&quot;,&quot;maxSize&quot;:{&quot;size1&quot;:98.8},&quot;minSize&quot;:{&quot;size1&quot;:98.8},&quot;normalSize&quot;:{&quot;size1&quot;:98.8},&quot;subLayout&quot;:[{&quot;id&quot;:&quot;2021-04-01T15:40:01&quot;,&quot;margin&quot;:{&quot;bottom&quot;:1.9049999713897705,&quot;left&quot;:1.6929999589920044,&quot;right&quot;:6.349999904632568,&quot;top&quot;:14.182000160217285},&quot;type&quot;:0},{&quot;id&quot;:&quot;2021-04-01T15:40:01&quot;,&quot;type&quot;:0}],&quot;type&quot;:0}"/>
  <p:tag name="KSO_WM_SLIDE_RATIO" val="1.777778"/>
  <p:tag name="KSO_WM_CHIP_INFOS" val="{&quot;type&quot;:0,&quot;layout_type&quot;:&quot;full&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9e7ee973d2384101fd9d65"/>
  <p:tag name="KSO_WM_CHIP_FILLPROP" val="[[{&quot;text_align&quot;:&quot;cm&quot;,&quot;text_direction&quot;:&quot;horizontal&quot;,&quot;support_big_font&quot;:false,&quot;fill_id&quot;:&quot;ae754b46ef9c498c94e6eb31ba505f64&quot;,&quot;fill_align&quot;:&quot;cm&quot;,&quot;chip_types&quot;:[&quot;picture&quot;]},{&quot;text_align&quot;:&quot;lm&quot;,&quot;text_direction&quot;:&quot;horizontal&quot;,&quot;support_big_font&quot;:false,&quot;fill_id&quot;:&quot;713236aab74f4238b215a8bd9a2b717e&quot;,&quot;fill_align&quot;:&quot;lm&quot;,&quot;chip_types&quot;:[&quot;text&quot;,&quot;header&quot;]}]]"/>
  <p:tag name="KSO_WM_SLIDE_ID" val="diagram20212616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540"/>
  <p:tag name="KSO_WM_SLIDE_POSITION" val="0*-1"/>
  <p:tag name="KSO_WM_TAG_VERSION" val="1.0"/>
  <p:tag name="KSO_WM_SLIDE_LAYOUT" val="a_d"/>
  <p:tag name="KSO_WM_SLIDE_LAYOUT_CNT" val="1_1"/>
  <p:tag name="KSO_WM_CHIP_DECFILLPROP" val="[]"/>
  <p:tag name="KSO_WM_SLIDE_BACKGROUND" val="[&quot;general&quot;]"/>
  <p:tag name="KSO_WM_CHIP_GROUPID" val="5e9e7ee973d2384101fd9d64"/>
  <p:tag name="KSO_WM_SLIDE_BK_DARK_LIGHT" val="2"/>
  <p:tag name="KSO_WM_SLIDE_BACKGROUND_TYPE" val="general"/>
  <p:tag name="KSO_WM_SLIDE_SUPPORT_FEATURE_TYPE" val="0"/>
  <p:tag name="KSO_WM_TEMPLATE_ASSEMBLE_XID" val="60656f534054ed1e2fb807cf"/>
  <p:tag name="KSO_WM_TEMPLATE_ASSEMBLE_GROUPID" val="60656f534054ed1e2fb807cf"/>
</p:tagLst>
</file>

<file path=ppt/tags/tag354.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560_1*f*1"/>
  <p:tag name="KSO_WM_TEMPLATE_CATEGORY" val="diagram"/>
  <p:tag name="KSO_WM_TEMPLATE_INDEX" val="20212560"/>
  <p:tag name="KSO_WM_UNIT_LAYERLEVEL" val="1"/>
  <p:tag name="KSO_WM_TAG_VERSION" val="1.0"/>
  <p:tag name="KSO_WM_BEAUTIFY_FLAG" val="#wm#"/>
  <p:tag name="KSO_WM_UNIT_DEFAULT_FONT" val="14;20;2"/>
  <p:tag name="KSO_WM_UNIT_BLOCK" val="0"/>
  <p:tag name="KSO_WM_UNIT_VALUE" val="76"/>
  <p:tag name="KSO_WM_UNIT_SHOW_EDIT_AREA_INDICATION" val="1"/>
  <p:tag name="KSO_WM_CHIP_GROUPID" val="5e6b05596848fb12bee65ac8"/>
  <p:tag name="KSO_WM_CHIP_XID" val="5e6b05596848fb12bee65aca"/>
  <p:tag name="KSO_WM_UNIT_DEC_AREA_ID" val="7b04bc3543894ccfb44ff9140c4bf73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0a7cfa302f294ebe9e26bbe6637f1a41"/>
  <p:tag name="KSO_WM_UNIT_TEXT_FILL_FORE_SCHEMECOLOR_INDEX_BRIGHTNESS" val="0.25"/>
  <p:tag name="KSO_WM_UNIT_TEXT_FILL_FORE_SCHEMECOLOR_INDEX" val="13"/>
  <p:tag name="KSO_WM_UNIT_TEXT_FILL_TYPE" val="1"/>
  <p:tag name="KSO_WM_TEMPLATE_ASSEMBLE_XID" val="60656f514054ed1e2fb807ad"/>
  <p:tag name="KSO_WM_TEMPLATE_ASSEMBLE_GROUPID" val="60656f514054ed1e2fb807ad"/>
</p:tagLst>
</file>

<file path=ppt/tags/tag355.xml><?xml version="1.0" encoding="utf-8"?>
<p:tagLst xmlns:p="http://schemas.openxmlformats.org/presentationml/2006/main">
  <p:tag name="KSO_WM_UNIT_VALUE" val="1904*1311"/>
  <p:tag name="KSO_WM_UNIT_HIGHLIGHT" val="0"/>
  <p:tag name="KSO_WM_UNIT_COMPATIBLE" val="1"/>
  <p:tag name="KSO_WM_UNIT_DIAGRAM_ISNUMVISUAL" val="0"/>
  <p:tag name="KSO_WM_UNIT_DIAGRAM_ISREFERUNIT" val="0"/>
  <p:tag name="KSO_WM_UNIT_TYPE" val="d"/>
  <p:tag name="KSO_WM_UNIT_INDEX" val="1"/>
  <p:tag name="KSO_WM_UNIT_ID" val="diagram20212560_1*d*1"/>
  <p:tag name="KSO_WM_TEMPLATE_CATEGORY" val="diagram"/>
  <p:tag name="KSO_WM_TEMPLATE_INDEX" val="20212560"/>
  <p:tag name="KSO_WM_UNIT_LAYERLEVEL" val="1"/>
  <p:tag name="KSO_WM_TAG_VERSION" val="1.0"/>
  <p:tag name="KSO_WM_BEAUTIFY_FLAG" val="#wm#"/>
  <p:tag name="KSO_WM_CHIP_GROUPID" val="5e7310da9a230a26b9e88a19"/>
  <p:tag name="KSO_WM_CHIP_XID" val="5e7310da9a230a26b9e88a1a"/>
  <p:tag name="KSO_WM_UNIT_DEC_AREA_ID" val="ebc6fc96658942e58e1c85e1012cb161"/>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1e86b1ba5b3548609695a6040f22a786"/>
  <p:tag name="KSO_WM_TEMPLATE_ASSEMBLE_XID" val="60656f514054ed1e2fb807ad"/>
  <p:tag name="KSO_WM_TEMPLATE_ASSEMBLE_GROUPID" val="60656f514054ed1e2fb807ad"/>
</p:tagLst>
</file>

<file path=ppt/tags/tag3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2560_1*i*3"/>
  <p:tag name="KSO_WM_TEMPLATE_CATEGORY" val="diagram"/>
  <p:tag name="KSO_WM_TEMPLATE_INDEX" val="20212560"/>
  <p:tag name="KSO_WM_UNIT_LAYERLEVEL" val="1"/>
  <p:tag name="KSO_WM_TAG_VERSION" val="1.0"/>
  <p:tag name="KSO_WM_BEAUTIFY_FLAG" val="#wm#"/>
  <p:tag name="KSO_WM_UNIT_BLOCK" val="0"/>
  <p:tag name="KSO_WM_UNIT_SM_LIMIT_TYPE" val="2"/>
  <p:tag name="KSO_WM_UNIT_DEC_AREA_ID" val="3166272a538f4943a56ececd163e4fcc"/>
  <p:tag name="KSO_WM_UNIT_DECORATE_INFO" val="{&quot;ReferentInfo&quot;:{&quot;Id&quot;:&quot;slide&quot;,&quot;X&quot;:{&quot;Pos&quot;:1},&quot;Y&quot;:{&quot;Pos&quot;:2}},&quot;DecorateInfoX&quot;:{&quot;Pos&quot;:1,&quot;IsAbs&quot;:false},&quot;DecorateInfoY&quot;:{&quot;Pos&quot;:2,&quot;IsAbs&quot;:false},&quot;DecorateInfoW&quot;:{&quot;IsAbs&quot;:false},&quot;DecorateInfoH&quot;:{&quot;IsAbs&quot;:false},&quot;whChangeMode&quot;:0}"/>
  <p:tag name="KSO_WM_CHIP_GROUPID" val="5ed74684afe44fab1839bd41"/>
  <p:tag name="KSO_WM_CHIP_XID" val="5ed201d37ab0972fba70b21b"/>
  <p:tag name="KSO_WM_UNIT_FILL_FORE_SCHEMECOLOR_INDEX_BRIGHTNESS" val="0.8"/>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21"/>
  <p:tag name="KSO_WM_TEMPLATE_ASSEMBLE_XID" val="60656f514054ed1e2fb807ad"/>
  <p:tag name="KSO_WM_TEMPLATE_ASSEMBLE_GROUPID" val="60656f514054ed1e2fb807ad"/>
</p:tagLst>
</file>

<file path=ppt/tags/tag3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2560_1*i*4"/>
  <p:tag name="KSO_WM_TEMPLATE_CATEGORY" val="diagram"/>
  <p:tag name="KSO_WM_TEMPLATE_INDEX" val="20212560"/>
  <p:tag name="KSO_WM_UNIT_LAYERLEVEL" val="1"/>
  <p:tag name="KSO_WM_TAG_VERSION" val="1.0"/>
  <p:tag name="KSO_WM_BEAUTIFY_FLAG" val="#wm#"/>
  <p:tag name="KSO_WM_UNIT_BLOCK" val="0"/>
  <p:tag name="KSO_WM_UNIT_SM_LIMIT_TYPE" val="2"/>
  <p:tag name="KSO_WM_UNIT_DEC_AREA_ID" val="0b6a6729838846b181fa8ab82885e58f"/>
  <p:tag name="KSO_WM_UNIT_DECORATE_INFO" val="{&quot;ReferentInfo&quot;:{&quot;Id&quot;:&quot;slide&quot;,&quot;X&quot;:{&quot;Pos&quot;:1},&quot;Y&quot;:{&quot;Pos&quot;:0}},&quot;DecorateInfoX&quot;:{&quot;Pos&quot;:1,&quot;IsAbs&quot;:false},&quot;DecorateInfoY&quot;:{&quot;Pos&quot;:0,&quot;IsAbs&quot;:false},&quot;DecorateInfoW&quot;:{&quot;IsAbs&quot;:false},&quot;DecorateInfoH&quot;:{&quot;IsAbs&quot;:false},&quot;whChangeMode&quot;:0}"/>
  <p:tag name="KSO_WM_CHIP_GROUPID" val="5ed74684afe44fab1839bd41"/>
  <p:tag name="KSO_WM_CHIP_XID" val="5ed201d37ab0972fba70b21b"/>
  <p:tag name="KSO_WM_UNIT_FILL_FORE_SCHEMECOLOR_INDEX_BRIGHTNESS" val="0.8"/>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21"/>
  <p:tag name="KSO_WM_TEMPLATE_ASSEMBLE_XID" val="60656f514054ed1e2fb807ad"/>
  <p:tag name="KSO_WM_TEMPLATE_ASSEMBLE_GROUPID" val="60656f514054ed1e2fb807ad"/>
</p:tagLst>
</file>

<file path=ppt/tags/tag358.xml><?xml version="1.0" encoding="utf-8"?>
<p:tagLst xmlns:p="http://schemas.openxmlformats.org/presentationml/2006/main">
  <p:tag name="KSO_WM_SLIDE_ID" val="diagram20212560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88*540"/>
  <p:tag name="KSO_WM_SLIDE_POSITION" val="72*0"/>
  <p:tag name="KSO_WM_TAG_VERSION" val="1.0"/>
  <p:tag name="KSO_WM_BEAUTIFY_FLAG" val="#wm#"/>
  <p:tag name="KSO_WM_TEMPLATE_CATEGORY" val="diagram"/>
  <p:tag name="KSO_WM_TEMPLATE_INDEX" val="20212560"/>
  <p:tag name="KSO_WM_SLIDE_LAYOUT" val="d_f"/>
  <p:tag name="KSO_WM_SLIDE_LAYOUT_CNT" val="1_1"/>
  <p:tag name="KSO_WM_SLIDE_LAYOUT_INFO" val="{&quot;direction&quot;:1,&quot;id&quot;:&quot;2021-04-01T15:39:42&quot;,&quot;maxSize&quot;:{&quot;size1&quot;:61.2},&quot;minSize&quot;:{&quot;size1&quot;:61.2},&quot;normalSize&quot;:{&quot;size1&quot;:61.2},&quot;subLayout&quot;:[{&quot;id&quot;:&quot;2021-04-01T15:39:42&quot;,&quot;margin&quot;:{&quot;bottom&quot;:4.657000541687012,&quot;left&quot;:2.5399999618530273,&quot;right&quot;:5.900000095367432,&quot;top&quot;:4.657000541687012},&quot;type&quot;:0},{&quot;id&quot;:&quot;2021-04-01T15:39:42&quot;,&quot;type&quot;:0}],&quot;type&quot;:0}"/>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201d37ab0972fba70b21b"/>
  <p:tag name="KSO_WM_CHIP_FILLPROP" val="[[{&quot;text_align&quot;:&quot;lm&quot;,&quot;text_direction&quot;:&quot;horizontal&quot;,&quot;support_big_font&quot;:false,&quot;picture_toward&quot;:0,&quot;picture_dockside&quot;:[],&quot;fill_id&quot;:&quot;638406d0486245d2b45eaefa205bfe8b&quot;,&quot;fill_align&quot;:&quot;cm&quot;,&quot;chip_types&quot;:[&quot;text&quot;,&quot;header&quot;]},{&quot;text_align&quot;:&quot;cm&quot;,&quot;text_direction&quot;:&quot;horizontal&quot;,&quot;support_big_font&quot;:false,&quot;picture_toward&quot;:0,&quot;picture_dockside&quot;:[],&quot;fill_id&quot;:&quot;06040cf8480645abb727ffea16b770ed&quot;,&quot;fill_align&quot;:&quot;cm&quot;,&quot;chip_types&quot;:[&quot;picture&quot;]}]]"/>
  <p:tag name="KSO_WM_CHIP_DECFILLPROP" val="[]"/>
  <p:tag name="KSO_WM_CHIP_GROUPID" val="5ed74684afe44fab1839bd41"/>
  <p:tag name="KSO_WM_SLIDE_BK_DARK_LIGHT" val="2"/>
  <p:tag name="KSO_WM_SLIDE_BACKGROUND_TYPE" val="general"/>
  <p:tag name="KSO_WM_SLIDE_SUPPORT_FEATURE_TYPE" val="0"/>
  <p:tag name="KSO_WM_TEMPLATE_ASSEMBLE_XID" val="60656f514054ed1e2fb807ad"/>
  <p:tag name="KSO_WM_TEMPLATE_ASSEMBLE_GROUPID" val="60656f514054ed1e2fb807ad"/>
</p:tagLst>
</file>

<file path=ppt/tags/tag359.xml><?xml version="1.0" encoding="utf-8"?>
<p:tagLst xmlns:p="http://schemas.openxmlformats.org/presentationml/2006/main">
  <p:tag name="KSO_WM_UNIT_BLOCK" val="0"/>
  <p:tag name="KSO_WM_UNIT_SM_LIMIT_TYPE" val="2"/>
  <p:tag name="KSO_WM_UNIT_HIGHLIGHT" val="0"/>
  <p:tag name="KSO_WM_UNIT_COMPATIBLE" val="0"/>
  <p:tag name="KSO_WM_UNIT_DIAGRAM_ISNUMVISUAL" val="0"/>
  <p:tag name="KSO_WM_UNIT_DIAGRAM_ISREFERUNIT" val="0"/>
  <p:tag name="KSO_WM_UNIT_TYPE" val="i"/>
  <p:tag name="KSO_WM_UNIT_INDEX" val="1"/>
  <p:tag name="KSO_WM_UNIT_ID" val="diagram20211053_1*i*1"/>
  <p:tag name="KSO_WM_TEMPLATE_CATEGORY" val="diagram"/>
  <p:tag name="KSO_WM_TEMPLATE_INDEX" val="20211053"/>
  <p:tag name="KSO_WM_UNIT_LAYERLEVEL" val="1"/>
  <p:tag name="KSO_WM_TAG_VERSION" val="1.0"/>
  <p:tag name="KSO_WM_BEAUTIFY_FLAG" val="#wm#"/>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1}"/>
  <p:tag name="KSO_WM_UNIT_DEC_AREA_ID" val="e9873f812e524d0fb7e1a2e0256e75d5"/>
  <p:tag name="KSO_WM_CHIP_GROUPID" val="5e757e9369be4861f5f86151"/>
  <p:tag name="KSO_WM_CHIP_XID" val="5f5f2f928e478fb0c58a92be"/>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1320"/>
  <p:tag name="KSO_WM_TEMPLATE_ASSEMBLE_XID" val="60656ea44054ed1e2fb7fce3"/>
  <p:tag name="KSO_WM_TEMPLATE_ASSEMBLE_GROUPID" val="60656ea44054ed1e2fb7fce3"/>
</p:tagLst>
</file>

<file path=ppt/tags/tag36.xml><?xml version="1.0" encoding="utf-8"?>
<p:tagLst xmlns:p="http://schemas.openxmlformats.org/presentationml/2006/main">
  <p:tag name="KSO_WM_UNIT_ISCONTENTSTITLE" val="0"/>
  <p:tag name="KSO_WM_UNIT_ISNUMDGMTITLE" val="0"/>
  <p:tag name="KSO_WM_UNIT_NOCLEAR" val="0"/>
  <p:tag name="KSO_WM_UNIT_VALUE" val="14"/>
  <p:tag name="KSO_WM_UNIT_HIGHLIGHT" val="0"/>
  <p:tag name="KSO_WM_UNIT_COMPATIBLE" val="0"/>
  <p:tag name="KSO_WM_UNIT_DIAGRAM_ISNUMVISUAL" val="0"/>
  <p:tag name="KSO_WM_UNIT_DIAGRAM_ISREFERUNIT" val="0"/>
  <p:tag name="KSO_WM_UNIT_TYPE" val="a"/>
  <p:tag name="KSO_WM_UNIT_INDEX" val="1"/>
  <p:tag name="KSO_WM_UNIT_ID" val="diagram20217323_1*a*1"/>
  <p:tag name="KSO_WM_TEMPLATE_CATEGORY" val="diagram"/>
  <p:tag name="KSO_WM_TEMPLATE_INDEX" val="20217323"/>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4f85254ceeb44031be4d3a734adbb35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b&quot;,&quot;fill_mode&quot;:&quot;full&quot;,&quot;sacle_strategy&quot;:&quot;smart&quot;}"/>
  <p:tag name="KSO_WM_ASSEMBLE_CHIP_INDEX" val="28bab4d16ce942c6a4726b0236e837fb"/>
  <p:tag name="KSO_WM_UNIT_TEXT_FILL_FORE_SCHEMECOLOR_INDEX_BRIGHTNESS" val="0"/>
  <p:tag name="KSO_WM_UNIT_TEXT_FILL_FORE_SCHEMECOLOR_INDEX" val="13"/>
  <p:tag name="KSO_WM_UNIT_TEXT_FILL_TYPE" val="1"/>
  <p:tag name="KSO_WM_TEMPLATE_ASSEMBLE_XID" val="6065707b4054ed1e2fb81627"/>
  <p:tag name="KSO_WM_TEMPLATE_ASSEMBLE_GROUPID" val="6065707b4054ed1e2fb81627"/>
</p:tagLst>
</file>

<file path=ppt/tags/tag360.xml><?xml version="1.0" encoding="utf-8"?>
<p:tagLst xmlns:p="http://schemas.openxmlformats.org/presentationml/2006/main">
  <p:tag name="KSO_WM_UNIT_SM_LIMIT_TYPE" val="2"/>
  <p:tag name="KSO_WM_UNIT_HIGHLIGHT" val="0"/>
  <p:tag name="KSO_WM_UNIT_COMPATIBLE" val="0"/>
  <p:tag name="KSO_WM_UNIT_DIAGRAM_ISNUMVISUAL" val="0"/>
  <p:tag name="KSO_WM_UNIT_DIAGRAM_ISREFERUNIT" val="0"/>
  <p:tag name="KSO_WM_UNIT_TYPE" val="i"/>
  <p:tag name="KSO_WM_UNIT_INDEX" val="2"/>
  <p:tag name="KSO_WM_UNIT_ID" val="diagram20211053_1*i*2"/>
  <p:tag name="KSO_WM_TEMPLATE_CATEGORY" val="diagram"/>
  <p:tag name="KSO_WM_TEMPLATE_INDEX" val="20211053"/>
  <p:tag name="KSO_WM_UNIT_LAYERLEVEL" val="1"/>
  <p:tag name="KSO_WM_TAG_VERSION" val="1.0"/>
  <p:tag name="KSO_WM_BEAUTIFY_FLAG" val="#wm#"/>
  <p:tag name="KSO_WM_UNIT_BLOCK" val="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C_AREA_ID" val="c6caebd249174d3d8044106ecfb73dfb"/>
  <p:tag name="KSO_WM_CHIP_GROUPID" val="5e757e9369be4861f5f86151"/>
  <p:tag name="KSO_WM_CHIP_XID" val="5f5f2f928e478fb0c58a92be"/>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2"/>
  <p:tag name="KSO_WM_TEMPLATE_ASSEMBLE_XID" val="60656ea44054ed1e2fb7fce3"/>
  <p:tag name="KSO_WM_TEMPLATE_ASSEMBLE_GROUPID" val="60656ea44054ed1e2fb7fce3"/>
</p:tagLst>
</file>

<file path=ppt/tags/tag361.xml><?xml version="1.0" encoding="utf-8"?>
<p:tagLst xmlns:p="http://schemas.openxmlformats.org/presentationml/2006/main">
  <p:tag name="KSO_WM_UNIT_SM_LIMIT_TYPE" val="2"/>
  <p:tag name="KSO_WM_UNIT_HIGHLIGHT" val="0"/>
  <p:tag name="KSO_WM_UNIT_COMPATIBLE" val="0"/>
  <p:tag name="KSO_WM_UNIT_DIAGRAM_ISNUMVISUAL" val="0"/>
  <p:tag name="KSO_WM_UNIT_DIAGRAM_ISREFERUNIT" val="0"/>
  <p:tag name="KSO_WM_UNIT_TYPE" val="i"/>
  <p:tag name="KSO_WM_UNIT_INDEX" val="3"/>
  <p:tag name="KSO_WM_UNIT_ID" val="diagram20211053_1*i*3"/>
  <p:tag name="KSO_WM_TEMPLATE_CATEGORY" val="diagram"/>
  <p:tag name="KSO_WM_TEMPLATE_INDEX" val="20211053"/>
  <p:tag name="KSO_WM_UNIT_LAYERLEVEL" val="1"/>
  <p:tag name="KSO_WM_TAG_VERSION" val="1.0"/>
  <p:tag name="KSO_WM_BEAUTIFY_FLAG" val="#wm#"/>
  <p:tag name="KSO_WM_UNIT_BLOCK" val="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UNIT_DEC_AREA_ID" val="b8b40de74c0541c590e79b004c1b3527"/>
  <p:tag name="KSO_WM_CHIP_GROUPID" val="5e757e9369be4861f5f86151"/>
  <p:tag name="KSO_WM_CHIP_XID" val="5f5f2f928e478fb0c58a92be"/>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12"/>
  <p:tag name="KSO_WM_TEMPLATE_ASSEMBLE_XID" val="60656ea44054ed1e2fb7fce3"/>
  <p:tag name="KSO_WM_TEMPLATE_ASSEMBLE_GROUPID" val="60656ea44054ed1e2fb7fce3"/>
</p:tagLst>
</file>

<file path=ppt/tags/tag362.xml><?xml version="1.0" encoding="utf-8"?>
<p:tagLst xmlns:p="http://schemas.openxmlformats.org/presentationml/2006/main">
  <p:tag name="KSO_WM_UNIT_ISCONTENTSTITLE" val="0"/>
  <p:tag name="KSO_WM_UNIT_ISNUMDGMTITLE" val="0"/>
  <p:tag name="KSO_WM_UNIT_NOCLEAR" val="0"/>
  <p:tag name="KSO_WM_UNIT_VALUE" val="12"/>
  <p:tag name="KSO_WM_UNIT_HIGHLIGHT" val="0"/>
  <p:tag name="KSO_WM_UNIT_COMPATIBLE" val="0"/>
  <p:tag name="KSO_WM_UNIT_DIAGRAM_ISNUMVISUAL" val="0"/>
  <p:tag name="KSO_WM_UNIT_DIAGRAM_ISREFERUNIT" val="0"/>
  <p:tag name="KSO_WM_UNIT_TYPE" val="a"/>
  <p:tag name="KSO_WM_UNIT_INDEX" val="1"/>
  <p:tag name="KSO_WM_UNIT_ID" val="diagram20211053_1*a*1"/>
  <p:tag name="KSO_WM_TEMPLATE_CATEGORY" val="diagram"/>
  <p:tag name="KSO_WM_TEMPLATE_INDEX" val="20211053"/>
  <p:tag name="KSO_WM_UNIT_LAYERLEVEL" val="1"/>
  <p:tag name="KSO_WM_TAG_VERSION" val="1.0"/>
  <p:tag name="KSO_WM_BEAUTIFY_FLAG" val="#wm#"/>
  <p:tag name="KSO_WM_UNIT_PRESET_TEXT" val="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0aa8f16afba5439196142a2f4dda97c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c5526dd6e7b9462195f7ee2319d26a58"/>
  <p:tag name="KSO_WM_UNIT_TEXT_FILL_FORE_SCHEMECOLOR_INDEX_BRIGHTNESS" val="0"/>
  <p:tag name="KSO_WM_UNIT_TEXT_FILL_FORE_SCHEMECOLOR_INDEX" val="13"/>
  <p:tag name="KSO_WM_UNIT_TEXT_FILL_TYPE" val="1"/>
  <p:tag name="KSO_WM_TEMPLATE_ASSEMBLE_XID" val="60656ea44054ed1e2fb7fce3"/>
  <p:tag name="KSO_WM_TEMPLATE_ASSEMBLE_GROUPID" val="60656ea44054ed1e2fb7fce3"/>
</p:tagLst>
</file>

<file path=ppt/tags/tag363.xml><?xml version="1.0" encoding="utf-8"?>
<p:tagLst xmlns:p="http://schemas.openxmlformats.org/presentationml/2006/main">
  <p:tag name="KSO_WM_UNIT_PLACING_PICTURE_USER_VIEWPORT" val="{&quot;height&quot;:5678,&quot;width&quot;:8196}"/>
  <p:tag name="KSO_WM_UNIT_VALUE" val="1142*1565"/>
  <p:tag name="KSO_WM_UNIT_HIGHLIGHT" val="0"/>
  <p:tag name="KSO_WM_UNIT_DIAGRAM_ISNUMVISUAL" val="0"/>
  <p:tag name="KSO_WM_UNIT_DIAGRAM_ISREFERUNIT" val="0"/>
  <p:tag name="KSO_WM_UNIT_TYPE" val="d"/>
  <p:tag name="KSO_WM_UNIT_INDEX" val="1"/>
  <p:tag name="KSO_WM_UNIT_ID" val="diagram20211053_1*d*1"/>
  <p:tag name="KSO_WM_TEMPLATE_CATEGORY" val="diagram"/>
  <p:tag name="KSO_WM_TEMPLATE_INDEX" val="20211053"/>
  <p:tag name="KSO_WM_UNIT_LAYERLEVEL" val="1"/>
  <p:tag name="KSO_WM_TAG_VERSION" val="1.0"/>
  <p:tag name="KSO_WM_BEAUTIFY_FLAG" val="#wm#"/>
  <p:tag name="KSO_WM_CHIP_GROUPID" val="5e7310da9a230a26b9e88a19"/>
  <p:tag name="KSO_WM_CHIP_XID" val="5e7310da9a230a26b9e88a1a"/>
  <p:tag name="KSO_WM_UNIT_DEC_AREA_ID" val="5ecf53996eb840e391141c527aeb4b2e"/>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da0c0adde68840fba12c3bdf63b07214"/>
  <p:tag name="KSO_WM_UNIT_PLACING_PICTURE" val="da0c0adde68840fba12c3bdf63b07214"/>
  <p:tag name="KSO_WM_UNIT_SUPPORT_UNIT_TYPE" val="[&quot;l&quot;,&quot;m&quot;,&quot;n&quot;,&quot;o&quot;,&quot;p&quot;,&quot;q&quot;,&quot;r&quot;,&quot;δ&quot;,&quot;ε&quot;,&quot;ζ&quot;,&quot;η&quot;,&quot;d&quot;,&quot;α&quot;,&quot;β&quot;,&quot;θ&quot;]"/>
  <p:tag name="KSO_WM_TEMPLATE_ASSEMBLE_XID" val="60656ea44054ed1e2fb7fce3"/>
  <p:tag name="KSO_WM_TEMPLATE_ASSEMBLE_GROUPID" val="60656ea44054ed1e2fb7fce3"/>
  <p:tag name="KSO_WM_UNIT_PLACING_PICTURE_INFO" val="{&quot;code&quot;:&quot;&quot;,&quot;full_picture&quot;:false,&quot;scheme&quot;:&quot;3-0&quot;,&quot;spacing&quot;:5}"/>
  <p:tag name="KSO_WM_UNIT_PLACING_PICTURE_USER_VIEWPORT_SMARTMENU" val="{&quot;height&quot;:3795.0198364257812,&quot;width&quot;:10200.059814453125}"/>
  <p:tag name="KSO_WM_UNIT_PLACING_PICTURE_USER_RELATIVERECTANGLE_SMARTMENU" val="{&quot;bottom&quot;:0.23147619375496908,&quot;left&quot;:0,&quot;right&quot;:0,&quot;top&quot;:0.23147619375496908}"/>
</p:tagLst>
</file>

<file path=ppt/tags/tag364.xml><?xml version="1.0" encoding="utf-8"?>
<p:tagLst xmlns:p="http://schemas.openxmlformats.org/presentationml/2006/main">
  <p:tag name="KSO_WM_UNIT_PLACING_PICTURE_USER_VIEWPORT" val="{&quot;height&quot;:8234,&quot;width&quot;:11746}"/>
  <p:tag name="KSO_WM_UNIT_VALUE" val="1142*1565"/>
  <p:tag name="KSO_WM_UNIT_HIGHLIGHT" val="0"/>
  <p:tag name="KSO_WM_UNIT_DIAGRAM_ISNUMVISUAL" val="0"/>
  <p:tag name="KSO_WM_UNIT_DIAGRAM_ISREFERUNIT" val="0"/>
  <p:tag name="KSO_WM_UNIT_TYPE" val="d"/>
  <p:tag name="KSO_WM_UNIT_INDEX" val="1"/>
  <p:tag name="KSO_WM_UNIT_ID" val="diagram20211053_1*d*1"/>
  <p:tag name="KSO_WM_TEMPLATE_CATEGORY" val="diagram"/>
  <p:tag name="KSO_WM_TEMPLATE_INDEX" val="20211053"/>
  <p:tag name="KSO_WM_UNIT_LAYERLEVEL" val="1"/>
  <p:tag name="KSO_WM_TAG_VERSION" val="1.0"/>
  <p:tag name="KSO_WM_BEAUTIFY_FLAG" val="#wm#"/>
  <p:tag name="KSO_WM_CHIP_GROUPID" val="5e7310da9a230a26b9e88a19"/>
  <p:tag name="KSO_WM_CHIP_XID" val="5e7310da9a230a26b9e88a1a"/>
  <p:tag name="KSO_WM_UNIT_DEC_AREA_ID" val="5ecf53996eb840e391141c527aeb4b2e"/>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da0c0adde68840fba12c3bdf63b07214"/>
  <p:tag name="KSO_WM_UNIT_PLACING_PICTURE" val="da0c0adde68840fba12c3bdf63b07214"/>
  <p:tag name="KSO_WM_UNIT_SUPPORT_UNIT_TYPE" val="[&quot;l&quot;,&quot;m&quot;,&quot;n&quot;,&quot;o&quot;,&quot;p&quot;,&quot;q&quot;,&quot;r&quot;,&quot;δ&quot;,&quot;ε&quot;,&quot;ζ&quot;,&quot;η&quot;,&quot;d&quot;,&quot;α&quot;,&quot;β&quot;,&quot;θ&quot;]"/>
  <p:tag name="KSO_WM_TEMPLATE_ASSEMBLE_XID" val="60656ea44054ed1e2fb7fce3"/>
  <p:tag name="KSO_WM_TEMPLATE_ASSEMBLE_GROUPID" val="60656ea44054ed1e2fb7fce3"/>
  <p:tag name="KSO_WM_UNIT_PLACING_PICTURE_INFO" val="{&quot;code&quot;:&quot;&quot;,&quot;full_picture&quot;:false,&quot;scheme&quot;:&quot;3-0&quot;,&quot;spacing&quot;:5}"/>
  <p:tag name="KSO_WM_UNIT_PLACING_PICTURE_USER_VIEWPORT_SMARTMENU" val="{&quot;height&quot;:3795.0198364257812,&quot;width&quot;:5025.0299072265625}"/>
  <p:tag name="KSO_WM_UNIT_PLACING_PICTURE_USER_RELATIVERECTANGLE_SMARTMENU" val="{&quot;bottom&quot;:0,&quot;left&quot;:0.0359044281622194,&quot;right&quot;:0.0359044281622194,&quot;top&quot;:0}"/>
</p:tagLst>
</file>

<file path=ppt/tags/tag365.xml><?xml version="1.0" encoding="utf-8"?>
<p:tagLst xmlns:p="http://schemas.openxmlformats.org/presentationml/2006/main">
  <p:tag name="KSO_WM_UNIT_PLACING_PICTURE_USER_VIEWPORT" val="{&quot;height&quot;:8218,&quot;width&quot;:11738}"/>
  <p:tag name="KSO_WM_UNIT_VALUE" val="1142*1565"/>
  <p:tag name="KSO_WM_UNIT_HIGHLIGHT" val="0"/>
  <p:tag name="KSO_WM_UNIT_DIAGRAM_ISNUMVISUAL" val="0"/>
  <p:tag name="KSO_WM_UNIT_DIAGRAM_ISREFERUNIT" val="0"/>
  <p:tag name="KSO_WM_UNIT_TYPE" val="d"/>
  <p:tag name="KSO_WM_UNIT_INDEX" val="1"/>
  <p:tag name="KSO_WM_UNIT_ID" val="diagram20211053_1*d*1"/>
  <p:tag name="KSO_WM_TEMPLATE_CATEGORY" val="diagram"/>
  <p:tag name="KSO_WM_TEMPLATE_INDEX" val="20211053"/>
  <p:tag name="KSO_WM_UNIT_LAYERLEVEL" val="1"/>
  <p:tag name="KSO_WM_TAG_VERSION" val="1.0"/>
  <p:tag name="KSO_WM_BEAUTIFY_FLAG" val="#wm#"/>
  <p:tag name="KSO_WM_CHIP_GROUPID" val="5e7310da9a230a26b9e88a19"/>
  <p:tag name="KSO_WM_CHIP_XID" val="5e7310da9a230a26b9e88a1a"/>
  <p:tag name="KSO_WM_UNIT_DEC_AREA_ID" val="5ecf53996eb840e391141c527aeb4b2e"/>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da0c0adde68840fba12c3bdf63b07214"/>
  <p:tag name="KSO_WM_UNIT_PLACING_PICTURE" val="da0c0adde68840fba12c3bdf63b07214"/>
  <p:tag name="KSO_WM_UNIT_SUPPORT_UNIT_TYPE" val="[&quot;l&quot;,&quot;m&quot;,&quot;n&quot;,&quot;o&quot;,&quot;p&quot;,&quot;q&quot;,&quot;r&quot;,&quot;δ&quot;,&quot;ε&quot;,&quot;ζ&quot;,&quot;η&quot;,&quot;d&quot;,&quot;α&quot;,&quot;β&quot;,&quot;θ&quot;]"/>
  <p:tag name="KSO_WM_TEMPLATE_ASSEMBLE_XID" val="60656ea44054ed1e2fb7fce3"/>
  <p:tag name="KSO_WM_TEMPLATE_ASSEMBLE_GROUPID" val="60656ea44054ed1e2fb7fce3"/>
  <p:tag name="KSO_WM_UNIT_PLACING_PICTURE_INFO" val="{&quot;code&quot;:&quot;&quot;,&quot;full_picture&quot;:false,&quot;scheme&quot;:&quot;3-0&quot;,&quot;spacing&quot;:5}"/>
  <p:tag name="KSO_WM_UNIT_PLACING_PICTURE_USER_VIEWPORT_SMARTMENU" val="{&quot;height&quot;:3795.0198364257812,&quot;width&quot;:5025.0299072265625}"/>
  <p:tag name="KSO_WM_UNIT_PLACING_PICTURE_USER_RELATIVERECTANGLE_SMARTMENU" val="{&quot;bottom&quot;:0,&quot;left&quot;:0.036510274356305966,&quot;right&quot;:0.036510274356305966,&quot;top&quot;:0}"/>
</p:tagLst>
</file>

<file path=ppt/tags/tag366.xml><?xml version="1.0" encoding="utf-8"?>
<p:tagLst xmlns:p="http://schemas.openxmlformats.org/presentationml/2006/main">
  <p:tag name="KSO_WM_SLIDE_ID" val="diagram20211053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88*481"/>
  <p:tag name="KSO_WM_SLIDE_POSITION" val="36*23"/>
  <p:tag name="KSO_WM_TAG_VERSION" val="1.0"/>
  <p:tag name="KSO_WM_BEAUTIFY_FLAG" val="#wm#"/>
  <p:tag name="KSO_WM_TEMPLATE_CATEGORY" val="diagram"/>
  <p:tag name="KSO_WM_TEMPLATE_INDEX" val="20211053"/>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direction&quot;:1,&quot;id&quot;:&quot;2021-04-01T15:10:24&quot;,&quot;maxSize&quot;:{&quot;size1&quot;:51.3},&quot;minSize&quot;:{&quot;size1&quot;:36.3},&quot;normalSize&quot;:{&quot;size1&quot;:36.6625},&quot;subLayout&quot;:[{&quot;id&quot;:&quot;2021-04-01T15:10:24&quot;,&quot;margin&quot;:{&quot;bottom&quot;:3.8450000286102295,&quot;left&quot;:2.5399999618530273,&quot;right&quot;:0,&quot;top&quot;:3.8450000286102295},&quot;type&quot;:0},{&quot;id&quot;:&quot;2021-04-01T15:10:24&quot;,&quot;margin&quot;:{&quot;bottom&quot;:2.575000047683716,&quot;left&quot;:1.243999719619751,&quot;right&quot;:2.1519999504089355,&quot;top&quot;:2.575000047683716},&quot;type&quot;:0}],&quot;type&quot;:0}"/>
  <p:tag name="KSO_WM_SLIDE_CAN_ADD_NAVIGATION" val="1"/>
  <p:tag name="KSO_WM_SLIDE_BACKGROUND" val="[&quot;general&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2f928e478fb0c58a92be"/>
  <p:tag name="KSO_WM_CHIP_FILLPROP" val="[[{&quot;text_align&quot;:&quot;cm&quot;,&quot;text_direction&quot;:&quot;horizontal&quot;,&quot;support_big_font&quot;:false,&quot;fill_id&quot;:&quot;4b3d06a1f10d40ff8e06d4f6d0ab0ea3&quot;,&quot;fill_align&quot;:&quot;cm&quot;,&quot;chip_types&quot;:[&quot;text&quot;,&quot;header&quot;]},{&quot;text_align&quot;:&quot;lm&quot;,&quot;text_direction&quot;:&quot;horizontal&quot;,&quot;support_features&quot;:[&quot;collage&quot;,&quot;carousel&quot;,&quot;creativecrop&quot;],&quot;support_big_font&quot;:false,&quot;fill_id&quot;:&quot;8e40daf4927f4521bed00751a0febf31&quot;,&quot;fill_align&quot;:&quot;cm&quot;,&quot;chip_types&quot;:[&quot;diagram&quot;,&quot;pictext&quot;,&quot;text&quot;,&quot;picture&quot;,&quot;chart&quot;,&quot;table&quot;,&quot;video&quot;]}]]"/>
  <p:tag name="KSO_WM_CHIP_DECFILLPROP" val="[]"/>
  <p:tag name="KSO_WM_CHIP_GROUPID" val="5e757e9369be4861f5f86151"/>
  <p:tag name="KSO_WM_SLIDE_BK_DARK_LIGHT" val="2"/>
  <p:tag name="KSO_WM_SLIDE_BACKGROUND_TYPE" val="general"/>
  <p:tag name="KSO_WM_SLIDE_SUPPORT_FEATURE_TYPE" val="7"/>
  <p:tag name="KSO_WM_TEMPLATE_ASSEMBLE_XID" val="60656ea44054ed1e2fb7fce3"/>
  <p:tag name="KSO_WM_TEMPLATE_ASSEMBLE_GROUPID" val="60656ea44054ed1e2fb7fce3"/>
</p:tagLst>
</file>

<file path=ppt/tags/tag367.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07647_1*a*1"/>
  <p:tag name="KSO_WM_TEMPLATE_CATEGORY" val="diagram"/>
  <p:tag name="KSO_WM_TEMPLATE_INDEX" val="20207647"/>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84a7779063794c48a7012a39a45e86d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c079c758c6944b0d8e73425810d9358b"/>
  <p:tag name="KSO_WM_UNIT_TEXT_FILL_FORE_SCHEMECOLOR_INDEX_BRIGHTNESS" val="0"/>
  <p:tag name="KSO_WM_UNIT_TEXT_FILL_FORE_SCHEMECOLOR_INDEX" val="13"/>
  <p:tag name="KSO_WM_UNIT_TEXT_FILL_TYPE" val="1"/>
  <p:tag name="KSO_WM_TEMPLATE_ASSEMBLE_XID" val="60656e6f4054ed1e2fb7f89f"/>
  <p:tag name="KSO_WM_TEMPLATE_ASSEMBLE_GROUPID" val="60656e6f4054ed1e2fb7f89f"/>
</p:tagLst>
</file>

<file path=ppt/tags/tag36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61_1*l_h_i*1_1_1"/>
  <p:tag name="KSO_WM_TEMPLATE_CATEGORY" val="diagram"/>
  <p:tag name="KSO_WM_TEMPLATE_INDEX" val="20228761"/>
  <p:tag name="KSO_WM_UNIT_LAYERLEVEL" val="1_1_1"/>
  <p:tag name="KSO_WM_TAG_VERSION" val="1.0"/>
  <p:tag name="KSO_WM_BEAUTIFY_FLAG" val="#wm#"/>
  <p:tag name="KSO_WM_UNIT_TYPE" val="l_h_i"/>
  <p:tag name="KSO_WM_UNIT_INDEX" val="1_1_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6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61_1*l_h_i*1_2_1"/>
  <p:tag name="KSO_WM_TEMPLATE_CATEGORY" val="diagram"/>
  <p:tag name="KSO_WM_TEMPLATE_INDEX" val="20228761"/>
  <p:tag name="KSO_WM_UNIT_LAYERLEVEL" val="1_1_1"/>
  <p:tag name="KSO_WM_TAG_VERSION" val="1.0"/>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7.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7323_1*f*1"/>
  <p:tag name="KSO_WM_TEMPLATE_CATEGORY" val="diagram"/>
  <p:tag name="KSO_WM_TEMPLATE_INDEX" val="20217323"/>
  <p:tag name="KSO_WM_UNIT_LAYERLEVEL" val="1"/>
  <p:tag name="KSO_WM_TAG_VERSION" val="1.0"/>
  <p:tag name="KSO_WM_BEAUTIFY_FLAG" val="#wm#"/>
  <p:tag name="KSO_WM_UNIT_DEFAULT_FONT" val="14;20;2"/>
  <p:tag name="KSO_WM_UNIT_BLOCK" val="0"/>
  <p:tag name="KSO_WM_UNIT_VALUE" val="150"/>
  <p:tag name="KSO_WM_UNIT_SHOW_EDIT_AREA_INDICATION" val="1"/>
  <p:tag name="KSO_WM_CHIP_GROUPID" val="5e6b05596848fb12bee65ac8"/>
  <p:tag name="KSO_WM_CHIP_XID" val="5e6b05596848fb12bee65aca"/>
  <p:tag name="KSO_WM_UNIT_DEC_AREA_ID" val="1055441aa021465e92c845a5e0d8774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t&quot;,&quot;fill_mode&quot;:&quot;full&quot;,&quot;sacle_strategy&quot;:&quot;smart&quot;}"/>
  <p:tag name="KSO_WM_ASSEMBLE_CHIP_INDEX" val="c1652b69285e48ba8c085201d4584f74"/>
  <p:tag name="KSO_WM_UNIT_SUPPORT_BIG_FONT" val="1"/>
  <p:tag name="KSO_WM_UNIT_TEXT_FILL_FORE_SCHEMECOLOR_INDEX_BRIGHTNESS" val="0.25"/>
  <p:tag name="KSO_WM_UNIT_TEXT_FILL_FORE_SCHEMECOLOR_INDEX" val="13"/>
  <p:tag name="KSO_WM_UNIT_TEXT_FILL_TYPE" val="1"/>
  <p:tag name="KSO_WM_TEMPLATE_ASSEMBLE_XID" val="6065707b4054ed1e2fb81627"/>
  <p:tag name="KSO_WM_TEMPLATE_ASSEMBLE_GROUPID" val="6065707b4054ed1e2fb81627"/>
</p:tagLst>
</file>

<file path=ppt/tags/tag37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61_1*l_h_i*1_1_2"/>
  <p:tag name="KSO_WM_TEMPLATE_CATEGORY" val="diagram"/>
  <p:tag name="KSO_WM_TEMPLATE_INDEX" val="20228761"/>
  <p:tag name="KSO_WM_UNIT_LAYERLEVEL" val="1_1_1"/>
  <p:tag name="KSO_WM_TAG_VERSION" val="1.0"/>
  <p:tag name="KSO_WM_BEAUTIFY_FLAG" val="#wm#"/>
  <p:tag name="KSO_WM_UNIT_TYPE" val="l_h_i"/>
  <p:tag name="KSO_WM_UNIT_INDEX" val="1_1_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7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61_1*l_h_i*1_1_3"/>
  <p:tag name="KSO_WM_TEMPLATE_CATEGORY" val="diagram"/>
  <p:tag name="KSO_WM_TEMPLATE_INDEX" val="20228761"/>
  <p:tag name="KSO_WM_UNIT_LAYERLEVEL" val="1_1_1"/>
  <p:tag name="KSO_WM_TAG_VERSION" val="1.0"/>
  <p:tag name="KSO_WM_BEAUTIFY_FLAG" val="#wm#"/>
  <p:tag name="KSO_WM_UNIT_TYPE" val="l_h_i"/>
  <p:tag name="KSO_WM_UNIT_INDEX" val="1_1_3"/>
  <p:tag name="KSO_WM_UNIT_FILL_FORE_SCHEMECOLOR_INDEX_1_BRIGHTNESS" val="0"/>
  <p:tag name="KSO_WM_UNIT_FILL_FORE_SCHEMECOLOR_INDEX_1" val="5"/>
  <p:tag name="KSO_WM_UNIT_FILL_FORE_SCHEMECOLOR_INDEX_1_POS" val="0"/>
  <p:tag name="KSO_WM_UNIT_FILL_FORE_SCHEMECOLOR_INDEX_1_TRANS" val="0"/>
  <p:tag name="KSO_WM_UNIT_FILL_FORE_SCHEMECOLOR_INDEX_2_BRIGHTNESS" val="-0.25"/>
  <p:tag name="KSO_WM_UNIT_FILL_FORE_SCHEMECOLOR_INDEX_2" val="5"/>
  <p:tag name="KSO_WM_UNIT_FILL_FORE_SCHEMECOLOR_INDEX_2_POS" val="1"/>
  <p:tag name="KSO_WM_UNIT_FILL_FORE_SCHEMECOLOR_INDEX_2_TRANS" val="0"/>
  <p:tag name="KSO_WM_UNIT_FILL_GRADIENT_TYPE" val="0"/>
  <p:tag name="KSO_WM_UNIT_FILL_GRADIENT_ANGLE" val="130"/>
  <p:tag name="KSO_WM_UNIT_FILL_GRADIENT_Direction" val="-2"/>
  <p:tag name="KSO_WM_UNIT_FILL_TYPE" val="3"/>
  <p:tag name="KSO_WM_UNIT_TEXT_FILL_FORE_SCHEMECOLOR_INDEX_BRIGHTNESS" val="0"/>
  <p:tag name="KSO_WM_UNIT_TEXT_FILL_FORE_SCHEMECOLOR_INDEX" val="2"/>
  <p:tag name="KSO_WM_UNIT_TEXT_FILL_TYPE" val="1"/>
  <p:tag name="KSO_WM_UNIT_USESOURCEFORMAT_APPLY" val="1"/>
</p:tagLst>
</file>

<file path=ppt/tags/tag372.xml><?xml version="1.0" encoding="utf-8"?>
<p:tagLst xmlns:p="http://schemas.openxmlformats.org/presentationml/2006/main">
  <p:tag name="KSO_WM_UNIT_SUBTYPE" val="a"/>
  <p:tag name="KSO_WM_UNIT_PRESET_TEXT" val="点击此处输入你的正文，文字是您思想的提炼。"/>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28761_1*l_h_f*1_1_1"/>
  <p:tag name="KSO_WM_TEMPLATE_CATEGORY" val="diagram"/>
  <p:tag name="KSO_WM_TEMPLATE_INDEX" val="20228761"/>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Lst>
</file>

<file path=ppt/tags/tag37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61_1*l_h_i*1_2_2"/>
  <p:tag name="KSO_WM_TEMPLATE_CATEGORY" val="diagram"/>
  <p:tag name="KSO_WM_TEMPLATE_INDEX" val="20228761"/>
  <p:tag name="KSO_WM_UNIT_LAYERLEVEL" val="1_1_1"/>
  <p:tag name="KSO_WM_TAG_VERSION" val="1.0"/>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7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61_1*l_h_i*1_2_3"/>
  <p:tag name="KSO_WM_TEMPLATE_CATEGORY" val="diagram"/>
  <p:tag name="KSO_WM_TEMPLATE_INDEX" val="20228761"/>
  <p:tag name="KSO_WM_UNIT_LAYERLEVEL" val="1_1_1"/>
  <p:tag name="KSO_WM_TAG_VERSION" val="1.0"/>
  <p:tag name="KSO_WM_UNIT_FILL_FORE_SCHEMECOLOR_INDEX_1_BRIGHTNESS" val="0"/>
  <p:tag name="KSO_WM_UNIT_FILL_FORE_SCHEMECOLOR_INDEX_1" val="6"/>
  <p:tag name="KSO_WM_UNIT_FILL_FORE_SCHEMECOLOR_INDEX_1_POS" val="0"/>
  <p:tag name="KSO_WM_UNIT_FILL_FORE_SCHEMECOLOR_INDEX_1_TRANS" val="0"/>
  <p:tag name="KSO_WM_UNIT_FILL_FORE_SCHEMECOLOR_INDEX_2_BRIGHTNESS" val="-0.25"/>
  <p:tag name="KSO_WM_UNIT_FILL_FORE_SCHEMECOLOR_INDEX_2" val="6"/>
  <p:tag name="KSO_WM_UNIT_FILL_FORE_SCHEMECOLOR_INDEX_2_POS" val="1"/>
  <p:tag name="KSO_WM_UNIT_FILL_FORE_SCHEMECOLOR_INDEX_2_TRANS" val="0"/>
  <p:tag name="KSO_WM_UNIT_FILL_GRADIENT_TYPE" val="0"/>
  <p:tag name="KSO_WM_UNIT_FILL_GRADIENT_ANGLE" val="130"/>
  <p:tag name="KSO_WM_UNIT_FILL_GRADIENT_Direction" val="-2"/>
  <p:tag name="KSO_WM_UNIT_FILL_TYPE" val="3"/>
  <p:tag name="KSO_WM_UNIT_TEXT_FILL_FORE_SCHEMECOLOR_INDEX_BRIGHTNESS" val="0"/>
  <p:tag name="KSO_WM_UNIT_TEXT_FILL_FORE_SCHEMECOLOR_INDEX" val="2"/>
  <p:tag name="KSO_WM_UNIT_TEXT_FILL_TYPE" val="1"/>
  <p:tag name="KSO_WM_UNIT_USESOURCEFORMAT_APPLY" val="1"/>
</p:tagLst>
</file>

<file path=ppt/tags/tag375.xml><?xml version="1.0" encoding="utf-8"?>
<p:tagLst xmlns:p="http://schemas.openxmlformats.org/presentationml/2006/main">
  <p:tag name="KSO_WM_UNIT_SUBTYPE" val="a"/>
  <p:tag name="KSO_WM_UNIT_PRESET_TEXT" val="点击此处输入你的正文，文字是您思想的提炼。"/>
  <p:tag name="KSO_WM_UNIT_NOCLEAR" val="0"/>
  <p:tag name="KSO_WM_UNIT_HIGHLIGHT" val="0"/>
  <p:tag name="KSO_WM_UNIT_COMPATIBLE" val="0"/>
  <p:tag name="KSO_WM_UNIT_DIAGRAM_ISNUMVISUAL" val="0"/>
  <p:tag name="KSO_WM_UNIT_DIAGRAM_ISREFERUNIT" val="0"/>
  <p:tag name="KSO_WM_DIAGRAM_GROUP_CODE" val="l1-1"/>
  <p:tag name="KSO_WM_UNIT_ID" val="diagram20228761_1*l_h_f*1_2_1"/>
  <p:tag name="KSO_WM_TEMPLATE_CATEGORY" val="diagram"/>
  <p:tag name="KSO_WM_TEMPLATE_INDEX" val="20228761"/>
  <p:tag name="KSO_WM_UNIT_LAYERLEVEL" val="1_1_1"/>
  <p:tag name="KSO_WM_TAG_VERSION" val="1.0"/>
  <p:tag name="KSO_WM_UNIT_TEXT_FILL_FORE_SCHEMECOLOR_INDEX_BRIGHTNESS" val="0"/>
  <p:tag name="KSO_WM_UNIT_TEXT_FILL_FORE_SCHEMECOLOR_INDEX" val="14"/>
  <p:tag name="KSO_WM_UNIT_TEXT_FILL_TYPE" val="1"/>
  <p:tag name="KSO_WM_UNIT_USESOURCEFORMAT_APPLY" val="1"/>
</p:tagLst>
</file>

<file path=ppt/tags/tag376.xml><?xml version="1.0" encoding="utf-8"?>
<p:tagLst xmlns:p="http://schemas.openxmlformats.org/presentationml/2006/main">
  <p:tag name="KSO_WM_BEAUTIFY_FLAG" val="#wm#"/>
  <p:tag name="KSO_WM_TEMPLATE_CATEGORY" val="diagram"/>
  <p:tag name="KSO_WM_TEMPLATE_INDEX" val="20207647"/>
  <p:tag name="KSO_WM_SLIDE_LAYOUT_INFO" val="{&quot;id&quot;:&quot;2021-04-01T14:58:35&quot;,&quot;maxSize&quot;:{&quot;size1&quot;:13.3},&quot;minSize&quot;:{&quot;size1&quot;:13.3},&quot;normalSize&quot;:{&quot;size1&quot;:13.3},&quot;subLayout&quot;:[{&quot;backgroundInfo&quot;:[{&quot;bottom&quot;:0,&quot;bottomAbs&quot;:false,&quot;left&quot;:0,&quot;leftAbs&quot;:false,&quot;right&quot;:0,&quot;rightAbs&quot;:false,&quot;top&quot;:0,&quot;topAbs&quot;:false,&quot;type&quot;:&quot;navigation&quot;}],&quot;id&quot;:&quot;2021-04-01T14:58:35&quot;,&quot;margin&quot;:{&quot;bottom&quot;:0.4230000674724579,&quot;left&quot;:1.2699999809265137,&quot;right&quot;:1.2699999809265137,&quot;top&quot;:0.4230000674724579},&quot;type&quot;:0},{&quot;id&quot;:&quot;2021-04-01T14:58:35&quot;,&quot;margin&quot;:{&quot;bottom&quot;:1.6929999589920044,&quot;left&quot;:1.6929999589920044,&quot;right&quot;:1.6929999589920044,&quot;top&quot;:0.847000002861023},&quot;type&quot;:0}],&quot;type&quot;:0}"/>
  <p:tag name="KSO_WM_SLIDE_CAN_ADD_NAVIGATION" val="1"/>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ID" val="diagram20207647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468"/>
  <p:tag name="KSO_WM_SLIDE_POSITION" val="0*0"/>
  <p:tag name="KSO_WM_TAG_VERSION" val="1.0"/>
  <p:tag name="KSO_WM_SLIDE_LAYOUT" val="a_d"/>
  <p:tag name="KSO_WM_SLIDE_LAYOUT_CNT" val="1_1"/>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features&quot;:[&quot;collage&quot;,&quot;carousel&quot;],&quot;support_big_font&quot;:false,&quot;picture_toward&quot;:0,&quot;picture_dockside&quot;:[],&quot;fill_id&quot;:&quot;537f454074a24564a7dd15a2992bf40d&quot;,&quot;fill_align&quot;:&quot;cm&quot;,&quot;chip_types&quot;:[&quot;picture&quot;,&quot;diagram&quot;,&quot;pictext&quot;,&quot;table&quot;,&quot;chart&quot;,&quot;video&quot;,&quot;text&quot;]}]]"/>
  <p:tag name="KSO_WM_CHIP_XID" val="5eeaeb09008addf29f4264c3"/>
  <p:tag name="KSO_WM_CHIP_DECFILLPROP" val="[]"/>
  <p:tag name="KSO_WM_CHIP_GROUPID" val="5eeaeb09008addf29f4264c2"/>
  <p:tag name="KSO_WM_SLIDE_BK_DARK_LIGHT" val="2"/>
  <p:tag name="KSO_WM_SLIDE_BACKGROUND_TYPE" val="navigation"/>
  <p:tag name="KSO_WM_SLIDE_SUPPORT_FEATURE_TYPE" val="3"/>
  <p:tag name="KSO_WM_TEMPLATE_ASSEMBLE_XID" val="60656e6f4054ed1e2fb7f89f"/>
  <p:tag name="KSO_WM_TEMPLATE_ASSEMBLE_GROUPID" val="60656e6f4054ed1e2fb7f89f"/>
</p:tagLst>
</file>

<file path=ppt/tags/tag377.xml><?xml version="1.0" encoding="utf-8"?>
<p:tagLst xmlns:p="http://schemas.openxmlformats.org/presentationml/2006/main">
  <p:tag name="KSO_WM_UNIT_VALUE" val="1904*983"/>
  <p:tag name="KSO_WM_UNIT_HIGHLIGHT" val="0"/>
  <p:tag name="KSO_WM_UNIT_COMPATIBLE" val="0"/>
  <p:tag name="KSO_WM_UNIT_DIAGRAM_ISNUMVISUAL" val="0"/>
  <p:tag name="KSO_WM_UNIT_DIAGRAM_ISREFERUNIT" val="0"/>
  <p:tag name="KSO_WM_DIAGRAM_GROUP_CODE" val="ζ1-1"/>
  <p:tag name="KSO_WM_UNIT_TYPE" val="ζ_h_d"/>
  <p:tag name="KSO_WM_UNIT_INDEX" val="1_1_1"/>
  <p:tag name="KSO_WM_UNIT_ID" val="diagram20216662_1*ζ_h_d*1_1_1"/>
  <p:tag name="KSO_WM_TEMPLATE_CATEGORY" val="diagram"/>
  <p:tag name="KSO_WM_TEMPLATE_INDEX" val="20216662"/>
  <p:tag name="KSO_WM_UNIT_LAYERLEVEL" val="1_1_1"/>
  <p:tag name="KSO_WM_TAG_VERSION" val="1.0"/>
  <p:tag name="KSO_WM_BEAUTIFY_FLAG" val="#wm#"/>
  <p:tag name="KSO_WM_UNIT_PICTURE_TOWARD" val="1"/>
  <p:tag name="KSO_WM_UNIT_PICTURE_DOCKSIDE" val="cb,rm,ct"/>
  <p:tag name="KSO_WM_UNIT_DIAGRAM_MODELTYPE" val="creativePicture"/>
  <p:tag name="KSO_WM_UNIT_USESOURCEFORMAT_APPLY" val="1"/>
</p:tagLst>
</file>

<file path=ppt/tags/tag37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ζ1-1"/>
  <p:tag name="KSO_WM_UNIT_TYPE" val="ζ_h_i"/>
  <p:tag name="KSO_WM_UNIT_INDEX" val="1_1_1"/>
  <p:tag name="KSO_WM_UNIT_ID" val="diagram20216662_1*ζ_h_i*1_1_1"/>
  <p:tag name="KSO_WM_TEMPLATE_CATEGORY" val="diagram"/>
  <p:tag name="KSO_WM_TEMPLATE_INDEX" val="20216662"/>
  <p:tag name="KSO_WM_UNIT_LAYERLEVEL" val="1_1_1"/>
  <p:tag name="KSO_WM_TAG_VERSION" val="1.0"/>
  <p:tag name="KSO_WM_BEAUTIFY_FLAG" val="#wm#"/>
  <p:tag name="KSO_WM_UNIT_PICTURE_TOWARD" val="1"/>
  <p:tag name="KSO_WM_UNIT_PICTURE_DOCKSIDE" val="cb,rm,ct"/>
  <p:tag name="KSO_WM_UNIT_DIAGRAM_MODELTYPE" val="creativePicture"/>
  <p:tag name="KSO_WM_UNIT_USESOURCEFORMAT_APPLY" val="1"/>
  <p:tag name="KSO_WM_UNIT_FILL_FORE_SCHEMECOLOR_INDEX_1_BRIGHTNESS" val="0"/>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1"/>
  <p:tag name="KSO_WM_UNIT_FILL_FORE_SCHEMECOLOR_INDEX_2_TRANS" val="0.5"/>
  <p:tag name="KSO_WM_UNIT_FILL_GRADIENT_TYPE" val="0"/>
  <p:tag name="KSO_WM_UNIT_FILL_GRADIENT_ANGLE" val="0"/>
  <p:tag name="KSO_WM_UNIT_FILL_GRADIENT_Direction" val="3"/>
  <p:tag name="KSO_WM_UNIT_FILL_TYPE" val="3"/>
  <p:tag name="KSO_WM_UNIT_TEXT_FILL_FORE_SCHEMECOLOR_INDEX_BRIGHTNESS" val="0"/>
  <p:tag name="KSO_WM_UNIT_TEXT_FILL_FORE_SCHEMECOLOR_INDEX" val="2"/>
  <p:tag name="KSO_WM_UNIT_TEXT_FILL_TYPE" val="1"/>
</p:tagLst>
</file>

<file path=ppt/tags/tag37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ζ1-1"/>
  <p:tag name="KSO_WM_UNIT_TYPE" val="ζ_h_i"/>
  <p:tag name="KSO_WM_UNIT_INDEX" val="1_1_2"/>
  <p:tag name="KSO_WM_UNIT_ID" val="diagram20216662_1*ζ_h_i*1_1_2"/>
  <p:tag name="KSO_WM_TEMPLATE_CATEGORY" val="diagram"/>
  <p:tag name="KSO_WM_TEMPLATE_INDEX" val="20216662"/>
  <p:tag name="KSO_WM_UNIT_LAYERLEVEL" val="1_1_1"/>
  <p:tag name="KSO_WM_TAG_VERSION" val="1.0"/>
  <p:tag name="KSO_WM_BEAUTIFY_FLAG" val="#wm#"/>
  <p:tag name="KSO_WM_UNIT_PICTURE_TOWARD" val="1"/>
  <p:tag name="KSO_WM_UNIT_PICTURE_DOCKSIDE" val="cb,rm,ct"/>
  <p:tag name="KSO_WM_UNIT_DIAGRAM_MODELTYPE" val="creativePicture"/>
  <p:tag name="KSO_WM_UNIT_USESOURCEFORMAT_APPLY" val="1"/>
  <p:tag name="KSO_WM_UNIT_FILL_FORE_SCHEMECOLOR_INDEX_1_BRIGHTNESS" val="0"/>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1"/>
  <p:tag name="KSO_WM_UNIT_FILL_FORE_SCHEMECOLOR_INDEX_2_TRANS" val="0.5"/>
  <p:tag name="KSO_WM_UNIT_FILL_GRADIENT_TYPE" val="0"/>
  <p:tag name="KSO_WM_UNIT_FILL_GRADIENT_ANGLE" val="0"/>
  <p:tag name="KSO_WM_UNIT_FILL_GRADIENT_Direction" val="3"/>
  <p:tag name="KSO_WM_UNIT_FILL_TYPE" val="3"/>
  <p:tag name="KSO_WM_UNIT_TEXT_FILL_FORE_SCHEMECOLOR_INDEX_BRIGHTNESS" val="0"/>
  <p:tag name="KSO_WM_UNIT_TEXT_FILL_FORE_SCHEMECOLOR_INDEX" val="2"/>
  <p:tag name="KSO_WM_UNIT_TEXT_FILL_TYPE" val="1"/>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7323_1*i*2"/>
  <p:tag name="KSO_WM_TEMPLATE_CATEGORY" val="diagram"/>
  <p:tag name="KSO_WM_TEMPLATE_INDEX" val="20217323"/>
  <p:tag name="KSO_WM_UNIT_LAYERLEVEL" val="1"/>
  <p:tag name="KSO_WM_TAG_VERSION" val="1.0"/>
  <p:tag name="KSO_WM_BEAUTIFY_FLAG" val="#wm#"/>
  <p:tag name="KSO_WM_UNIT_BLOCK" val="0"/>
  <p:tag name="KSO_WM_UNIT_SM_LIMIT_TYPE" val="2"/>
  <p:tag name="KSO_WM_UNIT_DEC_AREA_ID" val="0362168c89e44694b8ca25d6f7288891"/>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1}"/>
  <p:tag name="KSO_WM_CHIP_GROUPID" val="5fd06e271fa9d42129da2b1f"/>
  <p:tag name="KSO_WM_CHIP_XID" val="5fd06e271fa9d42129da2b20"/>
  <p:tag name="KSO_WM_TEMPLATE_ASSEMBLE_XID" val="6065707b4054ed1e2fb81627"/>
  <p:tag name="KSO_WM_TEMPLATE_ASSEMBLE_GROUPID" val="6065707b4054ed1e2fb81627"/>
</p:tagLst>
</file>

<file path=ppt/tags/tag38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ζ1-1"/>
  <p:tag name="KSO_WM_UNIT_TYPE" val="ζ_h_i"/>
  <p:tag name="KSO_WM_UNIT_INDEX" val="1_1_3"/>
  <p:tag name="KSO_WM_UNIT_ID" val="diagram20216662_1*ζ_h_i*1_1_3"/>
  <p:tag name="KSO_WM_TEMPLATE_CATEGORY" val="diagram"/>
  <p:tag name="KSO_WM_TEMPLATE_INDEX" val="20216662"/>
  <p:tag name="KSO_WM_UNIT_LAYERLEVEL" val="1_1_1"/>
  <p:tag name="KSO_WM_TAG_VERSION" val="1.0"/>
  <p:tag name="KSO_WM_BEAUTIFY_FLAG" val="#wm#"/>
  <p:tag name="KSO_WM_UNIT_PICTURE_TOWARD" val="1"/>
  <p:tag name="KSO_WM_UNIT_PICTURE_DOCKSIDE" val="cb,rm,ct"/>
  <p:tag name="KSO_WM_UNIT_DIAGRAM_MODELTYPE" val="creativePicture"/>
  <p:tag name="KSO_WM_UNIT_USESOURCEFORMAT_APPLY" val="1"/>
  <p:tag name="KSO_WM_UNIT_FILL_FORE_SCHEMECOLOR_INDEX_1_BRIGHTNESS" val="0"/>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1"/>
  <p:tag name="KSO_WM_UNIT_FILL_FORE_SCHEMECOLOR_INDEX_2_TRANS" val="0.5"/>
  <p:tag name="KSO_WM_UNIT_FILL_GRADIENT_TYPE" val="0"/>
  <p:tag name="KSO_WM_UNIT_FILL_GRADIENT_ANGLE" val="0"/>
  <p:tag name="KSO_WM_UNIT_FILL_GRADIENT_Direction" val="3"/>
  <p:tag name="KSO_WM_UNIT_FILL_TYPE" val="3"/>
  <p:tag name="KSO_WM_UNIT_TEXT_FILL_FORE_SCHEMECOLOR_INDEX_BRIGHTNESS" val="0"/>
  <p:tag name="KSO_WM_UNIT_TEXT_FILL_FORE_SCHEMECOLOR_INDEX" val="2"/>
  <p:tag name="KSO_WM_UNIT_TEXT_FILL_TYPE" val="1"/>
</p:tagLst>
</file>

<file path=ppt/tags/tag381.xml><?xml version="1.0" encoding="utf-8"?>
<p:tagLst xmlns:p="http://schemas.openxmlformats.org/presentationml/2006/mai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UNIT_TYPE" val="a"/>
  <p:tag name="KSO_WM_UNIT_INDEX" val="1"/>
  <p:tag name="KSO_WM_UNIT_ID" val="diagram20217097_1*a*1"/>
  <p:tag name="KSO_WM_TEMPLATE_CATEGORY" val="diagram"/>
  <p:tag name="KSO_WM_TEMPLATE_INDEX" val="20217097"/>
  <p:tag name="KSO_WM_UNIT_LAYERLEVEL" val="1"/>
  <p:tag name="KSO_WM_TAG_VERSION" val="1.0"/>
  <p:tag name="KSO_WM_BEAUTIFY_FLAG" val="#wm#"/>
  <p:tag name="KSO_WM_UNIT_PRESET_TEXT" val="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7f14af1609284ea0b607822725b8c5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15546f7fe9064abe988ac6502b0bb09f"/>
  <p:tag name="KSO_WM_UNIT_TEXT_FILL_FORE_SCHEMECOLOR_INDEX_BRIGHTNESS" val="0"/>
  <p:tag name="KSO_WM_UNIT_TEXT_FILL_FORE_SCHEMECOLOR_INDEX" val="13"/>
  <p:tag name="KSO_WM_UNIT_TEXT_FILL_TYPE" val="1"/>
  <p:tag name="KSO_WM_TEMPLATE_ASSEMBLE_XID" val="606570604054ed1e2fb814e9"/>
  <p:tag name="KSO_WM_TEMPLATE_ASSEMBLE_GROUPID" val="606570604054ed1e2fb814e9"/>
</p:tagLst>
</file>

<file path=ppt/tags/tag382.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7097_1*f*1"/>
  <p:tag name="KSO_WM_TEMPLATE_CATEGORY" val="diagram"/>
  <p:tag name="KSO_WM_TEMPLATE_INDEX" val="20217097"/>
  <p:tag name="KSO_WM_UNIT_LAYERLEVEL" val="1"/>
  <p:tag name="KSO_WM_TAG_VERSION" val="1.0"/>
  <p:tag name="KSO_WM_BEAUTIFY_FLAG" val="#wm#"/>
  <p:tag name="KSO_WM_UNIT_DEFAULT_FONT" val="14;20;2"/>
  <p:tag name="KSO_WM_UNIT_BLOCK" val="0"/>
  <p:tag name="KSO_WM_UNIT_VALUE" val="72"/>
  <p:tag name="KSO_WM_UNIT_SHOW_EDIT_AREA_INDICATION" val="1"/>
  <p:tag name="KSO_WM_CHIP_GROUPID" val="5e6b05596848fb12bee65ac8"/>
  <p:tag name="KSO_WM_CHIP_XID" val="5e6b05596848fb12bee65aca"/>
  <p:tag name="KSO_WM_UNIT_DEC_AREA_ID" val="70347f9784f64ccca9123b27c1d2bbd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1d39d7b218794cc0bc8d550570994862"/>
  <p:tag name="KSO_WM_UNIT_TEXT_FILL_FORE_SCHEMECOLOR_INDEX_BRIGHTNESS" val="0.25"/>
  <p:tag name="KSO_WM_UNIT_TEXT_FILL_FORE_SCHEMECOLOR_INDEX" val="13"/>
  <p:tag name="KSO_WM_UNIT_TEXT_FILL_TYPE" val="1"/>
  <p:tag name="KSO_WM_TEMPLATE_ASSEMBLE_XID" val="606570604054ed1e2fb814e9"/>
  <p:tag name="KSO_WM_TEMPLATE_ASSEMBLE_GROUPID" val="606570604054ed1e2fb814e9"/>
</p:tagLst>
</file>

<file path=ppt/tags/tag383.xml><?xml version="1.0" encoding="utf-8"?>
<p:tagLst xmlns:p="http://schemas.openxmlformats.org/presentationml/2006/main">
  <p:tag name="KSO_WM_BEAUTIFY_FLAG" val="#wm#"/>
  <p:tag name="KSO_WM_TEMPLATE_CATEGORY" val="diagram"/>
  <p:tag name="KSO_WM_TEMPLATE_INDEX" val="20217097"/>
  <p:tag name="KSO_WM_SLIDE_ID" val="diagram20217097_1"/>
  <p:tag name="KSO_WM_TEMPLATE_SUBCATEGORY" val="21"/>
  <p:tag name="KSO_WM_TEMPLATE_MASTER_TYPE" val="0"/>
  <p:tag name="KSO_WM_TEMPLATE_COLOR_TYPE" val="1"/>
  <p:tag name="KSO_WM_SLIDE_ITEM_CNT" val="0"/>
  <p:tag name="KSO_WM_SLIDE_INDEX" val="1"/>
  <p:tag name="KSO_WM_TAG_VERSION" val="1.0"/>
  <p:tag name="KSO_WM_SLIDE_LAYOUT" val="a_d_f"/>
  <p:tag name="KSO_WM_SLIDE_LAYOUT_CNT" val="1_1_1"/>
  <p:tag name="KSO_WM_SLIDE_LAYOUT_INFO" val="{&quot;direction&quot;:1,&quot;id&quot;:&quot;2021-04-01T16:16:32&quot;,&quot;maxSize&quot;:{&quot;size1&quot;:57.5},&quot;minSize&quot;:{&quot;size1&quot;:32.6},&quot;normalSize&quot;:{&quot;size1&quot;:54.94375},&quot;subLayout&quot;:[{&quot;id&quot;:&quot;2021-04-01T16:16:32&quot;,&quot;maxSize&quot;:{&quot;size1&quot;:47.682463017216435},&quot;minSize&quot;:{&quot;size1&quot;:12.082463017216437},&quot;normalSize&quot;:{&quot;size1&quot;:35.31579635054977},&quot;subLayout&quot;:[{&quot;id&quot;:&quot;2021-04-01T16:16:32&quot;,&quot;margin&quot;:{&quot;bottom&quot;:0.02600000612437725,&quot;left&quot;:2.5399999618530273,&quot;right&quot;:0.02600000612437725,&quot;top&quot;:1.6929999589920044},&quot;type&quot;:0},{&quot;id&quot;:&quot;2021-04-01T16:16:32&quot;,&quot;margin&quot;:{&quot;bottom&quot;:1.6929999589920044,&quot;left&quot;:2.5399999618530273,&quot;right&quot;:0.02600000612437725,&quot;top&quot;:0.7919999957084656},&quot;type&quot;:0}],&quot;type&quot;:0},{&quot;id&quot;:&quot;2021-04-01T16:16:32&quot;,&quot;margin&quot;:{&quot;bottom&quot;:0,&quot;left&quot;:1.6670000553131104,&quot;right&quot;:0,&quot;top&quot;:0},&quot;type&quot;:0}],&quot;type&quot;:0}"/>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adfa57998712faa657abf3"/>
  <p:tag name="KSO_WM_CHIP_FILLPROP" val="[[{&quot;text_align&quot;:&quot;cm&quot;,&quot;text_direction&quot;:&quot;horizontal&quot;,&quot;support_features&quot;:[&quot;creativepic&quot;],&quot;support_big_font&quot;:false,&quot;picture_toward&quot;:1,&quot;picture_dockside&quot;:[&quot;cb&quot;,&quot;rm&quot;,&quot;ct&quot;],&quot;fill_id&quot;:&quot;8d116bd8b1074587a970747df3fba75a&quot;,&quot;fill_align&quot;:&quot;cm&quot;,&quot;chip_types&quot;:[&quot;picture&quot;]},{&quot;text_align&quot;:&quot;lb&quot;,&quot;text_direction&quot;:&quot;horizontal&quot;,&quot;support_big_font&quot;:false,&quot;picture_toward&quot;:0,&quot;picture_dockside&quot;:[],&quot;fill_id&quot;:&quot;0c52f29da84d4a8fa032b62f9d0b0d9e&quot;,&quot;fill_align&quot;:&quot;lb&quot;,&quot;chip_types&quot;:[&quot;text&quot;,&quot;header&quot;]},{&quot;text_align&quot;:&quot;lt&quot;,&quot;text_direction&quot;:&quot;horizontal&quot;,&quot;support_big_font&quot;:false,&quot;picture_toward&quot;:0,&quot;picture_dockside&quot;:[],&quot;fill_id&quot;:&quot;1d610f50166043debd746d9fc47ffedb&quot;,&quot;fill_align&quot;:&quot;lt&quot;,&quot;chip_types&quot;:[&quot;text&quot;]}]]"/>
  <p:tag name="KSO_WM_CHIP_DECFILLPROP" val="[]"/>
  <p:tag name="KSO_WM_SLIDE_TYPE" val="text"/>
  <p:tag name="KSO_WM_SLIDE_SIZE" val="888*540"/>
  <p:tag name="KSO_WM_SLIDE_POSITION" val="72*0"/>
  <p:tag name="KSO_WM_CHIP_GROUPID" val="5fadfa57998712faa657abf2"/>
  <p:tag name="KSO_WM_SLIDE_BK_DARK_LIGHT" val="2"/>
  <p:tag name="KSO_WM_SLIDE_BACKGROUND_TYPE" val="general"/>
  <p:tag name="KSO_WM_SLIDE_SUPPORT_FEATURE_TYPE" val="8"/>
  <p:tag name="KSO_WM_SLIDE_SUBTYPE" val="picTxt"/>
  <p:tag name="KSO_WM_TEMPLATE_ASSEMBLE_XID" val="606570604054ed1e2fb814e9"/>
  <p:tag name="KSO_WM_TEMPLATE_ASSEMBLE_GROUPID" val="606570604054ed1e2fb814e9"/>
</p:tagLst>
</file>

<file path=ppt/tags/tag384.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7332_1*f*1"/>
  <p:tag name="KSO_WM_TEMPLATE_CATEGORY" val="diagram"/>
  <p:tag name="KSO_WM_TEMPLATE_INDEX" val="20217332"/>
  <p:tag name="KSO_WM_UNIT_LAYERLEVEL" val="1"/>
  <p:tag name="KSO_WM_TAG_VERSION" val="1.0"/>
  <p:tag name="KSO_WM_BEAUTIFY_FLAG" val="#wm#"/>
  <p:tag name="KSO_WM_UNIT_DEFAULT_FONT" val="14;20;2"/>
  <p:tag name="KSO_WM_UNIT_BLOCK" val="0"/>
  <p:tag name="KSO_WM_UNIT_VALUE" val="105"/>
  <p:tag name="KSO_WM_UNIT_SHOW_EDIT_AREA_INDICATION" val="1"/>
  <p:tag name="KSO_WM_CHIP_GROUPID" val="5e6b05596848fb12bee65ac8"/>
  <p:tag name="KSO_WM_CHIP_XID" val="5e6b05596848fb12bee65aca"/>
  <p:tag name="KSO_WM_UNIT_DEC_AREA_ID" val="99d16d62f8644f9c86866b0cef6581a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3128359fc7494ca880b6d11d5d1bd80c"/>
  <p:tag name="KSO_WM_UNIT_SUPPORT_BIG_FONT" val="1"/>
  <p:tag name="KSO_WM_UNIT_TEXT_FILL_FORE_SCHEMECOLOR_INDEX_BRIGHTNESS" val="0.25"/>
  <p:tag name="KSO_WM_UNIT_TEXT_FILL_FORE_SCHEMECOLOR_INDEX" val="13"/>
  <p:tag name="KSO_WM_UNIT_TEXT_FILL_TYPE" val="1"/>
  <p:tag name="KSO_WM_TEMPLATE_ASSEMBLE_XID" val="6065707d4054ed1e2fb8164d"/>
  <p:tag name="KSO_WM_TEMPLATE_ASSEMBLE_GROUPID" val="6065707d4054ed1e2fb8164d"/>
</p:tagLst>
</file>

<file path=ppt/tags/tag385.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17332_1*f*2"/>
  <p:tag name="KSO_WM_TEMPLATE_CATEGORY" val="diagram"/>
  <p:tag name="KSO_WM_TEMPLATE_INDEX" val="20217332"/>
  <p:tag name="KSO_WM_UNIT_LAYERLEVEL" val="1"/>
  <p:tag name="KSO_WM_TAG_VERSION" val="1.0"/>
  <p:tag name="KSO_WM_BEAUTIFY_FLAG" val="#wm#"/>
  <p:tag name="KSO_WM_UNIT_DEFAULT_FONT" val="14;20;2"/>
  <p:tag name="KSO_WM_UNIT_BLOCK" val="0"/>
  <p:tag name="KSO_WM_UNIT_VALUE" val="105"/>
  <p:tag name="KSO_WM_UNIT_SHOW_EDIT_AREA_INDICATION" val="1"/>
  <p:tag name="KSO_WM_CHIP_GROUPID" val="5e6b05596848fb12bee65ac8"/>
  <p:tag name="KSO_WM_CHIP_XID" val="5e6b05596848fb12bee65aca"/>
  <p:tag name="KSO_WM_UNIT_DEC_AREA_ID" val="a552e6f1f743415ab305f3663aade6b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aa97dab96b6f4e3487bdadd5a8fb1527"/>
  <p:tag name="KSO_WM_UNIT_TEXT_FILL_FORE_SCHEMECOLOR_INDEX_BRIGHTNESS" val="0.25"/>
  <p:tag name="KSO_WM_UNIT_TEXT_FILL_FORE_SCHEMECOLOR_INDEX" val="13"/>
  <p:tag name="KSO_WM_UNIT_TEXT_FILL_TYPE" val="1"/>
  <p:tag name="KSO_WM_TEMPLATE_ASSEMBLE_XID" val="6065707d4054ed1e2fb8164d"/>
  <p:tag name="KSO_WM_TEMPLATE_ASSEMBLE_GROUPID" val="6065707d4054ed1e2fb8164d"/>
</p:tagLst>
</file>

<file path=ppt/tags/tag3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7332_1*i*1"/>
  <p:tag name="KSO_WM_TEMPLATE_CATEGORY" val="diagram"/>
  <p:tag name="KSO_WM_TEMPLATE_INDEX" val="20217332"/>
  <p:tag name="KSO_WM_UNIT_LAYERLEVEL" val="1"/>
  <p:tag name="KSO_WM_TAG_VERSION" val="1.0"/>
  <p:tag name="KSO_WM_BEAUTIFY_FLAG" val="#wm#"/>
  <p:tag name="KSO_WM_UNIT_BLOCK" val="0"/>
  <p:tag name="KSO_WM_UNIT_SM_LIMIT_TYPE" val="0"/>
  <p:tag name="KSO_WM_UNIT_DEC_AREA_ID" val="91a89d1f2a9c4d69b8e7c537fb5ab892"/>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0}"/>
  <p:tag name="KSO_WM_CHIP_GROUPID" val="5ef325c7c6295c63c1a2e107"/>
  <p:tag name="KSO_WM_CHIP_XID" val="5fd038d74d383dce341666dc"/>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1224"/>
  <p:tag name="KSO_WM_TEMPLATE_ASSEMBLE_XID" val="6065707d4054ed1e2fb8164d"/>
  <p:tag name="KSO_WM_TEMPLATE_ASSEMBLE_GROUPID" val="6065707d4054ed1e2fb8164d"/>
</p:tagLst>
</file>

<file path=ppt/tags/tag3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7332_1*i*2"/>
  <p:tag name="KSO_WM_TEMPLATE_CATEGORY" val="diagram"/>
  <p:tag name="KSO_WM_TEMPLATE_INDEX" val="20217332"/>
  <p:tag name="KSO_WM_UNIT_LAYERLEVEL" val="1"/>
  <p:tag name="KSO_WM_TAG_VERSION" val="1.0"/>
  <p:tag name="KSO_WM_BEAUTIFY_FLAG" val="#wm#"/>
  <p:tag name="KSO_WM_UNIT_BLOCK" val="0"/>
  <p:tag name="KSO_WM_UNIT_SM_LIMIT_TYPE" val="2"/>
  <p:tag name="KSO_WM_UNIT_DEC_AREA_ID" val="6064fc6c63194f0fbccd13a6a209efe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f325c7c6295c63c1a2e107"/>
  <p:tag name="KSO_WM_CHIP_XID" val="5fd038d74d383dce341666dc"/>
  <p:tag name="KSO_WM_TEMPLATE_ASSEMBLE_XID" val="6065707d4054ed1e2fb8164d"/>
  <p:tag name="KSO_WM_TEMPLATE_ASSEMBLE_GROUPID" val="6065707d4054ed1e2fb8164d"/>
</p:tagLst>
</file>

<file path=ppt/tags/tag3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7332_1*i*3"/>
  <p:tag name="KSO_WM_TEMPLATE_CATEGORY" val="diagram"/>
  <p:tag name="KSO_WM_TEMPLATE_INDEX" val="20217332"/>
  <p:tag name="KSO_WM_UNIT_LAYERLEVEL" val="1"/>
  <p:tag name="KSO_WM_TAG_VERSION" val="1.0"/>
  <p:tag name="KSO_WM_BEAUTIFY_FLAG" val="#wm#"/>
  <p:tag name="KSO_WM_UNIT_BLOCK" val="0"/>
  <p:tag name="KSO_WM_UNIT_SM_LIMIT_TYPE" val="2"/>
  <p:tag name="KSO_WM_UNIT_DEC_AREA_ID" val="1a0afd65710f44bfb83401dc578962d5"/>
  <p:tag name="KSO_WM_UNIT_DECORATE_INFO" val="{&quot;DecorateInfoH&quot;:{&quot;IsAbs&quot;:true},&quot;DecorateInfoW&quot;:{&quot;IsAbs&quot;:true},&quot;DecorateInfoX&quot;:{&quot;IsAbs&quot;:true,&quot;Pos&quot;:1},&quot;DecorateInfoY&quot;:{&quot;IsAbs&quot;:true,&quot;Pos&quot;:0},&quot;ReferentInfo&quot;:{&quot;Id&quot;:&quot;99d16d62f8644f9c86866b0cef6581ac&quot;,&quot;X&quot;:{&quot;Pos&quot;:1},&quot;Y&quot;:{&quot;Pos&quot;:2}},&quot;whChangeMode&quot;:0}"/>
  <p:tag name="KSO_WM_CHIP_GROUPID" val="5ef325c7c6295c63c1a2e107"/>
  <p:tag name="KSO_WM_CHIP_XID" val="5fd038d74d383dce341666dc"/>
  <p:tag name="KSO_WM_UNIT_LINE_FORE_SCHEMECOLOR_INDEX_BRIGHTNESS" val="0"/>
  <p:tag name="KSO_WM_UNIT_LINE_FORE_SCHEMECOLOR_INDEX" val="5"/>
  <p:tag name="KSO_WM_UNIT_LINE_FILL_TYPE" val="2"/>
  <p:tag name="KSO_WM_TEMPLATE_ASSEMBLE_XID" val="6065707d4054ed1e2fb8164d"/>
  <p:tag name="KSO_WM_TEMPLATE_ASSEMBLE_GROUPID" val="6065707d4054ed1e2fb8164d"/>
</p:tagLst>
</file>

<file path=ppt/tags/tag389.xml><?xml version="1.0" encoding="utf-8"?>
<p:tagLst xmlns:p="http://schemas.openxmlformats.org/presentationml/2006/main">
  <p:tag name="KSO_WM_SLIDE_ID" val="diagram20217332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31*525"/>
  <p:tag name="KSO_WM_SLIDE_POSITION" val="14*0"/>
  <p:tag name="KSO_WM_TAG_VERSION" val="1.0"/>
  <p:tag name="KSO_WM_BEAUTIFY_FLAG" val="#wm#"/>
  <p:tag name="KSO_WM_TEMPLATE_CATEGORY" val="diagram"/>
  <p:tag name="KSO_WM_TEMPLATE_INDEX" val="20217332"/>
  <p:tag name="KSO_WM_SLIDE_LAYOUT" val="f"/>
  <p:tag name="KSO_WM_SLIDE_LAYOUT_CNT" val="2"/>
  <p:tag name="KSO_WM_SLIDE_LAYOUT_INFO" val="{&quot;backgroundInfo&quot;:[{&quot;bottom&quot;:0,&quot;bottomAbs&quot;:false,&quot;left&quot;:0,&quot;leftAbs&quot;:false,&quot;right&quot;:0,&quot;rightAbs&quot;:false,&quot;top&quot;:0,&quot;topAbs&quot;:false,&quot;type&quot;:&quot;general&quot;}],&quot;id&quot;:&quot;2021-04-01T16:20:17&quot;,&quot;maxSize&quot;:{&quot;size1&quot;:57.9},&quot;minSize&quot;:{&quot;size1&quot;:42.4},&quot;normalSize&quot;:{&quot;size1&quot;:57.899999999999984},&quot;subLayout&quot;:[{&quot;id&quot;:&quot;2021-04-01T16:20:17&quot;,&quot;margin&quot;:{&quot;bottom&quot;:0.02600000612437725,&quot;left&quot;:5.512000560760498,&quot;right&quot;:5.508999824523926,&quot;top&quot;:5.079999923706055},&quot;type&quot;:0},{&quot;id&quot;:&quot;2021-04-01T16:20:17&quot;,&quot;margin&quot;:{&quot;bottom&quot;:4.2330002784729,&quot;left&quot;:5.512000560760498,&quot;right&quot;:5.508999824523926,&quot;top&quot;:0.8199999928474426},&quot;type&quot;:0}],&quot;type&quot;:0}"/>
  <p:tag name="KSO_WM_SLIDE_CAN_ADD_NAVIGATION" val="1"/>
  <p:tag name="KSO_WM_SLIDE_BACKGROUND" val="[&quot;general&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d038d74d383dce341666dc"/>
  <p:tag name="KSO_WM_CHIP_FILLPROP" val="[[{&quot;text_align&quot;:&quot;cb&quot;,&quot;text_direction&quot;:&quot;horizontal&quot;,&quot;support_big_font&quot;:true,&quot;picture_toward&quot;:0,&quot;picture_dockside&quot;:[],&quot;fill_id&quot;:&quot;927764497d3b4a21a3842aeaad3a6fb2&quot;,&quot;fill_align&quot;:&quot;cm&quot;,&quot;chip_types&quot;:[&quot;text&quot;,&quot;header&quot;]},{&quot;text_align&quot;:&quot;ct&quot;,&quot;text_direction&quot;:&quot;horizontal&quot;,&quot;support_big_font&quot;:false,&quot;picture_toward&quot;:0,&quot;picture_dockside&quot;:[],&quot;fill_id&quot;:&quot;06d7a8186c1b4495933661b3008afc16&quot;,&quot;fill_align&quot;:&quot;cm&quot;,&quot;chip_types&quot;:[&quot;text&quot;]}]]"/>
  <p:tag name="KSO_WM_CHIP_DECFILLPROP" val="[]"/>
  <p:tag name="KSO_WM_CHIP_GROUPID" val="5ef325c7c6295c63c1a2e107"/>
  <p:tag name="KSO_WM_SLIDE_BK_DARK_LIGHT" val="2"/>
  <p:tag name="KSO_WM_SLIDE_BACKGROUND_TYPE" val="general"/>
  <p:tag name="KSO_WM_SLIDE_SUPPORT_FEATURE_TYPE" val="0"/>
  <p:tag name="KSO_WM_TEMPLATE_ASSEMBLE_XID" val="6065707d4054ed1e2fb8164d"/>
  <p:tag name="KSO_WM_TEMPLATE_ASSEMBLE_GROUPID" val="6065707d4054ed1e2fb8164d"/>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7323_1*i*3"/>
  <p:tag name="KSO_WM_TEMPLATE_CATEGORY" val="diagram"/>
  <p:tag name="KSO_WM_TEMPLATE_INDEX" val="20217323"/>
  <p:tag name="KSO_WM_UNIT_LAYERLEVEL" val="1"/>
  <p:tag name="KSO_WM_TAG_VERSION" val="1.0"/>
  <p:tag name="KSO_WM_BEAUTIFY_FLAG" val="#wm#"/>
  <p:tag name="KSO_WM_UNIT_SM_LIMIT_TYPE" val="2"/>
  <p:tag name="KSO_WM_CHIP_GROUPID" val="5fd06e271fa9d42129da2b1f"/>
  <p:tag name="KSO_WM_CHIP_XID" val="5fd06e271fa9d42129da2b20"/>
  <p:tag name="KSO_WM_UNIT_LINE_FORE_SCHEMECOLOR_INDEX_BRIGHTNESS" val="0"/>
  <p:tag name="KSO_WM_UNIT_LINE_FORE_SCHEMECOLOR_INDEX" val="5"/>
  <p:tag name="KSO_WM_UNIT_LINE_FILL_TYPE" val="2"/>
  <p:tag name="KSO_WM_TEMPLATE_ASSEMBLE_XID" val="6065707b4054ed1e2fb81627"/>
  <p:tag name="KSO_WM_TEMPLATE_ASSEMBLE_GROUPID" val="6065707b4054ed1e2fb81627"/>
</p:tagLst>
</file>

<file path=ppt/tags/tag3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8599_1*i*1"/>
  <p:tag name="KSO_WM_UNIT_LAYERLEVEL" val="1"/>
  <p:tag name="KSO_WM_TAG_VERSION" val="1.0"/>
  <p:tag name="KSO_WM_BEAUTIFY_FLAG" val="#wm#"/>
  <p:tag name="KSO_WM_UNIT_TYPE" val="i"/>
  <p:tag name="KSO_WM_UNIT_INDEX" val="1"/>
  <p:tag name="KSO_WM_UNIT_SUBTYPE" val="h"/>
  <p:tag name="KSO_WM_SLIDE_BACKGROUND_TYPE" val="belt"/>
  <p:tag name="KSO_WM_SLIDE_BK_DARK_LIGHT" val="2"/>
  <p:tag name="KSO_WM_UNIT_BK_DARK_LIGHT" val="2"/>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TEMPLATE_CATEGORY" val="diagram"/>
  <p:tag name="KSO_WM_TEMPLATE_INDEX" val="20208599"/>
  <p:tag name="KSO_WM_UNIT_VALUE" val="848"/>
  <p:tag name="KSO_WM_TEMPLATE_ASSEMBLE_XID" val="60656e7b4054ed1e2fb7f9b5"/>
  <p:tag name="KSO_WM_TEMPLATE_ASSEMBLE_GROUPID" val="60656e7b4054ed1e2fb7f9b5"/>
</p:tagLst>
</file>

<file path=ppt/tags/tag391.xml><?xml version="1.0" encoding="utf-8"?>
<p:tagLst xmlns:p="http://schemas.openxmlformats.org/presentationml/2006/main">
  <p:tag name="KSO_WM_UNIT_ISCONTENTSTITLE" val="0"/>
  <p:tag name="KSO_WM_UNIT_ISNUMDGMTITLE" val="0"/>
  <p:tag name="KSO_WM_UNIT_NOCLEAR" val="0"/>
  <p:tag name="KSO_WM_UNIT_VALUE" val="22"/>
  <p:tag name="KSO_WM_UNIT_HIGHLIGHT" val="0"/>
  <p:tag name="KSO_WM_UNIT_COMPATIBLE" val="0"/>
  <p:tag name="KSO_WM_UNIT_DIAGRAM_ISNUMVISUAL" val="0"/>
  <p:tag name="KSO_WM_UNIT_DIAGRAM_ISREFERUNIT" val="0"/>
  <p:tag name="KSO_WM_UNIT_TYPE" val="a"/>
  <p:tag name="KSO_WM_UNIT_INDEX" val="1"/>
  <p:tag name="KSO_WM_UNIT_ID" val="diagram20208599_1*a*1"/>
  <p:tag name="KSO_WM_TEMPLATE_CATEGORY" val="diagram"/>
  <p:tag name="KSO_WM_TEMPLATE_INDEX" val="2020859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5e70d964f02a4c5d93956428574526e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6a1ef812ec84c94a1c8091c9b155479"/>
  <p:tag name="KSO_WM_UNIT_TEXT_FILL_FORE_SCHEMECOLOR_INDEX_BRIGHTNESS" val="0"/>
  <p:tag name="KSO_WM_UNIT_TEXT_FILL_FORE_SCHEMECOLOR_INDEX" val="13"/>
  <p:tag name="KSO_WM_UNIT_TEXT_FILL_TYPE" val="1"/>
  <p:tag name="KSO_WM_TEMPLATE_ASSEMBLE_XID" val="60656e7b4054ed1e2fb7f9b5"/>
  <p:tag name="KSO_WM_TEMPLATE_ASSEMBLE_GROUPID" val="60656e7b4054ed1e2fb7f9b5"/>
</p:tagLst>
</file>

<file path=ppt/tags/tag39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28775_2*l_h_i*1_1_1"/>
  <p:tag name="KSO_WM_TEMPLATE_CATEGORY" val="diagram"/>
  <p:tag name="KSO_WM_TEMPLATE_INDEX" val="20228775"/>
  <p:tag name="KSO_WM_UNIT_LAYERLEVEL" val="1_1_1"/>
  <p:tag name="KSO_WM_TAG_VERSION" val="1.0"/>
  <p:tag name="KSO_WM_BEAUTIFY_FLAG" val="#wm#"/>
  <p:tag name="KSO_WM_UNIT_FILL_FORE_SCHEMECOLOR_INDEX_BRIGHTNESS" val="0"/>
  <p:tag name="KSO_WM_UNIT_FILL_FORE_SCHEMECOLOR_INDEX" val="9"/>
  <p:tag name="KSO_WM_UNIT_FILL_TYPE" val="1"/>
  <p:tag name="KSO_WM_UNIT_SHADOW_SCHEMECOLOR_INDEX_BRIGHTNESS" val="0"/>
  <p:tag name="KSO_WM_UNIT_SHADOW_SCHEMECOLOR_INDEX" val="9"/>
  <p:tag name="KSO_WM_UNIT_TEXT_FILL_FORE_SCHEMECOLOR_INDEX_BRIGHTNESS" val="0"/>
  <p:tag name="KSO_WM_UNIT_TEXT_FILL_FORE_SCHEMECOLOR_INDEX" val="2"/>
  <p:tag name="KSO_WM_UNIT_TEXT_FILL_TYPE" val="1"/>
  <p:tag name="KSO_WM_UNIT_USESOURCEFORMAT_APPLY" val="1"/>
</p:tagLst>
</file>

<file path=ppt/tags/tag39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28775_2*l_h_i*1_1_3"/>
  <p:tag name="KSO_WM_TEMPLATE_CATEGORY" val="diagram"/>
  <p:tag name="KSO_WM_TEMPLATE_INDEX" val="20228775"/>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94.xml><?xml version="1.0" encoding="utf-8"?>
<p:tagLst xmlns:p="http://schemas.openxmlformats.org/presentationml/2006/main">
  <p:tag name="KSO_WM_UNIT_SUBTYPE" val="a"/>
  <p:tag name="KSO_WM_UNIT_PRESET_TEXT" val="点击此处添加正文，文字是您思想的提炼，为了演示发布的良好效果，请言简意赅的阐述您的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28775_2*l_h_f*1_1_1"/>
  <p:tag name="KSO_WM_TEMPLATE_CATEGORY" val="diagram"/>
  <p:tag name="KSO_WM_TEMPLATE_INDEX" val="20228775"/>
  <p:tag name="KSO_WM_UNIT_LAYERLEVEL" val="1_1_1"/>
  <p:tag name="KSO_WM_TAG_VERSION" val="1.0"/>
  <p:tag name="KSO_WM_BEAUTIFY_FLAG" val="#wm#"/>
  <p:tag name="KSO_WM_UNIT_TEXT_FILL_FORE_SCHEMECOLOR_INDEX_BRIGHTNESS" val="0"/>
  <p:tag name="KSO_WM_UNIT_TEXT_FILL_FORE_SCHEMECOLOR_INDEX" val="13"/>
  <p:tag name="KSO_WM_UNIT_TEXT_FILL_TYPE" val="1"/>
  <p:tag name="KSO_WM_UNIT_USESOURCEFORMAT_APPLY" val="1"/>
</p:tagLst>
</file>

<file path=ppt/tags/tag39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2"/>
  <p:tag name="KSO_WM_UNIT_ID" val="diagram20228775_2*l_h_i*1_1_2"/>
  <p:tag name="KSO_WM_TEMPLATE_CATEGORY" val="diagram"/>
  <p:tag name="KSO_WM_TEMPLATE_INDEX" val="20228775"/>
  <p:tag name="KSO_WM_UNIT_LAYERLEVEL" val="1_1_1"/>
  <p:tag name="KSO_WM_TAG_VERSION" val="1.0"/>
  <p:tag name="KSO_WM_BEAUTIFY_FLAG" val="#wm#"/>
  <p:tag name="KSO_WM_UNIT_FILL_FORE_SCHEMECOLOR_INDEX_BRIGHTNESS" val="0"/>
  <p:tag name="KSO_WM_UNIT_FILL_FORE_SCHEMECOLOR_INDEX" val="9"/>
  <p:tag name="KSO_WM_UNIT_FILL_TYPE" val="1"/>
  <p:tag name="KSO_WM_UNIT_SHADOW_SCHEMECOLOR_INDEX_BRIGHTNESS" val="-0.25"/>
  <p:tag name="KSO_WM_UNIT_SHADOW_SCHEMECOLOR_INDEX" val="9"/>
  <p:tag name="KSO_WM_UNIT_TEXT_FILL_FORE_SCHEMECOLOR_INDEX_BRIGHTNESS" val="0"/>
  <p:tag name="KSO_WM_UNIT_TEXT_FILL_FORE_SCHEMECOLOR_INDEX" val="2"/>
  <p:tag name="KSO_WM_UNIT_TEXT_FILL_TYPE" val="1"/>
  <p:tag name="KSO_WM_UNIT_USESOURCEFORMAT_APPLY" val="1"/>
</p:tagLst>
</file>

<file path=ppt/tags/tag39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28775_2*l_h_i*1_2_1"/>
  <p:tag name="KSO_WM_TEMPLATE_CATEGORY" val="diagram"/>
  <p:tag name="KSO_WM_TEMPLATE_INDEX" val="20228775"/>
  <p:tag name="KSO_WM_UNIT_LAYERLEVEL" val="1_1_1"/>
  <p:tag name="KSO_WM_TAG_VERSION" val="1.0"/>
  <p:tag name="KSO_WM_BEAUTIFY_FLAG" val="#wm#"/>
  <p:tag name="KSO_WM_UNIT_FILL_FORE_SCHEMECOLOR_INDEX_BRIGHTNESS" val="0"/>
  <p:tag name="KSO_WM_UNIT_FILL_FORE_SCHEMECOLOR_INDEX" val="7"/>
  <p:tag name="KSO_WM_UNIT_FILL_TYPE" val="1"/>
  <p:tag name="KSO_WM_UNIT_SHADOW_SCHEMECOLOR_INDEX_BRIGHTNESS" val="0"/>
  <p:tag name="KSO_WM_UNIT_SHADOW_SCHEMECOLOR_INDEX" val="7"/>
  <p:tag name="KSO_WM_UNIT_TEXT_FILL_FORE_SCHEMECOLOR_INDEX_BRIGHTNESS" val="0"/>
  <p:tag name="KSO_WM_UNIT_TEXT_FILL_FORE_SCHEMECOLOR_INDEX" val="2"/>
  <p:tag name="KSO_WM_UNIT_TEXT_FILL_TYPE" val="1"/>
  <p:tag name="KSO_WM_UNIT_USESOURCEFORMAT_APPLY" val="1"/>
</p:tagLst>
</file>

<file path=ppt/tags/tag39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28775_2*l_h_i*1_2_3"/>
  <p:tag name="KSO_WM_TEMPLATE_CATEGORY" val="diagram"/>
  <p:tag name="KSO_WM_TEMPLATE_INDEX" val="20228775"/>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98.xml><?xml version="1.0" encoding="utf-8"?>
<p:tagLst xmlns:p="http://schemas.openxmlformats.org/presentationml/2006/main">
  <p:tag name="KSO_WM_UNIT_SUBTYPE" val="a"/>
  <p:tag name="KSO_WM_UNIT_PRESET_TEXT" val="点击此处添加正文，文字是您思想的提炼，为了演示发布的良好效果，请言简意赅的阐述您的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28775_2*l_h_f*1_2_1"/>
  <p:tag name="KSO_WM_TEMPLATE_CATEGORY" val="diagram"/>
  <p:tag name="KSO_WM_TEMPLATE_INDEX" val="20228775"/>
  <p:tag name="KSO_WM_UNIT_LAYERLEVEL" val="1_1_1"/>
  <p:tag name="KSO_WM_TAG_VERSION" val="1.0"/>
  <p:tag name="KSO_WM_BEAUTIFY_FLAG" val="#wm#"/>
  <p:tag name="KSO_WM_UNIT_TEXT_FILL_FORE_SCHEMECOLOR_INDEX_BRIGHTNESS" val="0"/>
  <p:tag name="KSO_WM_UNIT_TEXT_FILL_FORE_SCHEMECOLOR_INDEX" val="13"/>
  <p:tag name="KSO_WM_UNIT_TEXT_FILL_TYPE" val="1"/>
  <p:tag name="KSO_WM_UNIT_USESOURCEFORMAT_APPLY" val="1"/>
</p:tagLst>
</file>

<file path=ppt/tags/tag39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2"/>
  <p:tag name="KSO_WM_UNIT_ID" val="diagram20228775_2*l_h_i*1_2_2"/>
  <p:tag name="KSO_WM_TEMPLATE_CATEGORY" val="diagram"/>
  <p:tag name="KSO_WM_TEMPLATE_INDEX" val="20228775"/>
  <p:tag name="KSO_WM_UNIT_LAYERLEVEL" val="1_1_1"/>
  <p:tag name="KSO_WM_TAG_VERSION" val="1.0"/>
  <p:tag name="KSO_WM_BEAUTIFY_FLAG" val="#wm#"/>
  <p:tag name="KSO_WM_UNIT_FILL_FORE_SCHEMECOLOR_INDEX_BRIGHTNESS" val="0"/>
  <p:tag name="KSO_WM_UNIT_FILL_FORE_SCHEMECOLOR_INDEX" val="7"/>
  <p:tag name="KSO_WM_UNIT_FILL_TYPE" val="1"/>
  <p:tag name="KSO_WM_UNIT_SHADOW_SCHEMECOLOR_INDEX_BRIGHTNESS" val="0"/>
  <p:tag name="KSO_WM_UNIT_SHADOW_SCHEMECOLOR_INDEX" val="7"/>
  <p:tag name="KSO_WM_UNIT_TEXT_FILL_FORE_SCHEMECOLOR_INDEX_BRIGHTNESS" val="0"/>
  <p:tag name="KSO_WM_UNIT_TEXT_FILL_FORE_SCHEMECOLOR_INDEX" val="2"/>
  <p:tag name="KSO_WM_UNIT_TEXT_FILL_TYPE" val="1"/>
  <p:tag name="KSO_WM_UNIT_USESOURCEFORMAT_APPLY" val="1"/>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TYPE" val="o_h_i"/>
  <p:tag name="KSO_WM_UNIT_INDEX" val="1_4_3"/>
  <p:tag name="KSO_WM_UNIT_ID" val="diagram20212159_3*o_h_i*1_4_3"/>
  <p:tag name="KSO_WM_TEMPLATE_CATEGORY" val="diagram"/>
  <p:tag name="KSO_WM_TEMPLATE_INDEX" val="20212159"/>
  <p:tag name="KSO_WM_UNIT_LAYERLEVEL" val="1_1_1"/>
  <p:tag name="KSO_WM_TAG_VERSION" val="1.0"/>
  <p:tag name="KSO_WM_BEAUTIFY_FLAG" val="#wm#"/>
  <p:tag name="KSO_WM_UNIT_USESOURCEFORMAT_APPLY" val="1"/>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7323_1*i*4"/>
  <p:tag name="KSO_WM_TEMPLATE_CATEGORY" val="diagram"/>
  <p:tag name="KSO_WM_TEMPLATE_INDEX" val="20217323"/>
  <p:tag name="KSO_WM_UNIT_LAYERLEVEL" val="1"/>
  <p:tag name="KSO_WM_TAG_VERSION" val="1.0"/>
  <p:tag name="KSO_WM_BEAUTIFY_FLAG" val="#wm#"/>
  <p:tag name="KSO_WM_UNIT_SM_LIMIT_TYPE" val="2"/>
  <p:tag name="KSO_WM_CHIP_GROUPID" val="5fd06e271fa9d42129da2b1f"/>
  <p:tag name="KSO_WM_CHIP_XID" val="5fd06e271fa9d42129da2b20"/>
  <p:tag name="KSO_WM_UNIT_LINE_FORE_SCHEMECOLOR_INDEX_BRIGHTNESS" val="0"/>
  <p:tag name="KSO_WM_UNIT_LINE_FORE_SCHEMECOLOR_INDEX" val="5"/>
  <p:tag name="KSO_WM_UNIT_LINE_FILL_TYPE" val="2"/>
  <p:tag name="KSO_WM_TEMPLATE_ASSEMBLE_XID" val="6065707b4054ed1e2fb81627"/>
  <p:tag name="KSO_WM_TEMPLATE_ASSEMBLE_GROUPID" val="6065707b4054ed1e2fb81627"/>
</p:tagLst>
</file>

<file path=ppt/tags/tag40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28775_2*l_h_i*1_3_1"/>
  <p:tag name="KSO_WM_TEMPLATE_CATEGORY" val="diagram"/>
  <p:tag name="KSO_WM_TEMPLATE_INDEX" val="20228775"/>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SHADOW_SCHEMECOLOR_INDEX_BRIGHTNESS" val="0"/>
  <p:tag name="KSO_WM_UNIT_SHADOW_SCHEMECOLOR_INDEX" val="5"/>
  <p:tag name="KSO_WM_UNIT_TEXT_FILL_FORE_SCHEMECOLOR_INDEX_BRIGHTNESS" val="0"/>
  <p:tag name="KSO_WM_UNIT_TEXT_FILL_FORE_SCHEMECOLOR_INDEX" val="2"/>
  <p:tag name="KSO_WM_UNIT_TEXT_FILL_TYPE" val="1"/>
  <p:tag name="KSO_WM_UNIT_USESOURCEFORMAT_APPLY" val="1"/>
</p:tagLst>
</file>

<file path=ppt/tags/tag40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228775_2*l_h_i*1_3_3"/>
  <p:tag name="KSO_WM_TEMPLATE_CATEGORY" val="diagram"/>
  <p:tag name="KSO_WM_TEMPLATE_INDEX" val="20228775"/>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402.xml><?xml version="1.0" encoding="utf-8"?>
<p:tagLst xmlns:p="http://schemas.openxmlformats.org/presentationml/2006/main">
  <p:tag name="KSO_WM_UNIT_SUBTYPE" val="a"/>
  <p:tag name="KSO_WM_UNIT_PRESET_TEXT" val="点击此处添加正文，文字是您思想的提炼，为了演示发布的良好效果，请言简意赅的阐述您的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28775_2*l_h_f*1_3_1"/>
  <p:tag name="KSO_WM_TEMPLATE_CATEGORY" val="diagram"/>
  <p:tag name="KSO_WM_TEMPLATE_INDEX" val="20228775"/>
  <p:tag name="KSO_WM_UNIT_LAYERLEVEL" val="1_1_1"/>
  <p:tag name="KSO_WM_TAG_VERSION" val="1.0"/>
  <p:tag name="KSO_WM_BEAUTIFY_FLAG" val="#wm#"/>
  <p:tag name="KSO_WM_UNIT_TEXT_FILL_FORE_SCHEMECOLOR_INDEX_BRIGHTNESS" val="0"/>
  <p:tag name="KSO_WM_UNIT_TEXT_FILL_FORE_SCHEMECOLOR_INDEX" val="13"/>
  <p:tag name="KSO_WM_UNIT_TEXT_FILL_TYPE" val="1"/>
  <p:tag name="KSO_WM_UNIT_USESOURCEFORMAT_APPLY" val="1"/>
</p:tagLst>
</file>

<file path=ppt/tags/tag40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2"/>
  <p:tag name="KSO_WM_UNIT_ID" val="diagram20228775_2*l_h_i*1_3_2"/>
  <p:tag name="KSO_WM_TEMPLATE_CATEGORY" val="diagram"/>
  <p:tag name="KSO_WM_TEMPLATE_INDEX" val="20228775"/>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SHADOW_SCHEMECOLOR_INDEX_BRIGHTNESS" val="0"/>
  <p:tag name="KSO_WM_UNIT_SHADOW_SCHEMECOLOR_INDEX" val="5"/>
  <p:tag name="KSO_WM_UNIT_TEXT_FILL_FORE_SCHEMECOLOR_INDEX_BRIGHTNESS" val="0"/>
  <p:tag name="KSO_WM_UNIT_TEXT_FILL_FORE_SCHEMECOLOR_INDEX" val="2"/>
  <p:tag name="KSO_WM_UNIT_TEXT_FILL_TYPE" val="1"/>
  <p:tag name="KSO_WM_UNIT_USESOURCEFORMAT_APPLY" val="1"/>
</p:tagLst>
</file>

<file path=ppt/tags/tag404.xml><?xml version="1.0" encoding="utf-8"?>
<p:tagLst xmlns:p="http://schemas.openxmlformats.org/presentationml/2006/main">
  <p:tag name="KSO_WM_BEAUTIFY_FLAG" val="#wm#"/>
  <p:tag name="KSO_WM_TEMPLATE_CATEGORY" val="diagram"/>
  <p:tag name="KSO_WM_TEMPLATE_INDEX" val="2020859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BACKGROUND" val="[&quot;belt&quot;]"/>
  <p:tag name="KSO_WM_SLIDE_RATIO" val="1.777778"/>
  <p:tag name="KSO_WM_SLIDE_CAN_ADD_NAVIGATION" val="1"/>
  <p:tag name="KSO_WM_SLIDE_ID" val="diagram2020859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432"/>
  <p:tag name="KSO_WM_SLIDE_POSITION" val="0*48"/>
  <p:tag name="KSO_WM_TAG_VERSION" val="1.0"/>
  <p:tag name="KSO_WM_SLIDE_LAYOUT" val="a_d"/>
  <p:tag name="KSO_WM_SLIDE_LAYOUT_CNT" val="1_1"/>
  <p:tag name="KSO_WM_CHIP_FILLPROP" val="[[{&quot;text_align&quot;:&quot;cm&quot;,&quot;text_direction&quot;:&quot;horizontal&quot;,&quot;support_big_font&quot;:false,&quot;picture_toward&quot;:0,&quot;picture_dockside&quot;:[],&quot;fill_id&quot;:&quot;cf10bc7cdb0c4d39b7a209a48c665fd2&quot;,&quot;fill_align&quot;:&quot;cm&quot;,&quot;chip_types&quot;:[&quot;header&quot;]},{&quot;text_align&quot;:&quot;cm&quot;,&quot;text_direction&quot;:&quot;horizontal&quot;,&quot;support_features&quot;:[&quot;collage&quot;,&quot;carousel&quot;],&quot;support_big_font&quot;:false,&quot;picture_toward&quot;:0,&quot;picture_dockside&quot;:[],&quot;fill_id&quot;:&quot;560f7508d1244e79a967d26269facfa8&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cf10bc7cdb0c4d39b7a209a48c665fd2&quot;,&quot;fill_align&quot;:&quot;cm&quot;,&quot;chip_types&quot;:[&quot;header&quot;]},{&quot;text_align&quot;:&quot;lm&quot;,&quot;text_direction&quot;:&quot;horizontal&quot;,&quot;support_big_font&quot;:false,&quot;picture_toward&quot;:0,&quot;picture_dockside&quot;:[],&quot;fill_id&quot;:&quot;560f7508d1244e79a967d26269facfa8&quot;,&quot;fill_align&quot;:&quot;cm&quot;,&quot;chip_types&quot;:[&quot;text&quot;]}]]"/>
  <p:tag name="KSO_WM_CHIP_XID" val="5ef20c2fa491bb0086638b1c"/>
  <p:tag name="FIXED_XID_TMP" val="5f5ee1ca4d6848d78f644aec"/>
  <p:tag name="KSO_WM_CHIP_DECFILLPROP" val="[]"/>
  <p:tag name="KSO_WM_CHIP_GROUPID" val="5ef20c2fa491bb0086638b1b"/>
  <p:tag name="KSO_WM_SLIDE_BK_DARK_LIGHT" val="2"/>
  <p:tag name="KSO_WM_SLIDE_BACKGROUND_TYPE" val="belt"/>
  <p:tag name="KSO_WM_SLIDE_SUPPORT_FEATURE_TYPE" val="3"/>
  <p:tag name="KSO_WM_TEMPLATE_ASSEMBLE_XID" val="60656e7b4054ed1e2fb7f9b5"/>
  <p:tag name="KSO_WM_TEMPLATE_ASSEMBLE_GROUPID" val="60656e7b4054ed1e2fb7f9b5"/>
  <p:tag name="KSO_WM_SLIDE_LAYOUT_INFO" val="{&quot;backgroundInfo&quot;:[{&quot;bottom&quot;:0.111111112,&quot;bottomAbs&quot;:false,&quot;left&quot;:0,&quot;leftAbs&quot;:false,&quot;right&quot;:0,&quot;rightAbs&quot;:false,&quot;top&quot;:0.244444445,&quot;topAbs&quot;:false,&quot;type&quot;:&quot;belt&quot;}],&quot;id&quot;:&quot;2021-04-01T15:01:33&quot;,&quot;maxSize&quot;:{&quot;size1&quot;:24.4},&quot;minSize&quot;:{&quot;size1&quot;:17.8},&quot;normalSize&quot;:{&quot;size1&quot;:17.8},&quot;subLayout&quot;:[{&quot;id&quot;:&quot;2021-04-01T15:01:33&quot;,&quot;margin&quot;:{&quot;bottom&quot;:0.02600000612437725,&quot;left&quot;:2.5399999618530273,&quot;right&quot;:2.5399999618530273,&quot;top&quot;:1.2699999809265137},&quot;type&quot;:0},{&quot;id&quot;:&quot;2021-04-01T15:01:33&quot;,&quot;margin&quot;:{&quot;bottom&quot;:2.5399999618530273,&quot;left&quot;:2.5399999618530273,&quot;right&quot;:2.5399999618530273,&quot;top&quot;:2.0899999141693115},&quot;type&quot;:0}],&quot;type&quot;:0}"/>
</p:tagLst>
</file>

<file path=ppt/tags/tag4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4767_1*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2"/>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TEMPLATE_CATEGORY" val="diagram"/>
  <p:tag name="KSO_WM_TEMPLATE_INDEX" val="20214767"/>
  <p:tag name="KSO_WM_UNIT_VALUE" val="375"/>
  <p:tag name="KSO_WM_TEMPLATE_ASSEMBLE_XID" val="60656f9b4054ed1e2fb80d6e"/>
  <p:tag name="KSO_WM_TEMPLATE_ASSEMBLE_GROUPID" val="60656f9b4054ed1e2fb80d6e"/>
</p:tagLst>
</file>

<file path=ppt/tags/tag4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4767_1*i*2"/>
  <p:tag name="KSO_WM_TEMPLATE_CATEGORY" val="diagram"/>
  <p:tag name="KSO_WM_TEMPLATE_INDEX" val="20214767"/>
  <p:tag name="KSO_WM_UNIT_LAYERLEVEL" val="1"/>
  <p:tag name="KSO_WM_TAG_VERSION" val="1.0"/>
  <p:tag name="KSO_WM_BEAUTIFY_FLAG" val="#wm#"/>
  <p:tag name="KSO_WM_UNIT_BLOCK" val="0"/>
  <p:tag name="KSO_WM_UNIT_SM_LIMIT_TYPE" val="2"/>
  <p:tag name="KSO_WM_UNIT_DEC_AREA_ID" val="0517c0a8d4e643faac4c14e8bfee66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f21358a491bb0086638bf8"/>
  <p:tag name="KSO_WM_CHIP_XID" val="5ef21358a491bb0086638bf9"/>
  <p:tag name="KSO_WM_UNIT_TEXT_FILL_FORE_SCHEMECOLOR_INDEX_BRIGHTNESS" val="0"/>
  <p:tag name="KSO_WM_UNIT_TEXT_FILL_FORE_SCHEMECOLOR_INDEX" val="2"/>
  <p:tag name="KSO_WM_UNIT_TEXT_FILL_TYPE" val="1"/>
  <p:tag name="KSO_WM_UNIT_VALUE" val="252"/>
  <p:tag name="KSO_WM_TEMPLATE_ASSEMBLE_XID" val="60656f9b4054ed1e2fb80d6e"/>
  <p:tag name="KSO_WM_TEMPLATE_ASSEMBLE_GROUPID" val="60656f9b4054ed1e2fb80d6e"/>
</p:tagLst>
</file>

<file path=ppt/tags/tag4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4767_1*i*3"/>
  <p:tag name="KSO_WM_TEMPLATE_CATEGORY" val="diagram"/>
  <p:tag name="KSO_WM_TEMPLATE_INDEX" val="20214767"/>
  <p:tag name="KSO_WM_UNIT_LAYERLEVEL" val="1"/>
  <p:tag name="KSO_WM_TAG_VERSION" val="1.0"/>
  <p:tag name="KSO_WM_BEAUTIFY_FLAG" val="#wm#"/>
  <p:tag name="KSO_WM_UNIT_BLOCK" val="0"/>
  <p:tag name="KSO_WM_UNIT_SM_LIMIT_TYPE" val="2"/>
  <p:tag name="KSO_WM_UNIT_DEC_AREA_ID" val="758ca4e4af8c46b28d1a14bc3761a7a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f21358a491bb0086638bf8"/>
  <p:tag name="KSO_WM_CHIP_XID" val="5ef21358a491bb0086638bf9"/>
  <p:tag name="KSO_WM_UNIT_LINE_FORE_SCHEMECOLOR_INDEX_BRIGHTNESS" val="0"/>
  <p:tag name="KSO_WM_UNIT_LINE_FORE_SCHEMECOLOR_INDEX" val="15"/>
  <p:tag name="KSO_WM_UNIT_LINE_FILL_TYPE" val="2"/>
  <p:tag name="KSO_WM_UNIT_TEXT_FILL_FORE_SCHEMECOLOR_INDEX_BRIGHTNESS" val="0"/>
  <p:tag name="KSO_WM_UNIT_TEXT_FILL_FORE_SCHEMECOLOR_INDEX" val="2"/>
  <p:tag name="KSO_WM_UNIT_TEXT_FILL_TYPE" val="1"/>
  <p:tag name="KSO_WM_UNIT_VALUE" val="630"/>
  <p:tag name="KSO_WM_TEMPLATE_ASSEMBLE_XID" val="60656f9b4054ed1e2fb80d6e"/>
  <p:tag name="KSO_WM_TEMPLATE_ASSEMBLE_GROUPID" val="60656f9b4054ed1e2fb80d6e"/>
</p:tagLst>
</file>

<file path=ppt/tags/tag4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4767_1*i*4"/>
  <p:tag name="KSO_WM_TEMPLATE_CATEGORY" val="diagram"/>
  <p:tag name="KSO_WM_TEMPLATE_INDEX" val="20214767"/>
  <p:tag name="KSO_WM_UNIT_LAYERLEVEL" val="1"/>
  <p:tag name="KSO_WM_TAG_VERSION" val="1.0"/>
  <p:tag name="KSO_WM_BEAUTIFY_FLAG" val="#wm#"/>
  <p:tag name="KSO_WM_UNIT_BLOCK" val="0"/>
  <p:tag name="KSO_WM_UNIT_SM_LIMIT_TYPE" val="1"/>
  <p:tag name="KSO_WM_UNIT_DEC_AREA_ID" val="660ef649c3cd4167ac48b71d6d399a1a"/>
  <p:tag name="KSO_WM_UNIT_DECORATE_INFO" val="{&quot;ReferentInfo&quot;:{&quot;Id&quot;:&quot;slide&quot;,&quot;X&quot;:{&quot;Pos&quot;:0},&quot;Y&quot;:{&quot;Pos&quot;:0}},&quot;DecorateInfoX&quot;:{&quot;Pos&quot;:0,&quot;IsAbs&quot;:true},&quot;DecorateInfoY&quot;:{&quot;Pos&quot;:0,&quot;IsAbs&quot;:true},&quot;DecorateInfoW&quot;:{&quot;IsAbs&quot;:true},&quot;DecorateInfoH&quot;:{&quot;IsAbs&quot;:true},&quot;whChangeMode&quot;:0}"/>
  <p:tag name="KSO_WM_CHIP_GROUPID" val="5ef21358a491bb0086638bf8"/>
  <p:tag name="KSO_WM_CHIP_XID" val="5ef21358a491bb0086638bf9"/>
  <p:tag name="KSO_WM_UNIT_FILL_FORE_SCHEMECOLOR_INDEX_BRIGHTNESS" val="0"/>
  <p:tag name="KSO_WM_UNIT_FILL_FORE_SCHEMECOLOR_INDEX" val="14"/>
  <p:tag name="KSO_WM_UNIT_FILL_TYPE" val="1"/>
  <p:tag name="KSO_WM_UNIT_VALUE" val="3"/>
  <p:tag name="KSO_WM_TEMPLATE_ASSEMBLE_XID" val="60656f9b4054ed1e2fb80d6e"/>
  <p:tag name="KSO_WM_TEMPLATE_ASSEMBLE_GROUPID" val="60656f9b4054ed1e2fb80d6e"/>
</p:tagLst>
</file>

<file path=ppt/tags/tag4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14767_1*i*5"/>
  <p:tag name="KSO_WM_TEMPLATE_CATEGORY" val="diagram"/>
  <p:tag name="KSO_WM_TEMPLATE_INDEX" val="20214767"/>
  <p:tag name="KSO_WM_UNIT_LAYERLEVEL" val="1"/>
  <p:tag name="KSO_WM_TAG_VERSION" val="1.0"/>
  <p:tag name="KSO_WM_BEAUTIFY_FLAG" val="#wm#"/>
  <p:tag name="KSO_WM_UNIT_BLOCK" val="0"/>
  <p:tag name="KSO_WM_UNIT_SM_LIMIT_TYPE" val="1"/>
  <p:tag name="KSO_WM_UNIT_DEC_AREA_ID" val="600c20734b6f4271bb27757094427133"/>
  <p:tag name="KSO_WM_UNIT_DECORATE_INFO" val="{&quot;ReferentInfo&quot;:{&quot;Id&quot;:&quot;slide&quot;,&quot;X&quot;:{&quot;Pos&quot;:0},&quot;Y&quot;:{&quot;Pos&quot;:0}},&quot;DecorateInfoX&quot;:{&quot;Pos&quot;:0,&quot;IsAbs&quot;:true},&quot;DecorateInfoY&quot;:{&quot;Pos&quot;:0,&quot;IsAbs&quot;:true},&quot;DecorateInfoW&quot;:{&quot;IsAbs&quot;:true},&quot;DecorateInfoH&quot;:{&quot;IsAbs&quot;:true},&quot;whChangeMode&quot;:0}"/>
  <p:tag name="KSO_WM_CHIP_GROUPID" val="5ef21358a491bb0086638bf8"/>
  <p:tag name="KSO_WM_CHIP_XID" val="5ef21358a491bb0086638bf9"/>
  <p:tag name="KSO_WM_UNIT_FILL_FORE_SCHEMECOLOR_INDEX_BRIGHTNESS" val="0"/>
  <p:tag name="KSO_WM_UNIT_FILL_FORE_SCHEMECOLOR_INDEX" val="14"/>
  <p:tag name="KSO_WM_UNIT_FILL_TYPE" val="1"/>
  <p:tag name="KSO_WM_UNIT_VALUE" val="3"/>
  <p:tag name="KSO_WM_TEMPLATE_ASSEMBLE_XID" val="60656f9b4054ed1e2fb80d6e"/>
  <p:tag name="KSO_WM_TEMPLATE_ASSEMBLE_GROUPID" val="60656f9b4054ed1e2fb80d6e"/>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17323_1*i*5"/>
  <p:tag name="KSO_WM_TEMPLATE_CATEGORY" val="diagram"/>
  <p:tag name="KSO_WM_TEMPLATE_INDEX" val="20217323"/>
  <p:tag name="KSO_WM_UNIT_LAYERLEVEL" val="1"/>
  <p:tag name="KSO_WM_TAG_VERSION" val="1.0"/>
  <p:tag name="KSO_WM_BEAUTIFY_FLAG" val="#wm#"/>
  <p:tag name="KSO_WM_UNIT_BLOCK" val="0"/>
  <p:tag name="KSO_WM_UNIT_SM_LIMIT_TYPE" val="2"/>
  <p:tag name="KSO_WM_UNIT_DEC_AREA_ID" val="dd0457fd0af0429ab9fc253a7f863e7e"/>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1}"/>
  <p:tag name="KSO_WM_CHIP_GROUPID" val="5fd06e271fa9d42129da2b1f"/>
  <p:tag name="KSO_WM_CHIP_XID" val="5fd06e271fa9d42129da2b20"/>
  <p:tag name="KSO_WM_UNIT_LINE_FORE_SCHEMECOLOR_INDEX_BRIGHTNESS" val="0"/>
  <p:tag name="KSO_WM_UNIT_LINE_FORE_SCHEMECOLOR_INDEX" val="5"/>
  <p:tag name="KSO_WM_UNIT_LINE_FILL_TYPE" val="2"/>
  <p:tag name="KSO_WM_TEMPLATE_ASSEMBLE_XID" val="6065707b4054ed1e2fb81627"/>
  <p:tag name="KSO_WM_TEMPLATE_ASSEMBLE_GROUPID" val="6065707b4054ed1e2fb81627"/>
</p:tagLst>
</file>

<file path=ppt/tags/tag41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diagram20214767_1*a*1"/>
  <p:tag name="KSO_WM_TEMPLATE_CATEGORY" val="diagram"/>
  <p:tag name="KSO_WM_TEMPLATE_INDEX" val="20214767"/>
  <p:tag name="KSO_WM_UNIT_LAYERLEVEL" val="1"/>
  <p:tag name="KSO_WM_TAG_VERSION" val="1.0"/>
  <p:tag name="KSO_WM_BEAUTIFY_FLAG" val="#wm#"/>
  <p:tag name="KSO_WM_UNIT_PRESET_TEXT" val="添加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d1c512ddca3544ba95f8a7800298198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71bed2ff589640589acbf602a3d3dc60"/>
  <p:tag name="KSO_WM_UNIT_TEXT_FILL_FORE_SCHEMECOLOR_INDEX_BRIGHTNESS" val="0"/>
  <p:tag name="KSO_WM_UNIT_TEXT_FILL_FORE_SCHEMECOLOR_INDEX" val="13"/>
  <p:tag name="KSO_WM_UNIT_TEXT_FILL_TYPE" val="1"/>
  <p:tag name="KSO_WM_TEMPLATE_ASSEMBLE_XID" val="60656f9b4054ed1e2fb80d6e"/>
  <p:tag name="KSO_WM_TEMPLATE_ASSEMBLE_GROUPID" val="60656f9b4054ed1e2fb80d6e"/>
</p:tagLst>
</file>

<file path=ppt/tags/tag4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61_5*l_h_i*1_1_1"/>
  <p:tag name="KSO_WM_TEMPLATE_CATEGORY" val="diagram"/>
  <p:tag name="KSO_WM_TEMPLATE_INDEX" val="20228761"/>
  <p:tag name="KSO_WM_UNIT_LAYERLEVEL" val="1_1_1"/>
  <p:tag name="KSO_WM_TAG_VERSION" val="1.0"/>
  <p:tag name="KSO_WM_BEAUTIFY_FLAG" val="#wm#"/>
  <p:tag name="KSO_WM_UNIT_TYPE" val="l_h_i"/>
  <p:tag name="KSO_WM_UNIT_INDEX" val="1_1_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41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61_5*l_h_i*1_2_1"/>
  <p:tag name="KSO_WM_TEMPLATE_CATEGORY" val="diagram"/>
  <p:tag name="KSO_WM_TEMPLATE_INDEX" val="20228761"/>
  <p:tag name="KSO_WM_UNIT_LAYERLEVEL" val="1_1_1"/>
  <p:tag name="KSO_WM_TAG_VERSION" val="1.0"/>
  <p:tag name="KSO_WM_BEAUTIFY_FLAG" val="#wm#"/>
  <p:tag name="KSO_WM_UNIT_TYPE" val="l_h_i"/>
  <p:tag name="KSO_WM_UNIT_INDEX" val="1_2_1"/>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41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61_5*l_h_i*1_3_1"/>
  <p:tag name="KSO_WM_TEMPLATE_CATEGORY" val="diagram"/>
  <p:tag name="KSO_WM_TEMPLATE_INDEX" val="20228761"/>
  <p:tag name="KSO_WM_UNIT_LAYERLEVEL" val="1_1_1"/>
  <p:tag name="KSO_WM_TAG_VERSION" val="1.0"/>
  <p:tag name="KSO_WM_BEAUTIFY_FLAG" val="#wm#"/>
  <p:tag name="KSO_WM_UNIT_TYPE" val="l_h_i"/>
  <p:tag name="KSO_WM_UNIT_INDEX" val="1_3_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41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61_5*l_h_i*1_4_1"/>
  <p:tag name="KSO_WM_TEMPLATE_CATEGORY" val="diagram"/>
  <p:tag name="KSO_WM_TEMPLATE_INDEX" val="20228761"/>
  <p:tag name="KSO_WM_UNIT_LAYERLEVEL" val="1_1_1"/>
  <p:tag name="KSO_WM_TAG_VERSION" val="1.0"/>
  <p:tag name="KSO_WM_BEAUTIFY_FLAG" val="#wm#"/>
  <p:tag name="KSO_WM_UNIT_TYPE" val="l_h_i"/>
  <p:tag name="KSO_WM_UNIT_INDEX" val="1_4_1"/>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41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61_5*l_h_i*1_5_1"/>
  <p:tag name="KSO_WM_TEMPLATE_CATEGORY" val="diagram"/>
  <p:tag name="KSO_WM_TEMPLATE_INDEX" val="20228761"/>
  <p:tag name="KSO_WM_UNIT_LAYERLEVEL" val="1_1_1"/>
  <p:tag name="KSO_WM_TAG_VERSION" val="1.0"/>
  <p:tag name="KSO_WM_BEAUTIFY_FLAG" val="#wm#"/>
  <p:tag name="KSO_WM_UNIT_TYPE" val="l_h_i"/>
  <p:tag name="KSO_WM_UNIT_INDEX" val="1_5_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41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61_5*l_h_i*1_6_1"/>
  <p:tag name="KSO_WM_TEMPLATE_CATEGORY" val="diagram"/>
  <p:tag name="KSO_WM_TEMPLATE_INDEX" val="20228761"/>
  <p:tag name="KSO_WM_UNIT_LAYERLEVEL" val="1_1_1"/>
  <p:tag name="KSO_WM_TAG_VERSION" val="1.0"/>
  <p:tag name="KSO_WM_BEAUTIFY_FLAG" val="#wm#"/>
  <p:tag name="KSO_WM_UNIT_TYPE" val="l_h_i"/>
  <p:tag name="KSO_WM_UNIT_INDEX" val="1_6_1"/>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41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61_5*l_h_i*1_1_2"/>
  <p:tag name="KSO_WM_TEMPLATE_CATEGORY" val="diagram"/>
  <p:tag name="KSO_WM_TEMPLATE_INDEX" val="20228761"/>
  <p:tag name="KSO_WM_UNIT_LAYERLEVEL" val="1_1_1"/>
  <p:tag name="KSO_WM_TAG_VERSION" val="1.0"/>
  <p:tag name="KSO_WM_BEAUTIFY_FLAG" val="#wm#"/>
  <p:tag name="KSO_WM_UNIT_TYPE" val="l_h_i"/>
  <p:tag name="KSO_WM_UNIT_INDEX" val="1_1_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41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61_5*l_h_i*1_1_3"/>
  <p:tag name="KSO_WM_TEMPLATE_CATEGORY" val="diagram"/>
  <p:tag name="KSO_WM_TEMPLATE_INDEX" val="20228761"/>
  <p:tag name="KSO_WM_UNIT_LAYERLEVEL" val="1_1_1"/>
  <p:tag name="KSO_WM_TAG_VERSION" val="1.0"/>
  <p:tag name="KSO_WM_BEAUTIFY_FLAG" val="#wm#"/>
  <p:tag name="KSO_WM_UNIT_TYPE" val="l_h_i"/>
  <p:tag name="KSO_WM_UNIT_INDEX" val="1_1_3"/>
  <p:tag name="KSO_WM_UNIT_FILL_FORE_SCHEMECOLOR_INDEX_1_BRIGHTNESS" val="0"/>
  <p:tag name="KSO_WM_UNIT_FILL_FORE_SCHEMECOLOR_INDEX_1" val="5"/>
  <p:tag name="KSO_WM_UNIT_FILL_FORE_SCHEMECOLOR_INDEX_1_POS" val="0"/>
  <p:tag name="KSO_WM_UNIT_FILL_FORE_SCHEMECOLOR_INDEX_1_TRANS" val="0"/>
  <p:tag name="KSO_WM_UNIT_FILL_FORE_SCHEMECOLOR_INDEX_2_BRIGHTNESS" val="-0.25"/>
  <p:tag name="KSO_WM_UNIT_FILL_FORE_SCHEMECOLOR_INDEX_2" val="5"/>
  <p:tag name="KSO_WM_UNIT_FILL_FORE_SCHEMECOLOR_INDEX_2_POS" val="1"/>
  <p:tag name="KSO_WM_UNIT_FILL_FORE_SCHEMECOLOR_INDEX_2_TRANS" val="0"/>
  <p:tag name="KSO_WM_UNIT_FILL_GRADIENT_TYPE" val="0"/>
  <p:tag name="KSO_WM_UNIT_FILL_GRADIENT_ANGLE" val="130"/>
  <p:tag name="KSO_WM_UNIT_FILL_GRADIENT_Direction" val="-2"/>
  <p:tag name="KSO_WM_UNIT_FILL_TYPE" val="3"/>
  <p:tag name="KSO_WM_UNIT_TEXT_FILL_FORE_SCHEMECOLOR_INDEX_BRIGHTNESS" val="0"/>
  <p:tag name="KSO_WM_UNIT_TEXT_FILL_FORE_SCHEMECOLOR_INDEX" val="2"/>
  <p:tag name="KSO_WM_UNIT_TEXT_FILL_TYPE" val="1"/>
  <p:tag name="KSO_WM_UNIT_USESOURCEFORMAT_APPLY" val="1"/>
</p:tagLst>
</file>

<file path=ppt/tags/tag419.xml><?xml version="1.0" encoding="utf-8"?>
<p:tagLst xmlns:p="http://schemas.openxmlformats.org/presentationml/2006/main">
  <p:tag name="KSO_WM_UNIT_SUBTYPE" val="a"/>
  <p:tag name="KSO_WM_UNIT_PRESET_TEXT" val="点击此处输入你的正文，文字是您思想的提炼。"/>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28761_5*l_h_f*1_1_1"/>
  <p:tag name="KSO_WM_TEMPLATE_CATEGORY" val="diagram"/>
  <p:tag name="KSO_WM_TEMPLATE_INDEX" val="20228761"/>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17323_1*i*6"/>
  <p:tag name="KSO_WM_TEMPLATE_CATEGORY" val="diagram"/>
  <p:tag name="KSO_WM_TEMPLATE_INDEX" val="20217323"/>
  <p:tag name="KSO_WM_UNIT_LAYERLEVEL" val="1"/>
  <p:tag name="KSO_WM_TAG_VERSION" val="1.0"/>
  <p:tag name="KSO_WM_BEAUTIFY_FLAG" val="#wm#"/>
  <p:tag name="KSO_WM_UNIT_BLOCK" val="0"/>
  <p:tag name="KSO_WM_UNIT_SM_LIMIT_TYPE" val="2"/>
  <p:tag name="KSO_WM_UNIT_DEC_AREA_ID" val="f9f22d0149ee44268ccd0febe6bb8235"/>
  <p:tag name="KSO_WM_UNIT_DECORATE_INFO" val="{&quot;DecorateInfoH&quot;:{&quot;IsAbs&quot;:true},&quot;DecorateInfoW&quot;:{&quot;IsAbs&quot;:true},&quot;DecorateInfoX&quot;:{&quot;IsAbs&quot;:true,&quot;Pos&quot;:1},&quot;DecorateInfoY&quot;:{&quot;IsAbs&quot;:true,&quot;Pos&quot;:0},&quot;ReferentInfo&quot;:{&quot;Id&quot;:&quot;4f85254ceeb44031be4d3a734adbb350&quot;,&quot;X&quot;:{&quot;Pos&quot;:1},&quot;Y&quot;:{&quot;Pos&quot;:2}},&quot;whChangeMode&quot;:0}"/>
  <p:tag name="KSO_WM_CHIP_GROUPID" val="5fd06e271fa9d42129da2b1f"/>
  <p:tag name="KSO_WM_CHIP_XID" val="5fd06e271fa9d42129da2b20"/>
  <p:tag name="KSO_WM_UNIT_LINE_FORE_SCHEMECOLOR_INDEX_BRIGHTNESS" val="0"/>
  <p:tag name="KSO_WM_UNIT_LINE_FORE_SCHEMECOLOR_INDEX" val="13"/>
  <p:tag name="KSO_WM_UNIT_LINE_FILL_TYPE" val="2"/>
  <p:tag name="KSO_WM_TEMPLATE_ASSEMBLE_XID" val="6065707b4054ed1e2fb81627"/>
  <p:tag name="KSO_WM_TEMPLATE_ASSEMBLE_GROUPID" val="6065707b4054ed1e2fb81627"/>
</p:tagLst>
</file>

<file path=ppt/tags/tag4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61_5*l_h_i*1_2_2"/>
  <p:tag name="KSO_WM_TEMPLATE_CATEGORY" val="diagram"/>
  <p:tag name="KSO_WM_TEMPLATE_INDEX" val="20228761"/>
  <p:tag name="KSO_WM_UNIT_LAYERLEVEL" val="1_1_1"/>
  <p:tag name="KSO_WM_TAG_VERSION" val="1.0"/>
  <p:tag name="KSO_WM_BEAUTIFY_FLAG" val="#wm#"/>
  <p:tag name="KSO_WM_UNIT_TYPE" val="l_h_i"/>
  <p:tag name="KSO_WM_UNIT_INDEX" val="1_2_2"/>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4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61_5*l_h_i*1_2_3"/>
  <p:tag name="KSO_WM_TEMPLATE_CATEGORY" val="diagram"/>
  <p:tag name="KSO_WM_TEMPLATE_INDEX" val="20228761"/>
  <p:tag name="KSO_WM_UNIT_LAYERLEVEL" val="1_1_1"/>
  <p:tag name="KSO_WM_TAG_VERSION" val="1.0"/>
  <p:tag name="KSO_WM_BEAUTIFY_FLAG" val="#wm#"/>
  <p:tag name="KSO_WM_UNIT_TYPE" val="l_h_i"/>
  <p:tag name="KSO_WM_UNIT_INDEX" val="1_2_3"/>
  <p:tag name="KSO_WM_UNIT_FILL_FORE_SCHEMECOLOR_INDEX_1_BRIGHTNESS" val="0"/>
  <p:tag name="KSO_WM_UNIT_FILL_FORE_SCHEMECOLOR_INDEX_1" val="6"/>
  <p:tag name="KSO_WM_UNIT_FILL_FORE_SCHEMECOLOR_INDEX_1_POS" val="0"/>
  <p:tag name="KSO_WM_UNIT_FILL_FORE_SCHEMECOLOR_INDEX_1_TRANS" val="0"/>
  <p:tag name="KSO_WM_UNIT_FILL_FORE_SCHEMECOLOR_INDEX_2_BRIGHTNESS" val="-0.25"/>
  <p:tag name="KSO_WM_UNIT_FILL_FORE_SCHEMECOLOR_INDEX_2" val="6"/>
  <p:tag name="KSO_WM_UNIT_FILL_FORE_SCHEMECOLOR_INDEX_2_POS" val="1"/>
  <p:tag name="KSO_WM_UNIT_FILL_FORE_SCHEMECOLOR_INDEX_2_TRANS" val="0"/>
  <p:tag name="KSO_WM_UNIT_FILL_GRADIENT_TYPE" val="0"/>
  <p:tag name="KSO_WM_UNIT_FILL_GRADIENT_ANGLE" val="130"/>
  <p:tag name="KSO_WM_UNIT_FILL_GRADIENT_Direction" val="-2"/>
  <p:tag name="KSO_WM_UNIT_FILL_TYPE" val="3"/>
  <p:tag name="KSO_WM_UNIT_TEXT_FILL_FORE_SCHEMECOLOR_INDEX_BRIGHTNESS" val="0"/>
  <p:tag name="KSO_WM_UNIT_TEXT_FILL_FORE_SCHEMECOLOR_INDEX" val="2"/>
  <p:tag name="KSO_WM_UNIT_TEXT_FILL_TYPE" val="1"/>
  <p:tag name="KSO_WM_UNIT_USESOURCEFORMAT_APPLY" val="1"/>
</p:tagLst>
</file>

<file path=ppt/tags/tag422.xml><?xml version="1.0" encoding="utf-8"?>
<p:tagLst xmlns:p="http://schemas.openxmlformats.org/presentationml/2006/main">
  <p:tag name="KSO_WM_UNIT_SUBTYPE" val="a"/>
  <p:tag name="KSO_WM_UNIT_PRESET_TEXT" val="点击此处输入你的正文，文字是您思想的提炼。"/>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28761_5*l_h_f*1_2_1"/>
  <p:tag name="KSO_WM_TEMPLATE_CATEGORY" val="diagram"/>
  <p:tag name="KSO_WM_TEMPLATE_INDEX" val="20228761"/>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Lst>
</file>

<file path=ppt/tags/tag4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61_5*l_h_i*1_3_2"/>
  <p:tag name="KSO_WM_TEMPLATE_CATEGORY" val="diagram"/>
  <p:tag name="KSO_WM_TEMPLATE_INDEX" val="20228761"/>
  <p:tag name="KSO_WM_UNIT_LAYERLEVEL" val="1_1_1"/>
  <p:tag name="KSO_WM_TAG_VERSION" val="1.0"/>
  <p:tag name="KSO_WM_BEAUTIFY_FLAG" val="#wm#"/>
  <p:tag name="KSO_WM_UNIT_TYPE" val="l_h_i"/>
  <p:tag name="KSO_WM_UNIT_INDEX" val="1_3_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42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61_5*l_h_i*1_3_3"/>
  <p:tag name="KSO_WM_TEMPLATE_CATEGORY" val="diagram"/>
  <p:tag name="KSO_WM_TEMPLATE_INDEX" val="20228761"/>
  <p:tag name="KSO_WM_UNIT_LAYERLEVEL" val="1_1_1"/>
  <p:tag name="KSO_WM_TAG_VERSION" val="1.0"/>
  <p:tag name="KSO_WM_BEAUTIFY_FLAG" val="#wm#"/>
  <p:tag name="KSO_WM_UNIT_TYPE" val="l_h_i"/>
  <p:tag name="KSO_WM_UNIT_INDEX" val="1_3_3"/>
  <p:tag name="KSO_WM_UNIT_FILL_FORE_SCHEMECOLOR_INDEX_1_BRIGHTNESS" val="0"/>
  <p:tag name="KSO_WM_UNIT_FILL_FORE_SCHEMECOLOR_INDEX_1" val="5"/>
  <p:tag name="KSO_WM_UNIT_FILL_FORE_SCHEMECOLOR_INDEX_1_POS" val="0"/>
  <p:tag name="KSO_WM_UNIT_FILL_FORE_SCHEMECOLOR_INDEX_1_TRANS" val="0"/>
  <p:tag name="KSO_WM_UNIT_FILL_FORE_SCHEMECOLOR_INDEX_2_BRIGHTNESS" val="-0.25"/>
  <p:tag name="KSO_WM_UNIT_FILL_FORE_SCHEMECOLOR_INDEX_2" val="5"/>
  <p:tag name="KSO_WM_UNIT_FILL_FORE_SCHEMECOLOR_INDEX_2_POS" val="1"/>
  <p:tag name="KSO_WM_UNIT_FILL_FORE_SCHEMECOLOR_INDEX_2_TRANS" val="0"/>
  <p:tag name="KSO_WM_UNIT_FILL_GRADIENT_TYPE" val="0"/>
  <p:tag name="KSO_WM_UNIT_FILL_GRADIENT_ANGLE" val="130"/>
  <p:tag name="KSO_WM_UNIT_FILL_GRADIENT_Direction" val="-2"/>
  <p:tag name="KSO_WM_UNIT_FILL_TYPE" val="3"/>
  <p:tag name="KSO_WM_UNIT_TEXT_FILL_FORE_SCHEMECOLOR_INDEX_BRIGHTNESS" val="0"/>
  <p:tag name="KSO_WM_UNIT_TEXT_FILL_FORE_SCHEMECOLOR_INDEX" val="2"/>
  <p:tag name="KSO_WM_UNIT_TEXT_FILL_TYPE" val="1"/>
  <p:tag name="KSO_WM_UNIT_USESOURCEFORMAT_APPLY" val="1"/>
</p:tagLst>
</file>

<file path=ppt/tags/tag425.xml><?xml version="1.0" encoding="utf-8"?>
<p:tagLst xmlns:p="http://schemas.openxmlformats.org/presentationml/2006/main">
  <p:tag name="KSO_WM_UNIT_SUBTYPE" val="a"/>
  <p:tag name="KSO_WM_UNIT_PRESET_TEXT" val="点击此处输入你的正文，文字是您思想的提炼。"/>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28761_5*l_h_f*1_3_1"/>
  <p:tag name="KSO_WM_TEMPLATE_CATEGORY" val="diagram"/>
  <p:tag name="KSO_WM_TEMPLATE_INDEX" val="20228761"/>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Lst>
</file>

<file path=ppt/tags/tag42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61_5*l_h_i*1_4_2"/>
  <p:tag name="KSO_WM_TEMPLATE_CATEGORY" val="diagram"/>
  <p:tag name="KSO_WM_TEMPLATE_INDEX" val="20228761"/>
  <p:tag name="KSO_WM_UNIT_LAYERLEVEL" val="1_1_1"/>
  <p:tag name="KSO_WM_TAG_VERSION" val="1.0"/>
  <p:tag name="KSO_WM_BEAUTIFY_FLAG" val="#wm#"/>
  <p:tag name="KSO_WM_UNIT_TYPE" val="l_h_i"/>
  <p:tag name="KSO_WM_UNIT_INDEX" val="1_4_2"/>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42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61_5*l_h_i*1_4_3"/>
  <p:tag name="KSO_WM_TEMPLATE_CATEGORY" val="diagram"/>
  <p:tag name="KSO_WM_TEMPLATE_INDEX" val="20228761"/>
  <p:tag name="KSO_WM_UNIT_LAYERLEVEL" val="1_1_1"/>
  <p:tag name="KSO_WM_TAG_VERSION" val="1.0"/>
  <p:tag name="KSO_WM_BEAUTIFY_FLAG" val="#wm#"/>
  <p:tag name="KSO_WM_UNIT_TYPE" val="l_h_i"/>
  <p:tag name="KSO_WM_UNIT_INDEX" val="1_4_3"/>
  <p:tag name="KSO_WM_UNIT_FILL_FORE_SCHEMECOLOR_INDEX_1_BRIGHTNESS" val="0"/>
  <p:tag name="KSO_WM_UNIT_FILL_FORE_SCHEMECOLOR_INDEX_1" val="6"/>
  <p:tag name="KSO_WM_UNIT_FILL_FORE_SCHEMECOLOR_INDEX_1_POS" val="0"/>
  <p:tag name="KSO_WM_UNIT_FILL_FORE_SCHEMECOLOR_INDEX_1_TRANS" val="0"/>
  <p:tag name="KSO_WM_UNIT_FILL_FORE_SCHEMECOLOR_INDEX_2_BRIGHTNESS" val="-0.25"/>
  <p:tag name="KSO_WM_UNIT_FILL_FORE_SCHEMECOLOR_INDEX_2" val="6"/>
  <p:tag name="KSO_WM_UNIT_FILL_FORE_SCHEMECOLOR_INDEX_2_POS" val="1"/>
  <p:tag name="KSO_WM_UNIT_FILL_FORE_SCHEMECOLOR_INDEX_2_TRANS" val="0"/>
  <p:tag name="KSO_WM_UNIT_FILL_GRADIENT_TYPE" val="0"/>
  <p:tag name="KSO_WM_UNIT_FILL_GRADIENT_ANGLE" val="130"/>
  <p:tag name="KSO_WM_UNIT_FILL_GRADIENT_Direction" val="-2"/>
  <p:tag name="KSO_WM_UNIT_FILL_TYPE" val="3"/>
  <p:tag name="KSO_WM_UNIT_TEXT_FILL_FORE_SCHEMECOLOR_INDEX_BRIGHTNESS" val="0"/>
  <p:tag name="KSO_WM_UNIT_TEXT_FILL_FORE_SCHEMECOLOR_INDEX" val="2"/>
  <p:tag name="KSO_WM_UNIT_TEXT_FILL_TYPE" val="1"/>
  <p:tag name="KSO_WM_UNIT_USESOURCEFORMAT_APPLY" val="1"/>
</p:tagLst>
</file>

<file path=ppt/tags/tag428.xml><?xml version="1.0" encoding="utf-8"?>
<p:tagLst xmlns:p="http://schemas.openxmlformats.org/presentationml/2006/main">
  <p:tag name="KSO_WM_UNIT_SUBTYPE" val="a"/>
  <p:tag name="KSO_WM_UNIT_PRESET_TEXT" val="点击此处输入你的正文，文字是您思想的提炼。"/>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28761_5*l_h_f*1_4_1"/>
  <p:tag name="KSO_WM_TEMPLATE_CATEGORY" val="diagram"/>
  <p:tag name="KSO_WM_TEMPLATE_INDEX" val="20228761"/>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Lst>
</file>

<file path=ppt/tags/tag4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61_5*l_h_i*1_5_2"/>
  <p:tag name="KSO_WM_TEMPLATE_CATEGORY" val="diagram"/>
  <p:tag name="KSO_WM_TEMPLATE_INDEX" val="20228761"/>
  <p:tag name="KSO_WM_UNIT_LAYERLEVEL" val="1_1_1"/>
  <p:tag name="KSO_WM_TAG_VERSION" val="1.0"/>
  <p:tag name="KSO_WM_BEAUTIFY_FLAG" val="#wm#"/>
  <p:tag name="KSO_WM_UNIT_TYPE" val="l_h_i"/>
  <p:tag name="KSO_WM_UNIT_INDEX" val="1_5_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43.xml><?xml version="1.0" encoding="utf-8"?>
<p:tagLst xmlns:p="http://schemas.openxmlformats.org/presentationml/2006/main">
  <p:tag name="KSO_WM_SLIDE_ID" val="diagram20217323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TAG_VERSION" val="1.0"/>
  <p:tag name="KSO_WM_BEAUTIFY_FLAG" val="#wm#"/>
  <p:tag name="KSO_WM_TEMPLATE_CATEGORY" val="diagram"/>
  <p:tag name="KSO_WM_TEMPLATE_INDEX" val="20217323"/>
  <p:tag name="KSO_WM_SLIDE_LAYOUT" val="a_f"/>
  <p:tag name="KSO_WM_SLIDE_LAYOUT_CNT" val="1_1"/>
  <p:tag name="KSO_WM_TEMPLATE_THUMBS_INDEX" val="1、4、7、12、13、14、15、16、17、18、20、24、25、28、33、36、40、43、44"/>
  <p:tag name="KSO_WM_SLIDE_SIZE" val="840*472"/>
  <p:tag name="KSO_WM_SLIDE_POSITION" val="58*47"/>
  <p:tag name="KSO_WM_SLIDE_LAYOUT_INFO" val="{&quot;backgroundInfo&quot;:[{&quot;bottom&quot;:0,&quot;bottomAbs&quot;:false,&quot;left&quot;:0,&quot;leftAbs&quot;:false,&quot;right&quot;:0,&quot;rightAbs&quot;:false,&quot;top&quot;:0,&quot;topAbs&quot;:false,&quot;type&quot;:&quot;general&quot;}],&quot;id&quot;:&quot;2021-04-01T16:19:52&quot;,&quot;maxSize&quot;:{&quot;size1&quot;:52.49998063546594},&quot;minSize&quot;:{&quot;size1&quot;:33.299980635465936},&quot;normalSize&quot;:{&quot;size1&quot;:50.56664730213261},&quot;subLayout&quot;:[{&quot;id&quot;:&quot;2021-04-01T16:19:52&quot;,&quot;margin&quot;:{&quot;bottom&quot;:0.8479999303817749,&quot;left&quot;:5.502999782562256,&quot;right&quot;:5.502999782562256,&quot;top&quot;:3.38700008392334},&quot;type&quot;:0},{&quot;id&quot;:&quot;2021-04-01T16:19:52&quot;,&quot;margin&quot;:{&quot;bottom&quot;:3.38700008392334,&quot;left&quot;:5.502999782562256,&quot;right&quot;:5.502999782562256,&quot;top&quot;:0.02600000612437725},&quot;type&quot;:0}],&quot;type&quot;:0}"/>
  <p:tag name="KSO_WM_SLIDE_BACKGROUND" val="[&quot;general&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d06e271fa9d42129da2b20"/>
  <p:tag name="KSO_WM_CHIP_FILLPROP" val="[[{&quot;text_align&quot;:&quot;lb&quot;,&quot;text_direction&quot;:&quot;horizontal&quot;,&quot;support_big_font&quot;:false,&quot;picture_toward&quot;:0,&quot;picture_dockside&quot;:[],&quot;fill_id&quot;:&quot;d689204f4de345a4982605551024dd38&quot;,&quot;fill_align&quot;:&quot;lb&quot;,&quot;chip_types&quot;:[&quot;text&quot;,&quot;header&quot;]},{&quot;text_align&quot;:&quot;lt&quot;,&quot;text_direction&quot;:&quot;horizontal&quot;,&quot;support_big_font&quot;:true,&quot;picture_toward&quot;:0,&quot;picture_dockside&quot;:[],&quot;fill_id&quot;:&quot;85fe55258c1643f296a379467dde860b&quot;,&quot;fill_align&quot;:&quot;lt&quot;,&quot;chip_types&quot;:[&quot;text&quot;,&quot;header&quot;]}],[{&quot;text_align&quot;:&quot;cb&quot;,&quot;text_direction&quot;:&quot;horizontal&quot;,&quot;support_big_font&quot;:false,&quot;picture_toward&quot;:0,&quot;picture_dockside&quot;:[],&quot;fill_id&quot;:&quot;d689204f4de345a4982605551024dd38&quot;,&quot;fill_align&quot;:&quot;cb&quot;,&quot;chip_types&quot;:[&quot;text&quot;,&quot;header&quot;]},{&quot;text_align&quot;:&quot;ct&quot;,&quot;text_direction&quot;:&quot;horizontal&quot;,&quot;support_big_font&quot;:true,&quot;picture_toward&quot;:0,&quot;picture_dockside&quot;:[],&quot;fill_id&quot;:&quot;85fe55258c1643f296a379467dde860b&quot;,&quot;fill_align&quot;:&quot;ct&quot;,&quot;chip_types&quot;:[&quot;text&quot;,&quot;header&quot;]}]]"/>
  <p:tag name="KSO_WM_CHIP_DECFILLPROP" val="[]"/>
  <p:tag name="KSO_WM_CHIP_GROUPID" val="5fd06e271fa9d42129da2b1f"/>
  <p:tag name="KSO_WM_SLIDE_BK_DARK_LIGHT" val="2"/>
  <p:tag name="KSO_WM_SLIDE_BACKGROUND_TYPE" val="general"/>
  <p:tag name="KSO_WM_SLIDE_SUPPORT_FEATURE_TYPE" val="0"/>
  <p:tag name="KSO_WM_TEMPLATE_ASSEMBLE_XID" val="6065707b4054ed1e2fb81627"/>
  <p:tag name="KSO_WM_TEMPLATE_ASSEMBLE_GROUPID" val="6065707b4054ed1e2fb81627"/>
</p:tagLst>
</file>

<file path=ppt/tags/tag4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61_5*l_h_i*1_5_3"/>
  <p:tag name="KSO_WM_TEMPLATE_CATEGORY" val="diagram"/>
  <p:tag name="KSO_WM_TEMPLATE_INDEX" val="20228761"/>
  <p:tag name="KSO_WM_UNIT_LAYERLEVEL" val="1_1_1"/>
  <p:tag name="KSO_WM_TAG_VERSION" val="1.0"/>
  <p:tag name="KSO_WM_BEAUTIFY_FLAG" val="#wm#"/>
  <p:tag name="KSO_WM_UNIT_TYPE" val="l_h_i"/>
  <p:tag name="KSO_WM_UNIT_INDEX" val="1_5_3"/>
  <p:tag name="KSO_WM_UNIT_FILL_FORE_SCHEMECOLOR_INDEX_1_BRIGHTNESS" val="0"/>
  <p:tag name="KSO_WM_UNIT_FILL_FORE_SCHEMECOLOR_INDEX_1" val="5"/>
  <p:tag name="KSO_WM_UNIT_FILL_FORE_SCHEMECOLOR_INDEX_1_POS" val="0"/>
  <p:tag name="KSO_WM_UNIT_FILL_FORE_SCHEMECOLOR_INDEX_1_TRANS" val="0"/>
  <p:tag name="KSO_WM_UNIT_FILL_FORE_SCHEMECOLOR_INDEX_2_BRIGHTNESS" val="-0.25"/>
  <p:tag name="KSO_WM_UNIT_FILL_FORE_SCHEMECOLOR_INDEX_2" val="5"/>
  <p:tag name="KSO_WM_UNIT_FILL_FORE_SCHEMECOLOR_INDEX_2_POS" val="1"/>
  <p:tag name="KSO_WM_UNIT_FILL_FORE_SCHEMECOLOR_INDEX_2_TRANS" val="0"/>
  <p:tag name="KSO_WM_UNIT_FILL_GRADIENT_TYPE" val="0"/>
  <p:tag name="KSO_WM_UNIT_FILL_GRADIENT_ANGLE" val="130"/>
  <p:tag name="KSO_WM_UNIT_FILL_GRADIENT_Direction" val="-2"/>
  <p:tag name="KSO_WM_UNIT_FILL_TYPE" val="3"/>
  <p:tag name="KSO_WM_UNIT_TEXT_FILL_FORE_SCHEMECOLOR_INDEX_BRIGHTNESS" val="0"/>
  <p:tag name="KSO_WM_UNIT_TEXT_FILL_FORE_SCHEMECOLOR_INDEX" val="2"/>
  <p:tag name="KSO_WM_UNIT_TEXT_FILL_TYPE" val="1"/>
  <p:tag name="KSO_WM_UNIT_USESOURCEFORMAT_APPLY" val="1"/>
</p:tagLst>
</file>

<file path=ppt/tags/tag431.xml><?xml version="1.0" encoding="utf-8"?>
<p:tagLst xmlns:p="http://schemas.openxmlformats.org/presentationml/2006/main">
  <p:tag name="KSO_WM_UNIT_SUBTYPE" val="a"/>
  <p:tag name="KSO_WM_UNIT_PRESET_TEXT" val="点击此处输入你的正文，文字是您思想的提炼。"/>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20228761_5*l_h_f*1_5_1"/>
  <p:tag name="KSO_WM_TEMPLATE_CATEGORY" val="diagram"/>
  <p:tag name="KSO_WM_TEMPLATE_INDEX" val="20228761"/>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Lst>
</file>

<file path=ppt/tags/tag43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61_5*l_h_i*1_6_2"/>
  <p:tag name="KSO_WM_TEMPLATE_CATEGORY" val="diagram"/>
  <p:tag name="KSO_WM_TEMPLATE_INDEX" val="20228761"/>
  <p:tag name="KSO_WM_UNIT_LAYERLEVEL" val="1_1_1"/>
  <p:tag name="KSO_WM_TAG_VERSION" val="1.0"/>
  <p:tag name="KSO_WM_BEAUTIFY_FLAG" val="#wm#"/>
  <p:tag name="KSO_WM_UNIT_TYPE" val="l_h_i"/>
  <p:tag name="KSO_WM_UNIT_INDEX" val="1_6_2"/>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43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61_5*l_h_i*1_6_3"/>
  <p:tag name="KSO_WM_TEMPLATE_CATEGORY" val="diagram"/>
  <p:tag name="KSO_WM_TEMPLATE_INDEX" val="20228761"/>
  <p:tag name="KSO_WM_UNIT_LAYERLEVEL" val="1_1_1"/>
  <p:tag name="KSO_WM_TAG_VERSION" val="1.0"/>
  <p:tag name="KSO_WM_BEAUTIFY_FLAG" val="#wm#"/>
  <p:tag name="KSO_WM_UNIT_TYPE" val="l_h_i"/>
  <p:tag name="KSO_WM_UNIT_INDEX" val="1_6_3"/>
  <p:tag name="KSO_WM_UNIT_FILL_FORE_SCHEMECOLOR_INDEX_1_BRIGHTNESS" val="0"/>
  <p:tag name="KSO_WM_UNIT_FILL_FORE_SCHEMECOLOR_INDEX_1" val="6"/>
  <p:tag name="KSO_WM_UNIT_FILL_FORE_SCHEMECOLOR_INDEX_1_POS" val="0"/>
  <p:tag name="KSO_WM_UNIT_FILL_FORE_SCHEMECOLOR_INDEX_1_TRANS" val="0"/>
  <p:tag name="KSO_WM_UNIT_FILL_FORE_SCHEMECOLOR_INDEX_2_BRIGHTNESS" val="-0.25"/>
  <p:tag name="KSO_WM_UNIT_FILL_FORE_SCHEMECOLOR_INDEX_2" val="6"/>
  <p:tag name="KSO_WM_UNIT_FILL_FORE_SCHEMECOLOR_INDEX_2_POS" val="1"/>
  <p:tag name="KSO_WM_UNIT_FILL_FORE_SCHEMECOLOR_INDEX_2_TRANS" val="0"/>
  <p:tag name="KSO_WM_UNIT_FILL_GRADIENT_TYPE" val="0"/>
  <p:tag name="KSO_WM_UNIT_FILL_GRADIENT_ANGLE" val="130"/>
  <p:tag name="KSO_WM_UNIT_FILL_GRADIENT_Direction" val="-2"/>
  <p:tag name="KSO_WM_UNIT_FILL_TYPE" val="3"/>
  <p:tag name="KSO_WM_UNIT_TEXT_FILL_FORE_SCHEMECOLOR_INDEX_BRIGHTNESS" val="0"/>
  <p:tag name="KSO_WM_UNIT_TEXT_FILL_FORE_SCHEMECOLOR_INDEX" val="2"/>
  <p:tag name="KSO_WM_UNIT_TEXT_FILL_TYPE" val="1"/>
  <p:tag name="KSO_WM_UNIT_USESOURCEFORMAT_APPLY" val="1"/>
</p:tagLst>
</file>

<file path=ppt/tags/tag434.xml><?xml version="1.0" encoding="utf-8"?>
<p:tagLst xmlns:p="http://schemas.openxmlformats.org/presentationml/2006/main">
  <p:tag name="KSO_WM_UNIT_SUBTYPE" val="a"/>
  <p:tag name="KSO_WM_UNIT_PRESET_TEXT" val="点击此处输入你的正文，文字是您思想的提炼。"/>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6_1"/>
  <p:tag name="KSO_WM_UNIT_ID" val="diagram20228761_5*l_h_f*1_6_1"/>
  <p:tag name="KSO_WM_TEMPLATE_CATEGORY" val="diagram"/>
  <p:tag name="KSO_WM_TEMPLATE_INDEX" val="20228761"/>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Lst>
</file>

<file path=ppt/tags/tag435.xml><?xml version="1.0" encoding="utf-8"?>
<p:tagLst xmlns:p="http://schemas.openxmlformats.org/presentationml/2006/main">
  <p:tag name="KSO_WM_SLIDE_ID" val="diagram20214767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23*540"/>
  <p:tag name="KSO_WM_SLIDE_POSITION" val="0*0"/>
  <p:tag name="KSO_WM_TAG_VERSION" val="1.0"/>
  <p:tag name="KSO_WM_BEAUTIFY_FLAG" val="#wm#"/>
  <p:tag name="KSO_WM_TEMPLATE_CATEGORY" val="diagram"/>
  <p:tag name="KSO_WM_TEMPLATE_INDEX" val="20214767"/>
  <p:tag name="KSO_WM_SLIDE_LAYOUT" val="a_d"/>
  <p:tag name="KSO_WM_SLIDE_LAYOUT_CNT" val="1_1"/>
  <p:tag name="KSO_WM_SLIDE_LAYOUT_INFO" val="{&quot;backgroundInfo&quot;:[{&quot;bottom&quot;:0,&quot;bottomAbs&quot;:false,&quot;left&quot;:0,&quot;leftAbs&quot;:false,&quot;right&quot;:0.7125,&quot;rightAbs&quot;:false,&quot;top&quot;:0,&quot;topAbs&quot;:false,&quot;type&quot;:&quot;leftRight&quot;},{&quot;bottom&quot;:0,&quot;bottomAbs&quot;:false,&quot;left&quot;:0,&quot;leftAbs&quot;:false,&quot;right&quot;:0,&quot;rightAbs&quot;:false,&quot;top&quot;:0,&quot;topAbs&quot;:false,&quot;type&quot;:&quot;general&quot;}],&quot;direction&quot;:1,&quot;id&quot;:&quot;2021-04-01T15:55:51&quot;,&quot;maxSize&quot;:{&quot;size1&quot;:26.3},&quot;minSize&quot;:{&quot;size1&quot;:26.3},&quot;normalSize&quot;:{&quot;size1&quot;:26.3},&quot;subLayout&quot;:[{&quot;id&quot;:&quot;2021-04-01T15:55:51&quot;,&quot;margin&quot;:{&quot;bottom&quot;:8.467000007629395,&quot;left&quot;:1.6929999589920044,&quot;right&quot;:0.02600000612437725,&quot;top&quot;:3.38700008392334},&quot;type&quot;:0},{&quot;id&quot;:&quot;2021-04-01T15:55:51&quot;,&quot;margin&quot;:{&quot;bottom&quot;:2.5399999618530273,&quot;left&quot;:2.0899999141693115,&quot;right&quot;:2.5399999618530273,&quot;top&quot;:2.117000102996826},&quot;type&quot;:0}],&quot;type&quot;:0}"/>
  <p:tag name="KSO_WM_SLIDE_BACKGROUND" val="[&quot;leftRight&quot;,&quot;general&quot;]"/>
  <p:tag name="KSO_WM_SLIDE_RATIO" val="1.777778"/>
  <p:tag name="KSO_WM_CHIP_INFOS" val="{&quot;layout_type&quot;:&quot;leftright&quot;,&quot;layout_feature&quot;:1,&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CHIP_FILLPROP" val="[[{&quot;fill_id&quot;:&quot;95c973fcd6134020a63a4180aebd3213&quot;,&quot;fill_align&quot;:&quot;lt&quot;,&quot;text_align&quot;:&quot;lt&quot;,&quot;text_direction&quot;:&quot;horizontal&quot;,&quot;chip_types&quot;:[&quot;text&quot;,&quot;header&quot;]},{&quot;fill_id&quot;:&quot;1c24f19bff6c4bd6a5f20f57a535bdbe&quot;,&quot;fill_align&quot;:&quot;cm&quot;,&quot;text_align&quot;:&quot;lm&quot;,&quot;text_direction&quot;:&quot;horizontal&quot;,&quot;chip_types&quot;:[&quot;diagram&quot;,&quot;pictext&quot;,&quot;text&quot;,&quot;picture&quot;,&quot;chart&quot;,&quot;table&quot;,&quot;video&quot;],&quot;support_features&quot;:[&quot;collage&quot;,&quot;carousel&quot;]}]]"/>
  <p:tag name="KSO_WM_CHIP_XID" val="5ef21358a491bb0086638bf9"/>
  <p:tag name="KSO_WM_SLIDE_CAN_ADD_NAVIGATION" val="1"/>
  <p:tag name="KSO_WM_CHIP_GROUPID" val="5ef21358a491bb0086638bf8"/>
  <p:tag name="KSO_WM_SLIDE_BK_DARK_LIGHT" val="2"/>
  <p:tag name="KSO_WM_SLIDE_BACKGROUND_TYPE" val="leftRight"/>
  <p:tag name="KSO_WM_SLIDE_SUPPORT_FEATURE_TYPE" val="3"/>
  <p:tag name="KSO_WM_TEMPLATE_ASSEMBLE_XID" val="60656f9b4054ed1e2fb80d6e"/>
  <p:tag name="KSO_WM_TEMPLATE_ASSEMBLE_GROUPID" val="60656f9b4054ed1e2fb80d6e"/>
</p:tagLst>
</file>

<file path=ppt/tags/tag436.xml><?xml version="1.0" encoding="utf-8"?>
<p:tagLst xmlns:p="http://schemas.openxmlformats.org/presentationml/2006/main">
  <p:tag name="KSO_WM_UNIT_PICTURE_TOWARD" val="1"/>
  <p:tag name="KSO_WM_UNIT_VALUE" val="1565*1565"/>
  <p:tag name="KSO_WM_UNIT_HIGHLIGHT" val="0"/>
  <p:tag name="KSO_WM_UNIT_COMPATIBLE" val="0"/>
  <p:tag name="KSO_WM_UNIT_DIAGRAM_ISNUMVISUAL" val="0"/>
  <p:tag name="KSO_WM_UNIT_DIAGRAM_ISREFERUNIT" val="0"/>
  <p:tag name="KSO_WM_DIAGRAM_GROUP_CODE" val="ζ1-1"/>
  <p:tag name="KSO_WM_UNIT_TYPE" val="ζ_h_d"/>
  <p:tag name="KSO_WM_UNIT_INDEX" val="1_1_1"/>
  <p:tag name="KSO_WM_UNIT_ID" val="diagram20215752_1*ζ_h_d*1_1_1"/>
  <p:tag name="KSO_WM_TEMPLATE_CATEGORY" val="diagram"/>
  <p:tag name="KSO_WM_TEMPLATE_INDEX" val="20215752"/>
  <p:tag name="KSO_WM_UNIT_LAYERLEVEL" val="1_1_1"/>
  <p:tag name="KSO_WM_TAG_VERSION" val="1.0"/>
  <p:tag name="KSO_WM_BEAUTIFY_FLAG" val="#wm#"/>
  <p:tag name="KSO_WM_UNIT_DIAGRAM_MODELTYPE" val="creativePicture"/>
  <p:tag name="KSO_WM_UNIT_USESOURCEFORMAT_APPLY" val="1"/>
</p:tagLst>
</file>

<file path=ppt/tags/tag437.xml><?xml version="1.0" encoding="utf-8"?>
<p:tagLst xmlns:p="http://schemas.openxmlformats.org/presentationml/2006/main">
  <p:tag name="KSO_WM_UNIT_PICTURE_TOWARD" val="1"/>
  <p:tag name="KSO_WM_UNIT_HIGHLIGHT" val="0"/>
  <p:tag name="KSO_WM_UNIT_COMPATIBLE" val="0"/>
  <p:tag name="KSO_WM_UNIT_DIAGRAM_ISNUMVISUAL" val="0"/>
  <p:tag name="KSO_WM_UNIT_DIAGRAM_ISREFERUNIT" val="0"/>
  <p:tag name="KSO_WM_DIAGRAM_GROUP_CODE" val="ζ1-1"/>
  <p:tag name="KSO_WM_UNIT_TYPE" val="ζ_h_i"/>
  <p:tag name="KSO_WM_UNIT_INDEX" val="1_1_1"/>
  <p:tag name="KSO_WM_UNIT_ID" val="diagram20215752_1*ζ_h_i*1_1_1"/>
  <p:tag name="KSO_WM_TEMPLATE_CATEGORY" val="diagram"/>
  <p:tag name="KSO_WM_TEMPLATE_INDEX" val="20215752"/>
  <p:tag name="KSO_WM_UNIT_LAYERLEVEL" val="1_1_1"/>
  <p:tag name="KSO_WM_TAG_VERSION" val="1.0"/>
  <p:tag name="KSO_WM_BEAUTIFY_FLAG" val="#wm#"/>
  <p:tag name="KSO_WM_UNIT_DIAGRAM_MODELTYPE" val="creativePicture"/>
  <p:tag name="KSO_WM_UNIT_USESOURCEFORMAT_APPLY"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438.xml><?xml version="1.0" encoding="utf-8"?>
<p:tagLst xmlns:p="http://schemas.openxmlformats.org/presentationml/2006/main">
  <p:tag name="KSO_WM_UNIT_PICTURE_TOWARD" val="1"/>
  <p:tag name="KSO_WM_UNIT_HIGHLIGHT" val="0"/>
  <p:tag name="KSO_WM_UNIT_COMPATIBLE" val="0"/>
  <p:tag name="KSO_WM_UNIT_DIAGRAM_ISNUMVISUAL" val="0"/>
  <p:tag name="KSO_WM_UNIT_DIAGRAM_ISREFERUNIT" val="0"/>
  <p:tag name="KSO_WM_DIAGRAM_GROUP_CODE" val="ζ1-1"/>
  <p:tag name="KSO_WM_UNIT_TYPE" val="ζ_h_i"/>
  <p:tag name="KSO_WM_UNIT_INDEX" val="1_1_2"/>
  <p:tag name="KSO_WM_UNIT_ID" val="diagram20215752_1*ζ_h_i*1_1_2"/>
  <p:tag name="KSO_WM_TEMPLATE_CATEGORY" val="diagram"/>
  <p:tag name="KSO_WM_TEMPLATE_INDEX" val="20215752"/>
  <p:tag name="KSO_WM_UNIT_LAYERLEVEL" val="1_1_1"/>
  <p:tag name="KSO_WM_TAG_VERSION" val="1.0"/>
  <p:tag name="KSO_WM_BEAUTIFY_FLAG" val="#wm#"/>
  <p:tag name="KSO_WM_UNIT_DIAGRAM_MODELTYPE" val="creativePicture"/>
  <p:tag name="KSO_WM_UNIT_USESOURCEFORMAT_APPLY"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439.xml><?xml version="1.0" encoding="utf-8"?>
<p:tagLst xmlns:p="http://schemas.openxmlformats.org/presentationml/2006/main">
  <p:tag name="KSO_WM_UNIT_PICTURE_TOWARD" val="1"/>
  <p:tag name="KSO_WM_UNIT_HIGHLIGHT" val="0"/>
  <p:tag name="KSO_WM_UNIT_COMPATIBLE" val="0"/>
  <p:tag name="KSO_WM_UNIT_DIAGRAM_ISNUMVISUAL" val="0"/>
  <p:tag name="KSO_WM_UNIT_DIAGRAM_ISREFERUNIT" val="0"/>
  <p:tag name="KSO_WM_DIAGRAM_GROUP_CODE" val="ζ1-1"/>
  <p:tag name="KSO_WM_UNIT_TYPE" val="ζ_h_i"/>
  <p:tag name="KSO_WM_UNIT_INDEX" val="1_1_3"/>
  <p:tag name="KSO_WM_UNIT_ID" val="diagram20215752_1*ζ_h_i*1_1_3"/>
  <p:tag name="KSO_WM_TEMPLATE_CATEGORY" val="diagram"/>
  <p:tag name="KSO_WM_TEMPLATE_INDEX" val="20215752"/>
  <p:tag name="KSO_WM_UNIT_LAYERLEVEL" val="1_1_1"/>
  <p:tag name="KSO_WM_TAG_VERSION" val="1.0"/>
  <p:tag name="KSO_WM_BEAUTIFY_FLAG" val="#wm#"/>
  <p:tag name="KSO_WM_UNIT_DIAGRAM_MODELTYPE" val="creativePicture"/>
  <p:tag name="KSO_WM_UNIT_USESOURCEFORMAT_APPLY"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2613_1*i*1"/>
  <p:tag name="KSO_WM_TEMPLATE_CATEGORY" val="diagram"/>
  <p:tag name="KSO_WM_TEMPLATE_INDEX" val="20212613"/>
  <p:tag name="KSO_WM_UNIT_LAYERLEVEL" val="1"/>
  <p:tag name="KSO_WM_TAG_VERSION" val="1.0"/>
  <p:tag name="KSO_WM_BEAUTIFY_FLAG" val="#wm#"/>
  <p:tag name="KSO_WM_UNIT_BLOCK" val="0"/>
  <p:tag name="KSO_WM_UNIT_SM_LIMIT_TYPE" val="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C_AREA_ID" val="c6a88e7c647b40da9d2a9ea408a6992d"/>
  <p:tag name="KSO_WM_CHIP_GROUPID" val="5e9e67a873d2384101fd9d19"/>
  <p:tag name="KSO_WM_CHIP_XID" val="5e9e67a873d2384101fd9d1a"/>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UNIT_VALUE" val="760"/>
  <p:tag name="KSO_WM_TEMPLATE_ASSEMBLE_XID" val="60656f524054ed1e2fb807c9"/>
  <p:tag name="KSO_WM_TEMPLATE_ASSEMBLE_GROUPID" val="60656f524054ed1e2fb807c9"/>
</p:tagLst>
</file>

<file path=ppt/tags/tag440.xml><?xml version="1.0" encoding="utf-8"?>
<p:tagLst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7048_1*f*1"/>
  <p:tag name="KSO_WM_TEMPLATE_CATEGORY" val="diagram"/>
  <p:tag name="KSO_WM_TEMPLATE_INDEX" val="20217048"/>
  <p:tag name="KSO_WM_UNIT_LAYERLEVEL" val="1"/>
  <p:tag name="KSO_WM_TAG_VERSION" val="1.0"/>
  <p:tag name="KSO_WM_BEAUTIFY_FLAG" val="#wm#"/>
  <p:tag name="KSO_WM_UNIT_DEFAULT_FONT" val="14;20;2"/>
  <p:tag name="KSO_WM_UNIT_BLOCK" val="0"/>
  <p:tag name="KSO_WM_UNIT_VALUE" val="46"/>
  <p:tag name="KSO_WM_UNIT_SHOW_EDIT_AREA_INDICATION" val="1"/>
  <p:tag name="KSO_WM_CHIP_GROUPID" val="5e6b05596848fb12bee65ac8"/>
  <p:tag name="KSO_WM_CHIP_XID" val="5e6b05596848fb12bee65aca"/>
  <p:tag name="KSO_WM_UNIT_DEC_AREA_ID" val="ad5e8ad59c164a0aa6a59482f171869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0e30cc2fdffc469294340550dd17ade0"/>
  <p:tag name="KSO_WM_UNIT_TEXT_FILL_FORE_SCHEMECOLOR_INDEX_BRIGHTNESS" val="0.25"/>
  <p:tag name="KSO_WM_UNIT_TEXT_FILL_FORE_SCHEMECOLOR_INDEX" val="13"/>
  <p:tag name="KSO_WM_UNIT_TEXT_FILL_TYPE" val="1"/>
  <p:tag name="KSO_WM_TEMPLATE_ASSEMBLE_XID" val="606570454054ed1e2fb814a9"/>
  <p:tag name="KSO_WM_TEMPLATE_ASSEMBLE_GROUPID" val="606570454054ed1e2fb814a9"/>
</p:tagLst>
</file>

<file path=ppt/tags/tag441.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17048_1*f*2"/>
  <p:tag name="KSO_WM_TEMPLATE_CATEGORY" val="diagram"/>
  <p:tag name="KSO_WM_TEMPLATE_INDEX" val="20217048"/>
  <p:tag name="KSO_WM_UNIT_LAYERLEVEL" val="1"/>
  <p:tag name="KSO_WM_TAG_VERSION" val="1.0"/>
  <p:tag name="KSO_WM_BEAUTIFY_FLAG" val="#wm#"/>
  <p:tag name="KSO_WM_UNIT_DEFAULT_FONT" val="14;20;2"/>
  <p:tag name="KSO_WM_UNIT_BLOCK" val="0"/>
  <p:tag name="KSO_WM_UNIT_VALUE" val="138"/>
  <p:tag name="KSO_WM_UNIT_SHOW_EDIT_AREA_INDICATION" val="1"/>
  <p:tag name="KSO_WM_CHIP_GROUPID" val="5e6b05596848fb12bee65ac8"/>
  <p:tag name="KSO_WM_CHIP_XID" val="5e6b05596848fb12bee65aca"/>
  <p:tag name="KSO_WM_UNIT_DEC_AREA_ID" val="5bb237062dac4bb39ca9c2edddaeccc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ad54d711b91142a7ae28782f8e6f309b"/>
  <p:tag name="KSO_WM_UNIT_TEXT_FILL_FORE_SCHEMECOLOR_INDEX_BRIGHTNESS" val="0.25"/>
  <p:tag name="KSO_WM_UNIT_TEXT_FILL_FORE_SCHEMECOLOR_INDEX" val="13"/>
  <p:tag name="KSO_WM_UNIT_TEXT_FILL_TYPE" val="1"/>
  <p:tag name="KSO_WM_TEMPLATE_ASSEMBLE_XID" val="606570454054ed1e2fb814a9"/>
  <p:tag name="KSO_WM_TEMPLATE_ASSEMBLE_GROUPID" val="606570454054ed1e2fb814a9"/>
</p:tagLst>
</file>

<file path=ppt/tags/tag442.xml><?xml version="1.0" encoding="utf-8"?>
<p:tagLst xmlns:p="http://schemas.openxmlformats.org/presentationml/2006/main">
  <p:tag name="KSO_WM_BEAUTIFY_FLAG" val="#wm#"/>
  <p:tag name="KSO_WM_TEMPLATE_CATEGORY" val="diagram"/>
  <p:tag name="KSO_WM_TEMPLATE_INDEX" val="20217048"/>
  <p:tag name="KSO_WM_SLIDE_LAYOUT_INFO" val="{&quot;direction&quot;:1,&quot;id&quot;:&quot;2021-04-01T16:15:47&quot;,&quot;maxSize&quot;:{&quot;size1&quot;:62.84029677708944},&quot;minSize&quot;:{&quot;size1&quot;:42.940296777089436},&quot;normalSize&quot;:{&quot;size1&quot;:57.05904677708945},&quot;subLayout&quot;:[{&quot;id&quot;:&quot;2021-04-01T16:15:47&quot;,&quot;maxSize&quot;:{&quot;size1&quot;:55.6},&quot;minSize&quot;:{&quot;size1&quot;:20},&quot;normalSize&quot;:{&quot;size1&quot;:55.599999999999994},&quot;subLayout&quot;:[{&quot;id&quot;:&quot;2021-04-01T16:15:47&quot;,&quot;margin&quot;:{&quot;bottom&quot;:0.02600000612437725,&quot;left&quot;:2.5399999618530273,&quot;right&quot;:1.6670000553131104,&quot;top&quot;:1.6929999589920044},&quot;type&quot;:0},{&quot;id&quot;:&quot;2021-04-01T16:15:47&quot;,&quot;margin&quot;:{&quot;bottom&quot;:1.6929999589920044,&quot;left&quot;:2.5399999618530273,&quot;right&quot;:1.6670000553131104,&quot;top&quot;:0.8199999928474426},&quot;type&quot;:0}],&quot;type&quot;:0},{&quot;id&quot;:&quot;2021-04-01T16:15:47&quot;,&quot;margin&quot;:{&quot;bottom&quot;:1.6929999589920044,&quot;left&quot;:0.02600000612437725,&quot;right&quot;:1.6929999589920044,&quot;top&quot;:1.6929999589920044},&quot;type&quot;:0}],&quot;type&quot;:0}"/>
  <p:tag name="KSO_WM_SLIDE_ID" val="diagram20217048_1"/>
  <p:tag name="KSO_WM_TEMPLATE_SUBCATEGORY" val="21"/>
  <p:tag name="KSO_WM_TEMPLATE_MASTER_TYPE" val="0"/>
  <p:tag name="KSO_WM_TEMPLATE_COLOR_TYPE" val="1"/>
  <p:tag name="KSO_WM_SLIDE_ITEM_CNT" val="0"/>
  <p:tag name="KSO_WM_SLIDE_INDEX" val="1"/>
  <p:tag name="KSO_WM_TAG_VERSION" val="1.0"/>
  <p:tag name="KSO_WM_SLIDE_LAYOUT" val="d_f"/>
  <p:tag name="KSO_WM_SLIDE_LAYOUT_CNT" val="1_2"/>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acfe54998712faa657a885"/>
  <p:tag name="KSO_WM_CHIP_FILLPROP" val="[[{&quot;text_align&quot;:&quot;cm&quot;,&quot;text_direction&quot;:&quot;horizontal&quot;,&quot;support_features&quot;:[&quot;creativepic&quot;],&quot;support_big_font&quot;:false,&quot;picture_toward&quot;:1,&quot;picture_dockside&quot;:[],&quot;fill_id&quot;:&quot;ea24516ef22941bda3c0fadbdb233f5f&quot;,&quot;fill_align&quot;:&quot;cm&quot;,&quot;chip_types&quot;:[&quot;picture&quot;]},{&quot;text_align&quot;:&quot;lb&quot;,&quot;text_direction&quot;:&quot;horizontal&quot;,&quot;support_big_font&quot;:false,&quot;picture_toward&quot;:0,&quot;picture_dockside&quot;:[],&quot;fill_id&quot;:&quot;e64d6b39dbcb4f5e8b45c2814b499727&quot;,&quot;fill_align&quot;:&quot;lb&quot;,&quot;chip_types&quot;:[&quot;text&quot;,&quot;header&quot;]},{&quot;text_align&quot;:&quot;lt&quot;,&quot;text_direction&quot;:&quot;horizontal&quot;,&quot;support_big_font&quot;:false,&quot;picture_toward&quot;:0,&quot;picture_dockside&quot;:[],&quot;fill_id&quot;:&quot;4cac0ce68cb84566b51d233488c6b209&quot;,&quot;fill_align&quot;:&quot;lt&quot;,&quot;chip_types&quot;:[&quot;text&quot;]}]]"/>
  <p:tag name="KSO_WM_CHIP_DECFILLPROP" val="[]"/>
  <p:tag name="KSO_WM_SLIDE_RATIO" val="1.777778"/>
  <p:tag name="KSO_WM_SLIDE_TYPE" val="text"/>
  <p:tag name="KSO_WM_SLIDE_SIZE" val="816*348"/>
  <p:tag name="KSO_WM_SLIDE_POSITION" val="72*95"/>
  <p:tag name="KSO_WM_CHIP_GROUPID" val="5facfe54998712faa657a884"/>
  <p:tag name="KSO_WM_SLIDE_BK_DARK_LIGHT" val="2"/>
  <p:tag name="KSO_WM_SLIDE_BACKGROUND_TYPE" val="general"/>
  <p:tag name="KSO_WM_SLIDE_SUPPORT_FEATURE_TYPE" val="8"/>
  <p:tag name="KSO_WM_SLIDE_SUBTYPE" val="picTxt"/>
  <p:tag name="KSO_WM_TEMPLATE_ASSEMBLE_XID" val="606570454054ed1e2fb814a9"/>
  <p:tag name="KSO_WM_TEMPLATE_ASSEMBLE_GROUPID" val="606570454054ed1e2fb814a9"/>
</p:tagLst>
</file>

<file path=ppt/tags/tag443.xml><?xml version="1.0" encoding="utf-8"?>
<p:tagLst xmlns:p="http://schemas.openxmlformats.org/presentationml/2006/main">
  <p:tag name="KSO_WM_UNIT_ISCONTENTSTITLE" val="0"/>
  <p:tag name="KSO_WM_UNIT_PRESET_TEXT" val="单击此处添加文本具体内容，简明扼要的阐述您的观点。根据需要可酌情增减文字，以便观者准确的理解您传达的思想。"/>
  <p:tag name="KSO_WM_UNIT_NOCLEAR" val="0"/>
  <p:tag name="KSO_WM_UNIT_VALUE" val="66"/>
  <p:tag name="KSO_WM_UNIT_HIGHLIGHT" val="0"/>
  <p:tag name="KSO_WM_UNIT_COMPATIBLE" val="0"/>
  <p:tag name="KSO_WM_UNIT_DIAGRAM_ISNUMVISUAL" val="0"/>
  <p:tag name="KSO_WM_UNIT_DIAGRAM_ISREFERUNIT" val="0"/>
  <p:tag name="KSO_WM_UNIT_TYPE" val="f"/>
  <p:tag name="KSO_WM_UNIT_INDEX" val="1"/>
  <p:tag name="KSO_WM_UNIT_ID" val="diagram20202918_1*f*1"/>
  <p:tag name="KSO_WM_TEMPLATE_CATEGORY" val="diagram"/>
  <p:tag name="KSO_WM_TEMPLATE_INDEX" val="20202918"/>
  <p:tag name="KSO_WM_UNIT_LAYERLEVEL" val="1"/>
  <p:tag name="KSO_WM_TAG_VERSION" val="1.0"/>
  <p:tag name="KSO_WM_BEAUTIFY_FLAG" val="#wm#"/>
  <p:tag name="KSO_WM_UNIT_SUBTYPE" val="a"/>
  <p:tag name="KSO_WM_UNIT_TEXT_FILL_FORE_SCHEMECOLOR_INDEX_BRIGHTNESS" val="0.25"/>
  <p:tag name="KSO_WM_UNIT_TEXT_FILL_FORE_SCHEMECOLOR_INDEX" val="13"/>
  <p:tag name="KSO_WM_UNIT_TEXT_FILL_TYPE" val="1"/>
</p:tagLst>
</file>

<file path=ppt/tags/tag4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2918_1*i*1"/>
  <p:tag name="KSO_WM_TEMPLATE_CATEGORY" val="diagram"/>
  <p:tag name="KSO_WM_TEMPLATE_INDEX" val="20202918"/>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4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2918_1*i*2"/>
  <p:tag name="KSO_WM_TEMPLATE_CATEGORY" val="diagram"/>
  <p:tag name="KSO_WM_TEMPLATE_INDEX" val="20202918"/>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4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2918_1*i*3"/>
  <p:tag name="KSO_WM_TEMPLATE_CATEGORY" val="diagram"/>
  <p:tag name="KSO_WM_TEMPLATE_INDEX" val="20202918"/>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447.xml><?xml version="1.0" encoding="utf-8"?>
<p:tagLst xmlns:p="http://schemas.openxmlformats.org/presentationml/2006/main">
  <p:tag name="KSO_WM_UNIT_ISCONTENTSTITLE" val="0"/>
  <p:tag name="KSO_WM_UNIT_PRESET_TEXT" val="单击此处添加大标题内容"/>
  <p:tag name="KSO_WM_UNIT_NOCLEAR" val="0"/>
  <p:tag name="KSO_WM_UNIT_VALUE" val="16"/>
  <p:tag name="KSO_WM_UNIT_HIGHLIGHT" val="0"/>
  <p:tag name="KSO_WM_UNIT_COMPATIBLE" val="0"/>
  <p:tag name="KSO_WM_UNIT_DIAGRAM_ISNUMVISUAL" val="0"/>
  <p:tag name="KSO_WM_UNIT_DIAGRAM_ISREFERUNIT" val="0"/>
  <p:tag name="KSO_WM_UNIT_TYPE" val="a"/>
  <p:tag name="KSO_WM_UNIT_INDEX" val="1"/>
  <p:tag name="KSO_WM_UNIT_ID" val="diagram20202918_1*a*1"/>
  <p:tag name="KSO_WM_TEMPLATE_CATEGORY" val="diagram"/>
  <p:tag name="KSO_WM_TEMPLATE_INDEX" val="20202918"/>
  <p:tag name="KSO_WM_UNIT_LAYERLEVEL" val="1"/>
  <p:tag name="KSO_WM_TAG_VERSION" val="1.0"/>
  <p:tag name="KSO_WM_BEAUTIFY_FLAG" val="#wm#"/>
  <p:tag name="KSO_WM_UNIT_ISNUMDGMTITLE" val="0"/>
  <p:tag name="KSO_WM_UNIT_TEXT_FILL_FORE_SCHEMECOLOR_INDEX_BRIGHTNESS" val="0.15"/>
  <p:tag name="KSO_WM_UNIT_TEXT_FILL_FORE_SCHEMECOLOR_INDEX" val="13"/>
  <p:tag name="KSO_WM_UNIT_TEXT_FILL_TYPE" val="1"/>
</p:tagLst>
</file>

<file path=ppt/tags/tag4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02918_1*i*4"/>
  <p:tag name="KSO_WM_TEMPLATE_CATEGORY" val="diagram"/>
  <p:tag name="KSO_WM_TEMPLATE_INDEX" val="20202918"/>
  <p:tag name="KSO_WM_UNIT_LAYERLEVEL" val="1"/>
  <p:tag name="KSO_WM_TAG_VERSION" val="1.0"/>
  <p:tag name="KSO_WM_BEAUTIFY_FLAG" val="#wm#"/>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3"/>
  <p:tag name="KSO_WM_UNIT_TEXT_FILL_TYPE" val="1"/>
</p:tagLst>
</file>

<file path=ppt/tags/tag449.xml><?xml version="1.0" encoding="utf-8"?>
<p:tagLst xmlns:p="http://schemas.openxmlformats.org/presentationml/2006/main">
  <p:tag name="KSO_WM_BEAUTIFY_FLAG" val="#wm#"/>
  <p:tag name="KSO_WM_TEMPLATE_CATEGORY" val="diagram"/>
  <p:tag name="KSO_WM_TEMPLATE_INDEX" val="20202918"/>
  <p:tag name="KSO_WM_SLIDE_ID" val="diagram20202918_1"/>
  <p:tag name="KSO_WM_TEMPLATE_SUBCATEGORY" val="0"/>
  <p:tag name="KSO_WM_TEMPLATE_MASTER_TYPE" val="0"/>
  <p:tag name="KSO_WM_TEMPLATE_COLOR_TYPE" val="1"/>
  <p:tag name="KSO_WM_SLIDE_ITEM_CNT" val="0"/>
  <p:tag name="KSO_WM_SLIDE_INDEX" val="1"/>
  <p:tag name="KSO_WM_TAG_VERSION" val="1.0"/>
  <p:tag name="KSO_WM_SLIDE_LAYOUT" val="a_f"/>
  <p:tag name="KSO_WM_SLIDE_LAYOUT_CNT" val="1_1"/>
  <p:tag name="KSO_WM_SLIDE_TYPE" val="text"/>
  <p:tag name="KSO_WM_SLIDE_SUBTYPE" val="pureTxt"/>
  <p:tag name="KSO_WM_SLIDE_SIZE" val="864*383"/>
  <p:tag name="KSO_WM_SLIDE_POSITION" val="95*87"/>
</p:tagLst>
</file>

<file path=ppt/tags/tag45.xml><?xml version="1.0" encoding="utf-8"?>
<p:tagLst xmlns:p="http://schemas.openxmlformats.org/presentationml/2006/main">
  <p:tag name="KSO_WM_UNIT_VALUE" val="1565*1777"/>
  <p:tag name="KSO_WM_UNIT_HIGHLIGHT" val="0"/>
  <p:tag name="KSO_WM_UNIT_COMPATIBLE" val="1"/>
  <p:tag name="KSO_WM_UNIT_DIAGRAM_ISNUMVISUAL" val="0"/>
  <p:tag name="KSO_WM_UNIT_DIAGRAM_ISREFERUNIT" val="0"/>
  <p:tag name="KSO_WM_UNIT_TYPE" val="d"/>
  <p:tag name="KSO_WM_UNIT_INDEX" val="1"/>
  <p:tag name="KSO_WM_UNIT_ID" val="diagram20212613_1*d*1"/>
  <p:tag name="KSO_WM_TEMPLATE_CATEGORY" val="diagram"/>
  <p:tag name="KSO_WM_TEMPLATE_INDEX" val="20212613"/>
  <p:tag name="KSO_WM_UNIT_LAYERLEVEL" val="1"/>
  <p:tag name="KSO_WM_TAG_VERSION" val="1.0"/>
  <p:tag name="KSO_WM_BEAUTIFY_FLAG" val="#wm#"/>
  <p:tag name="KSO_WM_CHIP_GROUPID" val="5e7310da9a230a26b9e88a19"/>
  <p:tag name="KSO_WM_CHIP_XID" val="5e7310da9a230a26b9e88a1a"/>
  <p:tag name="KSO_WM_UNIT_DEC_AREA_ID" val="2877e475ae2944899edc72afa19647b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b8b36cdbd36c42279016bd5a1724dce4"/>
  <p:tag name="KSO_WM_UNIT_PLACING_PICTURE" val="b8b36cdbd36c42279016bd5a1724dce4"/>
  <p:tag name="KSO_WM_TEMPLATE_ASSEMBLE_XID" val="60656f524054ed1e2fb807c9"/>
  <p:tag name="KSO_WM_TEMPLATE_ASSEMBLE_GROUPID" val="60656f524054ed1e2fb807c9"/>
</p:tagLst>
</file>

<file path=ppt/tags/tag450.xml><?xml version="1.0" encoding="utf-8"?>
<p:tagLst xmlns:p="http://schemas.openxmlformats.org/presentationml/2006/main">
  <p:tag name="KSO_WM_UNIT_ISCONTENTSTITLE" val="0"/>
  <p:tag name="KSO_WM_UNIT_PRESET_TEXT" val="单击此处添加文本具体内容，简明扼要的阐述您的观点。根据需要可酌情增减文字，以便观者准确的理解您传达的思想。"/>
  <p:tag name="KSO_WM_UNIT_NOCLEAR" val="0"/>
  <p:tag name="KSO_WM_UNIT_VALUE" val="66"/>
  <p:tag name="KSO_WM_UNIT_HIGHLIGHT" val="0"/>
  <p:tag name="KSO_WM_UNIT_COMPATIBLE" val="0"/>
  <p:tag name="KSO_WM_UNIT_DIAGRAM_ISNUMVISUAL" val="0"/>
  <p:tag name="KSO_WM_UNIT_DIAGRAM_ISREFERUNIT" val="0"/>
  <p:tag name="KSO_WM_UNIT_TYPE" val="f"/>
  <p:tag name="KSO_WM_UNIT_INDEX" val="1"/>
  <p:tag name="KSO_WM_UNIT_ID" val="diagram20202918_1*f*1"/>
  <p:tag name="KSO_WM_TEMPLATE_CATEGORY" val="diagram"/>
  <p:tag name="KSO_WM_TEMPLATE_INDEX" val="20202918"/>
  <p:tag name="KSO_WM_UNIT_LAYERLEVEL" val="1"/>
  <p:tag name="KSO_WM_TAG_VERSION" val="1.0"/>
  <p:tag name="KSO_WM_BEAUTIFY_FLAG" val="#wm#"/>
  <p:tag name="KSO_WM_UNIT_SUBTYPE" val="a"/>
  <p:tag name="KSO_WM_UNIT_TEXT_FILL_FORE_SCHEMECOLOR_INDEX_BRIGHTNESS" val="0.25"/>
  <p:tag name="KSO_WM_UNIT_TEXT_FILL_FORE_SCHEMECOLOR_INDEX" val="13"/>
  <p:tag name="KSO_WM_UNIT_TEXT_FILL_TYPE" val="1"/>
</p:tagLst>
</file>

<file path=ppt/tags/tag4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2918_1*i*1"/>
  <p:tag name="KSO_WM_TEMPLATE_CATEGORY" val="diagram"/>
  <p:tag name="KSO_WM_TEMPLATE_INDEX" val="20202918"/>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4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2918_1*i*2"/>
  <p:tag name="KSO_WM_TEMPLATE_CATEGORY" val="diagram"/>
  <p:tag name="KSO_WM_TEMPLATE_INDEX" val="20202918"/>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4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2918_1*i*3"/>
  <p:tag name="KSO_WM_TEMPLATE_CATEGORY" val="diagram"/>
  <p:tag name="KSO_WM_TEMPLATE_INDEX" val="20202918"/>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454.xml><?xml version="1.0" encoding="utf-8"?>
<p:tagLst xmlns:p="http://schemas.openxmlformats.org/presentationml/2006/main">
  <p:tag name="KSO_WM_UNIT_ISCONTENTSTITLE" val="0"/>
  <p:tag name="KSO_WM_UNIT_PRESET_TEXT" val="单击此处添加大标题内容"/>
  <p:tag name="KSO_WM_UNIT_NOCLEAR" val="0"/>
  <p:tag name="KSO_WM_UNIT_VALUE" val="16"/>
  <p:tag name="KSO_WM_UNIT_HIGHLIGHT" val="0"/>
  <p:tag name="KSO_WM_UNIT_COMPATIBLE" val="0"/>
  <p:tag name="KSO_WM_UNIT_DIAGRAM_ISNUMVISUAL" val="0"/>
  <p:tag name="KSO_WM_UNIT_DIAGRAM_ISREFERUNIT" val="0"/>
  <p:tag name="KSO_WM_UNIT_TYPE" val="a"/>
  <p:tag name="KSO_WM_UNIT_INDEX" val="1"/>
  <p:tag name="KSO_WM_UNIT_ID" val="diagram20202918_1*a*1"/>
  <p:tag name="KSO_WM_TEMPLATE_CATEGORY" val="diagram"/>
  <p:tag name="KSO_WM_TEMPLATE_INDEX" val="20202918"/>
  <p:tag name="KSO_WM_UNIT_LAYERLEVEL" val="1"/>
  <p:tag name="KSO_WM_TAG_VERSION" val="1.0"/>
  <p:tag name="KSO_WM_BEAUTIFY_FLAG" val="#wm#"/>
  <p:tag name="KSO_WM_UNIT_ISNUMDGMTITLE" val="0"/>
  <p:tag name="KSO_WM_UNIT_TEXT_FILL_FORE_SCHEMECOLOR_INDEX_BRIGHTNESS" val="0.15"/>
  <p:tag name="KSO_WM_UNIT_TEXT_FILL_FORE_SCHEMECOLOR_INDEX" val="13"/>
  <p:tag name="KSO_WM_UNIT_TEXT_FILL_TYPE" val="1"/>
</p:tagLst>
</file>

<file path=ppt/tags/tag4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02918_1*i*4"/>
  <p:tag name="KSO_WM_TEMPLATE_CATEGORY" val="diagram"/>
  <p:tag name="KSO_WM_TEMPLATE_INDEX" val="20202918"/>
  <p:tag name="KSO_WM_UNIT_LAYERLEVEL" val="1"/>
  <p:tag name="KSO_WM_TAG_VERSION" val="1.0"/>
  <p:tag name="KSO_WM_BEAUTIFY_FLAG" val="#wm#"/>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3"/>
  <p:tag name="KSO_WM_UNIT_TEXT_FILL_TYPE" val="1"/>
</p:tagLst>
</file>

<file path=ppt/tags/tag456.xml><?xml version="1.0" encoding="utf-8"?>
<p:tagLst xmlns:p="http://schemas.openxmlformats.org/presentationml/2006/main">
  <p:tag name="KSO_WM_BEAUTIFY_FLAG" val="#wm#"/>
  <p:tag name="KSO_WM_TEMPLATE_CATEGORY" val="diagram"/>
  <p:tag name="KSO_WM_TEMPLATE_INDEX" val="20202918"/>
  <p:tag name="KSO_WM_SLIDE_ID" val="diagram20202918_1"/>
  <p:tag name="KSO_WM_TEMPLATE_SUBCATEGORY" val="0"/>
  <p:tag name="KSO_WM_TEMPLATE_MASTER_TYPE" val="0"/>
  <p:tag name="KSO_WM_TEMPLATE_COLOR_TYPE" val="1"/>
  <p:tag name="KSO_WM_SLIDE_ITEM_CNT" val="0"/>
  <p:tag name="KSO_WM_SLIDE_INDEX" val="1"/>
  <p:tag name="KSO_WM_TAG_VERSION" val="1.0"/>
  <p:tag name="KSO_WM_SLIDE_LAYOUT" val="a_f"/>
  <p:tag name="KSO_WM_SLIDE_LAYOUT_CNT" val="1_1"/>
  <p:tag name="KSO_WM_SLIDE_TYPE" val="text"/>
  <p:tag name="KSO_WM_SLIDE_SUBTYPE" val="pureTxt"/>
  <p:tag name="KSO_WM_SLIDE_SIZE" val="864*383"/>
  <p:tag name="KSO_WM_SLIDE_POSITION" val="95*87"/>
</p:tagLst>
</file>

<file path=ppt/tags/tag457.xml><?xml version="1.0" encoding="utf-8"?>
<p:tagLst xmlns:p="http://schemas.openxmlformats.org/presentationml/2006/main">
  <p:tag name="KSO_WM_UNIT_PICTURE_TOWARD" val="1"/>
  <p:tag name="KSO_WM_UNIT_HIGHLIGHT" val="0"/>
  <p:tag name="KSO_WM_UNIT_COMPATIBLE" val="0"/>
  <p:tag name="KSO_WM_UNIT_DIAGRAM_ISNUMVISUAL" val="0"/>
  <p:tag name="KSO_WM_UNIT_DIAGRAM_ISREFERUNIT" val="0"/>
  <p:tag name="KSO_WM_DIAGRAM_GROUP_CODE" val="ζ1-1"/>
  <p:tag name="KSO_WM_UNIT_TYPE" val="ζ_h_i"/>
  <p:tag name="KSO_WM_UNIT_INDEX" val="1_1_1"/>
  <p:tag name="KSO_WM_UNIT_ID" val="diagram20216714_1*ζ_h_i*1_1_1"/>
  <p:tag name="KSO_WM_TEMPLATE_CATEGORY" val="diagram"/>
  <p:tag name="KSO_WM_TEMPLATE_INDEX" val="20216714"/>
  <p:tag name="KSO_WM_UNIT_LAYERLEVEL" val="1_1_1"/>
  <p:tag name="KSO_WM_TAG_VERSION" val="1.0"/>
  <p:tag name="KSO_WM_BEAUTIFY_FLAG" val="#wm#"/>
  <p:tag name="KSO_WM_UNIT_DIAGRAM_MODELTYPE" val="creativePicture"/>
  <p:tag name="KSO_WM_UNIT_USESOURCEFORMAT_APPLY"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458.xml><?xml version="1.0" encoding="utf-8"?>
<p:tagLst xmlns:p="http://schemas.openxmlformats.org/presentationml/2006/main">
  <p:tag name="KSO_WM_UNIT_PICTURE_TOWARD" val="1"/>
  <p:tag name="KSO_WM_UNIT_HIGHLIGHT" val="0"/>
  <p:tag name="KSO_WM_UNIT_COMPATIBLE" val="0"/>
  <p:tag name="KSO_WM_UNIT_DIAGRAM_ISNUMVISUAL" val="0"/>
  <p:tag name="KSO_WM_UNIT_DIAGRAM_ISREFERUNIT" val="0"/>
  <p:tag name="KSO_WM_DIAGRAM_GROUP_CODE" val="ζ1-1"/>
  <p:tag name="KSO_WM_UNIT_TYPE" val="ζ_h_i"/>
  <p:tag name="KSO_WM_UNIT_INDEX" val="1_1_4"/>
  <p:tag name="KSO_WM_UNIT_ID" val="diagram20216714_1*ζ_h_i*1_1_4"/>
  <p:tag name="KSO_WM_TEMPLATE_CATEGORY" val="diagram"/>
  <p:tag name="KSO_WM_TEMPLATE_INDEX" val="20216714"/>
  <p:tag name="KSO_WM_UNIT_LAYERLEVEL" val="1_1_1"/>
  <p:tag name="KSO_WM_TAG_VERSION" val="1.0"/>
  <p:tag name="KSO_WM_BEAUTIFY_FLAG" val="#wm#"/>
  <p:tag name="KSO_WM_UNIT_DIAGRAM_MODELTYPE" val="creativePicture"/>
  <p:tag name="KSO_WM_UNIT_USESOURCEFORMAT_APPLY" val="1"/>
  <p:tag name="KSO_WM_UNIT_LINE_FORE_SCHEMECOLOR_INDEX_BRIGHTNESS" val="0.6"/>
  <p:tag name="KSO_WM_UNIT_LINE_FORE_SCHEMECOLOR_INDEX" val="5"/>
  <p:tag name="KSO_WM_UNIT_LINE_FILL_TYPE" val="2"/>
  <p:tag name="KSO_WM_UNIT_TEXT_FILL_FORE_SCHEMECOLOR_INDEX_BRIGHTNESS" val="0"/>
  <p:tag name="KSO_WM_UNIT_TEXT_FILL_FORE_SCHEMECOLOR_INDEX" val="13"/>
  <p:tag name="KSO_WM_UNIT_TEXT_FILL_TYPE" val="1"/>
</p:tagLst>
</file>

<file path=ppt/tags/tag459.xml><?xml version="1.0" encoding="utf-8"?>
<p:tagLst xmlns:p="http://schemas.openxmlformats.org/presentationml/2006/main">
  <p:tag name="KSO_WM_UNIT_PICTURE_TOWARD" val="1"/>
  <p:tag name="KSO_WM_UNIT_HIGHLIGHT" val="0"/>
  <p:tag name="KSO_WM_UNIT_COMPATIBLE" val="0"/>
  <p:tag name="KSO_WM_UNIT_DIAGRAM_ISNUMVISUAL" val="0"/>
  <p:tag name="KSO_WM_UNIT_DIAGRAM_ISREFERUNIT" val="0"/>
  <p:tag name="KSO_WM_DIAGRAM_GROUP_CODE" val="ζ1-1"/>
  <p:tag name="KSO_WM_UNIT_TYPE" val="ζ_h_i"/>
  <p:tag name="KSO_WM_UNIT_INDEX" val="1_1_8"/>
  <p:tag name="KSO_WM_UNIT_ID" val="diagram20216714_1*ζ_h_i*1_1_8"/>
  <p:tag name="KSO_WM_TEMPLATE_CATEGORY" val="diagram"/>
  <p:tag name="KSO_WM_TEMPLATE_INDEX" val="20216714"/>
  <p:tag name="KSO_WM_UNIT_LAYERLEVEL" val="1_1_1"/>
  <p:tag name="KSO_WM_TAG_VERSION" val="1.0"/>
  <p:tag name="KSO_WM_BEAUTIFY_FLAG" val="#wm#"/>
  <p:tag name="KSO_WM_UNIT_DIAGRAM_MODELTYPE" val="creativePicture"/>
  <p:tag name="KSO_WM_UNIT_USESOURCEFORMAT_APPLY" val="1"/>
  <p:tag name="KSO_WM_UNIT_LINE_FORE_SCHEMECOLOR_INDEX_BRIGHTNESS" val="0.6"/>
  <p:tag name="KSO_WM_UNIT_LINE_FORE_SCHEMECOLOR_INDEX" val="5"/>
  <p:tag name="KSO_WM_UNIT_LINE_FILL_TYPE" val="2"/>
  <p:tag name="KSO_WM_UNIT_TEXT_FILL_FORE_SCHEMECOLOR_INDEX_BRIGHTNESS" val="0"/>
  <p:tag name="KSO_WM_UNIT_TEXT_FILL_FORE_SCHEMECOLOR_INDEX" val="13"/>
  <p:tag name="KSO_WM_UNIT_TEXT_FILL_TYPE" val="1"/>
</p:tagLst>
</file>

<file path=ppt/tags/tag46.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613_1*f*1"/>
  <p:tag name="KSO_WM_TEMPLATE_CATEGORY" val="diagram"/>
  <p:tag name="KSO_WM_TEMPLATE_INDEX" val="20212613"/>
  <p:tag name="KSO_WM_UNIT_LAYERLEVEL" val="1"/>
  <p:tag name="KSO_WM_TAG_VERSION" val="1.0"/>
  <p:tag name="KSO_WM_BEAUTIFY_FLAG" val="#wm#"/>
  <p:tag name="KSO_WM_UNIT_DEFAULT_FONT" val="14;20;2"/>
  <p:tag name="KSO_WM_UNIT_BLOCK" val="0"/>
  <p:tag name="KSO_WM_UNIT_VALUE" val="140"/>
  <p:tag name="KSO_WM_UNIT_SHOW_EDIT_AREA_INDICATION" val="1"/>
  <p:tag name="KSO_WM_CHIP_GROUPID" val="5e6b05596848fb12bee65ac8"/>
  <p:tag name="KSO_WM_CHIP_XID" val="5e6b05596848fb12bee65aca"/>
  <p:tag name="KSO_WM_UNIT_DEC_AREA_ID" val="77af5ced8d23445f9fe639b3521b952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64cf5f5bd13c43c689e8c1a2d4321e6d"/>
  <p:tag name="KSO_WM_UNIT_TEXT_FILL_FORE_SCHEMECOLOR_INDEX_BRIGHTNESS" val="0.25"/>
  <p:tag name="KSO_WM_UNIT_TEXT_FILL_FORE_SCHEMECOLOR_INDEX" val="13"/>
  <p:tag name="KSO_WM_UNIT_TEXT_FILL_TYPE" val="1"/>
  <p:tag name="KSO_WM_TEMPLATE_ASSEMBLE_XID" val="60656f524054ed1e2fb807c9"/>
  <p:tag name="KSO_WM_TEMPLATE_ASSEMBLE_GROUPID" val="60656f524054ed1e2fb807c9"/>
</p:tagLst>
</file>

<file path=ppt/tags/tag460.xml><?xml version="1.0" encoding="utf-8"?>
<p:tagLst xmlns:p="http://schemas.openxmlformats.org/presentationml/2006/main">
  <p:tag name="KSO_WM_UNIT_PICTURE_TOWARD" val="1"/>
  <p:tag name="KSO_WM_UNIT_HIGHLIGHT" val="0"/>
  <p:tag name="KSO_WM_UNIT_COMPATIBLE" val="0"/>
  <p:tag name="KSO_WM_UNIT_DIAGRAM_ISNUMVISUAL" val="0"/>
  <p:tag name="KSO_WM_UNIT_DIAGRAM_ISREFERUNIT" val="0"/>
  <p:tag name="KSO_WM_DIAGRAM_GROUP_CODE" val="ζ1-1"/>
  <p:tag name="KSO_WM_UNIT_TYPE" val="ζ_h_i"/>
  <p:tag name="KSO_WM_UNIT_INDEX" val="1_1_9"/>
  <p:tag name="KSO_WM_UNIT_ID" val="diagram20216714_1*ζ_h_i*1_1_9"/>
  <p:tag name="KSO_WM_TEMPLATE_CATEGORY" val="diagram"/>
  <p:tag name="KSO_WM_TEMPLATE_INDEX" val="20216714"/>
  <p:tag name="KSO_WM_UNIT_LAYERLEVEL" val="1_1_1"/>
  <p:tag name="KSO_WM_TAG_VERSION" val="1.0"/>
  <p:tag name="KSO_WM_BEAUTIFY_FLAG" val="#wm#"/>
  <p:tag name="KSO_WM_UNIT_DIAGRAM_MODELTYPE" val="creativePicture"/>
  <p:tag name="KSO_WM_UNIT_USESOURCEFORMAT_APPLY" val="1"/>
  <p:tag name="KSO_WM_UNIT_LINE_FORE_SCHEMECOLOR_INDEX_BRIGHTNESS" val="0.6"/>
  <p:tag name="KSO_WM_UNIT_LINE_FORE_SCHEMECOLOR_INDEX" val="5"/>
  <p:tag name="KSO_WM_UNIT_LINE_FILL_TYPE" val="2"/>
  <p:tag name="KSO_WM_UNIT_TEXT_FILL_FORE_SCHEMECOLOR_INDEX_BRIGHTNESS" val="0"/>
  <p:tag name="KSO_WM_UNIT_TEXT_FILL_FORE_SCHEMECOLOR_INDEX" val="13"/>
  <p:tag name="KSO_WM_UNIT_TEXT_FILL_TYPE" val="1"/>
</p:tagLst>
</file>

<file path=ppt/tags/tag461.xml><?xml version="1.0" encoding="utf-8"?>
<p:tagLst xmlns:p="http://schemas.openxmlformats.org/presentationml/2006/main">
  <p:tag name="KSO_WM_UNIT_PICTURE_TOWARD" val="1"/>
  <p:tag name="KSO_WM_UNIT_HIGHLIGHT" val="0"/>
  <p:tag name="KSO_WM_UNIT_COMPATIBLE" val="0"/>
  <p:tag name="KSO_WM_UNIT_DIAGRAM_ISNUMVISUAL" val="0"/>
  <p:tag name="KSO_WM_UNIT_DIAGRAM_ISREFERUNIT" val="0"/>
  <p:tag name="KSO_WM_DIAGRAM_GROUP_CODE" val="ζ1-1"/>
  <p:tag name="KSO_WM_UNIT_TYPE" val="ζ_h_i"/>
  <p:tag name="KSO_WM_UNIT_INDEX" val="1_1_10"/>
  <p:tag name="KSO_WM_UNIT_ID" val="diagram20216714_1*ζ_h_i*1_1_10"/>
  <p:tag name="KSO_WM_TEMPLATE_CATEGORY" val="diagram"/>
  <p:tag name="KSO_WM_TEMPLATE_INDEX" val="20216714"/>
  <p:tag name="KSO_WM_UNIT_LAYERLEVEL" val="1_1_1"/>
  <p:tag name="KSO_WM_TAG_VERSION" val="1.0"/>
  <p:tag name="KSO_WM_BEAUTIFY_FLAG" val="#wm#"/>
  <p:tag name="KSO_WM_UNIT_DIAGRAM_MODELTYPE" val="creativePicture"/>
  <p:tag name="KSO_WM_UNIT_USESOURCEFORMAT_APPLY" val="1"/>
  <p:tag name="KSO_WM_UNIT_LINE_FORE_SCHEMECOLOR_INDEX_BRIGHTNESS" val="-0.25"/>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462.xml><?xml version="1.0" encoding="utf-8"?>
<p:tagLst xmlns:p="http://schemas.openxmlformats.org/presentationml/2006/main">
  <p:tag name="KSO_WM_UNIT_PICTURE_TOWARD" val="1"/>
  <p:tag name="KSO_WM_UNIT_HIGHLIGHT" val="0"/>
  <p:tag name="KSO_WM_UNIT_COMPATIBLE" val="0"/>
  <p:tag name="KSO_WM_UNIT_DIAGRAM_ISNUMVISUAL" val="0"/>
  <p:tag name="KSO_WM_UNIT_DIAGRAM_ISREFERUNIT" val="0"/>
  <p:tag name="KSO_WM_DIAGRAM_GROUP_CODE" val="ζ1-1"/>
  <p:tag name="KSO_WM_UNIT_TYPE" val="ζ_h_i"/>
  <p:tag name="KSO_WM_UNIT_INDEX" val="1_1_11"/>
  <p:tag name="KSO_WM_UNIT_ID" val="diagram20216714_1*ζ_h_i*1_1_11"/>
  <p:tag name="KSO_WM_TEMPLATE_CATEGORY" val="diagram"/>
  <p:tag name="KSO_WM_TEMPLATE_INDEX" val="20216714"/>
  <p:tag name="KSO_WM_UNIT_LAYERLEVEL" val="1_1_1"/>
  <p:tag name="KSO_WM_TAG_VERSION" val="1.0"/>
  <p:tag name="KSO_WM_BEAUTIFY_FLAG" val="#wm#"/>
  <p:tag name="KSO_WM_UNIT_DIAGRAM_MODELTYPE" val="creativePicture"/>
  <p:tag name="KSO_WM_UNIT_USESOURCEFORMAT_APPLY" val="1"/>
  <p:tag name="KSO_WM_UNIT_LINE_FORE_SCHEMECOLOR_INDEX_BRIGHTNESS" val="-0.25"/>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463.xml><?xml version="1.0" encoding="utf-8"?>
<p:tagLst xmlns:p="http://schemas.openxmlformats.org/presentationml/2006/main">
  <p:tag name="KSO_WM_UNIT_PICTURE_TOWARD" val="1"/>
  <p:tag name="KSO_WM_UNIT_HIGHLIGHT" val="0"/>
  <p:tag name="KSO_WM_UNIT_COMPATIBLE" val="0"/>
  <p:tag name="KSO_WM_UNIT_DIAGRAM_ISNUMVISUAL" val="0"/>
  <p:tag name="KSO_WM_UNIT_DIAGRAM_ISREFERUNIT" val="0"/>
  <p:tag name="KSO_WM_DIAGRAM_GROUP_CODE" val="ζ1-1"/>
  <p:tag name="KSO_WM_UNIT_TYPE" val="ζ_h_i"/>
  <p:tag name="KSO_WM_UNIT_INDEX" val="1_1_13"/>
  <p:tag name="KSO_WM_UNIT_ID" val="diagram20216714_1*ζ_h_i*1_1_13"/>
  <p:tag name="KSO_WM_TEMPLATE_CATEGORY" val="diagram"/>
  <p:tag name="KSO_WM_TEMPLATE_INDEX" val="20216714"/>
  <p:tag name="KSO_WM_UNIT_LAYERLEVEL" val="1_1_1"/>
  <p:tag name="KSO_WM_TAG_VERSION" val="1.0"/>
  <p:tag name="KSO_WM_BEAUTIFY_FLAG" val="#wm#"/>
  <p:tag name="KSO_WM_UNIT_DIAGRAM_MODELTYPE" val="creativePicture"/>
  <p:tag name="KSO_WM_UNIT_USESOURCEFORMAT_APPLY" val="1"/>
  <p:tag name="KSO_WM_UNIT_LINE_FORE_SCHEMECOLOR_INDEX_BRIGHTNESS" val="-0.25"/>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464.xml><?xml version="1.0" encoding="utf-8"?>
<p:tagLst xmlns:p="http://schemas.openxmlformats.org/presentationml/2006/main">
  <p:tag name="KSO_WM_UNIT_PICTURE_TOWARD" val="1"/>
  <p:tag name="KSO_WM_UNIT_HIGHLIGHT" val="0"/>
  <p:tag name="KSO_WM_UNIT_COMPATIBLE" val="0"/>
  <p:tag name="KSO_WM_UNIT_DIAGRAM_ISNUMVISUAL" val="0"/>
  <p:tag name="KSO_WM_UNIT_DIAGRAM_ISREFERUNIT" val="0"/>
  <p:tag name="KSO_WM_DIAGRAM_GROUP_CODE" val="ζ1-1"/>
  <p:tag name="KSO_WM_UNIT_TYPE" val="ζ_h_i"/>
  <p:tag name="KSO_WM_UNIT_INDEX" val="1_1_14"/>
  <p:tag name="KSO_WM_UNIT_ID" val="diagram20216714_1*ζ_h_i*1_1_14"/>
  <p:tag name="KSO_WM_TEMPLATE_CATEGORY" val="diagram"/>
  <p:tag name="KSO_WM_TEMPLATE_INDEX" val="20216714"/>
  <p:tag name="KSO_WM_UNIT_LAYERLEVEL" val="1_1_1"/>
  <p:tag name="KSO_WM_TAG_VERSION" val="1.0"/>
  <p:tag name="KSO_WM_BEAUTIFY_FLAG" val="#wm#"/>
  <p:tag name="KSO_WM_UNIT_DIAGRAM_MODELTYPE" val="creativePicture"/>
  <p:tag name="KSO_WM_UNIT_USESOURCEFORMAT_APPLY" val="1"/>
  <p:tag name="KSO_WM_UNIT_FILL_FORE_SCHEMECOLOR_INDEX" val="5"/>
  <p:tag name="KSO_WM_UNIT_FILL_TYPE" val="1"/>
  <p:tag name="KSO_WM_UNIT_TEXT_FILL_FORE_SCHEMECOLOR_INDEX" val="2"/>
  <p:tag name="KSO_WM_UNIT_TEXT_FILL_TYPE" val="1"/>
</p:tagLst>
</file>

<file path=ppt/tags/tag465.xml><?xml version="1.0" encoding="utf-8"?>
<p:tagLst xmlns:p="http://schemas.openxmlformats.org/presentationml/2006/main">
  <p:tag name="KSO_WM_UNIT_PICTURE_TOWARD" val="1"/>
  <p:tag name="KSO_WM_UNIT_HIGHLIGHT" val="0"/>
  <p:tag name="KSO_WM_UNIT_COMPATIBLE" val="0"/>
  <p:tag name="KSO_WM_UNIT_DIAGRAM_ISNUMVISUAL" val="0"/>
  <p:tag name="KSO_WM_UNIT_DIAGRAM_ISREFERUNIT" val="0"/>
  <p:tag name="KSO_WM_DIAGRAM_GROUP_CODE" val="ζ1-1"/>
  <p:tag name="KSO_WM_UNIT_TYPE" val="ζ_h_i"/>
  <p:tag name="KSO_WM_UNIT_INDEX" val="1_1_15"/>
  <p:tag name="KSO_WM_UNIT_ID" val="diagram20216714_1*ζ_h_i*1_1_15"/>
  <p:tag name="KSO_WM_TEMPLATE_CATEGORY" val="diagram"/>
  <p:tag name="KSO_WM_TEMPLATE_INDEX" val="20216714"/>
  <p:tag name="KSO_WM_UNIT_LAYERLEVEL" val="1_1_1"/>
  <p:tag name="KSO_WM_TAG_VERSION" val="1.0"/>
  <p:tag name="KSO_WM_BEAUTIFY_FLAG" val="#wm#"/>
  <p:tag name="KSO_WM_UNIT_DIAGRAM_MODELTYPE" val="creativePicture"/>
  <p:tag name="KSO_WM_UNIT_USESOURCEFORMAT_APPLY" val="1"/>
  <p:tag name="KSO_WM_UNIT_FILL_FORE_SCHEMECOLOR_INDEX_BRIGHTNESS" val="0.4"/>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466.xml><?xml version="1.0" encoding="utf-8"?>
<p:tagLst xmlns:p="http://schemas.openxmlformats.org/presentationml/2006/main">
  <p:tag name="KSO_WM_UNIT_PICTURE_TOWARD" val="1"/>
  <p:tag name="KSO_WM_UNIT_HIGHLIGHT" val="0"/>
  <p:tag name="KSO_WM_UNIT_COMPATIBLE" val="0"/>
  <p:tag name="KSO_WM_UNIT_DIAGRAM_ISNUMVISUAL" val="0"/>
  <p:tag name="KSO_WM_UNIT_DIAGRAM_ISREFERUNIT" val="0"/>
  <p:tag name="KSO_WM_DIAGRAM_GROUP_CODE" val="ζ1-1"/>
  <p:tag name="KSO_WM_UNIT_TYPE" val="ζ_h_i"/>
  <p:tag name="KSO_WM_UNIT_INDEX" val="1_1_12"/>
  <p:tag name="KSO_WM_UNIT_ID" val="diagram20216714_1*ζ_h_i*1_1_12"/>
  <p:tag name="KSO_WM_TEMPLATE_CATEGORY" val="diagram"/>
  <p:tag name="KSO_WM_TEMPLATE_INDEX" val="20216714"/>
  <p:tag name="KSO_WM_UNIT_LAYERLEVEL" val="1_1_1"/>
  <p:tag name="KSO_WM_TAG_VERSION" val="1.0"/>
  <p:tag name="KSO_WM_BEAUTIFY_FLAG" val="#wm#"/>
  <p:tag name="KSO_WM_UNIT_DIAGRAM_MODELTYPE" val="creativePicture"/>
  <p:tag name="KSO_WM_UNIT_USESOURCEFORMAT_APPLY" val="1"/>
  <p:tag name="KSO_WM_UNIT_FILL_FORE_SCHEMECOLOR_INDEX_BRIGHTNESS" val="0.4"/>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467.xml><?xml version="1.0" encoding="utf-8"?>
<p:tagLst xmlns:p="http://schemas.openxmlformats.org/presentationml/2006/main">
  <p:tag name="KSO_WM_UNIT_PICTURE_TOWARD" val="1"/>
  <p:tag name="KSO_WM_UNIT_HIGHLIGHT" val="0"/>
  <p:tag name="KSO_WM_UNIT_COMPATIBLE" val="0"/>
  <p:tag name="KSO_WM_UNIT_DIAGRAM_ISNUMVISUAL" val="0"/>
  <p:tag name="KSO_WM_UNIT_DIAGRAM_ISREFERUNIT" val="0"/>
  <p:tag name="KSO_WM_DIAGRAM_GROUP_CODE" val="ζ1-1"/>
  <p:tag name="KSO_WM_UNIT_TYPE" val="ζ_h_i"/>
  <p:tag name="KSO_WM_UNIT_INDEX" val="1_1_16"/>
  <p:tag name="KSO_WM_UNIT_ID" val="diagram20216714_1*ζ_h_i*1_1_16"/>
  <p:tag name="KSO_WM_TEMPLATE_CATEGORY" val="diagram"/>
  <p:tag name="KSO_WM_TEMPLATE_INDEX" val="20216714"/>
  <p:tag name="KSO_WM_UNIT_LAYERLEVEL" val="1_1_1"/>
  <p:tag name="KSO_WM_TAG_VERSION" val="1.0"/>
  <p:tag name="KSO_WM_BEAUTIFY_FLAG" val="#wm#"/>
  <p:tag name="KSO_WM_UNIT_DIAGRAM_MODELTYPE" val="creativePicture"/>
  <p:tag name="KSO_WM_UNIT_USESOURCEFORMAT_APPLY" val="1"/>
  <p:tag name="KSO_WM_UNIT_FILL_FORE_SCHEMECOLOR_INDEX_BRIGHTNESS" val="0.4"/>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468.xml><?xml version="1.0" encoding="utf-8"?>
<p:tagLst xmlns:p="http://schemas.openxmlformats.org/presentationml/2006/main">
  <p:tag name="KSO_WM_UNIT_PICTURE_TOWARD" val="1"/>
  <p:tag name="KSO_WM_UNIT_HIGHLIGHT" val="0"/>
  <p:tag name="KSO_WM_UNIT_COMPATIBLE" val="0"/>
  <p:tag name="KSO_WM_UNIT_DIAGRAM_ISNUMVISUAL" val="0"/>
  <p:tag name="KSO_WM_UNIT_DIAGRAM_ISREFERUNIT" val="0"/>
  <p:tag name="KSO_WM_DIAGRAM_GROUP_CODE" val="ζ1-1"/>
  <p:tag name="KSO_WM_UNIT_TYPE" val="ζ_h_i"/>
  <p:tag name="KSO_WM_UNIT_INDEX" val="1_1_17"/>
  <p:tag name="KSO_WM_UNIT_ID" val="diagram20216714_1*ζ_h_i*1_1_17"/>
  <p:tag name="KSO_WM_TEMPLATE_CATEGORY" val="diagram"/>
  <p:tag name="KSO_WM_TEMPLATE_INDEX" val="20216714"/>
  <p:tag name="KSO_WM_UNIT_LAYERLEVEL" val="1_1_1"/>
  <p:tag name="KSO_WM_TAG_VERSION" val="1.0"/>
  <p:tag name="KSO_WM_BEAUTIFY_FLAG" val="#wm#"/>
  <p:tag name="KSO_WM_UNIT_DIAGRAM_MODELTYPE" val="creativePicture"/>
  <p:tag name="KSO_WM_UNIT_USESOURCEFORMAT_APPLY" val="1"/>
  <p:tag name="KSO_WM_UNIT_FILL_FORE_SCHEMECOLOR_INDEX_BRIGHTNESS" val="0.4"/>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469.xml><?xml version="1.0" encoding="utf-8"?>
<p:tagLst xmlns:p="http://schemas.openxmlformats.org/presentationml/2006/main">
  <p:tag name="KSO_WM_UNIT_PICTURE_TOWARD" val="1"/>
  <p:tag name="KSO_WM_UNIT_HIGHLIGHT" val="0"/>
  <p:tag name="KSO_WM_UNIT_COMPATIBLE" val="0"/>
  <p:tag name="KSO_WM_UNIT_DIAGRAM_ISNUMVISUAL" val="0"/>
  <p:tag name="KSO_WM_UNIT_DIAGRAM_ISREFERUNIT" val="0"/>
  <p:tag name="KSO_WM_DIAGRAM_GROUP_CODE" val="ζ1-1"/>
  <p:tag name="KSO_WM_UNIT_TYPE" val="ζ_h_i"/>
  <p:tag name="KSO_WM_UNIT_INDEX" val="1_1_18"/>
  <p:tag name="KSO_WM_UNIT_ID" val="diagram20216714_1*ζ_h_i*1_1_18"/>
  <p:tag name="KSO_WM_TEMPLATE_CATEGORY" val="diagram"/>
  <p:tag name="KSO_WM_TEMPLATE_INDEX" val="20216714"/>
  <p:tag name="KSO_WM_UNIT_LAYERLEVEL" val="1_1_1"/>
  <p:tag name="KSO_WM_TAG_VERSION" val="1.0"/>
  <p:tag name="KSO_WM_BEAUTIFY_FLAG" val="#wm#"/>
  <p:tag name="KSO_WM_UNIT_DIAGRAM_MODELTYPE" val="creativePicture"/>
  <p:tag name="KSO_WM_UNIT_USESOURCEFORMAT_APPLY" val="1"/>
  <p:tag name="KSO_WM_UNIT_FILL_FORE_SCHEMECOLOR_INDEX" val="5"/>
  <p:tag name="KSO_WM_UNIT_FILL_TYPE" val="1"/>
  <p:tag name="KSO_WM_UNIT_TEXT_FILL_FORE_SCHEMECOLOR_INDEX" val="2"/>
  <p:tag name="KSO_WM_UNIT_TEXT_FILL_TYPE" val="1"/>
</p:tagLst>
</file>

<file path=ppt/tags/tag47.xml><?xml version="1.0" encoding="utf-8"?>
<p:tagLst xmlns:p="http://schemas.openxmlformats.org/presentationml/2006/main">
  <p:tag name="KSO_WM_SLIDE_ID" val="diagram20212613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TAG_VERSION" val="1.0"/>
  <p:tag name="KSO_WM_BEAUTIFY_FLAG" val="#wm#"/>
  <p:tag name="KSO_WM_TEMPLATE_CATEGORY" val="diagram"/>
  <p:tag name="KSO_WM_TEMPLATE_INDEX" val="20212613"/>
  <p:tag name="KSO_WM_SLIDE_LAYOUT" val="d_f"/>
  <p:tag name="KSO_WM_SLIDE_LAYOUT_CNT" val="1_1"/>
  <p:tag name="KSO_WM_TEMPLATE_THUMBS_INDEX" val="1、4、7、12、13、14、15、16、17、18、20、24、25、28、33、36、40、43、44"/>
  <p:tag name="KSO_WM_SLIDE_BACKGROUND" val="[&quot;general&quot;]"/>
  <p:tag name="KSO_WM_SLIDE_RATIO" val="1.777778"/>
  <p:tag name="KSO_WM_CHIP_INFOS" val="{&quot;layout_type&quot;:&quot;leftright&quot;,&quot;layout_feature&quot;:2,&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CHIP_FILLPROP" val="[[{&quot;fill_id&quot;:&quot;83c6f90f2a65445e88db22bc87285fe3&quot;,&quot;fill_align&quot;:&quot;cm&quot;,&quot;text_align&quot;:&quot;cm&quot;,&quot;text_direction&quot;:&quot;horizontal&quot;,&quot;chip_types&quot;:[&quot;picture&quot;]},{&quot;fill_id&quot;:&quot;2aad5fb2c66240c89b929412c4a6b652&quot;,&quot;fill_align&quot;:&quot;cm&quot;,&quot;text_align&quot;:&quot;lm&quot;,&quot;text_direction&quot;:&quot;horizontal&quot;,&quot;chip_types&quot;:[&quot;text&quot;,&quot;header&quot;]}]]"/>
  <p:tag name="KSO_WM_SLIDE_SIZE" val="959*444"/>
  <p:tag name="KSO_WM_SLIDE_POSITION" val="0*47"/>
  <p:tag name="KSO_WM_CHIP_XID" val="5e9e67a873d2384101fd9d1a"/>
  <p:tag name="KSO_WM_CHIP_DECFILLPROP" val="[]"/>
  <p:tag name="KSO_WM_CHIP_GROUPID" val="5e9e67a873d2384101fd9d19"/>
  <p:tag name="KSO_WM_SLIDE_BK_DARK_LIGHT" val="2"/>
  <p:tag name="KSO_WM_SLIDE_BACKGROUND_TYPE" val="general"/>
  <p:tag name="KSO_WM_SLIDE_SUPPORT_FEATURE_TYPE" val="0"/>
  <p:tag name="KSO_WM_TEMPLATE_ASSEMBLE_XID" val="60656f524054ed1e2fb807c9"/>
  <p:tag name="KSO_WM_TEMPLATE_ASSEMBLE_GROUPID" val="60656f524054ed1e2fb807c9"/>
  <p:tag name="KSO_WM_SLIDE_LAYOUT_INFO" val="{&quot;backgroundInfo&quot;:[{&quot;bottom&quot;:0,&quot;bottomAbs&quot;:false,&quot;left&quot;:0,&quot;leftAbs&quot;:false,&quot;right&quot;:0,&quot;rightAbs&quot;:false,&quot;top&quot;:0,&quot;topAbs&quot;:false,&quot;type&quot;:&quot;general&quot;}],&quot;id&quot;:&quot;2021-04-01T15:39:56&quot;,&quot;maxSize&quot;:{&quot;size1&quot;:88.9},&quot;minSize&quot;:{&quot;size1&quot;:88.9},&quot;normalSize&quot;:{&quot;size1&quot;:88.9},&quot;subLayout&quot;:[{&quot;id&quot;:&quot;2021-04-01T15:39:56&quot;,&quot;margin&quot;:{&quot;bottom&quot;:2.9629998207092285,&quot;left&quot;:2.5399999618530273,&quot;right&quot;:18.202999114990234,&quot;top&quot;:5.079999923706055},&quot;type&quot;:0},{&quot;id&quot;:&quot;2021-04-01T15:39:56&quot;,&quot;type&quot;:0}],&quot;type&quot;:0}"/>
  <p:tag name="KSO_WM_SLIDE_CAN_ADD_NAVIGATION" val="1"/>
</p:tagLst>
</file>

<file path=ppt/tags/tag470.xml><?xml version="1.0" encoding="utf-8"?>
<p:tagLst xmlns:p="http://schemas.openxmlformats.org/presentationml/2006/main">
  <p:tag name="KSO_WM_UNIT_PICTURE_TOWARD" val="1"/>
  <p:tag name="KSO_WM_UNIT_HIGHLIGHT" val="0"/>
  <p:tag name="KSO_WM_UNIT_COMPATIBLE" val="0"/>
  <p:tag name="KSO_WM_UNIT_DIAGRAM_ISNUMVISUAL" val="0"/>
  <p:tag name="KSO_WM_UNIT_DIAGRAM_ISREFERUNIT" val="0"/>
  <p:tag name="KSO_WM_DIAGRAM_GROUP_CODE" val="ζ1-1"/>
  <p:tag name="KSO_WM_UNIT_TYPE" val="ζ_h_i"/>
  <p:tag name="KSO_WM_UNIT_INDEX" val="1_1_19"/>
  <p:tag name="KSO_WM_UNIT_ID" val="diagram20216714_1*ζ_h_i*1_1_19"/>
  <p:tag name="KSO_WM_TEMPLATE_CATEGORY" val="diagram"/>
  <p:tag name="KSO_WM_TEMPLATE_INDEX" val="20216714"/>
  <p:tag name="KSO_WM_UNIT_LAYERLEVEL" val="1_1_1"/>
  <p:tag name="KSO_WM_TAG_VERSION" val="1.0"/>
  <p:tag name="KSO_WM_BEAUTIFY_FLAG" val="#wm#"/>
  <p:tag name="KSO_WM_UNIT_DIAGRAM_MODELTYPE" val="creativePicture"/>
  <p:tag name="KSO_WM_UNIT_USESOURCEFORMAT_APPLY" val="1"/>
  <p:tag name="KSO_WM_UNIT_FILL_FORE_SCHEMECOLOR_INDEX_BRIGHTNESS" val="0.4"/>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471.xml><?xml version="1.0" encoding="utf-8"?>
<p:tagLst xmlns:p="http://schemas.openxmlformats.org/presentationml/2006/main">
  <p:tag name="KSO_WM_UNIT_PICTURE_TOWARD" val="1"/>
  <p:tag name="KSO_WM_UNIT_HIGHLIGHT" val="0"/>
  <p:tag name="KSO_WM_UNIT_COMPATIBLE" val="0"/>
  <p:tag name="KSO_WM_UNIT_DIAGRAM_ISNUMVISUAL" val="0"/>
  <p:tag name="KSO_WM_UNIT_DIAGRAM_ISREFERUNIT" val="0"/>
  <p:tag name="KSO_WM_DIAGRAM_GROUP_CODE" val="ζ1-1"/>
  <p:tag name="KSO_WM_UNIT_TYPE" val="ζ_h_i"/>
  <p:tag name="KSO_WM_UNIT_INDEX" val="1_1_20"/>
  <p:tag name="KSO_WM_UNIT_ID" val="diagram20216714_1*ζ_h_i*1_1_20"/>
  <p:tag name="KSO_WM_TEMPLATE_CATEGORY" val="diagram"/>
  <p:tag name="KSO_WM_TEMPLATE_INDEX" val="20216714"/>
  <p:tag name="KSO_WM_UNIT_LAYERLEVEL" val="1_1_1"/>
  <p:tag name="KSO_WM_TAG_VERSION" val="1.0"/>
  <p:tag name="KSO_WM_BEAUTIFY_FLAG" val="#wm#"/>
  <p:tag name="KSO_WM_UNIT_DIAGRAM_MODELTYPE" val="creativePicture"/>
  <p:tag name="KSO_WM_UNIT_USESOURCEFORMAT_APPLY" val="1"/>
  <p:tag name="KSO_WM_UNIT_FILL_FORE_SCHEMECOLOR_INDEX_BRIGHTNESS" val="0.4"/>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472.xml><?xml version="1.0" encoding="utf-8"?>
<p:tagLst xmlns:p="http://schemas.openxmlformats.org/presentationml/2006/main">
  <p:tag name="KSO_WM_UNIT_PICTURE_TOWARD" val="1"/>
  <p:tag name="KSO_WM_UNIT_HIGHLIGHT" val="0"/>
  <p:tag name="KSO_WM_UNIT_COMPATIBLE" val="0"/>
  <p:tag name="KSO_WM_UNIT_DIAGRAM_ISNUMVISUAL" val="0"/>
  <p:tag name="KSO_WM_UNIT_DIAGRAM_ISREFERUNIT" val="0"/>
  <p:tag name="KSO_WM_DIAGRAM_GROUP_CODE" val="ζ1-1"/>
  <p:tag name="KSO_WM_UNIT_TYPE" val="ζ_h_i"/>
  <p:tag name="KSO_WM_UNIT_INDEX" val="1_1_21"/>
  <p:tag name="KSO_WM_UNIT_ID" val="diagram20216714_1*ζ_h_i*1_1_21"/>
  <p:tag name="KSO_WM_TEMPLATE_CATEGORY" val="diagram"/>
  <p:tag name="KSO_WM_TEMPLATE_INDEX" val="20216714"/>
  <p:tag name="KSO_WM_UNIT_LAYERLEVEL" val="1_1_1"/>
  <p:tag name="KSO_WM_TAG_VERSION" val="1.0"/>
  <p:tag name="KSO_WM_BEAUTIFY_FLAG" val="#wm#"/>
  <p:tag name="KSO_WM_UNIT_DIAGRAM_MODELTYPE" val="creativePicture"/>
  <p:tag name="KSO_WM_UNIT_USESOURCEFORMAT_APPLY" val="1"/>
  <p:tag name="KSO_WM_UNIT_FILL_FORE_SCHEMECOLOR_INDEX_BRIGHTNESS" val="0.4"/>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473.xml><?xml version="1.0" encoding="utf-8"?>
<p:tagLst xmlns:p="http://schemas.openxmlformats.org/presentationml/2006/main">
  <p:tag name="KSO_WM_UNIT_PICTURE_TOWARD" val="1"/>
  <p:tag name="KSO_WM_UNIT_HIGHLIGHT" val="0"/>
  <p:tag name="KSO_WM_UNIT_COMPATIBLE" val="0"/>
  <p:tag name="KSO_WM_UNIT_DIAGRAM_ISNUMVISUAL" val="0"/>
  <p:tag name="KSO_WM_UNIT_DIAGRAM_ISREFERUNIT" val="0"/>
  <p:tag name="KSO_WM_DIAGRAM_GROUP_CODE" val="ζ1-1"/>
  <p:tag name="KSO_WM_UNIT_TYPE" val="ζ_h_i"/>
  <p:tag name="KSO_WM_UNIT_INDEX" val="1_1_22"/>
  <p:tag name="KSO_WM_UNIT_ID" val="diagram20216714_1*ζ_h_i*1_1_22"/>
  <p:tag name="KSO_WM_TEMPLATE_CATEGORY" val="diagram"/>
  <p:tag name="KSO_WM_TEMPLATE_INDEX" val="20216714"/>
  <p:tag name="KSO_WM_UNIT_LAYERLEVEL" val="1_1_1"/>
  <p:tag name="KSO_WM_TAG_VERSION" val="1.0"/>
  <p:tag name="KSO_WM_BEAUTIFY_FLAG" val="#wm#"/>
  <p:tag name="KSO_WM_UNIT_DIAGRAM_MODELTYPE" val="creativePicture"/>
  <p:tag name="KSO_WM_UNIT_USESOURCEFORMAT_APPLY" val="1"/>
  <p:tag name="KSO_WM_UNIT_FILL_FORE_SCHEMECOLOR_INDEX_BRIGHTNESS" val="0.4"/>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474.xml><?xml version="1.0" encoding="utf-8"?>
<p:tagLst xmlns:p="http://schemas.openxmlformats.org/presentationml/2006/main">
  <p:tag name="KSO_WM_UNIT_PICTURE_TOWARD" val="1"/>
  <p:tag name="KSO_WM_UNIT_HIGHLIGHT" val="0"/>
  <p:tag name="KSO_WM_UNIT_COMPATIBLE" val="0"/>
  <p:tag name="KSO_WM_UNIT_DIAGRAM_ISNUMVISUAL" val="0"/>
  <p:tag name="KSO_WM_UNIT_DIAGRAM_ISREFERUNIT" val="0"/>
  <p:tag name="KSO_WM_DIAGRAM_GROUP_CODE" val="ζ1-1"/>
  <p:tag name="KSO_WM_UNIT_TYPE" val="ζ_h_i"/>
  <p:tag name="KSO_WM_UNIT_INDEX" val="1_1_2"/>
  <p:tag name="KSO_WM_UNIT_ID" val="diagram20216714_1*ζ_h_i*1_1_2"/>
  <p:tag name="KSO_WM_TEMPLATE_CATEGORY" val="diagram"/>
  <p:tag name="KSO_WM_TEMPLATE_INDEX" val="20216714"/>
  <p:tag name="KSO_WM_UNIT_LAYERLEVEL" val="1_1_1"/>
  <p:tag name="KSO_WM_TAG_VERSION" val="1.0"/>
  <p:tag name="KSO_WM_BEAUTIFY_FLAG" val="#wm#"/>
  <p:tag name="KSO_WM_UNIT_DIAGRAM_MODELTYPE" val="creativePicture"/>
  <p:tag name="KSO_WM_UNIT_USESOURCEFORMAT_APPLY" val="1"/>
  <p:tag name="KSO_WM_UNIT_FILL_FORE_SCHEMECOLOR_INDEX" val="14"/>
  <p:tag name="KSO_WM_UNIT_FILL_TYPE" val="1"/>
  <p:tag name="KSO_WM_UNIT_TEXT_FILL_FORE_SCHEMECOLOR_INDEX" val="2"/>
  <p:tag name="KSO_WM_UNIT_TEXT_FILL_TYPE" val="1"/>
</p:tagLst>
</file>

<file path=ppt/tags/tag475.xml><?xml version="1.0" encoding="utf-8"?>
<p:tagLst xmlns:p="http://schemas.openxmlformats.org/presentationml/2006/main">
  <p:tag name="KSO_WM_UNIT_PICTURE_TOWARD" val="1"/>
  <p:tag name="KSO_WM_UNIT_HIGHLIGHT" val="0"/>
  <p:tag name="KSO_WM_UNIT_COMPATIBLE" val="0"/>
  <p:tag name="KSO_WM_UNIT_DIAGRAM_ISNUMVISUAL" val="0"/>
  <p:tag name="KSO_WM_UNIT_DIAGRAM_ISREFERUNIT" val="0"/>
  <p:tag name="KSO_WM_DIAGRAM_GROUP_CODE" val="ζ1-1"/>
  <p:tag name="KSO_WM_UNIT_TYPE" val="ζ_h_i"/>
  <p:tag name="KSO_WM_UNIT_INDEX" val="1_1_3"/>
  <p:tag name="KSO_WM_UNIT_ID" val="diagram20216714_1*ζ_h_i*1_1_3"/>
  <p:tag name="KSO_WM_TEMPLATE_CATEGORY" val="diagram"/>
  <p:tag name="KSO_WM_TEMPLATE_INDEX" val="20216714"/>
  <p:tag name="KSO_WM_UNIT_LAYERLEVEL" val="1_1_1"/>
  <p:tag name="KSO_WM_TAG_VERSION" val="1.0"/>
  <p:tag name="KSO_WM_BEAUTIFY_FLAG" val="#wm#"/>
  <p:tag name="KSO_WM_UNIT_DIAGRAM_MODELTYPE" val="creativePicture"/>
  <p:tag name="KSO_WM_UNIT_USESOURCEFORMAT_APPLY" val="1"/>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476.xml><?xml version="1.0" encoding="utf-8"?>
<p:tagLst xmlns:p="http://schemas.openxmlformats.org/presentationml/2006/main">
  <p:tag name="KSO_WM_UNIT_PICTURE_TOWARD" val="1"/>
  <p:tag name="KSO_WM_UNIT_HIGHLIGHT" val="0"/>
  <p:tag name="KSO_WM_UNIT_COMPATIBLE" val="0"/>
  <p:tag name="KSO_WM_UNIT_DIAGRAM_ISNUMVISUAL" val="0"/>
  <p:tag name="KSO_WM_UNIT_DIAGRAM_ISREFERUNIT" val="0"/>
  <p:tag name="KSO_WM_DIAGRAM_GROUP_CODE" val="ζ1-1"/>
  <p:tag name="KSO_WM_UNIT_TYPE" val="ζ_h_i"/>
  <p:tag name="KSO_WM_UNIT_INDEX" val="1_1_5"/>
  <p:tag name="KSO_WM_UNIT_ID" val="diagram20216714_1*ζ_h_i*1_1_5"/>
  <p:tag name="KSO_WM_TEMPLATE_CATEGORY" val="diagram"/>
  <p:tag name="KSO_WM_TEMPLATE_INDEX" val="20216714"/>
  <p:tag name="KSO_WM_UNIT_LAYERLEVEL" val="1_1_1"/>
  <p:tag name="KSO_WM_TAG_VERSION" val="1.0"/>
  <p:tag name="KSO_WM_BEAUTIFY_FLAG" val="#wm#"/>
  <p:tag name="KSO_WM_UNIT_DIAGRAM_MODELTYPE" val="creativePicture"/>
  <p:tag name="KSO_WM_UNIT_USESOURCEFORMAT_APPLY" val="1"/>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477.xml><?xml version="1.0" encoding="utf-8"?>
<p:tagLst xmlns:p="http://schemas.openxmlformats.org/presentationml/2006/main">
  <p:tag name="KSO_WM_UNIT_PICTURE_TOWARD" val="1"/>
  <p:tag name="KSO_WM_UNIT_HIGHLIGHT" val="0"/>
  <p:tag name="KSO_WM_UNIT_COMPATIBLE" val="0"/>
  <p:tag name="KSO_WM_UNIT_DIAGRAM_ISNUMVISUAL" val="0"/>
  <p:tag name="KSO_WM_UNIT_DIAGRAM_ISREFERUNIT" val="0"/>
  <p:tag name="KSO_WM_DIAGRAM_GROUP_CODE" val="ζ1-1"/>
  <p:tag name="KSO_WM_UNIT_TYPE" val="ζ_h_i"/>
  <p:tag name="KSO_WM_UNIT_INDEX" val="1_1_6"/>
  <p:tag name="KSO_WM_UNIT_ID" val="diagram20216714_1*ζ_h_i*1_1_6"/>
  <p:tag name="KSO_WM_TEMPLATE_CATEGORY" val="diagram"/>
  <p:tag name="KSO_WM_TEMPLATE_INDEX" val="20216714"/>
  <p:tag name="KSO_WM_UNIT_LAYERLEVEL" val="1_1_1"/>
  <p:tag name="KSO_WM_TAG_VERSION" val="1.0"/>
  <p:tag name="KSO_WM_BEAUTIFY_FLAG" val="#wm#"/>
  <p:tag name="KSO_WM_UNIT_DIAGRAM_MODELTYPE" val="creativePicture"/>
  <p:tag name="KSO_WM_UNIT_USESOURCEFORMAT_APPLY" val="1"/>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478.xml><?xml version="1.0" encoding="utf-8"?>
<p:tagLst xmlns:p="http://schemas.openxmlformats.org/presentationml/2006/main">
  <p:tag name="KSO_WM_UNIT_PICTURE_TOWARD" val="1"/>
  <p:tag name="KSO_WM_UNIT_HIGHLIGHT" val="0"/>
  <p:tag name="KSO_WM_UNIT_COMPATIBLE" val="0"/>
  <p:tag name="KSO_WM_UNIT_DIAGRAM_ISNUMVISUAL" val="0"/>
  <p:tag name="KSO_WM_UNIT_DIAGRAM_ISREFERUNIT" val="0"/>
  <p:tag name="KSO_WM_DIAGRAM_GROUP_CODE" val="ζ1-1"/>
  <p:tag name="KSO_WM_UNIT_TYPE" val="ζ_h_i"/>
  <p:tag name="KSO_WM_UNIT_INDEX" val="1_1_7"/>
  <p:tag name="KSO_WM_UNIT_ID" val="diagram20216714_1*ζ_h_i*1_1_7"/>
  <p:tag name="KSO_WM_TEMPLATE_CATEGORY" val="diagram"/>
  <p:tag name="KSO_WM_TEMPLATE_INDEX" val="20216714"/>
  <p:tag name="KSO_WM_UNIT_LAYERLEVEL" val="1_1_1"/>
  <p:tag name="KSO_WM_TAG_VERSION" val="1.0"/>
  <p:tag name="KSO_WM_BEAUTIFY_FLAG" val="#wm#"/>
  <p:tag name="KSO_WM_UNIT_DIAGRAM_MODELTYPE" val="creativePicture"/>
  <p:tag name="KSO_WM_UNIT_USESOURCEFORMAT_APPLY" val="1"/>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479.xml><?xml version="1.0" encoding="utf-8"?>
<p:tagLst xmlns:p="http://schemas.openxmlformats.org/presentationml/2006/main">
  <p:tag name="KSO_WM_UNIT_PICTURE_TOWARD" val="1"/>
  <p:tag name="KSO_WM_UNIT_VALUE" val="1040*1445"/>
  <p:tag name="KSO_WM_UNIT_HIGHLIGHT" val="0"/>
  <p:tag name="KSO_WM_UNIT_COMPATIBLE" val="0"/>
  <p:tag name="KSO_WM_UNIT_DIAGRAM_ISNUMVISUAL" val="0"/>
  <p:tag name="KSO_WM_UNIT_DIAGRAM_ISREFERUNIT" val="0"/>
  <p:tag name="KSO_WM_DIAGRAM_GROUP_CODE" val="ζ1-1"/>
  <p:tag name="KSO_WM_UNIT_TYPE" val="ζ_h_d"/>
  <p:tag name="KSO_WM_UNIT_INDEX" val="1_1_1"/>
  <p:tag name="KSO_WM_UNIT_ID" val="diagram20216714_1*ζ_h_d*1_1_1"/>
  <p:tag name="KSO_WM_TEMPLATE_CATEGORY" val="diagram"/>
  <p:tag name="KSO_WM_TEMPLATE_INDEX" val="20216714"/>
  <p:tag name="KSO_WM_UNIT_LAYERLEVEL" val="1_1_1"/>
  <p:tag name="KSO_WM_TAG_VERSION" val="1.0"/>
  <p:tag name="KSO_WM_BEAUTIFY_FLAG" val="#wm#"/>
  <p:tag name="KSO_WM_UNIT_DIAGRAM_MODELTYPE" val="creativePicture"/>
  <p:tag name="KSO_WM_UNIT_USESOURCEFORMAT_APPLY" val="1"/>
</p:tagLst>
</file>

<file path=ppt/tags/tag48.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07647_1*a*1"/>
  <p:tag name="KSO_WM_TEMPLATE_CATEGORY" val="diagram"/>
  <p:tag name="KSO_WM_TEMPLATE_INDEX" val="20207647"/>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84a7779063794c48a7012a39a45e86d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c079c758c6944b0d8e73425810d9358b"/>
  <p:tag name="KSO_WM_UNIT_TEXT_FILL_FORE_SCHEMECOLOR_INDEX_BRIGHTNESS" val="0"/>
  <p:tag name="KSO_WM_UNIT_TEXT_FILL_FORE_SCHEMECOLOR_INDEX" val="13"/>
  <p:tag name="KSO_WM_UNIT_TEXT_FILL_TYPE" val="1"/>
  <p:tag name="KSO_WM_TEMPLATE_ASSEMBLE_XID" val="60656e6f4054ed1e2fb7f89f"/>
  <p:tag name="KSO_WM_TEMPLATE_ASSEMBLE_GROUPID" val="60656e6f4054ed1e2fb7f89f"/>
</p:tagLst>
</file>

<file path=ppt/tags/tag480.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7032_1*f*1"/>
  <p:tag name="KSO_WM_TEMPLATE_CATEGORY" val="diagram"/>
  <p:tag name="KSO_WM_TEMPLATE_INDEX" val="20217032"/>
  <p:tag name="KSO_WM_UNIT_LAYERLEVEL" val="1"/>
  <p:tag name="KSO_WM_TAG_VERSION" val="1.0"/>
  <p:tag name="KSO_WM_BEAUTIFY_FLAG" val="#wm#"/>
  <p:tag name="KSO_WM_UNIT_DEFAULT_FONT" val="14;20;2"/>
  <p:tag name="KSO_WM_UNIT_BLOCK" val="0"/>
  <p:tag name="KSO_WM_UNIT_VALUE" val="144"/>
  <p:tag name="KSO_WM_UNIT_SHOW_EDIT_AREA_INDICATION" val="1"/>
  <p:tag name="KSO_WM_CHIP_GROUPID" val="5e6b05596848fb12bee65ac8"/>
  <p:tag name="KSO_WM_CHIP_XID" val="5e6b05596848fb12bee65aca"/>
  <p:tag name="KSO_WM_UNIT_DEC_AREA_ID" val="07d42e7a557c480bb239dd4d36dd2d3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a2f11842ffb24742be6c3c047d565edd"/>
  <p:tag name="KSO_WM_UNIT_SUPPORT_BIG_FONT" val="1"/>
  <p:tag name="KSO_WM_UNIT_TEXT_FILL_FORE_SCHEMECOLOR_INDEX_BRIGHTNESS" val="0.25"/>
  <p:tag name="KSO_WM_UNIT_TEXT_FILL_FORE_SCHEMECOLOR_INDEX" val="13"/>
  <p:tag name="KSO_WM_UNIT_TEXT_FILL_TYPE" val="1"/>
  <p:tag name="KSO_WM_TEMPLATE_ASSEMBLE_XID" val="6065703f4054ed1e2fb81493"/>
  <p:tag name="KSO_WM_TEMPLATE_ASSEMBLE_GROUPID" val="6065703f4054ed1e2fb81493"/>
</p:tagLst>
</file>

<file path=ppt/tags/tag4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032_1*i*1"/>
  <p:tag name="KSO_WM_TEMPLATE_CATEGORY" val="diagram"/>
  <p:tag name="KSO_WM_TEMPLATE_INDEX" val="20217032"/>
  <p:tag name="KSO_WM_UNIT_LAYERLEVEL" val="1"/>
  <p:tag name="KSO_WM_TAG_VERSION" val="1.0"/>
  <p:tag name="KSO_WM_BEAUTIFY_FLAG" val="#wm#"/>
  <p:tag name="KSO_WM_UNIT_BLOCK" val="0"/>
  <p:tag name="KSO_WM_UNIT_SM_LIMIT_TYPE" val="1"/>
  <p:tag name="KSO_WM_UNIT_DEC_AREA_ID" val="99bd2141fac44da9ad18283ac7d2828f"/>
  <p:tag name="KSO_WM_UNIT_TYPE" val="i"/>
  <p:tag name="KSO_WM_UNIT_INDEX" val="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adf195998712faa657ab86"/>
  <p:tag name="KSO_WM_CHIP_XID" val="5fadf195998712faa657ab8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6065703f4054ed1e2fb81493"/>
  <p:tag name="KSO_WM_TEMPLATE_ASSEMBLE_GROUPID" val="6065703f4054ed1e2fb81493"/>
</p:tagLst>
</file>

<file path=ppt/tags/tag482.xml><?xml version="1.0" encoding="utf-8"?>
<p:tagLst xmlns:p="http://schemas.openxmlformats.org/presentationml/2006/main">
  <p:tag name="KSO_WM_BEAUTIFY_FLAG" val="#wm#"/>
  <p:tag name="KSO_WM_TEMPLATE_CATEGORY" val="diagram"/>
  <p:tag name="KSO_WM_TEMPLATE_INDEX" val="20217032"/>
  <p:tag name="KSO_WM_SLIDE_ID" val="diagram20217032_1"/>
  <p:tag name="KSO_WM_TEMPLATE_SUBCATEGORY" val="21"/>
  <p:tag name="KSO_WM_TEMPLATE_MASTER_TYPE" val="0"/>
  <p:tag name="KSO_WM_TEMPLATE_COLOR_TYPE" val="1"/>
  <p:tag name="KSO_WM_SLIDE_ITEM_CNT" val="0"/>
  <p:tag name="KSO_WM_SLIDE_INDEX" val="1"/>
  <p:tag name="KSO_WM_TAG_VERSION" val="1.0"/>
  <p:tag name="KSO_WM_SLIDE_LAYOUT" val="d_f"/>
  <p:tag name="KSO_WM_SLIDE_LAYOUT_CNT" val="1_1"/>
  <p:tag name="KSO_WM_SLIDE_LAYOUT_INFO" val="{&quot;direction&quot;:1,&quot;id&quot;:&quot;2021-04-01T16:15:33&quot;,&quot;maxSize&quot;:{&quot;size1&quot;:58.8},&quot;minSize&quot;:{&quot;size1&quot;:38.8},&quot;normalSize&quot;:{&quot;size1&quot;:47.8625},&quot;subLayout&quot;:[{&quot;id&quot;:&quot;2021-04-01T16:15:33&quot;,&quot;margin&quot;:{&quot;bottom&quot;:1.6929999589920044,&quot;left&quot;:2.117000102996826,&quot;right&quot;:0,&quot;top&quot;:1.6929999589920044},&quot;type&quot;:0},{&quot;id&quot;:&quot;2021-04-01T16:15:33&quot;,&quot;margin&quot;:{&quot;bottom&quot;:1.6929999589920044,&quot;left&quot;:1.6929999589920044,&quot;right&quot;:1.6929999589920044,&quot;top&quot;:1.6929999589920044},&quot;type&quot;:0}],&quot;type&quot;:0}"/>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adf195998712faa657ab87"/>
  <p:tag name="KSO_WM_CHIP_FILLPROP" val="[[{&quot;text_align&quot;:&quot;cm&quot;,&quot;text_direction&quot;:&quot;horizontal&quot;,&quot;support_features&quot;:[&quot;creativepic&quot;],&quot;support_big_font&quot;:false,&quot;picture_toward&quot;:1,&quot;picture_dockside&quot;:[],&quot;fill_id&quot;:&quot;046a24402aa84fab9950226b440a17c8&quot;,&quot;fill_align&quot;:&quot;cm&quot;,&quot;chip_types&quot;:[&quot;picture&quot;]},{&quot;text_align&quot;:&quot;lb&quot;,&quot;text_direction&quot;:&quot;horizontal&quot;,&quot;support_big_font&quot;:true,&quot;picture_toward&quot;:0,&quot;picture_dockside&quot;:[],&quot;fill_id&quot;:&quot;20916184201d4f298034d43814fcc4fa&quot;,&quot;fill_align&quot;:&quot;lb&quot;,&quot;chip_types&quot;:[&quot;text&quot;]}]]"/>
  <p:tag name="KSO_WM_CHIP_DECFILLPROP" val="[]"/>
  <p:tag name="KSO_WM_SLIDE_TYPE" val="text"/>
  <p:tag name="KSO_WM_SLIDE_SIZE" val="888*348"/>
  <p:tag name="KSO_WM_SLIDE_POSITION" val="0*95"/>
  <p:tag name="KSO_WM_CHIP_GROUPID" val="5fadf195998712faa657ab86"/>
  <p:tag name="KSO_WM_SLIDE_BK_DARK_LIGHT" val="2"/>
  <p:tag name="KSO_WM_SLIDE_BACKGROUND_TYPE" val="general"/>
  <p:tag name="KSO_WM_SLIDE_SUPPORT_FEATURE_TYPE" val="8"/>
  <p:tag name="KSO_WM_SLIDE_SUBTYPE" val="picTxt"/>
  <p:tag name="KSO_WM_TEMPLATE_ASSEMBLE_XID" val="6065703f4054ed1e2fb81493"/>
  <p:tag name="KSO_WM_TEMPLATE_ASSEMBLE_GROUPID" val="6065703f4054ed1e2fb81493"/>
</p:tagLst>
</file>

<file path=ppt/tags/tag483.xml><?xml version="1.0" encoding="utf-8"?>
<p:tagLst xmlns:p="http://schemas.openxmlformats.org/presentationml/2006/main">
  <p:tag name="KSO_WM_UNIT_PICTURE_TOWARD" val="1"/>
  <p:tag name="KSO_WM_UNIT_PICTURE_DOCKSIDE" val="cb,lm"/>
  <p:tag name="KSO_WM_UNIT_HIGHLIGHT" val="0"/>
  <p:tag name="KSO_WM_UNIT_COMPATIBLE" val="0"/>
  <p:tag name="KSO_WM_UNIT_DIAGRAM_ISNUMVISUAL" val="0"/>
  <p:tag name="KSO_WM_UNIT_DIAGRAM_ISREFERUNIT" val="0"/>
  <p:tag name="KSO_WM_DIAGRAM_GROUP_CODE" val="ζ1-1"/>
  <p:tag name="KSO_WM_UNIT_TYPE" val="ζ_h_i"/>
  <p:tag name="KSO_WM_UNIT_INDEX" val="1_1_1"/>
  <p:tag name="KSO_WM_UNIT_ID" val="diagram20215439_1*ζ_h_i*1_1_1"/>
  <p:tag name="KSO_WM_TEMPLATE_CATEGORY" val="diagram"/>
  <p:tag name="KSO_WM_TEMPLATE_INDEX" val="20215439"/>
  <p:tag name="KSO_WM_UNIT_LAYERLEVEL" val="1_1_1"/>
  <p:tag name="KSO_WM_TAG_VERSION" val="1.0"/>
  <p:tag name="KSO_WM_BEAUTIFY_FLAG" val="#wm#"/>
  <p:tag name="KSO_WM_UNIT_DIAGRAM_MODELTYPE" val="creativePicture"/>
  <p:tag name="KSO_WM_UNIT_USESOURCEFORMAT_APPLY" val="1"/>
  <p:tag name="KSO_WM_UNIT_FILL_FORE_SCHEMECOLOR_INDEX_1_BRIGHTNESS" val="1"/>
  <p:tag name="KSO_WM_UNIT_FILL_FORE_SCHEMECOLOR_INDEX_1" val="5"/>
  <p:tag name="KSO_WM_UNIT_FILL_FORE_SCHEMECOLOR_INDEX_1_POS" val="0"/>
  <p:tag name="KSO_WM_UNIT_FILL_FORE_SCHEMECOLOR_INDEX_1_TRANS" val="0.01"/>
  <p:tag name="KSO_WM_UNIT_FILL_FORE_SCHEMECOLOR_INDEX_2_BRIGHTNESS" val="-0.25"/>
  <p:tag name="KSO_WM_UNIT_FILL_FORE_SCHEMECOLOR_INDEX_2" val="9"/>
  <p:tag name="KSO_WM_UNIT_FILL_FORE_SCHEMECOLOR_INDEX_2_POS" val="1"/>
  <p:tag name="KSO_WM_UNIT_FILL_FORE_SCHEMECOLOR_INDEX_2_TRANS" val="0"/>
  <p:tag name="KSO_WM_UNIT_FILL_GRADIENT_TYPE" val="2"/>
  <p:tag name="KSO_WM_UNIT_FILL_GRADIENT_ANGLE" val="0"/>
  <p:tag name="KSO_WM_UNIT_FILL_GRADIENT_Direction" val="11"/>
  <p:tag name="KSO_WM_UNIT_FILL_TYPE" val="3"/>
  <p:tag name="KSO_WM_UNIT_TEXT_FILL_FORE_SCHEMECOLOR_INDEX_BRIGHTNESS" val="0"/>
  <p:tag name="KSO_WM_UNIT_TEXT_FILL_FORE_SCHEMECOLOR_INDEX" val="13"/>
  <p:tag name="KSO_WM_UNIT_TEXT_FILL_TYPE" val="1"/>
</p:tagLst>
</file>

<file path=ppt/tags/tag484.xml><?xml version="1.0" encoding="utf-8"?>
<p:tagLst xmlns:p="http://schemas.openxmlformats.org/presentationml/2006/main">
  <p:tag name="KSO_WM_UNIT_PICTURE_TOWARD" val="1"/>
  <p:tag name="KSO_WM_UNIT_PICTURE_DOCKSIDE" val="cb,lm"/>
  <p:tag name="KSO_WM_UNIT_VALUE" val="1209*1484"/>
  <p:tag name="KSO_WM_UNIT_HIGHLIGHT" val="0"/>
  <p:tag name="KSO_WM_UNIT_COMPATIBLE" val="0"/>
  <p:tag name="KSO_WM_UNIT_DIAGRAM_ISNUMVISUAL" val="0"/>
  <p:tag name="KSO_WM_UNIT_DIAGRAM_ISREFERUNIT" val="0"/>
  <p:tag name="KSO_WM_DIAGRAM_GROUP_CODE" val="ζ1-1"/>
  <p:tag name="KSO_WM_UNIT_TYPE" val="ζ_h_d"/>
  <p:tag name="KSO_WM_UNIT_INDEX" val="1_1_1"/>
  <p:tag name="KSO_WM_UNIT_ID" val="diagram20215439_1*ζ_h_d*1_1_1"/>
  <p:tag name="KSO_WM_TEMPLATE_CATEGORY" val="diagram"/>
  <p:tag name="KSO_WM_TEMPLATE_INDEX" val="20215439"/>
  <p:tag name="KSO_WM_UNIT_LAYERLEVEL" val="1_1_1"/>
  <p:tag name="KSO_WM_TAG_VERSION" val="1.0"/>
  <p:tag name="KSO_WM_BEAUTIFY_FLAG" val="#wm#"/>
  <p:tag name="KSO_WM_UNIT_DIAGRAM_MODELTYPE" val="creativePicture"/>
  <p:tag name="KSO_WM_UNIT_USESOURCEFORMAT_APPLY" val="1"/>
</p:tagLst>
</file>

<file path=ppt/tags/tag485.xml><?xml version="1.0" encoding="utf-8"?>
<p:tagLst xmlns:p="http://schemas.openxmlformats.org/presentationml/2006/main">
  <p:tag name="KSO_WM_UNIT_TEXT_SUBTYPE" val="a"/>
  <p:tag name="KSO_WM_UNI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7080_1*f*1"/>
  <p:tag name="KSO_WM_TEMPLATE_CATEGORY" val="diagram"/>
  <p:tag name="KSO_WM_TEMPLATE_INDEX" val="20217080"/>
  <p:tag name="KSO_WM_UNIT_LAYERLEVEL" val="1"/>
  <p:tag name="KSO_WM_TAG_VERSION" val="1.0"/>
  <p:tag name="KSO_WM_BEAUTIFY_FLAG" val="#wm#"/>
  <p:tag name="KSO_WM_UNIT_DEFAULT_FONT" val="14;20;2"/>
  <p:tag name="KSO_WM_UNIT_BLOCK" val="0"/>
  <p:tag name="KSO_WM_UNIT_VALUE" val="26"/>
  <p:tag name="KSO_WM_UNIT_SHOW_EDIT_AREA_INDICATION" val="1"/>
  <p:tag name="KSO_WM_CHIP_GROUPID" val="5e6b05596848fb12bee65ac8"/>
  <p:tag name="KSO_WM_CHIP_XID" val="5e6b05596848fb12bee65aca"/>
  <p:tag name="KSO_WM_UNIT_DEC_AREA_ID" val="d5b01025535748ffa6cae1afc0d2e6a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84def250cc4048b6b3ccfaa8dde73e73"/>
  <p:tag name="KSO_WM_UNIT_TEXT_FILL_FORE_SCHEMECOLOR_INDEX_BRIGHTNESS" val="0.25"/>
  <p:tag name="KSO_WM_UNIT_TEXT_FILL_FORE_SCHEMECOLOR_INDEX" val="13"/>
  <p:tag name="KSO_WM_UNIT_TEXT_FILL_TYPE" val="1"/>
  <p:tag name="KSO_WM_TEMPLATE_ASSEMBLE_XID" val="6065705a4054ed1e2fb814d9"/>
  <p:tag name="KSO_WM_TEMPLATE_ASSEMBLE_GROUPID" val="6065705a4054ed1e2fb814d9"/>
</p:tagLst>
</file>

<file path=ppt/tags/tag486.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17080_1*f*2"/>
  <p:tag name="KSO_WM_TEMPLATE_CATEGORY" val="diagram"/>
  <p:tag name="KSO_WM_TEMPLATE_INDEX" val="20217080"/>
  <p:tag name="KSO_WM_UNIT_LAYERLEVEL" val="1"/>
  <p:tag name="KSO_WM_TAG_VERSION" val="1.0"/>
  <p:tag name="KSO_WM_BEAUTIFY_FLAG" val="#wm#"/>
  <p:tag name="KSO_WM_UNIT_DEFAULT_FONT" val="14;20;2"/>
  <p:tag name="KSO_WM_UNIT_BLOCK" val="0"/>
  <p:tag name="KSO_WM_UNIT_VALUE" val="78"/>
  <p:tag name="KSO_WM_UNIT_SHOW_EDIT_AREA_INDICATION" val="1"/>
  <p:tag name="KSO_WM_CHIP_GROUPID" val="5e6b05596848fb12bee65ac8"/>
  <p:tag name="KSO_WM_CHIP_XID" val="5e6b05596848fb12bee65aca"/>
  <p:tag name="KSO_WM_UNIT_DEC_AREA_ID" val="fd281acf9f32497db22917f7d5d5395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c920f2a1cb5746848cad243245e69d3e"/>
  <p:tag name="KSO_WM_UNIT_TEXT_FILL_FORE_SCHEMECOLOR_INDEX_BRIGHTNESS" val="0.25"/>
  <p:tag name="KSO_WM_UNIT_TEXT_FILL_FORE_SCHEMECOLOR_INDEX" val="13"/>
  <p:tag name="KSO_WM_UNIT_TEXT_FILL_TYPE" val="1"/>
  <p:tag name="KSO_WM_TEMPLATE_ASSEMBLE_XID" val="6065705a4054ed1e2fb814d9"/>
  <p:tag name="KSO_WM_TEMPLATE_ASSEMBLE_GROUPID" val="6065705a4054ed1e2fb814d9"/>
</p:tagLst>
</file>

<file path=ppt/tags/tag487.xml><?xml version="1.0" encoding="utf-8"?>
<p:tagLst xmlns:p="http://schemas.openxmlformats.org/presentationml/2006/main">
  <p:tag name="KSO_WM_SLIDE_BACKGROUND" val="[&quot;general&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cm&quot;,&quot;text_direction&quot;:&quot;horizontal&quot;,&quot;support_features&quot;:[&quot;creativepic&quot;],&quot;support_big_font&quot;:false,&quot;picture_toward&quot;:1,&quot;picture_dockside&quot;:[&quot;ct&quot;,&quot;lm&quot;,&quot;cb&quot;],&quot;fill_id&quot;:&quot;183eaf374f714a84b2c54a128e6c3011&quot;,&quot;fill_align&quot;:&quot;cm&quot;,&quot;chip_types&quot;:[&quot;picture&quot;]},{&quot;text_align&quot;:&quot;lb&quot;,&quot;text_direction&quot;:&quot;horizontal&quot;,&quot;support_big_font&quot;:false,&quot;picture_toward&quot;:0,&quot;picture_dockside&quot;:[],&quot;fill_id&quot;:&quot;80f4446c8ea64aa2a1ac5860ca22fbd5&quot;,&quot;fill_align&quot;:&quot;lb&quot;,&quot;chip_types&quot;:[&quot;text&quot;,&quot;header&quot;]},{&quot;text_align&quot;:&quot;lt&quot;,&quot;text_direction&quot;:&quot;horizontal&quot;,&quot;support_big_font&quot;:false,&quot;picture_toward&quot;:0,&quot;picture_dockside&quot;:[],&quot;fill_id&quot;:&quot;1385868f4354430e9671fb4142dbf48b&quot;,&quot;fill_align&quot;:&quot;lt&quot;,&quot;chip_types&quot;:[&quot;text&quot;]}]]"/>
  <p:tag name="KSO_WM_SLIDE_ID" val="diagram20217080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88*540"/>
  <p:tag name="KSO_WM_SLIDE_POSITION" val="0*0"/>
  <p:tag name="KSO_WM_TAG_VERSION" val="1.0"/>
  <p:tag name="KSO_WM_BEAUTIFY_FLAG" val="#wm#"/>
  <p:tag name="KSO_WM_TEMPLATE_CATEGORY" val="diagram"/>
  <p:tag name="KSO_WM_TEMPLATE_INDEX" val="20217080"/>
  <p:tag name="KSO_WM_SLIDE_LAYOUT" val="d_f"/>
  <p:tag name="KSO_WM_SLIDE_LAYOUT_CNT" val="1_2"/>
  <p:tag name="KSO_WM_CHIP_XID" val="5fadf8d8998712faa657abe0"/>
  <p:tag name="KSO_WM_CHIP_DECFILLPROP" val="[]"/>
  <p:tag name="KSO_WM_SLIDE_CAN_ADD_NAVIGATION" val="1"/>
  <p:tag name="KSO_WM_CHIP_GROUPID" val="5fadf8d8998712faa657abdf"/>
  <p:tag name="KSO_WM_SLIDE_BK_DARK_LIGHT" val="2"/>
  <p:tag name="KSO_WM_SLIDE_BACKGROUND_TYPE" val="general"/>
  <p:tag name="KSO_WM_SLIDE_SUPPORT_FEATURE_TYPE" val="8"/>
  <p:tag name="KSO_WM_TEMPLATE_ASSEMBLE_XID" val="6065705a4054ed1e2fb814d9"/>
  <p:tag name="KSO_WM_TEMPLATE_ASSEMBLE_GROUPID" val="6065705a4054ed1e2fb814d9"/>
  <p:tag name="KSO_WM_SLIDE_LAYOUT_INFO" val="{&quot;direction&quot;:1,&quot;id&quot;:&quot;2021-04-01T16:16:21&quot;,&quot;maxSize&quot;:{&quot;size1&quot;:62.6},&quot;minSize&quot;:{&quot;size1&quot;:37.5},&quot;normalSize&quot;:{&quot;size1&quot;:62.6},&quot;subLayout&quot;:[{&quot;id&quot;:&quot;2021-04-01T16:16:21&quot;,&quot;margin&quot;:{&quot;bottom&quot;:0,&quot;left&quot;:0,&quot;right&quot;:0.02600000612437725,&quot;top&quot;:0},&quot;type&quot;:0},{&quot;id&quot;:&quot;2021-04-01T16:16:21&quot;,&quot;maxSize&quot;:{&quot;size1&quot;:60.01434542338053},&quot;minSize&quot;:{&quot;size1&quot;:24.414345423380535},&quot;normalSize&quot;:{&quot;size1&quot;:32.72193801597312},&quot;subLayout&quot;:[{&quot;id&quot;:&quot;2021-04-01T16:16:21&quot;,&quot;margin&quot;:{&quot;bottom&quot;:0.02600000612437725,&quot;left&quot;:1.6670000553131104,&quot;right&quot;:2.5399999618530273,&quot;top&quot;:1.6929999589920044},&quot;type&quot;:0},{&quot;id&quot;:&quot;2021-04-01T16:16:21&quot;,&quot;margin&quot;:{&quot;bottom&quot;:1.6929999589920044,&quot;left&quot;:1.6670000553131104,&quot;right&quot;:2.5399999618530273,&quot;top&quot;:0.8199999928474426},&quot;type&quot;:0}],&quot;type&quot;:0}],&quot;type&quot;:0}"/>
</p:tagLst>
</file>

<file path=ppt/tags/tag4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8717_1*i*1"/>
  <p:tag name="KSO_WM_TEMPLATE_CATEGORY" val="diagram"/>
  <p:tag name="KSO_WM_TEMPLATE_INDEX" val="20208717"/>
  <p:tag name="KSO_WM_UNIT_LAYERLEVEL" val="1"/>
  <p:tag name="KSO_WM_TAG_VERSION" val="1.0"/>
  <p:tag name="KSO_WM_BEAUTIFY_FLAG" val="#wm#"/>
  <p:tag name="KSO_WM_UNIT_BLOCK" val="0"/>
  <p:tag name="KSO_WM_UNIT_SM_LIMIT_TYPE" val="2"/>
  <p:tag name="KSO_WM_UNIT_DEC_AREA_ID" val="031f09c4cedb4b11b66eaad01eac5552"/>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0}"/>
  <p:tag name="KSO_WM_CHIP_GROUPID" val="5ef1707e5bb2a422ac9a2b53"/>
  <p:tag name="KSO_WM_CHIP_XID" val="5ef1707e5bb2a422ac9a2b54"/>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43"/>
  <p:tag name="KSO_WM_TEMPLATE_ASSEMBLE_XID" val="60656e7d4054ed1e2fb7f9cb"/>
  <p:tag name="KSO_WM_TEMPLATE_ASSEMBLE_GROUPID" val="60656e7d4054ed1e2fb7f9cb"/>
</p:tagLst>
</file>

<file path=ppt/tags/tag4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8717_1*i*2"/>
  <p:tag name="KSO_WM_TEMPLATE_CATEGORY" val="diagram"/>
  <p:tag name="KSO_WM_TEMPLATE_INDEX" val="20208717"/>
  <p:tag name="KSO_WM_UNIT_LAYERLEVEL" val="1"/>
  <p:tag name="KSO_WM_TAG_VERSION" val="1.0"/>
  <p:tag name="KSO_WM_BEAUTIFY_FLAG" val="#wm#"/>
  <p:tag name="KSO_WM_UNIT_BLOCK" val="0"/>
  <p:tag name="KSO_WM_UNIT_SM_LIMIT_TYPE" val="2"/>
  <p:tag name="KSO_WM_UNIT_DEC_AREA_ID" val="87d16a5fd8004a03af2e09f03448e1b9"/>
  <p:tag name="KSO_WM_UNIT_DECORATE_INFO" val="{&quot;ReferentInfo&quot;:{&quot;Id&quot;:&quot;slide&quot;,&quot;X&quot;:{&quot;Pos&quot;:0},&quot;Y&quot;:{&quot;Pos&quot;:1}},&quot;DecorateInfoX&quot;:{&quot;Pos&quot;:0,&quot;IsAbs&quot;:false},&quot;DecorateInfoY&quot;:{&quot;Pos&quot;:0,&quot;IsAbs&quot;:false},&quot;DecorateInfoW&quot;:{&quot;IsAbs&quot;:false},&quot;DecorateInfoH&quot;:{&quot;IsAbs&quot;:false},&quot;whChangeMode&quot;:1}"/>
  <p:tag name="KSO_WM_CHIP_GROUPID" val="5ef1707e5bb2a422ac9a2b53"/>
  <p:tag name="KSO_WM_CHIP_XID" val="5ef1707e5bb2a422ac9a2b54"/>
  <p:tag name="KSO_WM_TEMPLATE_ASSEMBLE_XID" val="60656e7d4054ed1e2fb7f9cb"/>
  <p:tag name="KSO_WM_TEMPLATE_ASSEMBLE_GROUPID" val="60656e7d4054ed1e2fb7f9cb"/>
</p:tagLst>
</file>

<file path=ppt/tags/tag49.xml><?xml version="1.0" encoding="utf-8"?>
<p:tagLst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09365_3*l_h_f*1_1_1"/>
  <p:tag name="KSO_WM_TEMPLATE_CATEGORY" val="diagram"/>
  <p:tag name="KSO_WM_TEMPLATE_INDEX" val="20209365"/>
  <p:tag name="KSO_WM_UNIT_LAYERLEVEL" val="1_1_1"/>
  <p:tag name="KSO_WM_TAG_VERSION" val="1.0"/>
  <p:tag name="KSO_WM_BEAUTIFY_FLAG" val="#wm#"/>
  <p:tag name="KSO_WM_UNIT_PRESET_TEXT" val="单击此处输入你需要的正文，文字是您思想的提炼。"/>
  <p:tag name="KSO_WM_UNIT_TEXT_FILL_FORE_SCHEMECOLOR_INDEX_BRIGHTNESS" val="0.25"/>
  <p:tag name="KSO_WM_UNIT_TEXT_FILL_FORE_SCHEMECOLOR_INDEX" val="13"/>
  <p:tag name="KSO_WM_UNIT_TEXT_FILL_TYPE" val="1"/>
  <p:tag name="KSO_WM_UNIT_USESOURCEFORMAT_APPLY" val="1"/>
</p:tagLst>
</file>

<file path=ppt/tags/tag4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8717_1*i*3"/>
  <p:tag name="KSO_WM_TEMPLATE_CATEGORY" val="diagram"/>
  <p:tag name="KSO_WM_TEMPLATE_INDEX" val="20208717"/>
  <p:tag name="KSO_WM_UNIT_LAYERLEVEL" val="1"/>
  <p:tag name="KSO_WM_TAG_VERSION" val="1.0"/>
  <p:tag name="KSO_WM_BEAUTIFY_FLAG" val="#wm#"/>
  <p:tag name="KSO_WM_UNIT_SM_LIMIT_TYPE" val="2"/>
  <p:tag name="KSO_WM_CHIP_GROUPID" val="5ef1707e5bb2a422ac9a2b53"/>
  <p:tag name="KSO_WM_CHIP_XID" val="5ef1707e5bb2a422ac9a2b54"/>
  <p:tag name="KSO_WM_UNIT_LINE_FORE_SCHEMECOLOR_INDEX_BRIGHTNESS" val="0"/>
  <p:tag name="KSO_WM_UNIT_LINE_FORE_SCHEMECOLOR_INDEX" val="5"/>
  <p:tag name="KSO_WM_UNIT_LINE_FILL_TYPE" val="2"/>
  <p:tag name="KSO_WM_TEMPLATE_ASSEMBLE_XID" val="60656e7d4054ed1e2fb7f9cb"/>
  <p:tag name="KSO_WM_TEMPLATE_ASSEMBLE_GROUPID" val="60656e7d4054ed1e2fb7f9cb"/>
</p:tagLst>
</file>

<file path=ppt/tags/tag4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08717_1*i*4"/>
  <p:tag name="KSO_WM_TEMPLATE_CATEGORY" val="diagram"/>
  <p:tag name="KSO_WM_TEMPLATE_INDEX" val="20208717"/>
  <p:tag name="KSO_WM_UNIT_LAYERLEVEL" val="1"/>
  <p:tag name="KSO_WM_TAG_VERSION" val="1.0"/>
  <p:tag name="KSO_WM_BEAUTIFY_FLAG" val="#wm#"/>
  <p:tag name="KSO_WM_UNIT_SM_LIMIT_TYPE" val="2"/>
  <p:tag name="KSO_WM_CHIP_GROUPID" val="5ef1707e5bb2a422ac9a2b53"/>
  <p:tag name="KSO_WM_CHIP_XID" val="5ef1707e5bb2a422ac9a2b54"/>
  <p:tag name="KSO_WM_UNIT_LINE_FORE_SCHEMECOLOR_INDEX_BRIGHTNESS" val="0"/>
  <p:tag name="KSO_WM_UNIT_LINE_FORE_SCHEMECOLOR_INDEX" val="5"/>
  <p:tag name="KSO_WM_UNIT_LINE_FILL_TYPE" val="2"/>
  <p:tag name="KSO_WM_TEMPLATE_ASSEMBLE_XID" val="60656e7d4054ed1e2fb7f9cb"/>
  <p:tag name="KSO_WM_TEMPLATE_ASSEMBLE_GROUPID" val="60656e7d4054ed1e2fb7f9cb"/>
</p:tagLst>
</file>

<file path=ppt/tags/tag4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08717_1*i*5"/>
  <p:tag name="KSO_WM_TEMPLATE_CATEGORY" val="diagram"/>
  <p:tag name="KSO_WM_TEMPLATE_INDEX" val="20208717"/>
  <p:tag name="KSO_WM_UNIT_LAYERLEVEL" val="1"/>
  <p:tag name="KSO_WM_TAG_VERSION" val="1.0"/>
  <p:tag name="KSO_WM_BEAUTIFY_FLAG" val="#wm#"/>
  <p:tag name="KSO_WM_UNIT_SM_LIMIT_TYPE" val="2"/>
  <p:tag name="KSO_WM_CHIP_GROUPID" val="5ef1707e5bb2a422ac9a2b53"/>
  <p:tag name="KSO_WM_CHIP_XID" val="5ef1707e5bb2a422ac9a2b54"/>
  <p:tag name="KSO_WM_UNIT_LINE_FORE_SCHEMECOLOR_INDEX_BRIGHTNESS" val="0"/>
  <p:tag name="KSO_WM_UNIT_LINE_FORE_SCHEMECOLOR_INDEX" val="5"/>
  <p:tag name="KSO_WM_UNIT_LINE_FILL_TYPE" val="2"/>
  <p:tag name="KSO_WM_TEMPLATE_ASSEMBLE_XID" val="60656e7d4054ed1e2fb7f9cb"/>
  <p:tag name="KSO_WM_TEMPLATE_ASSEMBLE_GROUPID" val="60656e7d4054ed1e2fb7f9cb"/>
</p:tagLst>
</file>

<file path=ppt/tags/tag4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08717_1*i*6"/>
  <p:tag name="KSO_WM_TEMPLATE_CATEGORY" val="diagram"/>
  <p:tag name="KSO_WM_TEMPLATE_INDEX" val="20208717"/>
  <p:tag name="KSO_WM_UNIT_LAYERLEVEL" val="1"/>
  <p:tag name="KSO_WM_TAG_VERSION" val="1.0"/>
  <p:tag name="KSO_WM_BEAUTIFY_FLAG" val="#wm#"/>
  <p:tag name="KSO_WM_UNIT_SM_LIMIT_TYPE" val="2"/>
  <p:tag name="KSO_WM_CHIP_GROUPID" val="5ef1707e5bb2a422ac9a2b53"/>
  <p:tag name="KSO_WM_CHIP_XID" val="5ef1707e5bb2a422ac9a2b54"/>
  <p:tag name="KSO_WM_UNIT_LINE_FORE_SCHEMECOLOR_INDEX_BRIGHTNESS" val="0"/>
  <p:tag name="KSO_WM_UNIT_LINE_FORE_SCHEMECOLOR_INDEX" val="5"/>
  <p:tag name="KSO_WM_UNIT_LINE_FILL_TYPE" val="2"/>
  <p:tag name="KSO_WM_TEMPLATE_ASSEMBLE_XID" val="60656e7d4054ed1e2fb7f9cb"/>
  <p:tag name="KSO_WM_TEMPLATE_ASSEMBLE_GROUPID" val="60656e7d4054ed1e2fb7f9cb"/>
</p:tagLst>
</file>

<file path=ppt/tags/tag4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diagram20208717_1*i*7"/>
  <p:tag name="KSO_WM_TEMPLATE_CATEGORY" val="diagram"/>
  <p:tag name="KSO_WM_TEMPLATE_INDEX" val="20208717"/>
  <p:tag name="KSO_WM_UNIT_LAYERLEVEL" val="1"/>
  <p:tag name="KSO_WM_TAG_VERSION" val="1.0"/>
  <p:tag name="KSO_WM_BEAUTIFY_FLAG" val="#wm#"/>
  <p:tag name="KSO_WM_UNIT_SM_LIMIT_TYPE" val="2"/>
  <p:tag name="KSO_WM_CHIP_GROUPID" val="5ef1707e5bb2a422ac9a2b53"/>
  <p:tag name="KSO_WM_CHIP_XID" val="5ef1707e5bb2a422ac9a2b54"/>
  <p:tag name="KSO_WM_UNIT_LINE_FORE_SCHEMECOLOR_INDEX_BRIGHTNESS" val="0"/>
  <p:tag name="KSO_WM_UNIT_LINE_FORE_SCHEMECOLOR_INDEX" val="5"/>
  <p:tag name="KSO_WM_UNIT_LINE_FILL_TYPE" val="2"/>
  <p:tag name="KSO_WM_TEMPLATE_ASSEMBLE_XID" val="60656e7d4054ed1e2fb7f9cb"/>
  <p:tag name="KSO_WM_TEMPLATE_ASSEMBLE_GROUPID" val="60656e7d4054ed1e2fb7f9cb"/>
</p:tagLst>
</file>

<file path=ppt/tags/tag4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diagram20208717_1*i*8"/>
  <p:tag name="KSO_WM_TEMPLATE_CATEGORY" val="diagram"/>
  <p:tag name="KSO_WM_TEMPLATE_INDEX" val="20208717"/>
  <p:tag name="KSO_WM_UNIT_LAYERLEVEL" val="1"/>
  <p:tag name="KSO_WM_TAG_VERSION" val="1.0"/>
  <p:tag name="KSO_WM_BEAUTIFY_FLAG" val="#wm#"/>
  <p:tag name="KSO_WM_UNIT_SM_LIMIT_TYPE" val="2"/>
  <p:tag name="KSO_WM_CHIP_GROUPID" val="5ef1707e5bb2a422ac9a2b53"/>
  <p:tag name="KSO_WM_CHIP_XID" val="5ef1707e5bb2a422ac9a2b54"/>
  <p:tag name="KSO_WM_UNIT_LINE_FORE_SCHEMECOLOR_INDEX_BRIGHTNESS" val="0"/>
  <p:tag name="KSO_WM_UNIT_LINE_FORE_SCHEMECOLOR_INDEX" val="5"/>
  <p:tag name="KSO_WM_UNIT_LINE_FILL_TYPE" val="2"/>
  <p:tag name="KSO_WM_TEMPLATE_ASSEMBLE_XID" val="60656e7d4054ed1e2fb7f9cb"/>
  <p:tag name="KSO_WM_TEMPLATE_ASSEMBLE_GROUPID" val="60656e7d4054ed1e2fb7f9cb"/>
</p:tagLst>
</file>

<file path=ppt/tags/tag4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diagram20208717_1*i*9"/>
  <p:tag name="KSO_WM_TEMPLATE_CATEGORY" val="diagram"/>
  <p:tag name="KSO_WM_TEMPLATE_INDEX" val="20208717"/>
  <p:tag name="KSO_WM_UNIT_LAYERLEVEL" val="1"/>
  <p:tag name="KSO_WM_TAG_VERSION" val="1.0"/>
  <p:tag name="KSO_WM_BEAUTIFY_FLAG" val="#wm#"/>
  <p:tag name="KSO_WM_UNIT_SM_LIMIT_TYPE" val="2"/>
  <p:tag name="KSO_WM_CHIP_GROUPID" val="5ef1707e5bb2a422ac9a2b53"/>
  <p:tag name="KSO_WM_CHIP_XID" val="5ef1707e5bb2a422ac9a2b54"/>
  <p:tag name="KSO_WM_UNIT_LINE_FORE_SCHEMECOLOR_INDEX_BRIGHTNESS" val="0"/>
  <p:tag name="KSO_WM_UNIT_LINE_FORE_SCHEMECOLOR_INDEX" val="5"/>
  <p:tag name="KSO_WM_UNIT_LINE_FILL_TYPE" val="2"/>
  <p:tag name="KSO_WM_TEMPLATE_ASSEMBLE_XID" val="60656e7d4054ed1e2fb7f9cb"/>
  <p:tag name="KSO_WM_TEMPLATE_ASSEMBLE_GROUPID" val="60656e7d4054ed1e2fb7f9cb"/>
</p:tagLst>
</file>

<file path=ppt/tags/tag4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diagram20208717_1*i*10"/>
  <p:tag name="KSO_WM_TEMPLATE_CATEGORY" val="diagram"/>
  <p:tag name="KSO_WM_TEMPLATE_INDEX" val="20208717"/>
  <p:tag name="KSO_WM_UNIT_LAYERLEVEL" val="1"/>
  <p:tag name="KSO_WM_TAG_VERSION" val="1.0"/>
  <p:tag name="KSO_WM_BEAUTIFY_FLAG" val="#wm#"/>
  <p:tag name="KSO_WM_UNIT_BLOCK" val="0"/>
  <p:tag name="KSO_WM_UNIT_SM_LIMIT_TYPE" val="2"/>
  <p:tag name="KSO_WM_UNIT_DEC_AREA_ID" val="ed8f6655b3ee4479a375f3dc9d7233b9"/>
  <p:tag name="KSO_WM_UNIT_DECORATE_INFO" val="{&quot;DecorateInfoH&quot;:{&quot;IsAbs&quot;:true},&quot;DecorateInfoW&quot;:{&quot;IsAbs&quot;:true},&quot;DecorateInfoX&quot;:{&quot;IsAbs&quot;:true,&quot;Pos&quot;:1},&quot;DecorateInfoY&quot;:{&quot;IsAbs&quot;:true,&quot;Pos&quot;:1},&quot;ReferentInfo&quot;:{&quot;Id&quot;:&quot;bad37aaffd614aaa8b62bb0beaa6b1cc&quot;,&quot;X&quot;:{&quot;Pos&quot;:1},&quot;Y&quot;:{&quot;Pos&quot;:1}},&quot;whChangeMode&quot;:0}"/>
  <p:tag name="KSO_WM_CHIP_GROUPID" val="5ef1707e5bb2a422ac9a2b53"/>
  <p:tag name="KSO_WM_CHIP_XID" val="5ef1707e5bb2a422ac9a2b54"/>
  <p:tag name="KSO_WM_UNIT_FILL_FORE_SCHEMECOLOR_INDEX_BRIGHTNESS" val="0"/>
  <p:tag name="KSO_WM_UNIT_FILL_FORE_SCHEMECOLOR_INDEX" val="14"/>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720"/>
  <p:tag name="KSO_WM_TEMPLATE_ASSEMBLE_XID" val="60656e7d4054ed1e2fb7f9cb"/>
  <p:tag name="KSO_WM_TEMPLATE_ASSEMBLE_GROUPID" val="60656e7d4054ed1e2fb7f9cb"/>
</p:tagLst>
</file>

<file path=ppt/tags/tag498.xml><?xml version="1.0" encoding="utf-8"?>
<p:tagLst xmlns:p="http://schemas.openxmlformats.org/presentationml/2006/main">
  <p:tag name="KSO_WM_UNIT_ISCONTENTSTITLE" val="0"/>
  <p:tag name="KSO_WM_UNIT_ISNUMDGMTITLE" val="0"/>
  <p:tag name="KSO_WM_UNIT_NOCLEAR" val="0"/>
  <p:tag name="KSO_WM_UNIT_VALUE" val="19"/>
  <p:tag name="KSO_WM_UNIT_HIGHLIGHT" val="0"/>
  <p:tag name="KSO_WM_UNIT_COMPATIBLE" val="0"/>
  <p:tag name="KSO_WM_UNIT_DIAGRAM_ISNUMVISUAL" val="0"/>
  <p:tag name="KSO_WM_UNIT_DIAGRAM_ISREFERUNIT" val="0"/>
  <p:tag name="KSO_WM_UNIT_TYPE" val="a"/>
  <p:tag name="KSO_WM_UNIT_INDEX" val="1"/>
  <p:tag name="KSO_WM_UNIT_ID" val="diagram20208717_1*a*1"/>
  <p:tag name="KSO_WM_TEMPLATE_CATEGORY" val="diagram"/>
  <p:tag name="KSO_WM_TEMPLATE_INDEX" val="20208717"/>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4263947f9f84e0894b149f4760c72b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d88223b83d2048799750df44bb191ccd"/>
  <p:tag name="KSO_WM_UNIT_SUPPORT_BIG_FONT" val="1"/>
  <p:tag name="KSO_WM_UNIT_TEXT_FILL_FORE_SCHEMECOLOR_INDEX_BRIGHTNESS" val="0"/>
  <p:tag name="KSO_WM_UNIT_TEXT_FILL_FORE_SCHEMECOLOR_INDEX" val="13"/>
  <p:tag name="KSO_WM_UNIT_TEXT_FILL_TYPE" val="1"/>
  <p:tag name="KSO_WM_TEMPLATE_ASSEMBLE_XID" val="60656e7d4054ed1e2fb7f9cb"/>
  <p:tag name="KSO_WM_TEMPLATE_ASSEMBLE_GROUPID" val="60656e7d4054ed1e2fb7f9cb"/>
</p:tagLst>
</file>

<file path=ppt/tags/tag499.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也请使用分段处理。"/>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8717_1*f*1"/>
  <p:tag name="KSO_WM_TEMPLATE_CATEGORY" val="diagram"/>
  <p:tag name="KSO_WM_TEMPLATE_INDEX" val="20208717"/>
  <p:tag name="KSO_WM_UNIT_LAYERLEVEL" val="1"/>
  <p:tag name="KSO_WM_TAG_VERSION" val="1.0"/>
  <p:tag name="KSO_WM_BEAUTIFY_FLAG" val="#wm#"/>
  <p:tag name="KSO_WM_UNIT_DEFAULT_FONT" val="14;20;2"/>
  <p:tag name="KSO_WM_UNIT_BLOCK" val="0"/>
  <p:tag name="KSO_WM_UNIT_VALUE" val="342"/>
  <p:tag name="KSO_WM_UNIT_SHOW_EDIT_AREA_INDICATION" val="1"/>
  <p:tag name="KSO_WM_CHIP_GROUPID" val="5e6b05596848fb12bee65ac8"/>
  <p:tag name="KSO_WM_CHIP_XID" val="5e6b05596848fb12bee65aca"/>
  <p:tag name="KSO_WM_UNIT_DEC_AREA_ID" val="bad37aaffd614aaa8b62bb0beaa6b1c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c577a3270a51498d911295e59d240259"/>
  <p:tag name="KSO_WM_UNIT_SUPPORT_BIG_FONT" val="1"/>
  <p:tag name="KSO_WM_UNIT_TEXT_FILL_FORE_SCHEMECOLOR_INDEX_BRIGHTNESS" val="0.25"/>
  <p:tag name="KSO_WM_UNIT_TEXT_FILL_FORE_SCHEMECOLOR_INDEX" val="13"/>
  <p:tag name="KSO_WM_UNIT_TEXT_FILL_TYPE" val="1"/>
  <p:tag name="KSO_WM_TEMPLATE_ASSEMBLE_XID" val="60656e7d4054ed1e2fb7f9cb"/>
  <p:tag name="KSO_WM_TEMPLATE_ASSEMBLE_GROUPID" val="60656e7d4054ed1e2fb7f9cb"/>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TYPE" val="o_h_i"/>
  <p:tag name="KSO_WM_UNIT_INDEX" val="1_3_1"/>
  <p:tag name="KSO_WM_UNIT_ID" val="diagram20212159_3*o_h_i*1_3_1"/>
  <p:tag name="KSO_WM_TEMPLATE_CATEGORY" val="diagram"/>
  <p:tag name="KSO_WM_TEMPLATE_INDEX" val="20212159"/>
  <p:tag name="KSO_WM_UNIT_LAYERLEVEL" val="1_1_1"/>
  <p:tag name="KSO_WM_TAG_VERSION" val="1.0"/>
  <p:tag name="KSO_WM_BEAUTIFY_FLAG" val="#wm#"/>
  <p:tag name="KSO_WM_UNIT_USESOURCEFORMAT_APPLY" val="1"/>
</p:tagLst>
</file>

<file path=ppt/tags/tag50.xml><?xml version="1.0" encoding="utf-8"?>
<p:tagLst xmlns:p="http://schemas.openxmlformats.org/presentationml/2006/main">
  <p:tag name="KSO_WM_UNIT_ISCONTENTSTITLE" val="0"/>
  <p:tag name="KSO_WM_UNIT_ISNUMDGMTITLE" val="0"/>
  <p:tag name="KSO_WM_UNIT_NOCLEAR" val="0"/>
  <p:tag name="KSO_WM_UNIT_VALUE" val="8"/>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09365_3*l_h_a*1_1_1"/>
  <p:tag name="KSO_WM_TEMPLATE_CATEGORY" val="diagram"/>
  <p:tag name="KSO_WM_TEMPLATE_INDEX" val="20209365"/>
  <p:tag name="KSO_WM_UNIT_LAYERLEVEL" val="1_1_1"/>
  <p:tag name="KSO_WM_TAG_VERSION" val="1.0"/>
  <p:tag name="KSO_WM_BEAUTIFY_FLAG" val="#wm#"/>
  <p:tag name="KSO_WM_UNIT_PRESET_TEXT" val="点击添加小标题"/>
  <p:tag name="KSO_WM_UNIT_TEXT_FILL_FORE_SCHEMECOLOR_INDEX_BRIGHTNESS" val="0.25"/>
  <p:tag name="KSO_WM_UNIT_TEXT_FILL_FORE_SCHEMECOLOR_INDEX" val="13"/>
  <p:tag name="KSO_WM_UNIT_TEXT_FILL_TYPE" val="1"/>
  <p:tag name="KSO_WM_UNIT_USESOURCEFORMAT_APPLY" val="1"/>
</p:tagLst>
</file>

<file path=ppt/tags/tag500.xml><?xml version="1.0" encoding="utf-8"?>
<p:tagLst xmlns:p="http://schemas.openxmlformats.org/presentationml/2006/main">
  <p:tag name="KSO_WM_SLIDE_ID" val="diagram20208717_1"/>
  <p:tag name="KSO_WM_TEMPLATE_SUBCATEGORY" val="21"/>
  <p:tag name="KSO_WM_SLIDE_TYPE" val="text"/>
  <p:tag name="KSO_WM_SLIDE_SUBTYPE" val="pureTxt"/>
  <p:tag name="KSO_WM_SLIDE_ITEM_CNT" val="0"/>
  <p:tag name="KSO_WM_SLIDE_INDEX" val="1"/>
  <p:tag name="KSO_WM_SLIDE_SIZE" val="937*480"/>
  <p:tag name="KSO_WM_SLIDE_POSITION" val="22*0"/>
  <p:tag name="KSO_WM_TAG_VERSION" val="1.0"/>
  <p:tag name="KSO_WM_BEAUTIFY_FLAG" val="#wm#"/>
  <p:tag name="KSO_WM_TEMPLATE_CATEGORY" val="diagram"/>
  <p:tag name="KSO_WM_TEMPLATE_INDEX" val="20208717"/>
  <p:tag name="KSO_WM_SLIDE_LAYOUT" val="a_f"/>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1-04-01T15:01:46&quot;,&quot;maxSize&quot;:{&quot;size1&quot;:22.4},&quot;minSize&quot;:{&quot;size1&quot;:20},&quot;normalSize&quot;:{&quot;size1&quot;:22.4},&quot;subLayout&quot;:[{&quot;id&quot;:&quot;2021-04-01T15:01:46&quot;,&quot;margin&quot;:{&quot;bottom&quot;:0.0260000042617321,&quot;left&quot;:1.6929999589920044,&quot;right&quot;:8.043000221252441,&quot;top&quot;:1.6929999589920044},&quot;type&quot;:0},{&quot;id&quot;:&quot;2021-04-01T15:01:47&quot;,&quot;margin&quot;:{&quot;bottom&quot;:2.9629998207092285,&quot;left&quot;:3.38700008392334,&quot;right&quot;:3.385999917984009,&quot;top&quot;:2.0899999141693115},&quot;type&quot;:0}],&quot;type&quot;:0}"/>
  <p:tag name="KSO_WM_SLIDE_BACKGROUND" val="[&quot;general&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true,&quot;fill_id&quot;:&quot;cbc5ad0736cf4eccbc3375f750b410a4&quot;,&quot;fill_align&quot;:&quot;lm&quot;,&quot;chip_types&quot;:[&quot;header&quot;]},{&quot;text_align&quot;:&quot;lm&quot;,&quot;text_direction&quot;:&quot;horizontal&quot;,&quot;support_big_font&quot;:true,&quot;fill_id&quot;:&quot;001301a16bfe4fee952b84fd55dd512d&quot;,&quot;fill_align&quot;:&quot;cm&quot;,&quot;chip_types&quot;:[&quot;text&quot;]}],[{&quot;text_align&quot;:&quot;lm&quot;,&quot;text_direction&quot;:&quot;horizontal&quot;,&quot;support_big_font&quot;:false,&quot;fill_id&quot;:&quot;cbc5ad0736cf4eccbc3375f750b410a4&quot;,&quot;fill_align&quot;:&quot;lm&quot;,&quot;chip_types&quot;:[&quot;header&quot;]},{&quot;text_align&quot;:&quot;cm&quot;,&quot;text_direction&quot;:&quot;horizontal&quot;,&quot;support_features&quot;:[&quot;collage&quot;],&quot;support_big_font&quot;:false,&quot;fill_id&quot;:&quot;001301a16bfe4fee952b84fd55dd512d&quot;,&quot;fill_align&quot;:&quot;cm&quot;,&quot;chip_types&quot;:[&quot;diagram&quot;,&quot;pictext&quot;,&quot;picture&quot;,&quot;chart&quot;,&quot;table&quot;,&quot;video&quot;]}]]"/>
  <p:tag name="KSO_WM_TEMPLATE_MASTER_TYPE" val="0"/>
  <p:tag name="KSO_WM_TEMPLATE_COLOR_TYPE" val="1"/>
  <p:tag name="KSO_WM_CHIP_XID" val="5ef1707e5bb2a422ac9a2b54"/>
  <p:tag name="KSO_WM_CHIP_DECFILLPROP" val="[]"/>
  <p:tag name="KSO_WM_SLIDE_CAN_ADD_NAVIGATION" val="1"/>
  <p:tag name="KSO_WM_CHIP_GROUPID" val="5ef1707e5bb2a422ac9a2b53"/>
  <p:tag name="KSO_WM_SLIDE_BK_DARK_LIGHT" val="2"/>
  <p:tag name="KSO_WM_SLIDE_BACKGROUND_TYPE" val="general"/>
  <p:tag name="KSO_WM_SLIDE_SUPPORT_FEATURE_TYPE" val="0"/>
  <p:tag name="KSO_WM_TEMPLATE_ASSEMBLE_XID" val="60656e7d4054ed1e2fb7f9cb"/>
  <p:tag name="KSO_WM_TEMPLATE_ASSEMBLE_GROUPID" val="60656e7d4054ed1e2fb7f9cb"/>
</p:tagLst>
</file>

<file path=ppt/tags/tag5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03749_1*i*5"/>
  <p:tag name="KSO_WM_TEMPLATE_CATEGORY" val="diagram"/>
  <p:tag name="KSO_WM_TEMPLATE_INDEX" val="20203749"/>
  <p:tag name="KSO_WM_UNIT_LAYERLEVEL" val="1"/>
  <p:tag name="KSO_WM_TAG_VERSION" val="1.0"/>
  <p:tag name="KSO_WM_BEAUTIFY_FLAG" val="#wm#"/>
  <p:tag name="KSO_WM_UNIT_FILL_FORE_SCHEMECOLOR_INDEX_BRIGHTNESS" val="0.4"/>
  <p:tag name="KSO_WM_UNIT_FILL_FORE_SCHEMECOLOR_INDEX" val="5"/>
  <p:tag name="KSO_WM_UNIT_FILL_TYPE" val="1"/>
  <p:tag name="KSO_WM_UNIT_TEXT_FILL_FORE_SCHEMECOLOR_INDEX_BRIGHTNESS" val="0"/>
  <p:tag name="KSO_WM_UNIT_TEXT_FILL_FORE_SCHEMECOLOR_INDEX" val="14"/>
  <p:tag name="KSO_WM_UNIT_TEXT_FILL_TYPE" val="1"/>
</p:tagLst>
</file>

<file path=ppt/tags/tag5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03749_1*i*4"/>
  <p:tag name="KSO_WM_TEMPLATE_CATEGORY" val="diagram"/>
  <p:tag name="KSO_WM_TEMPLATE_INDEX" val="20203749"/>
  <p:tag name="KSO_WM_UNIT_LAYERLEVEL" val="1"/>
  <p:tag name="KSO_WM_TAG_VERSION" val="1.0"/>
  <p:tag name="KSO_WM_BEAUTIFY_FLAG" val="#wm#"/>
  <p:tag name="KSO_WM_UNIT_FILL_FORE_SCHEMECOLOR_INDEX_BRIGHTNESS" val="0"/>
  <p:tag name="KSO_WM_UNIT_FILL_FORE_SCHEMECOLOR_INDEX" val="14"/>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4"/>
  <p:tag name="KSO_WM_UNIT_TEXT_FILL_TYPE" val="1"/>
</p:tagLst>
</file>

<file path=ppt/tags/tag503.xml><?xml version="1.0" encoding="utf-8"?>
<p:tagLst xmlns:p="http://schemas.openxmlformats.org/presentationml/2006/main">
  <p:tag name="KSO_WM_UNIT_TEXT_PART_ID_V2" val="a-1-2"/>
  <p:tag name="KSO_WM_UNIT_COLOR_SCHEME_SHAPE_ID" val="16"/>
  <p:tag name="KSO_WM_UNIT_COLOR_SCHEME_PARENT_PAGE" val="0_1"/>
  <p:tag name="KSO_WM_UNIT_ISCONTENTSTITLE" val="0"/>
  <p:tag name="KSO_WM_UNIT_NOCLEAR" val="0"/>
  <p:tag name="KSO_WM_UNIT_VALUE" val="32"/>
  <p:tag name="KSO_WM_UNIT_HIGHLIGHT" val="0"/>
  <p:tag name="KSO_WM_UNIT_COMPATIBLE" val="0"/>
  <p:tag name="KSO_WM_UNIT_DIAGRAM_ISNUMVISUAL" val="0"/>
  <p:tag name="KSO_WM_UNIT_DIAGRAM_ISREFERUNIT" val="0"/>
  <p:tag name="KSO_WM_UNIT_ID" val="diagram20203749_1*f*1"/>
  <p:tag name="KSO_WM_TEMPLATE_CATEGORY" val="diagram"/>
  <p:tag name="KSO_WM_TEMPLATE_INDEX" val="20203749"/>
  <p:tag name="KSO_WM_UNIT_LAYERLEVEL" val="1"/>
  <p:tag name="KSO_WM_TAG_VERSION" val="1.0"/>
  <p:tag name="KSO_WM_UNIT_PRESET_TEXT" val="单击此处添加文本具体内容，简明扼要的阐述您的观点。根据需要可酌情增减文字，以便观者准确的理解您传达的思想。&#13;单击此处添加文本具体内容，简明扼要的阐述您的观点。根据需要可酌情增减文字，以便观者准确的理解您传达的思想。&#13;单击此处添加文本具体内容，简明扼要的阐述您的观点。根据需要可酌情增减文字，以便观者准确的理解您传达的思想。&#13;单击此处添加文本具体内容，简明扼要的阐述您的观点。根据需要可酌情增减文字，以便观者准确的理解您传达的思想。&#13;单击此处添加文本具体内容，简明扼要的阐述您的观点。根据需要可酌情增减文字，以便观者准确的理解您传达的思想。"/>
  <p:tag name="KSO_WM_UNIT_SUBTYPE" val="a"/>
  <p:tag name="KSO_WM_UNIT_TEXT_FILL_FORE_SCHEMECOLOR_INDEX_BRIGHTNESS" val="0.15"/>
  <p:tag name="KSO_WM_UNIT_TEXT_FILL_FORE_SCHEMECOLOR_INDEX" val="13"/>
  <p:tag name="KSO_WM_UNIT_TEXT_FILL_TYPE" val="1"/>
</p:tagLst>
</file>

<file path=ppt/tags/tag504.xml><?xml version="1.0" encoding="utf-8"?>
<p:tagLst xmlns:p="http://schemas.openxmlformats.org/presentationml/2006/main">
  <p:tag name="KSO_WM_SLIDE_ID" val="diagram20203749_1"/>
  <p:tag name="KSO_WM_TEMPLATE_SUBCATEGORY" val="0"/>
  <p:tag name="KSO_WM_TEMPLATE_MASTER_TYPE" val="0"/>
  <p:tag name="KSO_WM_TEMPLATE_COLOR_TYPE" val="1"/>
  <p:tag name="KSO_WM_SLIDE_TYPE" val="text"/>
  <p:tag name="KSO_WM_SLIDE_SUBTYPE" val="pureTxt"/>
  <p:tag name="KSO_WM_SLIDE_ITEM_CNT" val="0"/>
  <p:tag name="KSO_WM_SLIDE_INDEX" val="1"/>
  <p:tag name="KSO_WM_SLIDE_SIZE" val="919*540"/>
  <p:tag name="KSO_WM_SLIDE_POSITION" val="0*0"/>
  <p:tag name="KSO_WM_TAG_VERSION" val="1.0"/>
  <p:tag name="KSO_WM_BEAUTIFY_FLAG" val="#wm#"/>
  <p:tag name="KSO_WM_TEMPLATE_CATEGORY" val="diagram"/>
  <p:tag name="KSO_WM_TEMPLATE_INDEX" val="20203749"/>
  <p:tag name="KSO_WM_SLIDE_LAYOUT" val="f"/>
  <p:tag name="KSO_WM_SLIDE_LAYOUT_CNT" val="1"/>
</p:tagLst>
</file>

<file path=ppt/tags/tag505.xml><?xml version="1.0" encoding="utf-8"?>
<p:tagLst xmlns:p="http://schemas.openxmlformats.org/presentationml/2006/main">
  <p:tag name="KSO_WM_UNIT_ISCONTENTSTITLE" val="0"/>
  <p:tag name="KSO_WM_UNIT_ISNUMDGMTITLE" val="0"/>
  <p:tag name="KSO_WM_UNIT_NOCLEAR" val="0"/>
  <p:tag name="KSO_WM_UNIT_VALUE" val="38"/>
  <p:tag name="KSO_WM_UNIT_HIGHLIGHT" val="0"/>
  <p:tag name="KSO_WM_UNIT_COMPATIBLE" val="0"/>
  <p:tag name="KSO_WM_UNIT_DIAGRAM_ISNUMVISUAL" val="0"/>
  <p:tag name="KSO_WM_UNIT_DIAGRAM_ISREFERUNIT" val="0"/>
  <p:tag name="KSO_WM_UNIT_TYPE" val="a"/>
  <p:tag name="KSO_WM_UNIT_INDEX" val="1"/>
  <p:tag name="KSO_WM_UNIT_ID" val="diagram20209052_1*a*1"/>
  <p:tag name="KSO_WM_TEMPLATE_CATEGORY" val="diagram"/>
  <p:tag name="KSO_WM_TEMPLATE_INDEX" val="20209052"/>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1f1d914bffe44fc3af9d3f5881dabf0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4bc82c3d819842c5893e646657a12b98"/>
  <p:tag name="KSO_WM_UNIT_TEXT_FILL_FORE_SCHEMECOLOR_INDEX_BRIGHTNESS" val="0"/>
  <p:tag name="KSO_WM_UNIT_TEXT_FILL_FORE_SCHEMECOLOR_INDEX" val="13"/>
  <p:tag name="KSO_WM_UNIT_TEXT_FILL_TYPE" val="1"/>
  <p:tag name="KSO_WM_TEMPLATE_ASSEMBLE_XID" val="60656e884054ed1e2fb7fae9"/>
  <p:tag name="KSO_WM_TEMPLATE_ASSEMBLE_GROUPID" val="60656e884054ed1e2fb7fae9"/>
</p:tagLst>
</file>

<file path=ppt/tags/tag506.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9052_1*f*1"/>
  <p:tag name="KSO_WM_TEMPLATE_CATEGORY" val="diagram"/>
  <p:tag name="KSO_WM_TEMPLATE_INDEX" val="20209052"/>
  <p:tag name="KSO_WM_UNIT_LAYERLEVEL" val="1"/>
  <p:tag name="KSO_WM_TAG_VERSION" val="1.0"/>
  <p:tag name="KSO_WM_BEAUTIFY_FLAG" val="#wm#"/>
  <p:tag name="KSO_WM_UNIT_DEFAULT_FONT" val="14;20;2"/>
  <p:tag name="KSO_WM_UNIT_BLOCK" val="0"/>
  <p:tag name="KSO_WM_UNIT_VALUE" val="258"/>
  <p:tag name="KSO_WM_UNIT_SHOW_EDIT_AREA_INDICATION" val="1"/>
  <p:tag name="KSO_WM_CHIP_GROUPID" val="5e6b05596848fb12bee65ac8"/>
  <p:tag name="KSO_WM_CHIP_XID" val="5e6b05596848fb12bee65aca"/>
  <p:tag name="KSO_WM_UNIT_DEC_AREA_ID" val="8413d2cdc0184527b2346d06c67d0ed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97cf8bc1ac9a48deb4b01611b735588d"/>
  <p:tag name="KSO_WM_UNIT_SUPPORT_UNIT_TYPE" val="[&quot;l&quot;,&quot;m&quot;,&quot;n&quot;,&quot;o&quot;,&quot;p&quot;,&quot;q&quot;,&quot;r&quot;,&quot;δ&quot;,&quot;ε&quot;,&quot;ζ&quot;,&quot;η&quot;,&quot;d&quot;,&quot;α&quot;,&quot;β&quot;]"/>
  <p:tag name="KSO_WM_UNIT_TEXT_FILL_FORE_SCHEMECOLOR_INDEX_BRIGHTNESS" val="0.25"/>
  <p:tag name="KSO_WM_UNIT_TEXT_FILL_FORE_SCHEMECOLOR_INDEX" val="13"/>
  <p:tag name="KSO_WM_UNIT_TEXT_FILL_TYPE" val="1"/>
  <p:tag name="KSO_WM_TEMPLATE_ASSEMBLE_XID" val="60656e884054ed1e2fb7fae9"/>
  <p:tag name="KSO_WM_TEMPLATE_ASSEMBLE_GROUPID" val="60656e884054ed1e2fb7fae9"/>
</p:tagLst>
</file>

<file path=ppt/tags/tag5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9052_1*i*1"/>
  <p:tag name="KSO_WM_TEMPLATE_CATEGORY" val="diagram"/>
  <p:tag name="KSO_WM_TEMPLATE_INDEX" val="20209052"/>
  <p:tag name="KSO_WM_UNIT_LAYERLEVEL" val="1"/>
  <p:tag name="KSO_WM_TAG_VERSION" val="1.0"/>
  <p:tag name="KSO_WM_BEAUTIFY_FLAG" val="#wm#"/>
  <p:tag name="KSO_WM_UNIT_COLOR_SCHEME_SHAPE_ID" val="3"/>
  <p:tag name="KSO_WM_UNIT_COLOR_SCHEME_PARENT_PAGE" val="0_1"/>
  <p:tag name="KSO_WM_UNIT_BLOCK" val="0"/>
  <p:tag name="KSO_WM_UNIT_SM_LIMIT_TYPE" val="2"/>
  <p:tag name="KSO_WM_UNIT_DEC_AREA_ID" val="be073e80245a40b19948c37336788bda"/>
  <p:tag name="KSO_WM_UNIT_DECORATE_INFO" val="{&quot;ReferentInfo&quot;:{&quot;Id&quot;:&quot;slide&quot;,&quot;X&quot;:{&quot;Pos&quot;:2},&quot;Y&quot;:{&quot;Pos&quot;:2}},&quot;DecorateInfoX&quot;:{&quot;Pos&quot;:2,&quot;IsAbs&quot;:false},&quot;DecorateInfoY&quot;:{&quot;Pos&quot;:2,&quot;IsAbs&quot;:false},&quot;DecorateInfoW&quot;:{&quot;IsAbs&quot;:false},&quot;DecorateInfoH&quot;:{&quot;IsAbs&quot;:false},&quot;whChangeMode&quot;:1}"/>
  <p:tag name="KSO_WM_CHIP_GROUPID" val="5efd90c781ee359a788b1dc7"/>
  <p:tag name="KSO_WM_CHIP_XID" val="5efd90c781ee359a788b1dc8"/>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342"/>
  <p:tag name="KSO_WM_TEMPLATE_ASSEMBLE_XID" val="60656e884054ed1e2fb7fae9"/>
  <p:tag name="KSO_WM_TEMPLATE_ASSEMBLE_GROUPID" val="60656e884054ed1e2fb7fae9"/>
</p:tagLst>
</file>

<file path=ppt/tags/tag5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9052_1*i*2"/>
  <p:tag name="KSO_WM_TEMPLATE_CATEGORY" val="diagram"/>
  <p:tag name="KSO_WM_TEMPLATE_INDEX" val="20209052"/>
  <p:tag name="KSO_WM_UNIT_LAYERLEVEL" val="1"/>
  <p:tag name="KSO_WM_TAG_VERSION" val="1.0"/>
  <p:tag name="KSO_WM_BEAUTIFY_FLAG" val="#wm#"/>
  <p:tag name="KSO_WM_UNIT_COLOR_SCHEME_SHAPE_ID" val="4"/>
  <p:tag name="KSO_WM_UNIT_COLOR_SCHEME_PARENT_PAGE" val="0_1"/>
  <p:tag name="KSO_WM_UNIT_BLOCK" val="0"/>
  <p:tag name="KSO_WM_UNIT_SM_LIMIT_TYPE" val="2"/>
  <p:tag name="KSO_WM_UNIT_DEC_AREA_ID" val="6d4c704597594668b9ae8bcb557c9f26"/>
  <p:tag name="KSO_WM_UNIT_DECORATE_INFO" val="{&quot;ReferentInfo&quot;:{&quot;Id&quot;:&quot;slide&quot;,&quot;X&quot;:{&quot;Pos&quot;:0},&quot;Y&quot;:{&quot;Pos&quot;:2}},&quot;DecorateInfoX&quot;:{&quot;Pos&quot;:0,&quot;IsAbs&quot;:false},&quot;DecorateInfoY&quot;:{&quot;Pos&quot;:2,&quot;IsAbs&quot;:false},&quot;DecorateInfoW&quot;:{&quot;IsAbs&quot;:false},&quot;DecorateInfoH&quot;:{&quot;IsAbs&quot;:false},&quot;whChangeMode&quot;:1}"/>
  <p:tag name="KSO_WM_CHIP_GROUPID" val="5efd90c781ee359a788b1dc7"/>
  <p:tag name="KSO_WM_CHIP_XID" val="5efd90c781ee359a788b1dc8"/>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14"/>
  <p:tag name="KSO_WM_UNIT_TEXT_FILL_TYPE" val="1"/>
  <p:tag name="KSO_WM_UNIT_VALUE" val="80"/>
  <p:tag name="KSO_WM_TEMPLATE_ASSEMBLE_XID" val="60656e884054ed1e2fb7fae9"/>
  <p:tag name="KSO_WM_TEMPLATE_ASSEMBLE_GROUPID" val="60656e884054ed1e2fb7fae9"/>
</p:tagLst>
</file>

<file path=ppt/tags/tag5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9052_1*i*3"/>
  <p:tag name="KSO_WM_TEMPLATE_CATEGORY" val="diagram"/>
  <p:tag name="KSO_WM_TEMPLATE_INDEX" val="20209052"/>
  <p:tag name="KSO_WM_UNIT_LAYERLEVEL" val="1"/>
  <p:tag name="KSO_WM_TAG_VERSION" val="1.0"/>
  <p:tag name="KSO_WM_BEAUTIFY_FLAG" val="#wm#"/>
  <p:tag name="KSO_WM_UNIT_COLOR_SCHEME_SHAPE_ID" val="5"/>
  <p:tag name="KSO_WM_UNIT_COLOR_SCHEME_PARENT_PAGE" val="0_1"/>
  <p:tag name="KSO_WM_UNIT_DECOLORIZATION" val="1"/>
  <p:tag name="KSO_WM_UNIT_BLOCK" val="0"/>
  <p:tag name="KSO_WM_UNIT_SM_LIMIT_TYPE" val="2"/>
  <p:tag name="KSO_WM_UNIT_DEC_AREA_ID" val="28fe05600c6746138762ac005d130c77"/>
  <p:tag name="KSO_WM_UNIT_DECORATE_INFO" val="{&quot;ReferentInfo&quot;:{&quot;Id&quot;:&quot;slide&quot;,&quot;X&quot;:{&quot;Pos&quot;:2},&quot;Y&quot;:{&quot;Pos&quot;:1}},&quot;DecorateInfoX&quot;:{&quot;Pos&quot;:2,&quot;IsAbs&quot;:false},&quot;DecorateInfoY&quot;:{&quot;Pos&quot;:1,&quot;IsAbs&quot;:false},&quot;DecorateInfoW&quot;:{&quot;IsAbs&quot;:false},&quot;DecorateInfoH&quot;:{&quot;IsAbs&quot;:false},&quot;whChangeMode&quot;:1}"/>
  <p:tag name="KSO_WM_CHIP_GROUPID" val="5efd90c781ee359a788b1dc7"/>
  <p:tag name="KSO_WM_CHIP_XID" val="5efd90c781ee359a788b1dc8"/>
  <p:tag name="KSO_WM_UNIT_LINE_FORE_SCHEMECOLOR_INDEX_BRIGHTNESS" val="0"/>
  <p:tag name="KSO_WM_UNIT_LINE_FORE_SCHEMECOLOR_INDEX" val="5"/>
  <p:tag name="KSO_WM_UNIT_LINE_FILL_TYPE" val="2"/>
  <p:tag name="KSO_WM_TEMPLATE_ASSEMBLE_XID" val="60656e884054ed1e2fb7fae9"/>
  <p:tag name="KSO_WM_TEMPLATE_ASSEMBLE_GROUPID" val="60656e884054ed1e2fb7fae9"/>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09365_3*l_h_i*1_1_1"/>
  <p:tag name="KSO_WM_TEMPLATE_CATEGORY" val="diagram"/>
  <p:tag name="KSO_WM_TEMPLATE_INDEX" val="20209365"/>
  <p:tag name="KSO_WM_UNIT_LAYERLEVEL" val="1_1_1"/>
  <p:tag name="KSO_WM_TAG_VERSION" val="1.0"/>
  <p:tag name="KSO_WM_BEAUTIFY_FLAG" val="#wm#"/>
  <p:tag name="KSO_WM_UNIT_TEXT_FILL_FORE_SCHEMECOLOR_INDEX_BRIGHTNESS" val="-0.25"/>
  <p:tag name="KSO_WM_UNIT_TEXT_FILL_FORE_SCHEMECOLOR_INDEX" val="8"/>
  <p:tag name="KSO_WM_UNIT_TEXT_FILL_TYPE" val="1"/>
  <p:tag name="KSO_WM_UNIT_USESOURCEFORMAT_APPLY" val="1"/>
</p:tagLst>
</file>

<file path=ppt/tags/tag5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09052_1*i*4"/>
  <p:tag name="KSO_WM_TEMPLATE_CATEGORY" val="diagram"/>
  <p:tag name="KSO_WM_TEMPLATE_INDEX" val="20209052"/>
  <p:tag name="KSO_WM_UNIT_LAYERLEVEL" val="1"/>
  <p:tag name="KSO_WM_TAG_VERSION" val="1.0"/>
  <p:tag name="KSO_WM_BEAUTIFY_FLAG" val="#wm#"/>
  <p:tag name="KSO_WM_UNIT_BLOCK" val="0"/>
  <p:tag name="KSO_WM_UNIT_SM_LIMIT_TYPE" val="2"/>
  <p:tag name="KSO_WM_UNIT_DEC_AREA_ID" val="fecd4212b4e444c58040adc43f520da8"/>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CHIP_GROUPID" val="5efd90c781ee359a788b1dc7"/>
  <p:tag name="KSO_WM_CHIP_XID" val="5efd90c781ee359a788b1dc8"/>
  <p:tag name="KSO_WM_TEMPLATE_ASSEMBLE_XID" val="60656e884054ed1e2fb7fae9"/>
  <p:tag name="KSO_WM_TEMPLATE_ASSEMBLE_GROUPID" val="60656e884054ed1e2fb7fae9"/>
</p:tagLst>
</file>

<file path=ppt/tags/tag5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hip20208420_1*i*4"/>
  <p:tag name="KSO_WM_TEMPLATE_CATEGORY" val="chip"/>
  <p:tag name="KSO_WM_TEMPLATE_INDEX" val="20208420"/>
  <p:tag name="KSO_WM_UNIT_LAYERLEVEL" val="1"/>
  <p:tag name="KSO_WM_TAG_VERSION" val="1.0"/>
  <p:tag name="KSO_WM_BEAUTIFY_FLAG" val="#wm#"/>
  <p:tag name="KSO_WM_UNIT_COLOR_SCHEME_SHAPE_ID" val="7"/>
  <p:tag name="KSO_WM_UNIT_COLOR_SCHEME_PARENT_PAGE" val="0_1"/>
  <p:tag name="KSO_WM_UNIT_BLOCK" val="0"/>
  <p:tag name="KSO_WM_UNIT_SM_LIMIT_TYPE" val="1"/>
  <p:tag name="KSO_WM_UNIT_DEC_AREA_ID" val="717e9aed876c4c15ba3f5ee5bbb8dd55"/>
  <p:tag name="KSO_WM_UNIT_DECORATE_INFO" val="{&quot;ReferentInfo&quot;:{&quot;X&quot;:{&quot;Pos&quot;:0},&quot;Y&quot;:{&quot;Pos&quot;:0}},&quot;DecorateInfoX&quot;:{&quot;Pos&quot;:0,&quot;IsAbs&quot;:false},&quot;DecorateInfoY&quot;:{&quot;Pos&quot;:0,&quot;IsAbs&quot;:false},&quot;DecorateInfoW&quot;:{&quot;IsAbs&quot;:true},&quot;DecorateInfoH&quot;:{&quot;IsAbs&quot;:true}}"/>
</p:tagLst>
</file>

<file path=ppt/tags/tag5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09052_1*i*5"/>
  <p:tag name="KSO_WM_TEMPLATE_CATEGORY" val="diagram"/>
  <p:tag name="KSO_WM_TEMPLATE_INDEX" val="20209052"/>
  <p:tag name="KSO_WM_UNIT_LAYERLEVEL" val="1"/>
  <p:tag name="KSO_WM_TAG_VERSION" val="1.0"/>
  <p:tag name="KSO_WM_BEAUTIFY_FLAG" val="#wm#"/>
  <p:tag name="KSO_WM_UNIT_COLOR_SCHEME_SHAPE_ID" val="11"/>
  <p:tag name="KSO_WM_UNIT_COLOR_SCHEME_PARENT_PAGE" val="0_1"/>
  <p:tag name="KSO_WM_UNIT_DECOLORIZATION" val="1"/>
  <p:tag name="KSO_WM_UNIT_SM_LIMIT_TYPE" val="2"/>
  <p:tag name="KSO_WM_CHIP_GROUPID" val="5efd90c781ee359a788b1dc7"/>
  <p:tag name="KSO_WM_CHIP_XID" val="5efd90c781ee359a788b1dc8"/>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2"/>
  <p:tag name="KSO_WM_TEMPLATE_ASSEMBLE_XID" val="60656e884054ed1e2fb7fae9"/>
  <p:tag name="KSO_WM_TEMPLATE_ASSEMBLE_GROUPID" val="60656e884054ed1e2fb7fae9"/>
</p:tagLst>
</file>

<file path=ppt/tags/tag5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09052_1*i*6"/>
  <p:tag name="KSO_WM_TEMPLATE_CATEGORY" val="diagram"/>
  <p:tag name="KSO_WM_TEMPLATE_INDEX" val="20209052"/>
  <p:tag name="KSO_WM_UNIT_LAYERLEVEL" val="1"/>
  <p:tag name="KSO_WM_TAG_VERSION" val="1.0"/>
  <p:tag name="KSO_WM_BEAUTIFY_FLAG" val="#wm#"/>
  <p:tag name="KSO_WM_UNIT_COLOR_SCHEME_SHAPE_ID" val="12"/>
  <p:tag name="KSO_WM_UNIT_COLOR_SCHEME_PARENT_PAGE" val="0_1"/>
  <p:tag name="KSO_WM_UNIT_DECOLORIZATION" val="1"/>
  <p:tag name="KSO_WM_UNIT_SM_LIMIT_TYPE" val="2"/>
  <p:tag name="KSO_WM_CHIP_GROUPID" val="5efd90c781ee359a788b1dc7"/>
  <p:tag name="KSO_WM_CHIP_XID" val="5efd90c781ee359a788b1dc8"/>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2"/>
  <p:tag name="KSO_WM_TEMPLATE_ASSEMBLE_XID" val="60656e884054ed1e2fb7fae9"/>
  <p:tag name="KSO_WM_TEMPLATE_ASSEMBLE_GROUPID" val="60656e884054ed1e2fb7fae9"/>
</p:tagLst>
</file>

<file path=ppt/tags/tag5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chip20208420_1*i*7"/>
  <p:tag name="KSO_WM_TEMPLATE_CATEGORY" val="chip"/>
  <p:tag name="KSO_WM_TEMPLATE_INDEX" val="20208420"/>
  <p:tag name="KSO_WM_UNIT_LAYERLEVEL" val="1"/>
  <p:tag name="KSO_WM_TAG_VERSION" val="1.0"/>
  <p:tag name="KSO_WM_BEAUTIFY_FLAG" val="#wm#"/>
  <p:tag name="KSO_WM_UNIT_COLOR_SCHEME_SHAPE_ID" val="8"/>
  <p:tag name="KSO_WM_UNIT_COLOR_SCHEME_PARENT_PAGE" val="0_1"/>
  <p:tag name="KSO_WM_UNIT_BLOCK" val="0"/>
  <p:tag name="KSO_WM_UNIT_SM_LIMIT_TYPE" val="1"/>
  <p:tag name="KSO_WM_UNIT_DEC_AREA_ID" val="8070127b3714468ea552a232dfcaf15b"/>
  <p:tag name="KSO_WM_UNIT_DECORATE_INFO" val="{&quot;ReferentInfo&quot;:{&quot;X&quot;:{&quot;Pos&quot;:0},&quot;Y&quot;:{&quot;Pos&quot;:0}},&quot;DecorateInfoX&quot;:{&quot;Pos&quot;:0,&quot;IsAbs&quot;:false},&quot;DecorateInfoY&quot;:{&quot;Pos&quot;:0,&quot;IsAbs&quot;:false},&quot;DecorateInfoW&quot;:{&quot;IsAbs&quot;:true},&quot;DecorateInfoH&quot;:{&quot;IsAbs&quot;:true}}"/>
</p:tagLst>
</file>

<file path=ppt/tags/tag5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diagram20209052_1*i*7"/>
  <p:tag name="KSO_WM_TEMPLATE_CATEGORY" val="diagram"/>
  <p:tag name="KSO_WM_TEMPLATE_INDEX" val="20209052"/>
  <p:tag name="KSO_WM_UNIT_LAYERLEVEL" val="1"/>
  <p:tag name="KSO_WM_TAG_VERSION" val="1.0"/>
  <p:tag name="KSO_WM_BEAUTIFY_FLAG" val="#wm#"/>
  <p:tag name="KSO_WM_UNIT_COLOR_SCHEME_SHAPE_ID" val="9"/>
  <p:tag name="KSO_WM_UNIT_COLOR_SCHEME_PARENT_PAGE" val="0_1"/>
  <p:tag name="KSO_WM_UNIT_SM_LIMIT_TYPE" val="2"/>
  <p:tag name="KSO_WM_CHIP_GROUPID" val="5efd90c781ee359a788b1dc7"/>
  <p:tag name="KSO_WM_CHIP_XID" val="5efd90c781ee359a788b1dc8"/>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2"/>
  <p:tag name="KSO_WM_TEMPLATE_ASSEMBLE_XID" val="60656e884054ed1e2fb7fae9"/>
  <p:tag name="KSO_WM_TEMPLATE_ASSEMBLE_GROUPID" val="60656e884054ed1e2fb7fae9"/>
</p:tagLst>
</file>

<file path=ppt/tags/tag5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diagram20209052_1*i*8"/>
  <p:tag name="KSO_WM_TEMPLATE_CATEGORY" val="diagram"/>
  <p:tag name="KSO_WM_TEMPLATE_INDEX" val="20209052"/>
  <p:tag name="KSO_WM_UNIT_LAYERLEVEL" val="1"/>
  <p:tag name="KSO_WM_TAG_VERSION" val="1.0"/>
  <p:tag name="KSO_WM_BEAUTIFY_FLAG" val="#wm#"/>
  <p:tag name="KSO_WM_UNIT_COLOR_SCHEME_SHAPE_ID" val="10"/>
  <p:tag name="KSO_WM_UNIT_COLOR_SCHEME_PARENT_PAGE" val="0_1"/>
  <p:tag name="KSO_WM_UNIT_SM_LIMIT_TYPE" val="2"/>
  <p:tag name="KSO_WM_CHIP_GROUPID" val="5efd90c781ee359a788b1dc7"/>
  <p:tag name="KSO_WM_CHIP_XID" val="5efd90c781ee359a788b1dc8"/>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2"/>
  <p:tag name="KSO_WM_TEMPLATE_ASSEMBLE_XID" val="60656e884054ed1e2fb7fae9"/>
  <p:tag name="KSO_WM_TEMPLATE_ASSEMBLE_GROUPID" val="60656e884054ed1e2fb7fae9"/>
</p:tagLst>
</file>

<file path=ppt/tags/tag517.xml><?xml version="1.0" encoding="utf-8"?>
<p:tagLst xmlns:p="http://schemas.openxmlformats.org/presentationml/2006/main">
  <p:tag name="KSO_WM_SLIDE_ID" val="diagram20209052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TAG_VERSION" val="1.0"/>
  <p:tag name="KSO_WM_BEAUTIFY_FLAG" val="#wm#"/>
  <p:tag name="KSO_WM_TEMPLATE_CATEGORY" val="diagram"/>
  <p:tag name="KSO_WM_TEMPLATE_INDEX" val="20209052"/>
  <p:tag name="KSO_WM_SLIDE_LAYOUT" val="a_f"/>
  <p:tag name="KSO_WM_SLIDE_LAYOUT_CNT" val="1_1"/>
  <p:tag name="KSO_WM_TEMPLATE_THUMBS_INDEX" val="1、4、7、12、13、14、15、16、17、18、20、24、25、28、33、36、40、43、44"/>
  <p:tag name="KSO_WM_SLIDE_BACKGROUND" val="[&quot;general&quot;]"/>
  <p:tag name="KSO_WM_SLIDE_RATIO" val="1.777778"/>
  <p:tag name="KSO_WM_SLIDE_SIZE" val="959*456"/>
  <p:tag name="KSO_WM_SLIDE_POSITION" val="0*84"/>
  <p:tag name="KSO_WM_CHIP_INFOS" val="{&quot;type&quot;:0,&quot;layout_type&quot;:&quot;topbottom&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fd90c781ee359a788b1dc8"/>
  <p:tag name="KSO_WM_CHIP_FILLPROP" val="[[{&quot;text_align&quot;:&quot;lb&quot;,&quot;text_direction&quot;:&quot;horizontal&quot;,&quot;support_big_font&quot;:false,&quot;fill_id&quot;:&quot;5a95084338614008b4a3592a762c7ba4&quot;,&quot;fill_align&quot;:&quot;lb&quot;,&quot;chip_types&quot;:[&quot;text&quot;,&quot;header&quot;]},{&quot;text_align&quot;:&quot;lt&quot;,&quot;text_direction&quot;:&quot;horizontal&quot;,&quot;support_big_font&quot;:false,&quot;fill_id&quot;:&quot;12cba8bde818492180022c48cdf73154&quot;,&quot;fill_align&quot;:&quot;lt&quot;,&quot;chip_types&quot;:[&quot;diagram&quot;,&quot;text&quot;,&quot;picture&quot;,&quot;chart&quot;,&quot;table&quot;]}]]"/>
  <p:tag name="FIXED_XID_TMP" val="5f5ee1ca4d6848d78f644aed"/>
  <p:tag name="KSO_WM_CHIP_DECFILLPROP" val="[]"/>
  <p:tag name="KSO_WM_SLIDE_CAN_ADD_NAVIGATION" val="1"/>
  <p:tag name="KSO_WM_CHIP_GROUPID" val="5efd90c781ee359a788b1dc7"/>
  <p:tag name="KSO_WM_SLIDE_BK_DARK_LIGHT" val="2"/>
  <p:tag name="KSO_WM_SLIDE_BACKGROUND_TYPE" val="general"/>
  <p:tag name="KSO_WM_SLIDE_SUPPORT_FEATURE_TYPE" val="0"/>
  <p:tag name="KSO_WM_TEMPLATE_ASSEMBLE_XID" val="60656e884054ed1e2fb7fae9"/>
  <p:tag name="KSO_WM_TEMPLATE_ASSEMBLE_GROUPID" val="60656e884054ed1e2fb7fae9"/>
  <p:tag name="KSO_WM_SLIDE_COLORSCHEME_VERSION" val="3.2"/>
  <p:tag name="KSO_WM_SLIDE_LAYOUT_INFO" val="{&quot;backgroundInfo&quot;:[{&quot;bottom&quot;:0,&quot;bottomAbs&quot;:false,&quot;left&quot;:0,&quot;leftAbs&quot;:false,&quot;right&quot;:0,&quot;rightAbs&quot;:false,&quot;top&quot;:0,&quot;topAbs&quot;:false,&quot;type&quot;:&quot;general&quot;}],&quot;id&quot;:&quot;2021-04-01T15:04:57&quot;,&quot;maxSize&quot;:{&quot;size1&quot;:33.5},&quot;minSize&quot;:{&quot;size1&quot;:33.5},&quot;normalSize&quot;:{&quot;size1&quot;:33.5},&quot;subLayout&quot;:[{&quot;id&quot;:&quot;2021-04-01T15:04:57&quot;,&quot;margin&quot;:{&quot;bottom&quot;:0.0260000042617321,&quot;left&quot;:1.6929999589920044,&quot;right&quot;:5.079999923706055,&quot;top&quot;:2.117000102996826},&quot;type&quot;:0},{&quot;id&quot;:&quot;2021-04-01T15:04:57&quot;,&quot;margin&quot;:{&quot;bottom&quot;:4.2330002784729,&quot;left&quot;:1.6929999589920044,&quot;right&quot;:1.6929999589920044,&quot;top&quot;:1.6670000553131104},&quot;type&quot;:0}],&quot;type&quot;:0}"/>
</p:tagLst>
</file>

<file path=ppt/tags/tag518.xml><?xml version="1.0" encoding="utf-8"?>
<p:tagLst xmlns:p="http://schemas.openxmlformats.org/presentationml/2006/main">
  <p:tag name="KSO_WM_UNIT_VALUE" val="1903*1722"/>
  <p:tag name="KSO_WM_UNIT_HIGHLIGHT" val="0"/>
  <p:tag name="KSO_WM_UNIT_COMPATIBLE" val="0"/>
  <p:tag name="KSO_WM_UNIT_DIAGRAM_ISNUMVISUAL" val="0"/>
  <p:tag name="KSO_WM_UNIT_DIAGRAM_ISREFERUNIT" val="0"/>
  <p:tag name="KSO_WM_DIAGRAM_GROUP_CODE" val="ζ1-1"/>
  <p:tag name="KSO_WM_UNIT_TYPE" val="ζ_h_d"/>
  <p:tag name="KSO_WM_UNIT_INDEX" val="1_1_1"/>
  <p:tag name="KSO_WM_UNIT_ID" val="diagram20215471_1*ζ_h_d*1_1_1"/>
  <p:tag name="KSO_WM_TEMPLATE_CATEGORY" val="diagram"/>
  <p:tag name="KSO_WM_TEMPLATE_INDEX" val="20215471"/>
  <p:tag name="KSO_WM_UNIT_LAYERLEVEL" val="1_1_1"/>
  <p:tag name="KSO_WM_TAG_VERSION" val="1.0"/>
  <p:tag name="KSO_WM_BEAUTIFY_FLAG" val="#wm#"/>
  <p:tag name="KSO_WM_UNIT_PICTURE_TOWARD" val="1"/>
  <p:tag name="KSO_WM_UNIT_PICTURE_DOCKSIDE" val="cb,lm,ct"/>
  <p:tag name="KSO_WM_UNIT_DIAGRAM_MODELTYPE" val="creativePicture"/>
  <p:tag name="KSO_WM_UNIT_USESOURCEFORMAT_APPLY" val="1"/>
</p:tagLst>
</file>

<file path=ppt/tags/tag51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ζ1-1"/>
  <p:tag name="KSO_WM_UNIT_TYPE" val="ζ_h_i"/>
  <p:tag name="KSO_WM_UNIT_INDEX" val="1_1_1"/>
  <p:tag name="KSO_WM_UNIT_ID" val="diagram20215471_1*ζ_h_i*1_1_1"/>
  <p:tag name="KSO_WM_TEMPLATE_CATEGORY" val="diagram"/>
  <p:tag name="KSO_WM_TEMPLATE_INDEX" val="20215471"/>
  <p:tag name="KSO_WM_UNIT_LAYERLEVEL" val="1_1_1"/>
  <p:tag name="KSO_WM_TAG_VERSION" val="1.0"/>
  <p:tag name="KSO_WM_BEAUTIFY_FLAG" val="#wm#"/>
  <p:tag name="KSO_WM_UNIT_PICTURE_TOWARD" val="1"/>
  <p:tag name="KSO_WM_UNIT_PICTURE_DOCKSIDE" val="cb,lm,ct"/>
  <p:tag name="KSO_WM_UNIT_DIAGRAM_MODELTYPE" val="creativePicture"/>
  <p:tag name="KSO_WM_UNIT_USESOURCEFORMAT_APPLY"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09365_3*l_h_i*1_1_2"/>
  <p:tag name="KSO_WM_TEMPLATE_CATEGORY" val="diagram"/>
  <p:tag name="KSO_WM_TEMPLATE_INDEX" val="20209365"/>
  <p:tag name="KSO_WM_UNIT_LAYERLEVEL" val="1_1_1"/>
  <p:tag name="KSO_WM_TAG_VERSION" val="1.0"/>
  <p:tag name="KSO_WM_BEAUTIFY_FLAG" val="#wm#"/>
  <p:tag name="KSO_WM_UNIT_TEXT_FILL_FORE_SCHEMECOLOR_INDEX_BRIGHTNESS" val="0"/>
  <p:tag name="KSO_WM_UNIT_TEXT_FILL_FORE_SCHEMECOLOR_INDEX" val="13"/>
  <p:tag name="KSO_WM_UNIT_TEXT_FILL_TYPE" val="1"/>
  <p:tag name="KSO_WM_UNIT_USESOURCEFORMAT_APPLY" val="1"/>
</p:tagLst>
</file>

<file path=ppt/tags/tag5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ζ1-1"/>
  <p:tag name="KSO_WM_UNIT_TYPE" val="ζ_h_i"/>
  <p:tag name="KSO_WM_UNIT_INDEX" val="1_1_2"/>
  <p:tag name="KSO_WM_UNIT_ID" val="diagram20215471_1*ζ_h_i*1_1_2"/>
  <p:tag name="KSO_WM_TEMPLATE_CATEGORY" val="diagram"/>
  <p:tag name="KSO_WM_TEMPLATE_INDEX" val="20215471"/>
  <p:tag name="KSO_WM_UNIT_LAYERLEVEL" val="1_1_1"/>
  <p:tag name="KSO_WM_TAG_VERSION" val="1.0"/>
  <p:tag name="KSO_WM_BEAUTIFY_FLAG" val="#wm#"/>
  <p:tag name="KSO_WM_UNIT_PICTURE_TOWARD" val="1"/>
  <p:tag name="KSO_WM_UNIT_PICTURE_DOCKSIDE" val="cb,lm,ct"/>
  <p:tag name="KSO_WM_UNIT_DIAGRAM_MODELTYPE" val="creativePicture"/>
  <p:tag name="KSO_WM_UNIT_USESOURCEFORMAT_APPLY"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5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ζ1-1"/>
  <p:tag name="KSO_WM_UNIT_TYPE" val="ζ_h_i"/>
  <p:tag name="KSO_WM_UNIT_INDEX" val="1_1_3"/>
  <p:tag name="KSO_WM_UNIT_ID" val="diagram20215471_1*ζ_h_i*1_1_3"/>
  <p:tag name="KSO_WM_TEMPLATE_CATEGORY" val="diagram"/>
  <p:tag name="KSO_WM_TEMPLATE_INDEX" val="20215471"/>
  <p:tag name="KSO_WM_UNIT_LAYERLEVEL" val="1_1_1"/>
  <p:tag name="KSO_WM_TAG_VERSION" val="1.0"/>
  <p:tag name="KSO_WM_BEAUTIFY_FLAG" val="#wm#"/>
  <p:tag name="KSO_WM_UNIT_PICTURE_TOWARD" val="1"/>
  <p:tag name="KSO_WM_UNIT_PICTURE_DOCKSIDE" val="cb,lm,ct"/>
  <p:tag name="KSO_WM_UNIT_DIAGRAM_MODELTYPE" val="creativePicture"/>
  <p:tag name="KSO_WM_UNIT_USESOURCEFORMAT_APPLY"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522.xml><?xml version="1.0" encoding="utf-8"?>
<p:tagLst xmlns:p="http://schemas.openxmlformats.org/presentationml/2006/mai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UNIT_TYPE" val="a"/>
  <p:tag name="KSO_WM_UNIT_INDEX" val="1"/>
  <p:tag name="KSO_WM_UNIT_ID" val="diagram20217083_1*a*1"/>
  <p:tag name="KSO_WM_TEMPLATE_CATEGORY" val="diagram"/>
  <p:tag name="KSO_WM_TEMPLATE_INDEX" val="20217083"/>
  <p:tag name="KSO_WM_UNIT_LAYERLEVEL" val="1"/>
  <p:tag name="KSO_WM_TAG_VERSION" val="1.0"/>
  <p:tag name="KSO_WM_BEAUTIFY_FLAG" val="#wm#"/>
  <p:tag name="KSO_WM_UNIT_PRESET_TEXT" val="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862857bfe7c3487b9c707ae697b3de8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88be469b56ee4f8fbb415a85280eb1fe"/>
  <p:tag name="KSO_WM_UNIT_TEXT_FILL_FORE_SCHEMECOLOR_INDEX_BRIGHTNESS" val="0"/>
  <p:tag name="KSO_WM_UNIT_TEXT_FILL_FORE_SCHEMECOLOR_INDEX" val="13"/>
  <p:tag name="KSO_WM_UNIT_TEXT_FILL_TYPE" val="1"/>
  <p:tag name="KSO_WM_TEMPLATE_ASSEMBLE_XID" val="6065705a4054ed1e2fb814d5"/>
  <p:tag name="KSO_WM_TEMPLATE_ASSEMBLE_GROUPID" val="6065705a4054ed1e2fb814d5"/>
</p:tagLst>
</file>

<file path=ppt/tags/tag523.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7083_1*f*1"/>
  <p:tag name="KSO_WM_TEMPLATE_CATEGORY" val="diagram"/>
  <p:tag name="KSO_WM_TEMPLATE_INDEX" val="20217083"/>
  <p:tag name="KSO_WM_UNIT_LAYERLEVEL" val="1"/>
  <p:tag name="KSO_WM_TAG_VERSION" val="1.0"/>
  <p:tag name="KSO_WM_BEAUTIFY_FLAG" val="#wm#"/>
  <p:tag name="KSO_WM_UNIT_DEFAULT_FONT" val="14;20;2"/>
  <p:tag name="KSO_WM_UNIT_BLOCK" val="0"/>
  <p:tag name="KSO_WM_UNIT_VALUE" val="72"/>
  <p:tag name="KSO_WM_UNIT_SHOW_EDIT_AREA_INDICATION" val="1"/>
  <p:tag name="KSO_WM_CHIP_GROUPID" val="5e6b05596848fb12bee65ac8"/>
  <p:tag name="KSO_WM_CHIP_XID" val="5e6b05596848fb12bee65aca"/>
  <p:tag name="KSO_WM_UNIT_DEC_AREA_ID" val="0b5e953b8ecf441ca4383feb1f3f00d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dd13586027a3420c82af94eb6fddc829"/>
  <p:tag name="KSO_WM_UNIT_TEXT_FILL_FORE_SCHEMECOLOR_INDEX_BRIGHTNESS" val="0.25"/>
  <p:tag name="KSO_WM_UNIT_TEXT_FILL_FORE_SCHEMECOLOR_INDEX" val="13"/>
  <p:tag name="KSO_WM_UNIT_TEXT_FILL_TYPE" val="1"/>
  <p:tag name="KSO_WM_TEMPLATE_ASSEMBLE_XID" val="6065705a4054ed1e2fb814d5"/>
  <p:tag name="KSO_WM_TEMPLATE_ASSEMBLE_GROUPID" val="6065705a4054ed1e2fb814d5"/>
</p:tagLst>
</file>

<file path=ppt/tags/tag524.xml><?xml version="1.0" encoding="utf-8"?>
<p:tagLst xmlns:p="http://schemas.openxmlformats.org/presentationml/2006/main">
  <p:tag name="KSO_WM_BEAUTIFY_FLAG" val="#wm#"/>
  <p:tag name="KSO_WM_TEMPLATE_CATEGORY" val="diagram"/>
  <p:tag name="KSO_WM_TEMPLATE_INDEX" val="20217083"/>
  <p:tag name="KSO_WM_SLIDE_ID" val="diagram20217083_1"/>
  <p:tag name="KSO_WM_TEMPLATE_SUBCATEGORY" val="21"/>
  <p:tag name="KSO_WM_TEMPLATE_MASTER_TYPE" val="0"/>
  <p:tag name="KSO_WM_TEMPLATE_COLOR_TYPE" val="1"/>
  <p:tag name="KSO_WM_SLIDE_ITEM_CNT" val="0"/>
  <p:tag name="KSO_WM_SLIDE_INDEX" val="1"/>
  <p:tag name="KSO_WM_TAG_VERSION" val="1.0"/>
  <p:tag name="KSO_WM_SLIDE_LAYOUT" val="a_d_f"/>
  <p:tag name="KSO_WM_SLIDE_LAYOUT_CNT" val="1_1_1"/>
  <p:tag name="KSO_WM_SLIDE_LAYOUT_INFO" val="{&quot;direction&quot;:1,&quot;id&quot;:&quot;2021-04-01T16:16:20&quot;,&quot;maxSize&quot;:{&quot;size1&quot;:62.6},&quot;minSize&quot;:{&quot;size1&quot;:37.5},&quot;normalSize&quot;:{&quot;size1&quot;:60.88125},&quot;subLayout&quot;:[{&quot;id&quot;:&quot;2021-04-01T16:16:20&quot;,&quot;margin&quot;:{&quot;bottom&quot;:0,&quot;left&quot;:0,&quot;right&quot;:0.02600000612437725,&quot;top&quot;:0},&quot;type&quot;:0},{&quot;id&quot;:&quot;2021-04-01T16:16:20&quot;,&quot;maxSize&quot;:{&quot;size1&quot;:52.94230606644242},&quot;minSize&quot;:{&quot;size1&quot;:17.34230606644242},&quot;normalSize&quot;:{&quot;size1&quot;:35.24230606644242},&quot;subLayout&quot;:[{&quot;id&quot;:&quot;2021-04-01T16:16:20&quot;,&quot;margin&quot;:{&quot;bottom&quot;:0.02600000612437725,&quot;left&quot;:1.6670000553131104,&quot;right&quot;:2.5399999618530273,&quot;top&quot;:1.6929999589920044},&quot;type&quot;:0},{&quot;id&quot;:&quot;2021-04-01T16:16:20&quot;,&quot;margin&quot;:{&quot;bottom&quot;:1.6929999589920044,&quot;left&quot;:1.6670000553131104,&quot;right&quot;:2.5399999618530273,&quot;top&quot;:0.8199999928474426},&quot;type&quot;:0}],&quot;type&quot;:0}],&quot;type&quot;:0}"/>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adf8d8998712faa657abe0"/>
  <p:tag name="KSO_WM_CHIP_FILLPROP" val="[[{&quot;text_align&quot;:&quot;cm&quot;,&quot;text_direction&quot;:&quot;horizontal&quot;,&quot;support_features&quot;:[&quot;creativepic&quot;],&quot;support_big_font&quot;:false,&quot;picture_toward&quot;:1,&quot;picture_dockside&quot;:[&quot;ct&quot;,&quot;lm&quot;,&quot;cb&quot;],&quot;fill_id&quot;:&quot;183eaf374f714a84b2c54a128e6c3011&quot;,&quot;fill_align&quot;:&quot;cm&quot;,&quot;chip_types&quot;:[&quot;picture&quot;]},{&quot;text_align&quot;:&quot;lb&quot;,&quot;text_direction&quot;:&quot;horizontal&quot;,&quot;support_big_font&quot;:false,&quot;picture_toward&quot;:0,&quot;picture_dockside&quot;:[],&quot;fill_id&quot;:&quot;80f4446c8ea64aa2a1ac5860ca22fbd5&quot;,&quot;fill_align&quot;:&quot;lb&quot;,&quot;chip_types&quot;:[&quot;text&quot;,&quot;header&quot;]},{&quot;text_align&quot;:&quot;lt&quot;,&quot;text_direction&quot;:&quot;horizontal&quot;,&quot;support_big_font&quot;:false,&quot;picture_toward&quot;:0,&quot;picture_dockside&quot;:[],&quot;fill_id&quot;:&quot;1385868f4354430e9671fb4142dbf48b&quot;,&quot;fill_align&quot;:&quot;lt&quot;,&quot;chip_types&quot;:[&quot;text&quot;]}]]"/>
  <p:tag name="KSO_WM_CHIP_DECFILLPROP" val="[]"/>
  <p:tag name="KSO_WM_SLIDE_TYPE" val="text"/>
  <p:tag name="KSO_WM_SLIDE_SIZE" val="888*540"/>
  <p:tag name="KSO_WM_SLIDE_POSITION" val="0*0"/>
  <p:tag name="KSO_WM_CHIP_GROUPID" val="5fadf8d8998712faa657abdf"/>
  <p:tag name="KSO_WM_SLIDE_BK_DARK_LIGHT" val="2"/>
  <p:tag name="KSO_WM_SLIDE_BACKGROUND_TYPE" val="general"/>
  <p:tag name="KSO_WM_SLIDE_SUPPORT_FEATURE_TYPE" val="8"/>
  <p:tag name="KSO_WM_SLIDE_SUBTYPE" val="picTxt"/>
  <p:tag name="KSO_WM_TEMPLATE_ASSEMBLE_XID" val="6065705a4054ed1e2fb814d5"/>
  <p:tag name="KSO_WM_TEMPLATE_ASSEMBLE_GROUPID" val="6065705a4054ed1e2fb814d5"/>
</p:tagLst>
</file>

<file path=ppt/tags/tag5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5118_1*i*1"/>
  <p:tag name="KSO_WM_TEMPLATE_CATEGORY" val="diagram"/>
  <p:tag name="KSO_WM_TEMPLATE_INDEX" val="20205118"/>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526.xml><?xml version="1.0" encoding="utf-8"?>
<p:tagLst xmlns:p="http://schemas.openxmlformats.org/presentationml/2006/main">
  <p:tag name="KSO_WM_UNIT_TEXT_PART_ID_V2" val="a-4-1"/>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diagram20205118_1*a*1"/>
  <p:tag name="KSO_WM_TEMPLATE_CATEGORY" val="diagram"/>
  <p:tag name="KSO_WM_TEMPLATE_INDEX" val="20205118"/>
  <p:tag name="KSO_WM_UNIT_LAYERLEVEL" val="1"/>
  <p:tag name="KSO_WM_TAG_VERSION" val="1.0"/>
  <p:tag name="KSO_WM_BEAUTIFY_FLAG" val="#wm#"/>
  <p:tag name="KSO_WM_UNIT_PRESET_TEXT" val="单击此处添加大标题内容"/>
  <p:tag name="KSO_WM_UNIT_TEXT_FILL_FORE_SCHEMECOLOR_INDEX_BRIGHTNESS" val="0"/>
  <p:tag name="KSO_WM_UNIT_TEXT_FILL_FORE_SCHEMECOLOR_INDEX" val="14"/>
  <p:tag name="KSO_WM_UNIT_TEXT_FILL_TYPE" val="1"/>
</p:tagLst>
</file>

<file path=ppt/tags/tag527.xml><?xml version="1.0" encoding="utf-8"?>
<p:tagLst xmlns:p="http://schemas.openxmlformats.org/presentationml/2006/main">
  <p:tag name="KSO_WM_UNIT_NOCLEAR" val="0"/>
  <p:tag name="KSO_WM_UNIT_VALUE" val="660"/>
  <p:tag name="KSO_WM_UNIT_HIGHLIGHT" val="0"/>
  <p:tag name="KSO_WM_UNIT_COMPATIBLE" val="0"/>
  <p:tag name="KSO_WM_UNIT_DIAGRAM_ISNUMVISUAL" val="0"/>
  <p:tag name="KSO_WM_UNIT_DIAGRAM_ISREFERUNIT" val="0"/>
  <p:tag name="KSO_WM_UNIT_TYPE" val="f"/>
  <p:tag name="KSO_WM_UNIT_INDEX" val="1"/>
  <p:tag name="KSO_WM_UNIT_ID" val="diagram20205118_1*f*1"/>
  <p:tag name="KSO_WM_TEMPLATE_CATEGORY" val="diagram"/>
  <p:tag name="KSO_WM_TEMPLATE_INDEX" val="20205118"/>
  <p:tag name="KSO_WM_UNIT_LAYERLEVEL" val="1"/>
  <p:tag name="KSO_WM_TAG_VERSION" val="1.0"/>
  <p:tag name="KSO_WM_BEAUTIFY_FLAG" val="#wm#"/>
  <p:tag name="KSO_WM_UNIT_PRESET_TEXT" val="单击此处输入你的正文，文字是您思想的提炼，为了最终演示发布的良好效果，请尽量言简意赅的阐述观点；根据需要可酌情增减文字，以便观者可以准确理解您所传达的信息。&#13;您的正文已经简明扼要，但信息却错综复杂，需要用更多的文字来表述；但请您尽可能提炼思想的精髓，否则容易造成观者的阅读压力，适得其反。&#13;正如我们都希望改变世界，希望给人带去光明，但更多时候只需播下一颗种子，自然有微光照拂，雨露滋养。恰如其分的表达观点，往往可以事半功倍。&#13;单击此处输入你的正文，文字是您思想的提炼，为了最终演示发布的良好效果，请尽量言简意赅的阐述观点；根据需要可酌情增减文字，以便观者可以准确理解您所传达的信息。&#13;您的正文已经简明扼要，但信息却错综复杂，需要用更多的文字来表述；但请您尽可能提炼思想的精髓，否则容易造成观者的阅读压力，适得其反。&#13;正如我们都希望改变世界，希望给人带去光明，但更多时候只需播下一颗种子，自然有微光照拂，雨露滋养。恰如其分的表达观点，往往可以事半功倍。"/>
  <p:tag name="KSO_WM_UNIT_TEXT_FILL_FORE_SCHEMECOLOR_INDEX_BRIGHTNESS" val="0.25"/>
  <p:tag name="KSO_WM_UNIT_TEXT_FILL_FORE_SCHEMECOLOR_INDEX" val="13"/>
  <p:tag name="KSO_WM_UNIT_TEXT_FILL_TYPE" val="1"/>
</p:tagLst>
</file>

<file path=ppt/tags/tag5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5118_1*i*2"/>
  <p:tag name="KSO_WM_TEMPLATE_CATEGORY" val="diagram"/>
  <p:tag name="KSO_WM_TEMPLATE_INDEX" val="20205118"/>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5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5118_1*i*3"/>
  <p:tag name="KSO_WM_TEMPLATE_CATEGORY" val="diagram"/>
  <p:tag name="KSO_WM_TEMPLATE_INDEX" val="20205118"/>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09365_3*l_h_i*1_1_3"/>
  <p:tag name="KSO_WM_TEMPLATE_CATEGORY" val="diagram"/>
  <p:tag name="KSO_WM_TEMPLATE_INDEX" val="20209365"/>
  <p:tag name="KSO_WM_UNIT_LAYERLEVEL" val="1_1_1"/>
  <p:tag name="KSO_WM_TAG_VERSION" val="1.0"/>
  <p:tag name="KSO_WM_BEAUTIFY_FLAG" val="#wm#"/>
  <p:tag name="KSO_WM_UNIT_FILL_FORE_SCHEMECOLOR_INDEX_BRIGHTNESS" val="-0.25"/>
  <p:tag name="KSO_WM_UNIT_FILL_FORE_SCHEMECOLOR_INDEX" val="7"/>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5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05118_1*i*4"/>
  <p:tag name="KSO_WM_TEMPLATE_CATEGORY" val="diagram"/>
  <p:tag name="KSO_WM_TEMPLATE_INDEX" val="20205118"/>
  <p:tag name="KSO_WM_UNIT_LAYERLEVEL" val="1"/>
  <p:tag name="KSO_WM_TAG_VERSION" val="1.0"/>
  <p:tag name="KSO_WM_BEAUTIFY_FLAG" val="#wm#"/>
</p:tagLst>
</file>

<file path=ppt/tags/tag5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05118_1*i*5"/>
  <p:tag name="KSO_WM_TEMPLATE_CATEGORY" val="diagram"/>
  <p:tag name="KSO_WM_TEMPLATE_INDEX" val="20205118"/>
  <p:tag name="KSO_WM_UNIT_LAYERLEVEL" val="1"/>
  <p:tag name="KSO_WM_TAG_VERSION" val="1.0"/>
  <p:tag name="KSO_WM_BEAUTIFY_FLAG" val="#wm#"/>
  <p:tag name="KSO_WM_UNIT_FILL_FORE_SCHEMECOLOR_INDEX_BRIGHTNESS" val="-0.0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5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05118_1*i*6"/>
  <p:tag name="KSO_WM_TEMPLATE_CATEGORY" val="diagram"/>
  <p:tag name="KSO_WM_TEMPLATE_INDEX" val="20205118"/>
  <p:tag name="KSO_WM_UNIT_LAYERLEVEL" val="1"/>
  <p:tag name="KSO_WM_TAG_VERSION" val="1.0"/>
  <p:tag name="KSO_WM_BEAUTIFY_FLAG" val="#wm#"/>
  <p:tag name="KSO_WM_UNIT_FILL_FORE_SCHEMECOLOR_INDEX_BRIGHTNESS" val="-0.0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533.xml><?xml version="1.0" encoding="utf-8"?>
<p:tagLst xmlns:p="http://schemas.openxmlformats.org/presentationml/2006/main">
  <p:tag name="KSO_WM_SLIDE_ID" val="diagram20205118_1"/>
  <p:tag name="KSO_WM_TEMPLATE_SUBCATEGORY" val="0"/>
  <p:tag name="KSO_WM_TEMPLATE_MASTER_TYPE" val="0"/>
  <p:tag name="KSO_WM_TEMPLATE_COLOR_TYPE" val="1"/>
  <p:tag name="KSO_WM_SLIDE_TYPE" val="text"/>
  <p:tag name="KSO_WM_SLIDE_SUBTYPE" val="pureTxt"/>
  <p:tag name="KSO_WM_SLIDE_ITEM_CNT" val="0"/>
  <p:tag name="KSO_WM_SLIDE_INDEX" val="1"/>
  <p:tag name="KSO_WM_SLIDE_SIZE" val="959*540"/>
  <p:tag name="KSO_WM_SLIDE_POSITION" val="0*0"/>
  <p:tag name="KSO_WM_TAG_VERSION" val="1.0"/>
  <p:tag name="KSO_WM_BEAUTIFY_FLAG" val="#wm#"/>
  <p:tag name="KSO_WM_TEMPLATE_CATEGORY" val="diagram"/>
  <p:tag name="KSO_WM_TEMPLATE_INDEX" val="20205118"/>
  <p:tag name="KSO_WM_SLIDE_LAYOUT" val="a_b_f"/>
  <p:tag name="KSO_WM_SLIDE_LAYOUT_CNT" val="1_1_1"/>
</p:tagLst>
</file>

<file path=ppt/tags/tag534.xml><?xml version="1.0" encoding="utf-8"?>
<p:tagLst xmlns:p="http://schemas.openxmlformats.org/presentationml/2006/main">
  <p:tag name="KSO_WM_UNIT_PLACING_PICTURE_USER_VIEWPORT" val="{&quot;height&quot;:8848.645599300087,&quot;width&quot;:15701.872359288422}"/>
</p:tagLst>
</file>

<file path=ppt/tags/tag5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5118_1*i*1"/>
  <p:tag name="KSO_WM_TEMPLATE_CATEGORY" val="diagram"/>
  <p:tag name="KSO_WM_TEMPLATE_INDEX" val="20205118"/>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536.xml><?xml version="1.0" encoding="utf-8"?>
<p:tagLst xmlns:p="http://schemas.openxmlformats.org/presentationml/2006/main">
  <p:tag name="KSO_WM_UNIT_TEXT_PART_ID_V2" val="a-4-1"/>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diagram20205118_1*a*1"/>
  <p:tag name="KSO_WM_TEMPLATE_CATEGORY" val="diagram"/>
  <p:tag name="KSO_WM_TEMPLATE_INDEX" val="20205118"/>
  <p:tag name="KSO_WM_UNIT_LAYERLEVEL" val="1"/>
  <p:tag name="KSO_WM_TAG_VERSION" val="1.0"/>
  <p:tag name="KSO_WM_BEAUTIFY_FLAG" val="#wm#"/>
  <p:tag name="KSO_WM_UNIT_PRESET_TEXT" val="单击此处添加大标题内容"/>
  <p:tag name="KSO_WM_UNIT_TEXT_FILL_FORE_SCHEMECOLOR_INDEX_BRIGHTNESS" val="0"/>
  <p:tag name="KSO_WM_UNIT_TEXT_FILL_FORE_SCHEMECOLOR_INDEX" val="14"/>
  <p:tag name="KSO_WM_UNIT_TEXT_FILL_TYPE" val="1"/>
</p:tagLst>
</file>

<file path=ppt/tags/tag537.xml><?xml version="1.0" encoding="utf-8"?>
<p:tagLst xmlns:p="http://schemas.openxmlformats.org/presentationml/2006/main">
  <p:tag name="KSO_WM_UNIT_NOCLEAR" val="0"/>
  <p:tag name="KSO_WM_UNIT_VALUE" val="660"/>
  <p:tag name="KSO_WM_UNIT_HIGHLIGHT" val="0"/>
  <p:tag name="KSO_WM_UNIT_COMPATIBLE" val="0"/>
  <p:tag name="KSO_WM_UNIT_DIAGRAM_ISNUMVISUAL" val="0"/>
  <p:tag name="KSO_WM_UNIT_DIAGRAM_ISREFERUNIT" val="0"/>
  <p:tag name="KSO_WM_UNIT_TYPE" val="f"/>
  <p:tag name="KSO_WM_UNIT_INDEX" val="1"/>
  <p:tag name="KSO_WM_UNIT_ID" val="diagram20205118_1*f*1"/>
  <p:tag name="KSO_WM_TEMPLATE_CATEGORY" val="diagram"/>
  <p:tag name="KSO_WM_TEMPLATE_INDEX" val="20205118"/>
  <p:tag name="KSO_WM_UNIT_LAYERLEVEL" val="1"/>
  <p:tag name="KSO_WM_TAG_VERSION" val="1.0"/>
  <p:tag name="KSO_WM_BEAUTIFY_FLAG" val="#wm#"/>
  <p:tag name="KSO_WM_UNIT_PRESET_TEXT" val="单击此处输入你的正文，文字是您思想的提炼，为了最终演示发布的良好效果，请尽量言简意赅的阐述观点；根据需要可酌情增减文字，以便观者可以准确理解您所传达的信息。&#13;您的正文已经简明扼要，但信息却错综复杂，需要用更多的文字来表述；但请您尽可能提炼思想的精髓，否则容易造成观者的阅读压力，适得其反。&#13;正如我们都希望改变世界，希望给人带去光明，但更多时候只需播下一颗种子，自然有微光照拂，雨露滋养。恰如其分的表达观点，往往可以事半功倍。&#13;单击此处输入你的正文，文字是您思想的提炼，为了最终演示发布的良好效果，请尽量言简意赅的阐述观点；根据需要可酌情增减文字，以便观者可以准确理解您所传达的信息。&#13;您的正文已经简明扼要，但信息却错综复杂，需要用更多的文字来表述；但请您尽可能提炼思想的精髓，否则容易造成观者的阅读压力，适得其反。&#13;正如我们都希望改变世界，希望给人带去光明，但更多时候只需播下一颗种子，自然有微光照拂，雨露滋养。恰如其分的表达观点，往往可以事半功倍。"/>
  <p:tag name="KSO_WM_UNIT_TEXT_FILL_FORE_SCHEMECOLOR_INDEX_BRIGHTNESS" val="0.25"/>
  <p:tag name="KSO_WM_UNIT_TEXT_FILL_FORE_SCHEMECOLOR_INDEX" val="13"/>
  <p:tag name="KSO_WM_UNIT_TEXT_FILL_TYPE" val="1"/>
</p:tagLst>
</file>

<file path=ppt/tags/tag5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5118_1*i*2"/>
  <p:tag name="KSO_WM_TEMPLATE_CATEGORY" val="diagram"/>
  <p:tag name="KSO_WM_TEMPLATE_INDEX" val="20205118"/>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5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5118_1*i*3"/>
  <p:tag name="KSO_WM_TEMPLATE_CATEGORY" val="diagram"/>
  <p:tag name="KSO_WM_TEMPLATE_INDEX" val="20205118"/>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diagram20209365_3*l_h_i*1_1_4"/>
  <p:tag name="KSO_WM_TEMPLATE_CATEGORY" val="diagram"/>
  <p:tag name="KSO_WM_TEMPLATE_INDEX" val="20209365"/>
  <p:tag name="KSO_WM_UNIT_LAYERLEVEL" val="1_1_1"/>
  <p:tag name="KSO_WM_TAG_VERSION" val="1.0"/>
  <p:tag name="KSO_WM_BEAUTIFY_FLAG" val="#wm#"/>
  <p:tag name="KSO_WM_UNIT_FILL_FORE_SCHEMECOLOR_INDEX_BRIGHTNESS" val="-0.1"/>
  <p:tag name="KSO_WM_UNIT_FILL_FORE_SCHEMECOLOR_INDEX" val="6"/>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5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05118_1*i*4"/>
  <p:tag name="KSO_WM_TEMPLATE_CATEGORY" val="diagram"/>
  <p:tag name="KSO_WM_TEMPLATE_INDEX" val="20205118"/>
  <p:tag name="KSO_WM_UNIT_LAYERLEVEL" val="1"/>
  <p:tag name="KSO_WM_TAG_VERSION" val="1.0"/>
  <p:tag name="KSO_WM_BEAUTIFY_FLAG" val="#wm#"/>
</p:tagLst>
</file>

<file path=ppt/tags/tag5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05118_1*i*5"/>
  <p:tag name="KSO_WM_TEMPLATE_CATEGORY" val="diagram"/>
  <p:tag name="KSO_WM_TEMPLATE_INDEX" val="20205118"/>
  <p:tag name="KSO_WM_UNIT_LAYERLEVEL" val="1"/>
  <p:tag name="KSO_WM_TAG_VERSION" val="1.0"/>
  <p:tag name="KSO_WM_BEAUTIFY_FLAG" val="#wm#"/>
  <p:tag name="KSO_WM_UNIT_FILL_FORE_SCHEMECOLOR_INDEX_BRIGHTNESS" val="-0.0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5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05118_1*i*6"/>
  <p:tag name="KSO_WM_TEMPLATE_CATEGORY" val="diagram"/>
  <p:tag name="KSO_WM_TEMPLATE_INDEX" val="20205118"/>
  <p:tag name="KSO_WM_UNIT_LAYERLEVEL" val="1"/>
  <p:tag name="KSO_WM_TAG_VERSION" val="1.0"/>
  <p:tag name="KSO_WM_BEAUTIFY_FLAG" val="#wm#"/>
  <p:tag name="KSO_WM_UNIT_FILL_FORE_SCHEMECOLOR_INDEX_BRIGHTNESS" val="-0.0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543.xml><?xml version="1.0" encoding="utf-8"?>
<p:tagLst xmlns:p="http://schemas.openxmlformats.org/presentationml/2006/main">
  <p:tag name="KSO_WM_SLIDE_ID" val="diagram20205118_1"/>
  <p:tag name="KSO_WM_TEMPLATE_SUBCATEGORY" val="0"/>
  <p:tag name="KSO_WM_TEMPLATE_MASTER_TYPE" val="0"/>
  <p:tag name="KSO_WM_TEMPLATE_COLOR_TYPE" val="1"/>
  <p:tag name="KSO_WM_SLIDE_TYPE" val="text"/>
  <p:tag name="KSO_WM_SLIDE_SUBTYPE" val="pureTxt"/>
  <p:tag name="KSO_WM_SLIDE_ITEM_CNT" val="0"/>
  <p:tag name="KSO_WM_SLIDE_INDEX" val="1"/>
  <p:tag name="KSO_WM_SLIDE_SIZE" val="959*540"/>
  <p:tag name="KSO_WM_SLIDE_POSITION" val="0*0"/>
  <p:tag name="KSO_WM_TAG_VERSION" val="1.0"/>
  <p:tag name="KSO_WM_BEAUTIFY_FLAG" val="#wm#"/>
  <p:tag name="KSO_WM_TEMPLATE_CATEGORY" val="diagram"/>
  <p:tag name="KSO_WM_TEMPLATE_INDEX" val="20205118"/>
  <p:tag name="KSO_WM_SLIDE_LAYOUT" val="a_b_f"/>
  <p:tag name="KSO_WM_SLIDE_LAYOUT_CNT" val="1_1_1"/>
</p:tagLst>
</file>

<file path=ppt/tags/tag544.xml><?xml version="1.0" encoding="utf-8"?>
<p:tagLst xmlns:p="http://schemas.openxmlformats.org/presentationml/2006/main">
  <p:tag name="KSO_WM_UNIT_ISCONTENTSTITLE" val="0"/>
  <p:tag name="KSO_WM_UNIT_ISNUMDGMTITLE" val="0"/>
  <p:tag name="KSO_WM_UNIT_NOCLEAR" val="0"/>
  <p:tag name="KSO_WM_UNIT_VALUE" val="12"/>
  <p:tag name="KSO_WM_UNIT_HIGHLIGHT" val="0"/>
  <p:tag name="KSO_WM_UNIT_COMPATIBLE" val="0"/>
  <p:tag name="KSO_WM_UNIT_DIAGRAM_ISNUMVISUAL" val="0"/>
  <p:tag name="KSO_WM_UNIT_DIAGRAM_ISREFERUNIT" val="0"/>
  <p:tag name="KSO_WM_UNIT_TYPE" val="a"/>
  <p:tag name="KSO_WM_UNIT_INDEX" val="1"/>
  <p:tag name="KSO_WM_UNIT_ID" val="diagram20212714_1*a*1"/>
  <p:tag name="KSO_WM_TEMPLATE_CATEGORY" val="diagram"/>
  <p:tag name="KSO_WM_TEMPLATE_INDEX" val="20212714"/>
  <p:tag name="KSO_WM_UNIT_LAYERLEVEL" val="1"/>
  <p:tag name="KSO_WM_TAG_VERSION" val="1.0"/>
  <p:tag name="KSO_WM_BEAUTIFY_FLAG" val="#wm#"/>
  <p:tag name="KSO_WM_UNIT_PRESET_TEXT" val="添加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e3986779d47b437e9a7bcceaa079931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04962f4bf2324ef3b09e7cf60b5eeece"/>
  <p:tag name="KSO_WM_UNIT_SUPPORT_UNIT_TYPE" val="[&quot;d&quot;]"/>
  <p:tag name="KSO_WM_UNIT_TEXT_FILL_FORE_SCHEMECOLOR_INDEX_BRIGHTNESS" val="0"/>
  <p:tag name="KSO_WM_UNIT_TEXT_FILL_FORE_SCHEMECOLOR_INDEX" val="13"/>
  <p:tag name="KSO_WM_UNIT_TEXT_FILL_TYPE" val="1"/>
  <p:tag name="KSO_WM_TEMPLATE_ASSEMBLE_XID" val="60656f654054ed1e2fb80950"/>
  <p:tag name="KSO_WM_TEMPLATE_ASSEMBLE_GROUPID" val="60656f654054ed1e2fb80950"/>
</p:tagLst>
</file>

<file path=ppt/tags/tag545.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714_1*f*1"/>
  <p:tag name="KSO_WM_TEMPLATE_CATEGORY" val="diagram"/>
  <p:tag name="KSO_WM_TEMPLATE_INDEX" val="20212714"/>
  <p:tag name="KSO_WM_UNIT_LAYERLEVEL" val="1"/>
  <p:tag name="KSO_WM_TAG_VERSION" val="1.0"/>
  <p:tag name="KSO_WM_BEAUTIFY_FLAG" val="#wm#"/>
  <p:tag name="KSO_WM_UNIT_DEFAULT_FONT" val="14;20;2"/>
  <p:tag name="KSO_WM_UNIT_BLOCK" val="0"/>
  <p:tag name="KSO_WM_UNIT_VALUE" val="360"/>
  <p:tag name="KSO_WM_UNIT_SHOW_EDIT_AREA_INDICATION" val="1"/>
  <p:tag name="KSO_WM_CHIP_GROUPID" val="5e6b05596848fb12bee65ac8"/>
  <p:tag name="KSO_WM_CHIP_XID" val="5e6b05596848fb12bee65aca"/>
  <p:tag name="KSO_WM_UNIT_DEC_AREA_ID" val="ceba2ff137764a2cb099cf38dcc5e06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35be29bdeaee45e7b8930b6da511961f"/>
  <p:tag name="KSO_WM_UNIT_SUPPORT_UNIT_TYPE" val="[&quot;d&quot;]"/>
  <p:tag name="KSO_WM_UNIT_TEXT_FILL_FORE_SCHEMECOLOR_INDEX_BRIGHTNESS" val="0.25"/>
  <p:tag name="KSO_WM_UNIT_TEXT_FILL_FORE_SCHEMECOLOR_INDEX" val="13"/>
  <p:tag name="KSO_WM_UNIT_TEXT_FILL_TYPE" val="1"/>
  <p:tag name="KSO_WM_TEMPLATE_ASSEMBLE_XID" val="60656f654054ed1e2fb80950"/>
  <p:tag name="KSO_WM_TEMPLATE_ASSEMBLE_GROUPID" val="60656f654054ed1e2fb80950"/>
</p:tagLst>
</file>

<file path=ppt/tags/tag5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2714_1*i*1"/>
  <p:tag name="KSO_WM_TEMPLATE_CATEGORY" val="diagram"/>
  <p:tag name="KSO_WM_TEMPLATE_INDEX" val="20212714"/>
  <p:tag name="KSO_WM_UNIT_LAYERLEVEL" val="1"/>
  <p:tag name="KSO_WM_TAG_VERSION" val="1.0"/>
  <p:tag name="KSO_WM_BEAUTIFY_FLAG" val="#wm#"/>
  <p:tag name="KSO_WM_UNIT_BLOCK" val="0"/>
  <p:tag name="KSO_WM_UNIT_SM_LIMIT_TYPE" val="3"/>
  <p:tag name="KSO_WM_UNIT_DEC_AREA_ID" val="3f827eed98b24e1989a2b0c673c6666a"/>
  <p:tag name="KSO_WM_UNIT_DECORATE_INFO" val="{&quot;DecorateInfoH&quot;:{&quot;IsAbs&quot;:true},&quot;DecorateInfoW&quot;:{&quot;IsAbs&quot;:false},&quot;DecorateInfoX&quot;:{&quot;IsAbs&quot;:true,&quot;Pos&quot;:1},&quot;DecorateInfoY&quot;:{&quot;IsAbs&quot;:true,&quot;Pos&quot;:2},&quot;ReferentInfo&quot;:{&quot;Id&quot;:&quot;e3986779d47b437e9a7bcceaa0799318&quot;,&quot;X&quot;:{&quot;Pos&quot;:1},&quot;Y&quot;:{&quot;Pos&quot;:0}},&quot;whChangeMode&quot;:0}"/>
  <p:tag name="KSO_WM_CHIP_GROUPID" val="5f71a5bf747e3ea6e293b57c"/>
  <p:tag name="KSO_WM_CHIP_XID" val="5f71ae53747e3ea6e293f8b1"/>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UNIT_VALUE" val="30"/>
  <p:tag name="KSO_WM_TEMPLATE_ASSEMBLE_XID" val="60656f654054ed1e2fb80950"/>
  <p:tag name="KSO_WM_TEMPLATE_ASSEMBLE_GROUPID" val="60656f654054ed1e2fb80950"/>
</p:tagLst>
</file>

<file path=ppt/tags/tag5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2714_1*i*2"/>
  <p:tag name="KSO_WM_TEMPLATE_CATEGORY" val="diagram"/>
  <p:tag name="KSO_WM_TEMPLATE_INDEX" val="20212714"/>
  <p:tag name="KSO_WM_UNIT_LAYERLEVEL" val="1"/>
  <p:tag name="KSO_WM_TAG_VERSION" val="1.0"/>
  <p:tag name="KSO_WM_BEAUTIFY_FLAG" val="#wm#"/>
  <p:tag name="KSO_WM_UNIT_BLOCK" val="0"/>
  <p:tag name="KSO_WM_UNIT_SM_LIMIT_TYPE" val="3"/>
  <p:tag name="KSO_WM_UNIT_DEC_AREA_ID" val="a00468fe66f44b08aef719e85195a2dc"/>
  <p:tag name="KSO_WM_UNIT_DECORATE_INFO" val="{&quot;DecorateInfoH&quot;:{&quot;IsAbs&quot;:true},&quot;DecorateInfoW&quot;:{&quot;IsAbs&quot;:false},&quot;DecorateInfoX&quot;:{&quot;IsAbs&quot;:true,&quot;Pos&quot;:1},&quot;DecorateInfoY&quot;:{&quot;IsAbs&quot;:true,&quot;Pos&quot;:0},&quot;ReferentInfo&quot;:{&quot;Id&quot;:&quot;e3986779d47b437e9a7bcceaa0799318&quot;,&quot;X&quot;:{&quot;Pos&quot;:1},&quot;Y&quot;:{&quot;Pos&quot;:0}},&quot;whChangeMode&quot;:0}"/>
  <p:tag name="KSO_WM_CHIP_GROUPID" val="5f71a5bf747e3ea6e293b57c"/>
  <p:tag name="KSO_WM_CHIP_XID" val="5f71ae53747e3ea6e293f8b1"/>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UNIT_VALUE" val="6"/>
  <p:tag name="KSO_WM_TEMPLATE_ASSEMBLE_XID" val="60656f654054ed1e2fb80950"/>
  <p:tag name="KSO_WM_TEMPLATE_ASSEMBLE_GROUPID" val="60656f654054ed1e2fb80950"/>
</p:tagLst>
</file>

<file path=ppt/tags/tag5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2714_1*i*3"/>
  <p:tag name="KSO_WM_TEMPLATE_CATEGORY" val="diagram"/>
  <p:tag name="KSO_WM_TEMPLATE_INDEX" val="20212714"/>
  <p:tag name="KSO_WM_UNIT_LAYERLEVEL" val="1"/>
  <p:tag name="KSO_WM_TAG_VERSION" val="1.0"/>
  <p:tag name="KSO_WM_BEAUTIFY_FLAG" val="#wm#"/>
  <p:tag name="KSO_WM_UNIT_BLOCK" val="0"/>
  <p:tag name="KSO_WM_UNIT_SM_LIMIT_TYPE" val="3"/>
  <p:tag name="KSO_WM_UNIT_DEC_AREA_ID" val="9f2891235ccd4efb8a37b7e1155163d5"/>
  <p:tag name="KSO_WM_UNIT_DECORATE_INFO" val="{&quot;DecorateInfoH&quot;:{&quot;IsAbs&quot;:true},&quot;DecorateInfoW&quot;:{&quot;IsAbs&quot;:false},&quot;DecorateInfoX&quot;:{&quot;IsAbs&quot;:true,&quot;Pos&quot;:1},&quot;DecorateInfoY&quot;:{&quot;IsAbs&quot;:true,&quot;Pos&quot;:0},&quot;ReferentInfo&quot;:{&quot;Id&quot;:&quot;e3986779d47b437e9a7bcceaa0799318&quot;,&quot;X&quot;:{&quot;Pos&quot;:1},&quot;Y&quot;:{&quot;Pos&quot;:2}},&quot;whChangeMode&quot;:0}"/>
  <p:tag name="KSO_WM_CHIP_GROUPID" val="5f71a5bf747e3ea6e293b57c"/>
  <p:tag name="KSO_WM_CHIP_XID" val="5f71ae53747e3ea6e293f8b1"/>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UNIT_VALUE" val="54"/>
  <p:tag name="KSO_WM_TEMPLATE_ASSEMBLE_XID" val="60656f654054ed1e2fb80950"/>
  <p:tag name="KSO_WM_TEMPLATE_ASSEMBLE_GROUPID" val="60656f654054ed1e2fb80950"/>
</p:tagLst>
</file>

<file path=ppt/tags/tag549.xml><?xml version="1.0" encoding="utf-8"?>
<p:tagLst xmlns:p="http://schemas.openxmlformats.org/presentationml/2006/main">
  <p:tag name="KSO_WM_BEAUTIFY_FLAG" val="#wm#"/>
  <p:tag name="KSO_WM_TEMPLATE_CATEGORY" val="diagram"/>
  <p:tag name="KSO_WM_TEMPLATE_INDEX" val="20212714"/>
  <p:tag name="KSO_WM_SLIDE_ID" val="diagram20212714_1"/>
  <p:tag name="KSO_WM_TEMPLATE_SUBCATEGORY" val="21"/>
  <p:tag name="KSO_WM_TEMPLATE_MASTER_TYPE" val="0"/>
  <p:tag name="KSO_WM_TEMPLATE_COLOR_TYPE" val="1"/>
  <p:tag name="KSO_WM_SLIDE_ITEM_CNT" val="0"/>
  <p:tag name="KSO_WM_SLIDE_INDEX" val="1"/>
  <p:tag name="KSO_WM_TAG_VERSION" val="1.0"/>
  <p:tag name="KSO_WM_SLIDE_LAYOUT" val="a_f"/>
  <p:tag name="KSO_WM_SLIDE_LAYOUT_CNT" val="1_1"/>
  <p:tag name="KSO_WM_SLIDE_TYPE" val="text"/>
  <p:tag name="KSO_WM_SLIDE_SUBTYPE" val="pureTxt"/>
  <p:tag name="KSO_WM_SLIDE_SIZE" val="840*539"/>
  <p:tag name="KSO_WM_SLIDE_POSITION" val="72*0"/>
  <p:tag name="KSO_WM_SLIDE_LAYOUT_INFO" val="{&quot;direction&quot;:1,&quot;id&quot;:&quot;2021-04-01T15:44:13&quot;,&quot;maxSize&quot;:{&quot;size1&quot;:32.5},&quot;minSize&quot;:{&quot;size1&quot;:27.6},&quot;normalSize&quot;:{&quot;size1&quot;:29.787500000000005},&quot;subLayout&quot;:[{&quot;id&quot;:&quot;2021-04-01T15:44:13&quot;,&quot;margin&quot;:{&quot;bottom&quot;:8.043000221252441,&quot;left&quot;:2.5399999618530273,&quot;right&quot;:0.02600000612437725,&quot;top&quot;:5.502999782562256},&quot;type&quot;:0},{&quot;id&quot;:&quot;2021-04-01T15:44:13&quot;,&quot;margin&quot;:{&quot;bottom&quot;:1.6929999589920044,&quot;left&quot;:1.6670000553131104,&quot;right&quot;:1.6929999589920044,&quot;top&quot;:1.6929999589920044},&quot;type&quot;:0}],&quot;type&quot;:0}"/>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71ae53747e3ea6e293f8b1"/>
  <p:tag name="KSO_WM_CHIP_FILLPROP" val="[[{&quot;text_align&quot;:&quot;cm&quot;,&quot;text_direction&quot;:&quot;horizontal&quot;,&quot;support_big_font&quot;:false,&quot;picture_toward&quot;:0,&quot;picture_dockside&quot;:[],&quot;fill_id&quot;:&quot;df5c712fc297497380a16f2214b4abb2&quot;,&quot;fill_align&quot;:&quot;cm&quot;,&quot;chip_types&quot;:[&quot;picture&quot;,&quot;header&quot;]},{&quot;text_align&quot;:&quot;lm&quot;,&quot;text_direction&quot;:&quot;horizontal&quot;,&quot;support_features&quot;:[&quot;collage&quot;,&quot;carousel&quot;],&quot;support_big_font&quot;:false,&quot;picture_toward&quot;:0,&quot;picture_dockside&quot;:[],&quot;fill_id&quot;:&quot;3e9e6b7343cb4479804798c20b3c2800&quot;,&quot;fill_align&quot;:&quot;cm&quot;,&quot;chip_types&quot;:[&quot;text&quot;,&quot;picture&quot;]}],[{&quot;text_align&quot;:&quot;cm&quot;,&quot;text_direction&quot;:&quot;horizontal&quot;,&quot;support_big_font&quot;:false,&quot;picture_toward&quot;:0,&quot;picture_dockside&quot;:[],&quot;fill_id&quot;:&quot;df5c712fc297497380a16f2214b4abb2&quot;,&quot;fill_align&quot;:&quot;cm&quot;,&quot;chip_types&quot;:[&quot;header&quot;]},{&quot;text_align&quot;:&quot;lm&quot;,&quot;text_direction&quot;:&quot;horizontal&quot;,&quot;support_big_font&quot;:false,&quot;picture_toward&quot;:0,&quot;picture_dockside&quot;:[],&quot;fill_id&quot;:&quot;3e9e6b7343cb4479804798c20b3c2800&quot;,&quot;fill_align&quot;:&quot;cm&quot;,&quot;chip_types&quot;:[&quot;diagram&quot;,&quot;chart&quot;,&quot;table&quot;,&quot;video&quot;]}]]"/>
  <p:tag name="KSO_WM_CHIP_DECFILLPROP" val="[]"/>
  <p:tag name="KSO_WM_SLIDE_CAN_ADD_NAVIGATION" val="1"/>
  <p:tag name="KSO_WM_CHIP_GROUPID" val="5f71a5bf747e3ea6e293b57c"/>
  <p:tag name="KSO_WM_SLIDE_BK_DARK_LIGHT" val="2"/>
  <p:tag name="KSO_WM_SLIDE_BACKGROUND_TYPE" val="general"/>
  <p:tag name="KSO_WM_SLIDE_SUPPORT_FEATURE_TYPE" val="0"/>
  <p:tag name="KSO_WM_TEMPLATE_ASSEMBLE_XID" val="60656f654054ed1e2fb80950"/>
  <p:tag name="KSO_WM_TEMPLATE_ASSEMBLE_GROUPID" val="60656f654054ed1e2fb80950"/>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5"/>
  <p:tag name="KSO_WM_UNIT_ID" val="diagram20209365_3*l_h_i*1_1_5"/>
  <p:tag name="KSO_WM_TEMPLATE_CATEGORY" val="diagram"/>
  <p:tag name="KSO_WM_TEMPLATE_INDEX" val="20209365"/>
  <p:tag name="KSO_WM_UNIT_LAYERLEVEL" val="1_1_1"/>
  <p:tag name="KSO_WM_TAG_VERSION" val="1.0"/>
  <p:tag name="KSO_WM_BEAUTIFY_FLAG" val="#wm#"/>
  <p:tag name="KSO_WM_UNIT_TEXT_FILL_FORE_SCHEMECOLOR_INDEX_BRIGHTNESS" val="0"/>
  <p:tag name="KSO_WM_UNIT_TEXT_FILL_FORE_SCHEMECOLOR_INDEX" val="13"/>
  <p:tag name="KSO_WM_UNIT_TEXT_FILL_TYPE" val="1"/>
  <p:tag name="KSO_WM_UNIT_USESOURCEFORMAT_APPLY" val="1"/>
</p:tagLst>
</file>

<file path=ppt/tags/tag5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5118_1*i*1"/>
  <p:tag name="KSO_WM_TEMPLATE_CATEGORY" val="diagram"/>
  <p:tag name="KSO_WM_TEMPLATE_INDEX" val="20205118"/>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551.xml><?xml version="1.0" encoding="utf-8"?>
<p:tagLst xmlns:p="http://schemas.openxmlformats.org/presentationml/2006/main">
  <p:tag name="KSO_WM_UNIT_TEXT_PART_ID_V2" val="a-4-1"/>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diagram20205118_1*a*1"/>
  <p:tag name="KSO_WM_TEMPLATE_CATEGORY" val="diagram"/>
  <p:tag name="KSO_WM_TEMPLATE_INDEX" val="20205118"/>
  <p:tag name="KSO_WM_UNIT_LAYERLEVEL" val="1"/>
  <p:tag name="KSO_WM_TAG_VERSION" val="1.0"/>
  <p:tag name="KSO_WM_BEAUTIFY_FLAG" val="#wm#"/>
  <p:tag name="KSO_WM_UNIT_PRESET_TEXT" val="单击此处添加大标题内容"/>
  <p:tag name="KSO_WM_UNIT_TEXT_FILL_FORE_SCHEMECOLOR_INDEX_BRIGHTNESS" val="0"/>
  <p:tag name="KSO_WM_UNIT_TEXT_FILL_FORE_SCHEMECOLOR_INDEX" val="14"/>
  <p:tag name="KSO_WM_UNIT_TEXT_FILL_TYPE" val="1"/>
</p:tagLst>
</file>

<file path=ppt/tags/tag552.xml><?xml version="1.0" encoding="utf-8"?>
<p:tagLst xmlns:p="http://schemas.openxmlformats.org/presentationml/2006/main">
  <p:tag name="KSO_WM_UNIT_NOCLEAR" val="0"/>
  <p:tag name="KSO_WM_UNIT_VALUE" val="660"/>
  <p:tag name="KSO_WM_UNIT_HIGHLIGHT" val="0"/>
  <p:tag name="KSO_WM_UNIT_COMPATIBLE" val="0"/>
  <p:tag name="KSO_WM_UNIT_DIAGRAM_ISNUMVISUAL" val="0"/>
  <p:tag name="KSO_WM_UNIT_DIAGRAM_ISREFERUNIT" val="0"/>
  <p:tag name="KSO_WM_UNIT_TYPE" val="f"/>
  <p:tag name="KSO_WM_UNIT_INDEX" val="1"/>
  <p:tag name="KSO_WM_UNIT_ID" val="diagram20205118_1*f*1"/>
  <p:tag name="KSO_WM_TEMPLATE_CATEGORY" val="diagram"/>
  <p:tag name="KSO_WM_TEMPLATE_INDEX" val="20205118"/>
  <p:tag name="KSO_WM_UNIT_LAYERLEVEL" val="1"/>
  <p:tag name="KSO_WM_TAG_VERSION" val="1.0"/>
  <p:tag name="KSO_WM_BEAUTIFY_FLAG" val="#wm#"/>
  <p:tag name="KSO_WM_UNIT_PRESET_TEXT" val="单击此处输入你的正文，文字是您思想的提炼，为了最终演示发布的良好效果，请尽量言简意赅的阐述观点；根据需要可酌情增减文字，以便观者可以准确理解您所传达的信息。&#13;您的正文已经简明扼要，但信息却错综复杂，需要用更多的文字来表述；但请您尽可能提炼思想的精髓，否则容易造成观者的阅读压力，适得其反。&#13;正如我们都希望改变世界，希望给人带去光明，但更多时候只需播下一颗种子，自然有微光照拂，雨露滋养。恰如其分的表达观点，往往可以事半功倍。&#13;单击此处输入你的正文，文字是您思想的提炼，为了最终演示发布的良好效果，请尽量言简意赅的阐述观点；根据需要可酌情增减文字，以便观者可以准确理解您所传达的信息。&#13;您的正文已经简明扼要，但信息却错综复杂，需要用更多的文字来表述；但请您尽可能提炼思想的精髓，否则容易造成观者的阅读压力，适得其反。&#13;正如我们都希望改变世界，希望给人带去光明，但更多时候只需播下一颗种子，自然有微光照拂，雨露滋养。恰如其分的表达观点，往往可以事半功倍。"/>
  <p:tag name="KSO_WM_UNIT_TEXT_FILL_FORE_SCHEMECOLOR_INDEX_BRIGHTNESS" val="0.25"/>
  <p:tag name="KSO_WM_UNIT_TEXT_FILL_FORE_SCHEMECOLOR_INDEX" val="13"/>
  <p:tag name="KSO_WM_UNIT_TEXT_FILL_TYPE" val="1"/>
</p:tagLst>
</file>

<file path=ppt/tags/tag5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5118_1*i*2"/>
  <p:tag name="KSO_WM_TEMPLATE_CATEGORY" val="diagram"/>
  <p:tag name="KSO_WM_TEMPLATE_INDEX" val="20205118"/>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5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5118_1*i*3"/>
  <p:tag name="KSO_WM_TEMPLATE_CATEGORY" val="diagram"/>
  <p:tag name="KSO_WM_TEMPLATE_INDEX" val="20205118"/>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5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05118_1*i*4"/>
  <p:tag name="KSO_WM_TEMPLATE_CATEGORY" val="diagram"/>
  <p:tag name="KSO_WM_TEMPLATE_INDEX" val="20205118"/>
  <p:tag name="KSO_WM_UNIT_LAYERLEVEL" val="1"/>
  <p:tag name="KSO_WM_TAG_VERSION" val="1.0"/>
  <p:tag name="KSO_WM_BEAUTIFY_FLAG" val="#wm#"/>
</p:tagLst>
</file>

<file path=ppt/tags/tag5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05118_1*i*5"/>
  <p:tag name="KSO_WM_TEMPLATE_CATEGORY" val="diagram"/>
  <p:tag name="KSO_WM_TEMPLATE_INDEX" val="20205118"/>
  <p:tag name="KSO_WM_UNIT_LAYERLEVEL" val="1"/>
  <p:tag name="KSO_WM_TAG_VERSION" val="1.0"/>
  <p:tag name="KSO_WM_BEAUTIFY_FLAG" val="#wm#"/>
  <p:tag name="KSO_WM_UNIT_FILL_FORE_SCHEMECOLOR_INDEX_BRIGHTNESS" val="-0.0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5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05118_1*i*6"/>
  <p:tag name="KSO_WM_TEMPLATE_CATEGORY" val="diagram"/>
  <p:tag name="KSO_WM_TEMPLATE_INDEX" val="20205118"/>
  <p:tag name="KSO_WM_UNIT_LAYERLEVEL" val="1"/>
  <p:tag name="KSO_WM_TAG_VERSION" val="1.0"/>
  <p:tag name="KSO_WM_BEAUTIFY_FLAG" val="#wm#"/>
  <p:tag name="KSO_WM_UNIT_FILL_FORE_SCHEMECOLOR_INDEX_BRIGHTNESS" val="-0.0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558.xml><?xml version="1.0" encoding="utf-8"?>
<p:tagLst xmlns:p="http://schemas.openxmlformats.org/presentationml/2006/main">
  <p:tag name="KSO_WM_SLIDE_ID" val="diagram20205118_1"/>
  <p:tag name="KSO_WM_TEMPLATE_SUBCATEGORY" val="0"/>
  <p:tag name="KSO_WM_TEMPLATE_MASTER_TYPE" val="0"/>
  <p:tag name="KSO_WM_TEMPLATE_COLOR_TYPE" val="1"/>
  <p:tag name="KSO_WM_SLIDE_TYPE" val="text"/>
  <p:tag name="KSO_WM_SLIDE_SUBTYPE" val="pureTxt"/>
  <p:tag name="KSO_WM_SLIDE_ITEM_CNT" val="0"/>
  <p:tag name="KSO_WM_SLIDE_INDEX" val="1"/>
  <p:tag name="KSO_WM_SLIDE_SIZE" val="959*540"/>
  <p:tag name="KSO_WM_SLIDE_POSITION" val="0*0"/>
  <p:tag name="KSO_WM_TAG_VERSION" val="1.0"/>
  <p:tag name="KSO_WM_BEAUTIFY_FLAG" val="#wm#"/>
  <p:tag name="KSO_WM_TEMPLATE_CATEGORY" val="diagram"/>
  <p:tag name="KSO_WM_TEMPLATE_INDEX" val="20205118"/>
  <p:tag name="KSO_WM_SLIDE_LAYOUT" val="a_b_f"/>
  <p:tag name="KSO_WM_SLIDE_LAYOUT_CNT" val="1_1_1"/>
</p:tagLst>
</file>

<file path=ppt/tags/tag559.xml><?xml version="1.0" encoding="utf-8"?>
<p:tagLst xmlns:p="http://schemas.openxmlformats.org/presentationml/2006/main">
  <p:tag name="KSO_WM_BEAUTIFY_FLAG" val="#wm#"/>
  <p:tag name="KSO_WM_TEMPLATE_CATEGORY" val="diagram"/>
  <p:tag name="KSO_WM_TEMPLATE_INDEX" val="20211053"/>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6"/>
  <p:tag name="KSO_WM_UNIT_ID" val="diagram20209365_3*l_h_i*1_1_6"/>
  <p:tag name="KSO_WM_TEMPLATE_CATEGORY" val="diagram"/>
  <p:tag name="KSO_WM_TEMPLATE_INDEX" val="20209365"/>
  <p:tag name="KSO_WM_UNIT_LAYERLEVEL" val="1_1_1"/>
  <p:tag name="KSO_WM_TAG_VERSION" val="1.0"/>
  <p:tag name="KSO_WM_BEAUTIFY_FLAG" val="#wm#"/>
  <p:tag name="KSO_WM_UNIT_FILL_FORE_SCHEMECOLOR_INDEX_BRIGHTNESS" val="-0.25"/>
  <p:tag name="KSO_WM_UNIT_FILL_FORE_SCHEMECOLOR_INDEX" val="7"/>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560.xml><?xml version="1.0" encoding="utf-8"?>
<p:tagLst xmlns:p="http://schemas.openxmlformats.org/presentationml/2006/main">
  <p:tag name="KSO_WPP_MARK_KEY" val="f1a97435-6ef6-42b1-959f-a63194d0e6dd"/>
  <p:tag name="COMMONDATA" val="eyJoZGlkIjoiZmRhMzRkNTlkYmRlZjA4MWNjYmMwZDhlNGMzMzE2YjUifQ=="/>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7"/>
  <p:tag name="KSO_WM_UNIT_ID" val="diagram20209365_3*l_h_i*1_1_7"/>
  <p:tag name="KSO_WM_TEMPLATE_CATEGORY" val="diagram"/>
  <p:tag name="KSO_WM_TEMPLATE_INDEX" val="20209365"/>
  <p:tag name="KSO_WM_UNIT_LAYERLEVEL" val="1_1_1"/>
  <p:tag name="KSO_WM_TAG_VERSION" val="1.0"/>
  <p:tag name="KSO_WM_BEAUTIFY_FLAG" val="#wm#"/>
  <p:tag name="KSO_WM_UNIT_FILL_FORE_SCHEMECOLOR_INDEX_BRIGHTNESS" val="-0.1"/>
  <p:tag name="KSO_WM_UNIT_FILL_FORE_SCHEMECOLOR_INDEX" val="6"/>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8"/>
  <p:tag name="KSO_WM_UNIT_ID" val="diagram20209365_3*l_h_i*1_1_8"/>
  <p:tag name="KSO_WM_TEMPLATE_CATEGORY" val="diagram"/>
  <p:tag name="KSO_WM_TEMPLATE_INDEX" val="20209365"/>
  <p:tag name="KSO_WM_UNIT_LAYERLEVEL" val="1_1_1"/>
  <p:tag name="KSO_WM_TAG_VERSION" val="1.0"/>
  <p:tag name="KSO_WM_BEAUTIFY_FLAG" val="#wm#"/>
  <p:tag name="KSO_WM_UNIT_TEXT_FILL_FORE_SCHEMECOLOR_INDEX_BRIGHTNESS" val="0"/>
  <p:tag name="KSO_WM_UNIT_TEXT_FILL_FORE_SCHEMECOLOR_INDEX" val="13"/>
  <p:tag name="KSO_WM_UNIT_TEXT_FILL_TYPE" val="1"/>
  <p:tag name="KSO_WM_UNIT_USESOURCEFORMAT_APPLY" val="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9"/>
  <p:tag name="KSO_WM_UNIT_ID" val="diagram20209365_3*l_h_i*1_1_9"/>
  <p:tag name="KSO_WM_TEMPLATE_CATEGORY" val="diagram"/>
  <p:tag name="KSO_WM_TEMPLATE_INDEX" val="20209365"/>
  <p:tag name="KSO_WM_UNIT_LAYERLEVEL" val="1_1_1"/>
  <p:tag name="KSO_WM_TAG_VERSION" val="1.0"/>
  <p:tag name="KSO_WM_BEAUTIFY_FLAG" val="#wm#"/>
  <p:tag name="KSO_WM_UNIT_FILL_FORE_SCHEMECOLOR_INDEX_BRIGHTNESS" val="-0.25"/>
  <p:tag name="KSO_WM_UNIT_FILL_FORE_SCHEMECOLOR_INDEX" val="7"/>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TYPE" val="o_h_i"/>
  <p:tag name="KSO_WM_UNIT_INDEX" val="1_2_1"/>
  <p:tag name="KSO_WM_UNIT_ID" val="diagram20212159_3*o_h_i*1_2_1"/>
  <p:tag name="KSO_WM_TEMPLATE_CATEGORY" val="diagram"/>
  <p:tag name="KSO_WM_TEMPLATE_INDEX" val="20212159"/>
  <p:tag name="KSO_WM_UNIT_LAYERLEVEL" val="1_1_1"/>
  <p:tag name="KSO_WM_TAG_VERSION" val="1.0"/>
  <p:tag name="KSO_WM_BEAUTIFY_FLAG" val="#wm#"/>
  <p:tag name="KSO_WM_UNIT_USESOURCEFORMAT_APPLY" val="1"/>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0"/>
  <p:tag name="KSO_WM_UNIT_ID" val="diagram20209365_3*l_h_i*1_1_10"/>
  <p:tag name="KSO_WM_TEMPLATE_CATEGORY" val="diagram"/>
  <p:tag name="KSO_WM_TEMPLATE_INDEX" val="20209365"/>
  <p:tag name="KSO_WM_UNIT_LAYERLEVEL" val="1_1_1"/>
  <p:tag name="KSO_WM_TAG_VERSION" val="1.0"/>
  <p:tag name="KSO_WM_BEAUTIFY_FLAG" val="#wm#"/>
  <p:tag name="KSO_WM_UNIT_FILL_FORE_SCHEMECOLOR_INDEX_BRIGHTNESS" val="-0.1"/>
  <p:tag name="KSO_WM_UNIT_FILL_FORE_SCHEMECOLOR_INDEX" val="6"/>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61.xml><?xml version="1.0" encoding="utf-8"?>
<p:tagLst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09365_3*l_h_f*1_3_1"/>
  <p:tag name="KSO_WM_TEMPLATE_CATEGORY" val="diagram"/>
  <p:tag name="KSO_WM_TEMPLATE_INDEX" val="20209365"/>
  <p:tag name="KSO_WM_UNIT_LAYERLEVEL" val="1_1_1"/>
  <p:tag name="KSO_WM_TAG_VERSION" val="1.0"/>
  <p:tag name="KSO_WM_BEAUTIFY_FLAG" val="#wm#"/>
  <p:tag name="KSO_WM_UNIT_PRESET_TEXT" val="单击此处输入你需要的正文，文字是您思想的提炼。"/>
  <p:tag name="KSO_WM_UNIT_TEXT_FILL_FORE_SCHEMECOLOR_INDEX_BRIGHTNESS" val="0.25"/>
  <p:tag name="KSO_WM_UNIT_TEXT_FILL_FORE_SCHEMECOLOR_INDEX" val="13"/>
  <p:tag name="KSO_WM_UNIT_TEXT_FILL_TYPE" val="1"/>
  <p:tag name="KSO_WM_UNIT_USESOURCEFORMAT_APPLY" val="1"/>
</p:tagLst>
</file>

<file path=ppt/tags/tag62.xml><?xml version="1.0" encoding="utf-8"?>
<p:tagLst xmlns:p="http://schemas.openxmlformats.org/presentationml/2006/main">
  <p:tag name="KSO_WM_UNIT_ISCONTENTSTITLE" val="0"/>
  <p:tag name="KSO_WM_UNIT_ISNUMDGMTITLE" val="0"/>
  <p:tag name="KSO_WM_UNIT_NOCLEAR" val="0"/>
  <p:tag name="KSO_WM_UNIT_VALUE" val="8"/>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09365_3*l_h_a*1_3_1"/>
  <p:tag name="KSO_WM_TEMPLATE_CATEGORY" val="diagram"/>
  <p:tag name="KSO_WM_TEMPLATE_INDEX" val="20209365"/>
  <p:tag name="KSO_WM_UNIT_LAYERLEVEL" val="1_1_1"/>
  <p:tag name="KSO_WM_TAG_VERSION" val="1.0"/>
  <p:tag name="KSO_WM_BEAUTIFY_FLAG" val="#wm#"/>
  <p:tag name="KSO_WM_UNIT_PRESET_TEXT" val="点击添加小标题"/>
  <p:tag name="KSO_WM_UNIT_TEXT_FILL_FORE_SCHEMECOLOR_INDEX_BRIGHTNESS" val="0.25"/>
  <p:tag name="KSO_WM_UNIT_TEXT_FILL_FORE_SCHEMECOLOR_INDEX" val="13"/>
  <p:tag name="KSO_WM_UNIT_TEXT_FILL_TYPE" val="1"/>
  <p:tag name="KSO_WM_UNIT_USESOURCEFORMAT_APPLY" val="1"/>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209365_3*l_h_i*1_3_1"/>
  <p:tag name="KSO_WM_TEMPLATE_CATEGORY" val="diagram"/>
  <p:tag name="KSO_WM_TEMPLATE_INDEX" val="20209365"/>
  <p:tag name="KSO_WM_UNIT_LAYERLEVEL" val="1_1_1"/>
  <p:tag name="KSO_WM_TAG_VERSION" val="1.0"/>
  <p:tag name="KSO_WM_BEAUTIFY_FLAG" val="#wm#"/>
  <p:tag name="KSO_WM_UNIT_TEXT_FILL_FORE_SCHEMECOLOR_INDEX_BRIGHTNESS" val="-0.25"/>
  <p:tag name="KSO_WM_UNIT_TEXT_FILL_FORE_SCHEMECOLOR_INDEX" val="8"/>
  <p:tag name="KSO_WM_UNIT_TEXT_FILL_TYPE" val="1"/>
  <p:tag name="KSO_WM_UNIT_USESOURCEFORMAT_APPLY" val="1"/>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209365_3*l_h_i*1_3_3"/>
  <p:tag name="KSO_WM_TEMPLATE_CATEGORY" val="diagram"/>
  <p:tag name="KSO_WM_TEMPLATE_INDEX" val="20209365"/>
  <p:tag name="KSO_WM_UNIT_LAYERLEVEL" val="1_1_1"/>
  <p:tag name="KSO_WM_TAG_VERSION" val="1.0"/>
  <p:tag name="KSO_WM_BEAUTIFY_FLAG" val="#wm#"/>
  <p:tag name="KSO_WM_UNIT_TEXT_FILL_FORE_SCHEMECOLOR_INDEX_BRIGHTNESS" val="0"/>
  <p:tag name="KSO_WM_UNIT_TEXT_FILL_FORE_SCHEMECOLOR_INDEX" val="13"/>
  <p:tag name="KSO_WM_UNIT_TEXT_FILL_TYPE" val="1"/>
  <p:tag name="KSO_WM_UNIT_USESOURCEFORMAT_APPLY" val="1"/>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4"/>
  <p:tag name="KSO_WM_UNIT_ID" val="diagram20209365_3*l_h_i*1_3_4"/>
  <p:tag name="KSO_WM_TEMPLATE_CATEGORY" val="diagram"/>
  <p:tag name="KSO_WM_TEMPLATE_INDEX" val="20209365"/>
  <p:tag name="KSO_WM_UNIT_LAYERLEVEL" val="1_1_1"/>
  <p:tag name="KSO_WM_TAG_VERSION" val="1.0"/>
  <p:tag name="KSO_WM_BEAUTIFY_FLAG" val="#wm#"/>
  <p:tag name="KSO_WM_UNIT_FILL_FORE_SCHEMECOLOR_INDEX_BRIGHTNESS" val="-0.25"/>
  <p:tag name="KSO_WM_UNIT_FILL_FORE_SCHEMECOLOR_INDEX" val="7"/>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5"/>
  <p:tag name="KSO_WM_UNIT_ID" val="diagram20209365_3*l_h_i*1_3_5"/>
  <p:tag name="KSO_WM_TEMPLATE_CATEGORY" val="diagram"/>
  <p:tag name="KSO_WM_TEMPLATE_INDEX" val="20209365"/>
  <p:tag name="KSO_WM_UNIT_LAYERLEVEL" val="1_1_1"/>
  <p:tag name="KSO_WM_TAG_VERSION" val="1.0"/>
  <p:tag name="KSO_WM_BEAUTIFY_FLAG" val="#wm#"/>
  <p:tag name="KSO_WM_UNIT_FILL_FORE_SCHEMECOLOR_INDEX_BRIGHTNESS" val="-0.1"/>
  <p:tag name="KSO_WM_UNIT_FILL_FORE_SCHEMECOLOR_INDEX" val="6"/>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6"/>
  <p:tag name="KSO_WM_UNIT_ID" val="diagram20209365_3*l_h_i*1_3_6"/>
  <p:tag name="KSO_WM_TEMPLATE_CATEGORY" val="diagram"/>
  <p:tag name="KSO_WM_TEMPLATE_INDEX" val="20209365"/>
  <p:tag name="KSO_WM_UNIT_LAYERLEVEL" val="1_1_1"/>
  <p:tag name="KSO_WM_TAG_VERSION" val="1.0"/>
  <p:tag name="KSO_WM_BEAUTIFY_FLAG" val="#wm#"/>
  <p:tag name="KSO_WM_UNIT_TEXT_FILL_FORE_SCHEMECOLOR_INDEX_BRIGHTNESS" val="0"/>
  <p:tag name="KSO_WM_UNIT_TEXT_FILL_FORE_SCHEMECOLOR_INDEX" val="13"/>
  <p:tag name="KSO_WM_UNIT_TEXT_FILL_TYPE" val="1"/>
  <p:tag name="KSO_WM_UNIT_USESOURCEFORMAT_APPLY" val="1"/>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7"/>
  <p:tag name="KSO_WM_UNIT_ID" val="diagram20209365_3*l_h_i*1_3_7"/>
  <p:tag name="KSO_WM_TEMPLATE_CATEGORY" val="diagram"/>
  <p:tag name="KSO_WM_TEMPLATE_INDEX" val="20209365"/>
  <p:tag name="KSO_WM_UNIT_LAYERLEVEL" val="1_1_1"/>
  <p:tag name="KSO_WM_TAG_VERSION" val="1.0"/>
  <p:tag name="KSO_WM_BEAUTIFY_FLAG" val="#wm#"/>
  <p:tag name="KSO_WM_UNIT_FILL_FORE_SCHEMECOLOR_INDEX_BRIGHTNESS" val="-0.25"/>
  <p:tag name="KSO_WM_UNIT_FILL_FORE_SCHEMECOLOR_INDEX" val="7"/>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8"/>
  <p:tag name="KSO_WM_UNIT_ID" val="diagram20209365_3*l_h_i*1_3_8"/>
  <p:tag name="KSO_WM_TEMPLATE_CATEGORY" val="diagram"/>
  <p:tag name="KSO_WM_TEMPLATE_INDEX" val="20209365"/>
  <p:tag name="KSO_WM_UNIT_LAYERLEVEL" val="1_1_1"/>
  <p:tag name="KSO_WM_TAG_VERSION" val="1.0"/>
  <p:tag name="KSO_WM_BEAUTIFY_FLAG" val="#wm#"/>
  <p:tag name="KSO_WM_UNIT_FILL_FORE_SCHEMECOLOR_INDEX_BRIGHTNESS" val="-0.1"/>
  <p:tag name="KSO_WM_UNIT_FILL_FORE_SCHEMECOLOR_INDEX" val="6"/>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TYPE" val="o_h_i"/>
  <p:tag name="KSO_WM_UNIT_INDEX" val="1_1_1"/>
  <p:tag name="KSO_WM_UNIT_ID" val="diagram20212159_3*o_h_i*1_1_1"/>
  <p:tag name="KSO_WM_TEMPLATE_CATEGORY" val="diagram"/>
  <p:tag name="KSO_WM_TEMPLATE_INDEX" val="20212159"/>
  <p:tag name="KSO_WM_UNIT_LAYERLEVEL" val="1_1_1"/>
  <p:tag name="KSO_WM_TAG_VERSION" val="1.0"/>
  <p:tag name="KSO_WM_BEAUTIFY_FLAG" val="#wm#"/>
  <p:tag name="KSO_WM_UNIT_USESOURCEFORMAT_APPLY" val="1"/>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9"/>
  <p:tag name="KSO_WM_UNIT_ID" val="diagram20209365_3*l_h_i*1_3_9"/>
  <p:tag name="KSO_WM_TEMPLATE_CATEGORY" val="diagram"/>
  <p:tag name="KSO_WM_TEMPLATE_INDEX" val="20209365"/>
  <p:tag name="KSO_WM_UNIT_LAYERLEVEL" val="1_1_1"/>
  <p:tag name="KSO_WM_TAG_VERSION" val="1.0"/>
  <p:tag name="KSO_WM_BEAUTIFY_FLAG" val="#wm#"/>
  <p:tag name="KSO_WM_UNIT_TEXT_FILL_FORE_SCHEMECOLOR_INDEX_BRIGHTNESS" val="0"/>
  <p:tag name="KSO_WM_UNIT_TEXT_FILL_FORE_SCHEMECOLOR_INDEX" val="13"/>
  <p:tag name="KSO_WM_UNIT_TEXT_FILL_TYPE" val="1"/>
  <p:tag name="KSO_WM_UNIT_USESOURCEFORMAT_APPLY" val="1"/>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0"/>
  <p:tag name="KSO_WM_UNIT_ID" val="diagram20209365_3*l_h_i*1_3_10"/>
  <p:tag name="KSO_WM_TEMPLATE_CATEGORY" val="diagram"/>
  <p:tag name="KSO_WM_TEMPLATE_INDEX" val="20209365"/>
  <p:tag name="KSO_WM_UNIT_LAYERLEVEL" val="1_1_1"/>
  <p:tag name="KSO_WM_TAG_VERSION" val="1.0"/>
  <p:tag name="KSO_WM_BEAUTIFY_FLAG" val="#wm#"/>
  <p:tag name="KSO_WM_UNIT_FILL_FORE_SCHEMECOLOR_INDEX_BRIGHTNESS" val="-0.25"/>
  <p:tag name="KSO_WM_UNIT_FILL_FORE_SCHEMECOLOR_INDEX" val="7"/>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09365_3*l_h_i*1_3_2"/>
  <p:tag name="KSO_WM_TEMPLATE_CATEGORY" val="diagram"/>
  <p:tag name="KSO_WM_TEMPLATE_INDEX" val="20209365"/>
  <p:tag name="KSO_WM_UNIT_LAYERLEVEL" val="1_1_1"/>
  <p:tag name="KSO_WM_TAG_VERSION" val="1.0"/>
  <p:tag name="KSO_WM_BEAUTIFY_FLAG" val="#wm#"/>
  <p:tag name="KSO_WM_UNIT_FILL_FORE_SCHEMECOLOR_INDEX_BRIGHTNESS" val="-0.1"/>
  <p:tag name="KSO_WM_UNIT_FILL_FORE_SCHEMECOLOR_INDEX" val="6"/>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73.xml><?xml version="1.0" encoding="utf-8"?>
<p:tagLst xmlns:p="http://schemas.openxmlformats.org/presentationml/2006/main">
  <p:tag name="KSO_WM_UNIT_ISCONTENTSTITLE" val="0"/>
  <p:tag name="KSO_WM_UNIT_ISNUMDGMTITLE" val="0"/>
  <p:tag name="KSO_WM_UNIT_NOCLEAR" val="0"/>
  <p:tag name="KSO_WM_UNIT_VALUE" val="8"/>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09365_3*l_h_a*1_2_1"/>
  <p:tag name="KSO_WM_TEMPLATE_CATEGORY" val="diagram"/>
  <p:tag name="KSO_WM_TEMPLATE_INDEX" val="20209365"/>
  <p:tag name="KSO_WM_UNIT_LAYERLEVEL" val="1_1_1"/>
  <p:tag name="KSO_WM_TAG_VERSION" val="1.0"/>
  <p:tag name="KSO_WM_BEAUTIFY_FLAG" val="#wm#"/>
  <p:tag name="KSO_WM_UNIT_PRESET_TEXT" val="点击添加小标题"/>
  <p:tag name="KSO_WM_UNIT_TEXT_FILL_FORE_SCHEMECOLOR_INDEX_BRIGHTNESS" val="0.25"/>
  <p:tag name="KSO_WM_UNIT_TEXT_FILL_FORE_SCHEMECOLOR_INDEX" val="13"/>
  <p:tag name="KSO_WM_UNIT_TEXT_FILL_TYPE" val="1"/>
  <p:tag name="KSO_WM_UNIT_USESOURCEFORMAT_APPLY" val="1"/>
</p:tagLst>
</file>

<file path=ppt/tags/tag74.xml><?xml version="1.0" encoding="utf-8"?>
<p:tagLst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09365_3*l_h_f*1_2_1"/>
  <p:tag name="KSO_WM_TEMPLATE_CATEGORY" val="diagram"/>
  <p:tag name="KSO_WM_TEMPLATE_INDEX" val="20209365"/>
  <p:tag name="KSO_WM_UNIT_LAYERLEVEL" val="1_1_1"/>
  <p:tag name="KSO_WM_TAG_VERSION" val="1.0"/>
  <p:tag name="KSO_WM_BEAUTIFY_FLAG" val="#wm#"/>
  <p:tag name="KSO_WM_UNIT_PRESET_TEXT" val="单击此处输入你需要的正文，文字是您思想的提炼。"/>
  <p:tag name="KSO_WM_UNIT_TEXT_FILL_FORE_SCHEMECOLOR_INDEX_BRIGHTNESS" val="0.25"/>
  <p:tag name="KSO_WM_UNIT_TEXT_FILL_FORE_SCHEMECOLOR_INDEX" val="13"/>
  <p:tag name="KSO_WM_UNIT_TEXT_FILL_TYPE" val="1"/>
  <p:tag name="KSO_WM_UNIT_USESOURCEFORMAT_APPLY" val="1"/>
</p:tagLst>
</file>

<file path=ppt/tags/tag75.xml><?xml version="1.0" encoding="utf-8"?>
<p:tagLst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09365_3*l_h_f*1_4_1"/>
  <p:tag name="KSO_WM_TEMPLATE_CATEGORY" val="diagram"/>
  <p:tag name="KSO_WM_TEMPLATE_INDEX" val="20209365"/>
  <p:tag name="KSO_WM_UNIT_LAYERLEVEL" val="1_1_1"/>
  <p:tag name="KSO_WM_TAG_VERSION" val="1.0"/>
  <p:tag name="KSO_WM_BEAUTIFY_FLAG" val="#wm#"/>
  <p:tag name="KSO_WM_UNIT_PRESET_TEXT" val="单击此处输入你需要的正文，文字是您思想的提炼。"/>
  <p:tag name="KSO_WM_UNIT_TEXT_FILL_FORE_SCHEMECOLOR_INDEX_BRIGHTNESS" val="0.25"/>
  <p:tag name="KSO_WM_UNIT_TEXT_FILL_FORE_SCHEMECOLOR_INDEX" val="13"/>
  <p:tag name="KSO_WM_UNIT_TEXT_FILL_TYPE" val="1"/>
  <p:tag name="KSO_WM_UNIT_USESOURCEFORMAT_APPLY" val="1"/>
</p:tagLst>
</file>

<file path=ppt/tags/tag76.xml><?xml version="1.0" encoding="utf-8"?>
<p:tagLst xmlns:p="http://schemas.openxmlformats.org/presentationml/2006/main">
  <p:tag name="KSO_WM_UNIT_ISCONTENTSTITLE" val="0"/>
  <p:tag name="KSO_WM_UNIT_ISNUMDGMTITLE" val="0"/>
  <p:tag name="KSO_WM_UNIT_NOCLEAR" val="0"/>
  <p:tag name="KSO_WM_UNIT_VALUE" val="8"/>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209365_3*l_h_a*1_4_1"/>
  <p:tag name="KSO_WM_TEMPLATE_CATEGORY" val="diagram"/>
  <p:tag name="KSO_WM_TEMPLATE_INDEX" val="20209365"/>
  <p:tag name="KSO_WM_UNIT_LAYERLEVEL" val="1_1_1"/>
  <p:tag name="KSO_WM_TAG_VERSION" val="1.0"/>
  <p:tag name="KSO_WM_BEAUTIFY_FLAG" val="#wm#"/>
  <p:tag name="KSO_WM_UNIT_PRESET_TEXT" val="点击添加小标题"/>
  <p:tag name="KSO_WM_UNIT_TEXT_FILL_FORE_SCHEMECOLOR_INDEX_BRIGHTNESS" val="0.25"/>
  <p:tag name="KSO_WM_UNIT_TEXT_FILL_FORE_SCHEMECOLOR_INDEX" val="13"/>
  <p:tag name="KSO_WM_UNIT_TEXT_FILL_TYPE" val="1"/>
  <p:tag name="KSO_WM_UNIT_USESOURCEFORMAT_APPLY" val="1"/>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diagram20209365_3*l_h_i*1_4_1"/>
  <p:tag name="KSO_WM_TEMPLATE_CATEGORY" val="diagram"/>
  <p:tag name="KSO_WM_TEMPLATE_INDEX" val="20209365"/>
  <p:tag name="KSO_WM_UNIT_LAYERLEVEL" val="1_1_1"/>
  <p:tag name="KSO_WM_TAG_VERSION" val="1.0"/>
  <p:tag name="KSO_WM_BEAUTIFY_FLAG" val="#wm#"/>
  <p:tag name="KSO_WM_UNIT_TEXT_FILL_FORE_SCHEMECOLOR_INDEX_BRIGHTNESS" val="-0.25"/>
  <p:tag name="KSO_WM_UNIT_TEXT_FILL_FORE_SCHEMECOLOR_INDEX" val="8"/>
  <p:tag name="KSO_WM_UNIT_TEXT_FILL_TYPE" val="1"/>
  <p:tag name="KSO_WM_UNIT_USESOURCEFORMAT_APPLY" val="1"/>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diagram20209365_3*l_h_i*1_4_3"/>
  <p:tag name="KSO_WM_TEMPLATE_CATEGORY" val="diagram"/>
  <p:tag name="KSO_WM_TEMPLATE_INDEX" val="20209365"/>
  <p:tag name="KSO_WM_UNIT_LAYERLEVEL" val="1_1_1"/>
  <p:tag name="KSO_WM_TAG_VERSION" val="1.0"/>
  <p:tag name="KSO_WM_BEAUTIFY_FLAG" val="#wm#"/>
  <p:tag name="KSO_WM_UNIT_TEXT_FILL_FORE_SCHEMECOLOR_INDEX_BRIGHTNESS" val="0"/>
  <p:tag name="KSO_WM_UNIT_TEXT_FILL_FORE_SCHEMECOLOR_INDEX" val="13"/>
  <p:tag name="KSO_WM_UNIT_TEXT_FILL_TYPE" val="1"/>
  <p:tag name="KSO_WM_UNIT_USESOURCEFORMAT_APPLY" val="1"/>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4"/>
  <p:tag name="KSO_WM_UNIT_ID" val="diagram20209365_3*l_h_i*1_4_4"/>
  <p:tag name="KSO_WM_TEMPLATE_CATEGORY" val="diagram"/>
  <p:tag name="KSO_WM_TEMPLATE_INDEX" val="20209365"/>
  <p:tag name="KSO_WM_UNIT_LAYERLEVEL" val="1_1_1"/>
  <p:tag name="KSO_WM_TAG_VERSION" val="1.0"/>
  <p:tag name="KSO_WM_BEAUTIFY_FLAG" val="#wm#"/>
  <p:tag name="KSO_WM_UNIT_FILL_FORE_SCHEMECOLOR_INDEX_BRIGHTNESS" val="-0.25"/>
  <p:tag name="KSO_WM_UNIT_FILL_FORE_SCHEMECOLOR_INDEX" val="7"/>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TYPE" val="o_h_i"/>
  <p:tag name="KSO_WM_UNIT_INDEX" val="1_1_5"/>
  <p:tag name="KSO_WM_UNIT_ID" val="diagram20212159_3*o_h_i*1_1_5"/>
  <p:tag name="KSO_WM_TEMPLATE_CATEGORY" val="diagram"/>
  <p:tag name="KSO_WM_TEMPLATE_INDEX" val="20212159"/>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5"/>
  <p:tag name="KSO_WM_UNIT_ID" val="diagram20209365_3*l_h_i*1_4_5"/>
  <p:tag name="KSO_WM_TEMPLATE_CATEGORY" val="diagram"/>
  <p:tag name="KSO_WM_TEMPLATE_INDEX" val="20209365"/>
  <p:tag name="KSO_WM_UNIT_LAYERLEVEL" val="1_1_1"/>
  <p:tag name="KSO_WM_TAG_VERSION" val="1.0"/>
  <p:tag name="KSO_WM_BEAUTIFY_FLAG" val="#wm#"/>
  <p:tag name="KSO_WM_UNIT_FILL_FORE_SCHEMECOLOR_INDEX_BRIGHTNESS" val="-0.1"/>
  <p:tag name="KSO_WM_UNIT_FILL_FORE_SCHEMECOLOR_INDEX" val="6"/>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6"/>
  <p:tag name="KSO_WM_UNIT_ID" val="diagram20209365_3*l_h_i*1_4_6"/>
  <p:tag name="KSO_WM_TEMPLATE_CATEGORY" val="diagram"/>
  <p:tag name="KSO_WM_TEMPLATE_INDEX" val="20209365"/>
  <p:tag name="KSO_WM_UNIT_LAYERLEVEL" val="1_1_1"/>
  <p:tag name="KSO_WM_TAG_VERSION" val="1.0"/>
  <p:tag name="KSO_WM_BEAUTIFY_FLAG" val="#wm#"/>
  <p:tag name="KSO_WM_UNIT_TEXT_FILL_FORE_SCHEMECOLOR_INDEX_BRIGHTNESS" val="0"/>
  <p:tag name="KSO_WM_UNIT_TEXT_FILL_FORE_SCHEMECOLOR_INDEX" val="13"/>
  <p:tag name="KSO_WM_UNIT_TEXT_FILL_TYPE" val="1"/>
  <p:tag name="KSO_WM_UNIT_USESOURCEFORMAT_APPLY" val="1"/>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7"/>
  <p:tag name="KSO_WM_UNIT_ID" val="diagram20209365_3*l_h_i*1_4_7"/>
  <p:tag name="KSO_WM_TEMPLATE_CATEGORY" val="diagram"/>
  <p:tag name="KSO_WM_TEMPLATE_INDEX" val="20209365"/>
  <p:tag name="KSO_WM_UNIT_LAYERLEVEL" val="1_1_1"/>
  <p:tag name="KSO_WM_TAG_VERSION" val="1.0"/>
  <p:tag name="KSO_WM_BEAUTIFY_FLAG" val="#wm#"/>
  <p:tag name="KSO_WM_UNIT_FILL_FORE_SCHEMECOLOR_INDEX_BRIGHTNESS" val="-0.25"/>
  <p:tag name="KSO_WM_UNIT_FILL_FORE_SCHEMECOLOR_INDEX" val="7"/>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8"/>
  <p:tag name="KSO_WM_UNIT_ID" val="diagram20209365_3*l_h_i*1_4_8"/>
  <p:tag name="KSO_WM_TEMPLATE_CATEGORY" val="diagram"/>
  <p:tag name="KSO_WM_TEMPLATE_INDEX" val="20209365"/>
  <p:tag name="KSO_WM_UNIT_LAYERLEVEL" val="1_1_1"/>
  <p:tag name="KSO_WM_TAG_VERSION" val="1.0"/>
  <p:tag name="KSO_WM_BEAUTIFY_FLAG" val="#wm#"/>
  <p:tag name="KSO_WM_UNIT_FILL_FORE_SCHEMECOLOR_INDEX_BRIGHTNESS" val="-0.1"/>
  <p:tag name="KSO_WM_UNIT_FILL_FORE_SCHEMECOLOR_INDEX" val="6"/>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9"/>
  <p:tag name="KSO_WM_UNIT_ID" val="diagram20209365_3*l_h_i*1_4_9"/>
  <p:tag name="KSO_WM_TEMPLATE_CATEGORY" val="diagram"/>
  <p:tag name="KSO_WM_TEMPLATE_INDEX" val="20209365"/>
  <p:tag name="KSO_WM_UNIT_LAYERLEVEL" val="1_1_1"/>
  <p:tag name="KSO_WM_TAG_VERSION" val="1.0"/>
  <p:tag name="KSO_WM_BEAUTIFY_FLAG" val="#wm#"/>
  <p:tag name="KSO_WM_UNIT_TEXT_FILL_FORE_SCHEMECOLOR_INDEX_BRIGHTNESS" val="0"/>
  <p:tag name="KSO_WM_UNIT_TEXT_FILL_FORE_SCHEMECOLOR_INDEX" val="13"/>
  <p:tag name="KSO_WM_UNIT_TEXT_FILL_TYPE" val="1"/>
  <p:tag name="KSO_WM_UNIT_USESOURCEFORMAT_APPLY" val="1"/>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0"/>
  <p:tag name="KSO_WM_UNIT_ID" val="diagram20209365_3*l_h_i*1_4_10"/>
  <p:tag name="KSO_WM_TEMPLATE_CATEGORY" val="diagram"/>
  <p:tag name="KSO_WM_TEMPLATE_INDEX" val="20209365"/>
  <p:tag name="KSO_WM_UNIT_LAYERLEVEL" val="1_1_1"/>
  <p:tag name="KSO_WM_TAG_VERSION" val="1.0"/>
  <p:tag name="KSO_WM_BEAUTIFY_FLAG" val="#wm#"/>
  <p:tag name="KSO_WM_UNIT_FILL_FORE_SCHEMECOLOR_INDEX_BRIGHTNESS" val="-0.25"/>
  <p:tag name="KSO_WM_UNIT_FILL_FORE_SCHEMECOLOR_INDEX" val="7"/>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209365_3*l_h_i*1_4_2"/>
  <p:tag name="KSO_WM_TEMPLATE_CATEGORY" val="diagram"/>
  <p:tag name="KSO_WM_TEMPLATE_INDEX" val="20209365"/>
  <p:tag name="KSO_WM_UNIT_LAYERLEVEL" val="1_1_1"/>
  <p:tag name="KSO_WM_TAG_VERSION" val="1.0"/>
  <p:tag name="KSO_WM_BEAUTIFY_FLAG" val="#wm#"/>
  <p:tag name="KSO_WM_UNIT_FILL_FORE_SCHEMECOLOR_INDEX_BRIGHTNESS" val="-0.1"/>
  <p:tag name="KSO_WM_UNIT_FILL_FORE_SCHEMECOLOR_INDEX" val="6"/>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209365_3*l_h_i*1_2_1"/>
  <p:tag name="KSO_WM_TEMPLATE_CATEGORY" val="diagram"/>
  <p:tag name="KSO_WM_TEMPLATE_INDEX" val="20209365"/>
  <p:tag name="KSO_WM_UNIT_LAYERLEVEL" val="1_1_1"/>
  <p:tag name="KSO_WM_TAG_VERSION" val="1.0"/>
  <p:tag name="KSO_WM_BEAUTIFY_FLAG" val="#wm#"/>
  <p:tag name="KSO_WM_UNIT_TEXT_FILL_FORE_SCHEMECOLOR_INDEX_BRIGHTNESS" val="-0.25"/>
  <p:tag name="KSO_WM_UNIT_TEXT_FILL_FORE_SCHEMECOLOR_INDEX" val="8"/>
  <p:tag name="KSO_WM_UNIT_TEXT_FILL_TYPE" val="1"/>
  <p:tag name="KSO_WM_UNIT_USESOURCEFORMAT_APPLY" val="1"/>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09365_3*l_h_i*1_2_3"/>
  <p:tag name="KSO_WM_TEMPLATE_CATEGORY" val="diagram"/>
  <p:tag name="KSO_WM_TEMPLATE_INDEX" val="20209365"/>
  <p:tag name="KSO_WM_UNIT_LAYERLEVEL" val="1_1_1"/>
  <p:tag name="KSO_WM_TAG_VERSION" val="1.0"/>
  <p:tag name="KSO_WM_BEAUTIFY_FLAG" val="#wm#"/>
  <p:tag name="KSO_WM_UNIT_TEXT_FILL_FORE_SCHEMECOLOR_INDEX_BRIGHTNESS" val="0"/>
  <p:tag name="KSO_WM_UNIT_TEXT_FILL_FORE_SCHEMECOLOR_INDEX" val="13"/>
  <p:tag name="KSO_WM_UNIT_TEXT_FILL_TYPE" val="1"/>
  <p:tag name="KSO_WM_UNIT_USESOURCEFORMAT_APPLY" val="1"/>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4"/>
  <p:tag name="KSO_WM_UNIT_ID" val="diagram20209365_3*l_h_i*1_2_4"/>
  <p:tag name="KSO_WM_TEMPLATE_CATEGORY" val="diagram"/>
  <p:tag name="KSO_WM_TEMPLATE_INDEX" val="20209365"/>
  <p:tag name="KSO_WM_UNIT_LAYERLEVEL" val="1_1_1"/>
  <p:tag name="KSO_WM_TAG_VERSION" val="1.0"/>
  <p:tag name="KSO_WM_BEAUTIFY_FLAG" val="#wm#"/>
  <p:tag name="KSO_WM_UNIT_FILL_FORE_SCHEMECOLOR_INDEX_BRIGHTNESS" val="-0.25"/>
  <p:tag name="KSO_WM_UNIT_FILL_FORE_SCHEMECOLOR_INDEX" val="7"/>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TYPE" val="o_h_i"/>
  <p:tag name="KSO_WM_UNIT_INDEX" val="1_1_3"/>
  <p:tag name="KSO_WM_UNIT_ID" val="diagram20212159_3*o_h_i*1_1_3"/>
  <p:tag name="KSO_WM_TEMPLATE_CATEGORY" val="diagram"/>
  <p:tag name="KSO_WM_TEMPLATE_INDEX" val="20212159"/>
  <p:tag name="KSO_WM_UNIT_LAYERLEVEL" val="1_1_1"/>
  <p:tag name="KSO_WM_TAG_VERSION" val="1.0"/>
  <p:tag name="KSO_WM_BEAUTIFY_FLAG" val="#wm#"/>
  <p:tag name="KSO_WM_UNIT_FILL_FORE_SCHEMECOLOR_INDEX_BRIGHTNESS" val="-0.5"/>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5"/>
  <p:tag name="KSO_WM_UNIT_ID" val="diagram20209365_3*l_h_i*1_2_5"/>
  <p:tag name="KSO_WM_TEMPLATE_CATEGORY" val="diagram"/>
  <p:tag name="KSO_WM_TEMPLATE_INDEX" val="20209365"/>
  <p:tag name="KSO_WM_UNIT_LAYERLEVEL" val="1_1_1"/>
  <p:tag name="KSO_WM_TAG_VERSION" val="1.0"/>
  <p:tag name="KSO_WM_BEAUTIFY_FLAG" val="#wm#"/>
  <p:tag name="KSO_WM_UNIT_FILL_FORE_SCHEMECOLOR_INDEX_BRIGHTNESS" val="-0.1"/>
  <p:tag name="KSO_WM_UNIT_FILL_FORE_SCHEMECOLOR_INDEX" val="6"/>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6"/>
  <p:tag name="KSO_WM_UNIT_ID" val="diagram20209365_3*l_h_i*1_2_6"/>
  <p:tag name="KSO_WM_TEMPLATE_CATEGORY" val="diagram"/>
  <p:tag name="KSO_WM_TEMPLATE_INDEX" val="20209365"/>
  <p:tag name="KSO_WM_UNIT_LAYERLEVEL" val="1_1_1"/>
  <p:tag name="KSO_WM_TAG_VERSION" val="1.0"/>
  <p:tag name="KSO_WM_BEAUTIFY_FLAG" val="#wm#"/>
  <p:tag name="KSO_WM_UNIT_TEXT_FILL_FORE_SCHEMECOLOR_INDEX_BRIGHTNESS" val="0"/>
  <p:tag name="KSO_WM_UNIT_TEXT_FILL_FORE_SCHEMECOLOR_INDEX" val="13"/>
  <p:tag name="KSO_WM_UNIT_TEXT_FILL_TYPE" val="1"/>
  <p:tag name="KSO_WM_UNIT_USESOURCEFORMAT_APPLY" val="1"/>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7"/>
  <p:tag name="KSO_WM_UNIT_ID" val="diagram20209365_3*l_h_i*1_2_7"/>
  <p:tag name="KSO_WM_TEMPLATE_CATEGORY" val="diagram"/>
  <p:tag name="KSO_WM_TEMPLATE_INDEX" val="20209365"/>
  <p:tag name="KSO_WM_UNIT_LAYERLEVEL" val="1_1_1"/>
  <p:tag name="KSO_WM_TAG_VERSION" val="1.0"/>
  <p:tag name="KSO_WM_BEAUTIFY_FLAG" val="#wm#"/>
  <p:tag name="KSO_WM_UNIT_FILL_FORE_SCHEMECOLOR_INDEX_BRIGHTNESS" val="-0.25"/>
  <p:tag name="KSO_WM_UNIT_FILL_FORE_SCHEMECOLOR_INDEX" val="7"/>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8"/>
  <p:tag name="KSO_WM_UNIT_ID" val="diagram20209365_3*l_h_i*1_2_8"/>
  <p:tag name="KSO_WM_TEMPLATE_CATEGORY" val="diagram"/>
  <p:tag name="KSO_WM_TEMPLATE_INDEX" val="20209365"/>
  <p:tag name="KSO_WM_UNIT_LAYERLEVEL" val="1_1_1"/>
  <p:tag name="KSO_WM_TAG_VERSION" val="1.0"/>
  <p:tag name="KSO_WM_BEAUTIFY_FLAG" val="#wm#"/>
  <p:tag name="KSO_WM_UNIT_FILL_FORE_SCHEMECOLOR_INDEX_BRIGHTNESS" val="-0.1"/>
  <p:tag name="KSO_WM_UNIT_FILL_FORE_SCHEMECOLOR_INDEX" val="6"/>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9"/>
  <p:tag name="KSO_WM_UNIT_ID" val="diagram20209365_3*l_h_i*1_2_9"/>
  <p:tag name="KSO_WM_TEMPLATE_CATEGORY" val="diagram"/>
  <p:tag name="KSO_WM_TEMPLATE_INDEX" val="20209365"/>
  <p:tag name="KSO_WM_UNIT_LAYERLEVEL" val="1_1_1"/>
  <p:tag name="KSO_WM_TAG_VERSION" val="1.0"/>
  <p:tag name="KSO_WM_BEAUTIFY_FLAG" val="#wm#"/>
  <p:tag name="KSO_WM_UNIT_TEXT_FILL_FORE_SCHEMECOLOR_INDEX_BRIGHTNESS" val="0"/>
  <p:tag name="KSO_WM_UNIT_TEXT_FILL_FORE_SCHEMECOLOR_INDEX" val="13"/>
  <p:tag name="KSO_WM_UNIT_TEXT_FILL_TYPE" val="1"/>
  <p:tag name="KSO_WM_UNIT_USESOURCEFORMAT_APPLY" val="1"/>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0"/>
  <p:tag name="KSO_WM_UNIT_ID" val="diagram20209365_3*l_h_i*1_2_10"/>
  <p:tag name="KSO_WM_TEMPLATE_CATEGORY" val="diagram"/>
  <p:tag name="KSO_WM_TEMPLATE_INDEX" val="20209365"/>
  <p:tag name="KSO_WM_UNIT_LAYERLEVEL" val="1_1_1"/>
  <p:tag name="KSO_WM_TAG_VERSION" val="1.0"/>
  <p:tag name="KSO_WM_BEAUTIFY_FLAG" val="#wm#"/>
  <p:tag name="KSO_WM_UNIT_FILL_FORE_SCHEMECOLOR_INDEX_BRIGHTNESS" val="-0.25"/>
  <p:tag name="KSO_WM_UNIT_FILL_FORE_SCHEMECOLOR_INDEX" val="7"/>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09365_3*l_h_i*1_2_2"/>
  <p:tag name="KSO_WM_TEMPLATE_CATEGORY" val="diagram"/>
  <p:tag name="KSO_WM_TEMPLATE_INDEX" val="20209365"/>
  <p:tag name="KSO_WM_UNIT_LAYERLEVEL" val="1_1_1"/>
  <p:tag name="KSO_WM_TAG_VERSION" val="1.0"/>
  <p:tag name="KSO_WM_BEAUTIFY_FLAG" val="#wm#"/>
  <p:tag name="KSO_WM_UNIT_FILL_FORE_SCHEMECOLOR_INDEX_BRIGHTNESS" val="-0.1"/>
  <p:tag name="KSO_WM_UNIT_FILL_FORE_SCHEMECOLOR_INDEX" val="6"/>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97.xml><?xml version="1.0" encoding="utf-8"?>
<p:tagLst xmlns:p="http://schemas.openxmlformats.org/presentationml/2006/main">
  <p:tag name="KSO_WM_BEAUTIFY_FLAG" val="#wm#"/>
  <p:tag name="KSO_WM_TEMPLATE_CATEGORY" val="diagram"/>
  <p:tag name="KSO_WM_TEMPLATE_INDEX" val="20207647"/>
  <p:tag name="KSO_WM_SLIDE_LAYOUT_INFO" val="{&quot;id&quot;:&quot;2021-04-01T14:58:35&quot;,&quot;maxSize&quot;:{&quot;size1&quot;:13.3},&quot;minSize&quot;:{&quot;size1&quot;:13.3},&quot;normalSize&quot;:{&quot;size1&quot;:13.3},&quot;subLayout&quot;:[{&quot;backgroundInfo&quot;:[{&quot;bottom&quot;:0,&quot;bottomAbs&quot;:false,&quot;left&quot;:0,&quot;leftAbs&quot;:false,&quot;right&quot;:0,&quot;rightAbs&quot;:false,&quot;top&quot;:0,&quot;topAbs&quot;:false,&quot;type&quot;:&quot;navigation&quot;}],&quot;id&quot;:&quot;2021-04-01T14:58:35&quot;,&quot;margin&quot;:{&quot;bottom&quot;:0.4230000674724579,&quot;left&quot;:1.2699999809265137,&quot;right&quot;:1.2699999809265137,&quot;top&quot;:0.4230000674724579},&quot;type&quot;:0},{&quot;id&quot;:&quot;2021-04-01T14:58:35&quot;,&quot;margin&quot;:{&quot;bottom&quot;:1.6929999589920044,&quot;left&quot;:1.6929999589920044,&quot;right&quot;:1.6929999589920044,&quot;top&quot;:0.847000002861023},&quot;type&quot;:0}],&quot;type&quot;:0}"/>
  <p:tag name="KSO_WM_SLIDE_CAN_ADD_NAVIGATION" val="1"/>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ID" val="diagram20207647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468"/>
  <p:tag name="KSO_WM_SLIDE_POSITION" val="0*0"/>
  <p:tag name="KSO_WM_TAG_VERSION" val="1.0"/>
  <p:tag name="KSO_WM_SLIDE_LAYOUT" val="a_d"/>
  <p:tag name="KSO_WM_SLIDE_LAYOUT_CNT" val="1_1"/>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features&quot;:[&quot;collage&quot;,&quot;carousel&quot;],&quot;support_big_font&quot;:false,&quot;picture_toward&quot;:0,&quot;picture_dockside&quot;:[],&quot;fill_id&quot;:&quot;537f454074a24564a7dd15a2992bf40d&quot;,&quot;fill_align&quot;:&quot;cm&quot;,&quot;chip_types&quot;:[&quot;picture&quot;,&quot;diagram&quot;,&quot;pictext&quot;,&quot;table&quot;,&quot;chart&quot;,&quot;video&quot;,&quot;text&quot;]}]]"/>
  <p:tag name="KSO_WM_CHIP_XID" val="5eeaeb09008addf29f4264c3"/>
  <p:tag name="KSO_WM_CHIP_DECFILLPROP" val="[]"/>
  <p:tag name="KSO_WM_CHIP_GROUPID" val="5eeaeb09008addf29f4264c2"/>
  <p:tag name="KSO_WM_SLIDE_BK_DARK_LIGHT" val="2"/>
  <p:tag name="KSO_WM_SLIDE_BACKGROUND_TYPE" val="navigation"/>
  <p:tag name="KSO_WM_SLIDE_SUPPORT_FEATURE_TYPE" val="3"/>
  <p:tag name="KSO_WM_TEMPLATE_ASSEMBLE_XID" val="60656e6f4054ed1e2fb7f89f"/>
  <p:tag name="KSO_WM_TEMPLATE_ASSEMBLE_GROUPID" val="60656e6f4054ed1e2fb7f89f"/>
</p:tagLst>
</file>

<file path=ppt/tags/tag98.xml><?xml version="1.0" encoding="utf-8"?>
<p:tagLst xmlns:p="http://schemas.openxmlformats.org/presentationml/2006/main">
  <p:tag name="KSO_WM_UNIT_TABLE_BEAUTIFY" val="smartTable{db591064-733c-4b3f-8367-5736856215ea}"/>
</p:tagLst>
</file>

<file path=ppt/tags/tag99.xml><?xml version="1.0" encoding="utf-8"?>
<p:tagLst xmlns:p="http://schemas.openxmlformats.org/presentationml/2006/main">
  <p:tag name="KSO_WM_UNIT_TABLE_BEAUTIFY" val="smartTable{fe8878fd-cbdb-43d1-96d0-70728ac45cc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宋体"/>
        <a:ea typeface=""/>
        <a:cs typeface=""/>
        <a:font script="Jpan" typeface="游ゴシック Light"/>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宋体"/>
        <a:ea typeface=""/>
        <a:cs typeface=""/>
        <a:font script="Jpan" typeface="游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6000</Words>
  <Application>WPS 演示</Application>
  <PresentationFormat>宽屏</PresentationFormat>
  <Paragraphs>1239</Paragraphs>
  <Slides>91</Slides>
  <Notes>2</Notes>
  <HiddenSlides>0</HiddenSlides>
  <MMClips>0</MMClips>
  <ScaleCrop>false</ScaleCrop>
  <HeadingPairs>
    <vt:vector size="6" baseType="variant">
      <vt:variant>
        <vt:lpstr>已用的字体</vt:lpstr>
      </vt:variant>
      <vt:variant>
        <vt:i4>24</vt:i4>
      </vt:variant>
      <vt:variant>
        <vt:lpstr>主题</vt:lpstr>
      </vt:variant>
      <vt:variant>
        <vt:i4>1</vt:i4>
      </vt:variant>
      <vt:variant>
        <vt:lpstr>幻灯片标题</vt:lpstr>
      </vt:variant>
      <vt:variant>
        <vt:i4>91</vt:i4>
      </vt:variant>
    </vt:vector>
  </HeadingPairs>
  <TitlesOfParts>
    <vt:vector size="116" baseType="lpstr">
      <vt:lpstr>Arial</vt:lpstr>
      <vt:lpstr>宋体</vt:lpstr>
      <vt:lpstr>Wingdings</vt:lpstr>
      <vt:lpstr>微软雅黑</vt:lpstr>
      <vt:lpstr>Microsoft YaHei Bold</vt:lpstr>
      <vt:lpstr>Segoe UI</vt:lpstr>
      <vt:lpstr>Wingdings</vt:lpstr>
      <vt:lpstr>幼圆</vt:lpstr>
      <vt:lpstr>Century Gothic</vt:lpstr>
      <vt:lpstr>Calibri</vt:lpstr>
      <vt:lpstr>Arial Unicode MS</vt:lpstr>
      <vt:lpstr>Lantinghei SC Demibold</vt:lpstr>
      <vt:lpstr>Lantinghei SC Extralight</vt:lpstr>
      <vt:lpstr>Arial</vt:lpstr>
      <vt:lpstr>Gulim</vt:lpstr>
      <vt:lpstr>Malgun Gothic</vt:lpstr>
      <vt:lpstr>黑体</vt:lpstr>
      <vt:lpstr>冬青黑体简体中文 W6</vt:lpstr>
      <vt:lpstr>Montserrat Black</vt:lpstr>
      <vt:lpstr>Segoe Print</vt:lpstr>
      <vt:lpstr>Calibri Light</vt:lpstr>
      <vt:lpstr>方正兰亭黑简体</vt:lpstr>
      <vt:lpstr>Arial</vt:lpstr>
      <vt:lpstr>Helvetica</vt:lpstr>
      <vt:lpstr>Office 主题​​</vt:lpstr>
      <vt:lpstr>PowerPoint 演示文稿</vt:lpstr>
      <vt:lpstr>用实战管理实现跨越</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幼儿园实战团队管理</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Thanks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苍耳</cp:lastModifiedBy>
  <cp:revision>39</cp:revision>
  <dcterms:created xsi:type="dcterms:W3CDTF">2023-04-07T08:53:00Z</dcterms:created>
  <dcterms:modified xsi:type="dcterms:W3CDTF">2023-04-25T01:49:05Z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2052-11.1.0.14036</vt:lpwstr>
  </property>
  <property fmtid="{D5CDD505-2E9C-101B-9397-08002B2CF9AE}" pid="3" name="ICV">
    <vt:lpwstr>71DBB1EFC76C0E7C72E11264C39A27CD_43</vt:lpwstr>
  </property>
</Properties>
</file>