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23"/>
  </p:handoutMasterIdLst>
  <p:sldIdLst>
    <p:sldId id="256" r:id="rId3"/>
    <p:sldId id="257" r:id="rId5"/>
    <p:sldId id="262" r:id="rId6"/>
    <p:sldId id="264" r:id="rId7"/>
    <p:sldId id="270" r:id="rId8"/>
    <p:sldId id="271" r:id="rId9"/>
    <p:sldId id="272" r:id="rId10"/>
    <p:sldId id="263" r:id="rId11"/>
    <p:sldId id="265" r:id="rId12"/>
    <p:sldId id="280" r:id="rId13"/>
    <p:sldId id="273" r:id="rId14"/>
    <p:sldId id="266" r:id="rId15"/>
    <p:sldId id="267" r:id="rId16"/>
    <p:sldId id="276" r:id="rId17"/>
    <p:sldId id="277" r:id="rId18"/>
    <p:sldId id="278" r:id="rId19"/>
    <p:sldId id="279" r:id="rId20"/>
    <p:sldId id="269" r:id="rId21"/>
    <p:sldId id="261" r:id="rId22"/>
  </p:sldIdLst>
  <p:sldSz cx="12192000" cy="6858000"/>
  <p:notesSz cx="7103745" cy="10234295"/>
  <p:custDataLst>
    <p:tags r:id="rId2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0000"/>
    <a:srgbClr val="800000"/>
    <a:srgbClr val="680000"/>
    <a:srgbClr val="B2B2B2"/>
    <a:srgbClr val="202020"/>
    <a:srgbClr val="323232"/>
    <a:srgbClr val="CC3300"/>
    <a:srgbClr val="CC0000"/>
    <a:srgbClr val="FF33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676" autoAdjust="0"/>
    <p:restoredTop sz="76667" autoAdjust="0"/>
  </p:normalViewPr>
  <p:slideViewPr>
    <p:cSldViewPr snapToGrid="0" showGuides="1">
      <p:cViewPr varScale="1">
        <p:scale>
          <a:sx n="53" d="100"/>
          <a:sy n="53" d="100"/>
        </p:scale>
        <p:origin x="-1026" y="-96"/>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gridSpacing cx="72000" cy="72000"/>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7" Type="http://schemas.openxmlformats.org/officeDocument/2006/relationships/tags" Target="tags/tag1.xml"/><Relationship Id="rId26" Type="http://schemas.openxmlformats.org/officeDocument/2006/relationships/tableStyles" Target="tableStyles.xml"/><Relationship Id="rId25" Type="http://schemas.openxmlformats.org/officeDocument/2006/relationships/viewProps" Target="viewProps.xml"/><Relationship Id="rId24" Type="http://schemas.openxmlformats.org/officeDocument/2006/relationships/presProps" Target="presProps.xml"/><Relationship Id="rId23" Type="http://schemas.openxmlformats.org/officeDocument/2006/relationships/handoutMaster" Target="handoutMasters/handoutMaster1.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290" cy="513492"/>
          </a:xfrm>
          <a:prstGeom prst="rect">
            <a:avLst/>
          </a:prstGeom>
        </p:spPr>
        <p:txBody>
          <a:bodyPr vert="horz" lIns="91440" tIns="45720" rIns="91440" bIns="45720" rtlCol="0"/>
          <a:lstStyle>
            <a:lvl1pPr algn="l">
              <a:defRPr sz="1245"/>
            </a:lvl1pPr>
          </a:lstStyle>
          <a:p>
            <a:endParaRPr lang="zh-CN" altLang="en-US"/>
          </a:p>
        </p:txBody>
      </p:sp>
      <p:sp>
        <p:nvSpPr>
          <p:cNvPr id="3" name="日期占位符 2"/>
          <p:cNvSpPr>
            <a:spLocks noGrp="1"/>
          </p:cNvSpPr>
          <p:nvPr>
            <p:ph type="dt" sz="quarter" idx="1"/>
          </p:nvPr>
        </p:nvSpPr>
        <p:spPr>
          <a:xfrm>
            <a:off x="4023812" y="0"/>
            <a:ext cx="3078290" cy="513492"/>
          </a:xfrm>
          <a:prstGeom prst="rect">
            <a:avLst/>
          </a:prstGeom>
        </p:spPr>
        <p:txBody>
          <a:bodyPr vert="horz" lIns="91440" tIns="45720" rIns="91440" bIns="45720" rtlCol="0"/>
          <a:lstStyle>
            <a:lvl1pPr algn="r">
              <a:defRPr sz="1245"/>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9720804"/>
            <a:ext cx="3078290" cy="513491"/>
          </a:xfrm>
          <a:prstGeom prst="rect">
            <a:avLst/>
          </a:prstGeom>
        </p:spPr>
        <p:txBody>
          <a:bodyPr vert="horz" lIns="91440" tIns="45720" rIns="91440" bIns="45720" rtlCol="0" anchor="b"/>
          <a:lstStyle>
            <a:lvl1pPr algn="l">
              <a:defRPr sz="1245"/>
            </a:lvl1pPr>
          </a:lstStyle>
          <a:p>
            <a:endParaRPr lang="zh-CN" altLang="en-US"/>
          </a:p>
        </p:txBody>
      </p:sp>
      <p:sp>
        <p:nvSpPr>
          <p:cNvPr id="5" name="灯片编号占位符 4"/>
          <p:cNvSpPr>
            <a:spLocks noGrp="1"/>
          </p:cNvSpPr>
          <p:nvPr>
            <p:ph type="sldNum" sz="quarter" idx="3"/>
          </p:nvPr>
        </p:nvSpPr>
        <p:spPr>
          <a:xfrm>
            <a:off x="4023812" y="9720804"/>
            <a:ext cx="3078290" cy="513491"/>
          </a:xfrm>
          <a:prstGeom prst="rect">
            <a:avLst/>
          </a:prstGeom>
        </p:spPr>
        <p:txBody>
          <a:bodyPr vert="horz" lIns="91440" tIns="45720" rIns="91440" bIns="45720" rtlCol="0" anchor="b"/>
          <a:lstStyle>
            <a:lvl1pPr algn="r">
              <a:defRPr sz="1245"/>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D6C8D182-E4C8-4120-9249-FC9774456FF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85D0DACE-38E0-42D2-9336-2B707D34BC6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lnSpcReduction="10000"/>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85D0DACE-38E0-42D2-9336-2B707D34BC6D}"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gradFill rotWithShape="1">
          <a:gsLst>
            <a:gs pos="0">
              <a:schemeClr val="bg1"/>
            </a:gs>
            <a:gs pos="100000">
              <a:schemeClr val="bg1">
                <a:lumMod val="85000"/>
              </a:schemeClr>
            </a:gs>
          </a:gsLst>
          <a:lin ang="5400000" scaled="0"/>
        </a:gradFill>
        <a:effectLst/>
      </p:bgPr>
    </p:bg>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defRPr>
            </a:lvl1pPr>
          </a:lstStyle>
          <a:p>
            <a:r>
              <a:rPr lang="zh-CN" altLang="en-US" dirty="0"/>
              <a:t>单击此处添加标题</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2400">
                <a:solidFill>
                  <a:schemeClr val="tx1">
                    <a:lumMod val="65000"/>
                    <a:lumOff val="35000"/>
                  </a:schemeClr>
                </a:solidFill>
                <a:effectLst/>
                <a:latin typeface="+mn-ea"/>
                <a:ea typeface="+mn-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单击此处添加副标题</a:t>
            </a:r>
            <a:endParaRPr lang="zh-CN" alt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4400" b="0">
                <a:effectLst/>
              </a:defRPr>
            </a:lvl1pPr>
          </a:lstStyle>
          <a:p>
            <a:r>
              <a:rPr lang="zh-CN" altLang="en-US" dirty="0"/>
              <a:t>单击此处编辑母版标题样式</a:t>
            </a:r>
            <a:endParaRPr lang="zh-CN" altLang="en-US" dirty="0"/>
          </a:p>
        </p:txBody>
      </p:sp>
      <p:sp>
        <p:nvSpPr>
          <p:cNvPr id="3" name="内容占位符 2"/>
          <p:cNvSpPr>
            <a:spLocks noGrp="1"/>
          </p:cNvSpPr>
          <p:nvPr>
            <p:ph idx="1"/>
          </p:nvPr>
        </p:nvSpPr>
        <p:spPr>
          <a:xfrm>
            <a:off x="647700" y="1825625"/>
            <a:ext cx="10515600" cy="4351338"/>
          </a:xfrm>
        </p:spPr>
        <p:txBody>
          <a:bodyPr>
            <a:normAutofit/>
          </a:bodyPr>
          <a:lstStyle>
            <a:lvl1pPr>
              <a:defRPr sz="2800">
                <a:solidFill>
                  <a:schemeClr val="tx1">
                    <a:lumMod val="75000"/>
                    <a:lumOff val="25000"/>
                  </a:schemeClr>
                </a:solidFill>
              </a:defRPr>
            </a:lvl1pPr>
            <a:lvl2pPr>
              <a:defRPr sz="2400">
                <a:solidFill>
                  <a:schemeClr val="tx1">
                    <a:lumMod val="75000"/>
                    <a:lumOff val="25000"/>
                  </a:schemeClr>
                </a:solidFill>
              </a:defRPr>
            </a:lvl2pPr>
            <a:lvl3pPr>
              <a:defRPr sz="2000">
                <a:solidFill>
                  <a:schemeClr val="tx1">
                    <a:lumMod val="75000"/>
                    <a:lumOff val="25000"/>
                  </a:schemeClr>
                </a:solidFill>
              </a:defRPr>
            </a:lvl3pPr>
            <a:lvl4pPr>
              <a:defRPr sz="1800">
                <a:solidFill>
                  <a:schemeClr val="tx1">
                    <a:lumMod val="75000"/>
                    <a:lumOff val="25000"/>
                  </a:schemeClr>
                </a:solidFill>
              </a:defRPr>
            </a:lvl4pPr>
            <a:lvl5pPr>
              <a:defRPr sz="1800">
                <a:solidFill>
                  <a:schemeClr val="tx1">
                    <a:lumMod val="75000"/>
                    <a:lumOff val="2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49" y="469127"/>
            <a:ext cx="10307927" cy="4093347"/>
          </a:xfrm>
        </p:spPr>
        <p:txBody>
          <a:bodyPr anchor="b">
            <a:normAutofit/>
          </a:bodyPr>
          <a:lstStyle>
            <a:lvl1pPr>
              <a:defRPr sz="6000">
                <a:effectLst/>
              </a:defRPr>
            </a:lvl1p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1850" y="4610028"/>
            <a:ext cx="10307926" cy="647555"/>
          </a:xfrm>
        </p:spPr>
        <p:txBody>
          <a:bodyPr>
            <a:normAutofit/>
          </a:bodyPr>
          <a:lstStyle>
            <a:lvl1pPr marL="0" indent="0">
              <a:buNone/>
              <a:defRPr sz="2400">
                <a:solidFill>
                  <a:schemeClr val="tx1">
                    <a:lumMod val="65000"/>
                    <a:lumOff val="3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dirty="0"/>
              <a:t>单击此处编辑母版文本样式</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4400" b="0" i="0">
                <a:solidFill>
                  <a:schemeClr val="tx1">
                    <a:lumMod val="85000"/>
                    <a:lumOff val="15000"/>
                  </a:schemeClr>
                </a:solidFill>
                <a:effectLst/>
              </a:defRPr>
            </a:lvl1pPr>
          </a:lstStyle>
          <a:p>
            <a:r>
              <a:rPr lang="zh-CN" altLang="en-US" dirty="0"/>
              <a:t>单击此处编辑母版标题样式</a:t>
            </a:r>
            <a:endParaRPr lang="zh-CN" altLang="en-US" dirty="0"/>
          </a:p>
        </p:txBody>
      </p:sp>
      <p:sp>
        <p:nvSpPr>
          <p:cNvPr id="3" name="内容占位符 2"/>
          <p:cNvSpPr>
            <a:spLocks noGrp="1"/>
          </p:cNvSpPr>
          <p:nvPr>
            <p:ph sz="half" idx="1"/>
          </p:nvPr>
        </p:nvSpPr>
        <p:spPr>
          <a:xfrm>
            <a:off x="647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内容占位符 3"/>
          <p:cNvSpPr>
            <a:spLocks noGrp="1"/>
          </p:cNvSpPr>
          <p:nvPr>
            <p:ph sz="half" idx="2"/>
          </p:nvPr>
        </p:nvSpPr>
        <p:spPr>
          <a:xfrm>
            <a:off x="5981700" y="1825625"/>
            <a:ext cx="5181600" cy="4351338"/>
          </a:xfrm>
        </p:spPr>
        <p:txBody>
          <a:bodyPr>
            <a:normAutofit/>
          </a:bodyPr>
          <a:lstStyle>
            <a:lvl1pPr>
              <a:lnSpc>
                <a:spcPct val="90000"/>
              </a:lnSpc>
              <a:defRPr sz="2800">
                <a:solidFill>
                  <a:schemeClr val="tx1">
                    <a:lumMod val="65000"/>
                    <a:lumOff val="35000"/>
                  </a:schemeClr>
                </a:solidFill>
              </a:defRPr>
            </a:lvl1pPr>
            <a:lvl2pPr>
              <a:lnSpc>
                <a:spcPct val="90000"/>
              </a:lnSpc>
              <a:defRPr sz="2400">
                <a:solidFill>
                  <a:schemeClr val="tx1">
                    <a:lumMod val="65000"/>
                    <a:lumOff val="35000"/>
                  </a:schemeClr>
                </a:solidFill>
              </a:defRPr>
            </a:lvl2pPr>
            <a:lvl3pPr>
              <a:lnSpc>
                <a:spcPct val="90000"/>
              </a:lnSpc>
              <a:defRPr sz="2000">
                <a:solidFill>
                  <a:schemeClr val="tx1">
                    <a:lumMod val="65000"/>
                    <a:lumOff val="35000"/>
                  </a:schemeClr>
                </a:solidFill>
              </a:defRPr>
            </a:lvl3pPr>
            <a:lvl4pPr>
              <a:lnSpc>
                <a:spcPct val="90000"/>
              </a:lnSpc>
              <a:defRPr sz="1800">
                <a:solidFill>
                  <a:schemeClr val="tx1">
                    <a:lumMod val="65000"/>
                    <a:lumOff val="35000"/>
                  </a:schemeClr>
                </a:solidFill>
              </a:defRPr>
            </a:lvl4pPr>
            <a:lvl5pPr>
              <a:lnSpc>
                <a:spcPct val="90000"/>
              </a:lnSpc>
              <a:defRPr sz="1800">
                <a:solidFill>
                  <a:schemeClr val="tx1">
                    <a:lumMod val="65000"/>
                    <a:lumOff val="35000"/>
                  </a:schemeClr>
                </a:solidFill>
              </a:defRPr>
            </a:lvl5p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日期占位符 4"/>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9788" y="1744961"/>
            <a:ext cx="5157787"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5" name="文本占位符 4"/>
          <p:cNvSpPr>
            <a:spLocks noGrp="1"/>
          </p:cNvSpPr>
          <p:nvPr>
            <p:ph type="body" sz="quarter" idx="3"/>
          </p:nvPr>
        </p:nvSpPr>
        <p:spPr>
          <a:xfrm>
            <a:off x="6172200" y="1744961"/>
            <a:ext cx="5183188" cy="823912"/>
          </a:xfrm>
        </p:spPr>
        <p:txBody>
          <a:bodyPr anchor="b">
            <a:norm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endParaRPr lang="zh-CN" altLang="en-US" dirty="0"/>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7" name="日期占位符 6"/>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400" b="0">
                <a:effectLst/>
              </a:defRPr>
            </a:lvl1pPr>
          </a:lstStyle>
          <a:p>
            <a:r>
              <a:rPr lang="zh-CN" altLang="en-US" dirty="0"/>
              <a:t>单击此处编辑母版标题样式</a:t>
            </a:r>
            <a:endParaRPr lang="zh-CN" altLang="en-US" dirty="0"/>
          </a:p>
        </p:txBody>
      </p:sp>
      <p:sp>
        <p:nvSpPr>
          <p:cNvPr id="3" name="日期占位符 2"/>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3200" b="0">
                <a:effectLst/>
              </a:defRPr>
            </a:lvl1pPr>
          </a:lstStyle>
          <a:p>
            <a:r>
              <a:rPr lang="zh-CN" altLang="en-US" dirty="0"/>
              <a:t>单击此处编辑标题</a:t>
            </a:r>
            <a:endParaRPr lang="zh-CN" altLang="en-US" dirty="0"/>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endParaRPr lang="zh-CN" altLang="en-US" dirty="0"/>
          </a:p>
        </p:txBody>
      </p:sp>
      <p:sp>
        <p:nvSpPr>
          <p:cNvPr id="5" name="日期占位符 4"/>
          <p:cNvSpPr>
            <a:spLocks noGrp="1"/>
          </p:cNvSpPr>
          <p:nvPr>
            <p:ph type="dt" sz="half" idx="10"/>
          </p:nvPr>
        </p:nvSpPr>
        <p:spPr/>
        <p:txBody>
          <a:bodyPr/>
          <a:lstStyle/>
          <a:p>
            <a:fld id="{9EFD9D74-47D9-4702-A33C-335B63B48DBF}" type="datetimeFigureOut">
              <a:rPr lang="zh-CN" altLang="en-US" smtClean="0"/>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4400"/>
            </a:lvl1pPr>
          </a:lstStyle>
          <a:p>
            <a:r>
              <a:rPr lang="zh-CN" altLang="en-US" dirty="0"/>
              <a:t>单击此处编辑母版标题样式</a:t>
            </a:r>
            <a:endParaRPr lang="zh-CN" altLang="en-US" dirty="0"/>
          </a:p>
        </p:txBody>
      </p:sp>
      <p:sp>
        <p:nvSpPr>
          <p:cNvPr id="3" name="竖排文字占位符 2"/>
          <p:cNvSpPr>
            <a:spLocks noGrp="1"/>
          </p:cNvSpPr>
          <p:nvPr>
            <p:ph type="body" orient="vert" idx="1"/>
          </p:nvPr>
        </p:nvSpPr>
        <p:spPr>
          <a:xfrm>
            <a:off x="838200" y="365125"/>
            <a:ext cx="8879958" cy="5811838"/>
          </a:xfrm>
        </p:spPr>
        <p:txBody>
          <a:bodyPr vert="eaVert"/>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image" Target="../media/image1.png"/><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1" cstate="prin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zh-CN" altLang="en-US" dirty="0"/>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fld id="{760FBDFE-C587-4B4C-A407-44438C67B59E}" type="datetimeFigureOut">
              <a:rPr lang="zh-CN" altLang="en-US" smtClean="0"/>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fld id="{49AE70B2-8BF9-45C0-BB95-33D1B9D3A854}"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xStyles>
    <p:titleStyle>
      <a:lvl1pPr algn="l" defTabSz="914400" rtl="0" eaLnBrk="1" latinLnBrk="0" hangingPunct="1">
        <a:lnSpc>
          <a:spcPct val="90000"/>
        </a:lnSpc>
        <a:spcBef>
          <a:spcPct val="0"/>
        </a:spcBef>
        <a:buNone/>
        <a:defRPr sz="4400" kern="120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2.xml"/><Relationship Id="rId4" Type="http://schemas.openxmlformats.org/officeDocument/2006/relationships/image" Target="../media/image19.png"/><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image" Target="../media/image16.jpeg"/></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6.xml"/><Relationship Id="rId4" Type="http://schemas.openxmlformats.org/officeDocument/2006/relationships/slideLayout" Target="../slideLayouts/slideLayout2.xml"/><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image" Target="../media/image2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6.png"/><Relationship Id="rId1"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image" Target="../media/image28.png"/><Relationship Id="rId1" Type="http://schemas.openxmlformats.org/officeDocument/2006/relationships/image" Target="../media/image27.png"/></Relationships>
</file>

<file path=ppt/slides/_rels/slide16.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2.xml"/><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image" Target="../media/image29.jpeg"/></Relationships>
</file>

<file path=ppt/slides/_rels/slide17.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image" Target="../media/image32.jpe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2.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4.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4" Type="http://schemas.openxmlformats.org/officeDocument/2006/relationships/slideLayout" Target="../slideLayouts/slideLayout2.xml"/><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image" Target="../media/image8.pn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8.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13.jpeg"/><Relationship Id="rId1" Type="http://schemas.openxmlformats.org/officeDocument/2006/relationships/image" Target="../media/image12.jpe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5.xml"/><Relationship Id="rId3" Type="http://schemas.openxmlformats.org/officeDocument/2006/relationships/slideLayout" Target="../slideLayouts/slideLayout2.xml"/><Relationship Id="rId2" Type="http://schemas.openxmlformats.org/officeDocument/2006/relationships/image" Target="../media/image15.jpeg"/><Relationship Id="rId1"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825122"/>
            <a:ext cx="9144000" cy="2187001"/>
          </a:xfrm>
          <a:effectLst>
            <a:outerShdw blurRad="25400" dist="38100" dir="2700000" algn="tl" rotWithShape="0">
              <a:srgbClr val="680000">
                <a:alpha val="40000"/>
              </a:srgbClr>
            </a:outerShdw>
          </a:effectLst>
        </p:spPr>
        <p:txBody>
          <a:bodyPr/>
          <a:lstStyle/>
          <a:p>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潜心精进</a:t>
            </a:r>
            <a:r>
              <a:rPr lang="en-US" altLang="zh-CN"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 </a:t>
            </a:r>
            <a:r>
              <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rPr>
              <a:t>品质致远</a:t>
            </a:r>
            <a:endParaRPr lang="zh-CN" altLang="en-US" sz="7200" b="1" i="1" spc="500" dirty="0">
              <a:gradFill>
                <a:gsLst>
                  <a:gs pos="50000">
                    <a:srgbClr val="F8E786"/>
                  </a:gs>
                  <a:gs pos="0">
                    <a:srgbClr val="FAEFAE"/>
                  </a:gs>
                  <a:gs pos="100000">
                    <a:srgbClr val="F5DE5D"/>
                  </a:gs>
                </a:gsLst>
                <a:lin scaled="1"/>
              </a:gradFill>
              <a:effectLst/>
              <a:uFillTx/>
              <a:latin typeface="Microsoft YaHei Bold" panose="020B0503020204020204" charset="-122"/>
              <a:ea typeface="Microsoft YaHei Bold" panose="020B0503020204020204" charset="-122"/>
              <a:cs typeface="Microsoft YaHei Bold" panose="020B0503020204020204" charset="-122"/>
            </a:endParaRPr>
          </a:p>
        </p:txBody>
      </p:sp>
      <p:sp>
        <p:nvSpPr>
          <p:cNvPr id="3" name="标题 1"/>
          <p:cNvSpPr>
            <a:spLocks noGrp="1"/>
          </p:cNvSpPr>
          <p:nvPr/>
        </p:nvSpPr>
        <p:spPr>
          <a:xfrm>
            <a:off x="1355835" y="3279228"/>
            <a:ext cx="9301655" cy="606096"/>
          </a:xfrm>
          <a:prstGeom prst="rect">
            <a:avLst/>
          </a:prstGeom>
          <a:effectLst>
            <a:outerShdw blurRad="25400" dist="25400" dir="2700000" algn="tl" rotWithShape="0">
              <a:prstClr val="black">
                <a:alpha val="15000"/>
              </a:prstClr>
            </a:outerShdw>
          </a:effectLst>
        </p:spPr>
        <p:txBody>
          <a:bodyPr vert="horz" lIns="91440" tIns="45720" rIns="91440" bIns="45720" rtlCol="0" anchor="b"/>
          <a:lstStyle>
            <a:lvl1pPr algn="ctr" defTabSz="914400" rtl="0" eaLnBrk="1" latinLnBrk="0" hangingPunct="1">
              <a:lnSpc>
                <a:spcPct val="130000"/>
              </a:lnSpc>
              <a:spcBef>
                <a:spcPct val="0"/>
              </a:spcBef>
              <a:buNone/>
              <a:defRPr sz="6000" kern="1200">
                <a:solidFill>
                  <a:schemeClr val="tx1">
                    <a:lumMod val="85000"/>
                    <a:lumOff val="15000"/>
                  </a:schemeClr>
                </a:solidFill>
                <a:effectLst/>
                <a:latin typeface="+mj-lt"/>
                <a:ea typeface="+mj-ea"/>
                <a:cs typeface="+mj-cs"/>
              </a:defRPr>
            </a:lvl1pPr>
          </a:lstStyle>
          <a:p>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北</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京</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/Yojo/</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三</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大</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管</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理</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岗</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专</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项</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培</a:t>
            </a:r>
            <a:r>
              <a:rPr lang="en-US" altLang="zh-CN" sz="2800" spc="600" dirty="0">
                <a:solidFill>
                  <a:schemeClr val="bg1"/>
                </a:solidFill>
                <a:effectLst/>
                <a:uFillTx/>
                <a:latin typeface="华文琥珀" pitchFamily="2" charset="-122"/>
                <a:ea typeface="华文琥珀" pitchFamily="2" charset="-122"/>
                <a:cs typeface="微软雅黑" panose="020B0503020204020204" charset="-122"/>
              </a:rPr>
              <a:t>/</a:t>
            </a:r>
            <a:r>
              <a:rPr lang="zh-CN" altLang="en-US" sz="2800" spc="600" dirty="0">
                <a:solidFill>
                  <a:schemeClr val="bg1"/>
                </a:solidFill>
                <a:effectLst/>
                <a:uFillTx/>
                <a:latin typeface="华文琥珀" pitchFamily="2" charset="-122"/>
                <a:ea typeface="华文琥珀" pitchFamily="2" charset="-122"/>
                <a:cs typeface="微软雅黑" panose="020B0503020204020204" charset="-122"/>
              </a:rPr>
              <a:t>训</a:t>
            </a:r>
            <a:endParaRPr lang="zh-CN" altLang="en-US" sz="2800" b="1" spc="600" dirty="0">
              <a:solidFill>
                <a:schemeClr val="bg1"/>
              </a:solidFill>
              <a:effectLst/>
              <a:uFillTx/>
              <a:latin typeface="华文琥珀" pitchFamily="2" charset="-122"/>
              <a:ea typeface="华文琥珀" pitchFamily="2" charset="-122"/>
              <a:cs typeface="微软雅黑" panose="020B0503020204020204" charset="-122"/>
            </a:endParaRPr>
          </a:p>
        </p:txBody>
      </p:sp>
      <p:sp>
        <p:nvSpPr>
          <p:cNvPr id="9" name="标题 1"/>
          <p:cNvSpPr>
            <a:spLocks noGrp="1"/>
          </p:cNvSpPr>
          <p:nvPr/>
        </p:nvSpPr>
        <p:spPr>
          <a:xfrm>
            <a:off x="9774621" y="4997671"/>
            <a:ext cx="1371600" cy="507759"/>
          </a:xfrm>
          <a:prstGeom prst="rect">
            <a:avLst/>
          </a:prstGeom>
          <a:effectLst>
            <a:outerShdw blurRad="50800" dist="38100" dir="2700000" sx="68000" sy="68000" algn="tl" rotWithShape="0">
              <a:srgbClr val="680000">
                <a:alpha val="59000"/>
              </a:srgbClr>
            </a:outerShdw>
          </a:effectLst>
        </p:spPr>
        <p:txBody>
          <a:bodyPr vert="horz" lIns="91440" tIns="45720" rIns="91440" bIns="45720" rtlCol="0" anchor="b"/>
          <a:lstStyle>
            <a:lvl1pPr algn="ctr" defTabSz="914400" rtl="0" eaLnBrk="1" latinLnBrk="0" hangingPunct="1">
              <a:lnSpc>
                <a:spcPct val="130000"/>
              </a:lnSpc>
              <a:spcBef>
                <a:spcPct val="0"/>
              </a:spcBef>
              <a:buNone/>
              <a:defRPr sz="6000" kern="1200">
                <a:solidFill>
                  <a:schemeClr val="tx1">
                    <a:lumMod val="85000"/>
                    <a:lumOff val="15000"/>
                  </a:schemeClr>
                </a:solidFill>
                <a:effectLst/>
                <a:latin typeface="+mj-lt"/>
                <a:ea typeface="+mj-ea"/>
                <a:cs typeface="+mj-cs"/>
              </a:defRPr>
            </a:lvl1pPr>
          </a:lstStyle>
          <a:p>
            <a:r>
              <a:rPr lang="zh-CN" altLang="en-US" sz="2800" b="1" spc="300" dirty="0" smtClean="0">
                <a:solidFill>
                  <a:schemeClr val="bg1"/>
                </a:solidFill>
                <a:effectLst/>
                <a:uFillTx/>
                <a:latin typeface="黑体" panose="02010609060101010101" pitchFamily="49" charset="-122"/>
                <a:ea typeface="黑体" panose="02010609060101010101" pitchFamily="49" charset="-122"/>
                <a:cs typeface="Microsoft YaHei Regular" panose="020B0503020204020204" charset="-122"/>
              </a:rPr>
              <a:t>陈欣</a:t>
            </a:r>
            <a:endParaRPr lang="zh-CN" altLang="en-US" sz="2800" b="1" spc="300" dirty="0">
              <a:solidFill>
                <a:schemeClr val="bg1"/>
              </a:solidFill>
              <a:effectLst/>
              <a:uFillTx/>
              <a:latin typeface="黑体" panose="02010609060101010101" pitchFamily="49" charset="-122"/>
              <a:ea typeface="黑体" panose="02010609060101010101" pitchFamily="49" charset="-122"/>
              <a:cs typeface="Microsoft YaHei Regular" panose="020B050302020402020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tile tx="0" ty="0" sx="100000" sy="100000" flip="none" algn="tl"/>
        </a:blipFill>
        <a:effectLst/>
      </p:bgPr>
    </p:bg>
    <p:spTree>
      <p:nvGrpSpPr>
        <p:cNvPr id="1" name=""/>
        <p:cNvGrpSpPr/>
        <p:nvPr/>
      </p:nvGrpSpPr>
      <p:grpSpPr>
        <a:xfrm>
          <a:off x="0" y="0"/>
          <a:ext cx="0" cy="0"/>
          <a:chOff x="0" y="0"/>
          <a:chExt cx="0" cy="0"/>
        </a:xfrm>
      </p:grpSpPr>
      <p:grpSp>
        <p:nvGrpSpPr>
          <p:cNvPr id="7" name="组合 6"/>
          <p:cNvGrpSpPr/>
          <p:nvPr/>
        </p:nvGrpSpPr>
        <p:grpSpPr>
          <a:xfrm>
            <a:off x="2779058" y="537883"/>
            <a:ext cx="7352180" cy="6006352"/>
            <a:chOff x="2779058" y="537883"/>
            <a:chExt cx="7352180" cy="6006352"/>
          </a:xfrm>
        </p:grpSpPr>
        <p:pic>
          <p:nvPicPr>
            <p:cNvPr id="2050" name="Picture 2"/>
            <p:cNvPicPr>
              <a:picLocks noChangeAspect="1" noChangeArrowheads="1"/>
            </p:cNvPicPr>
            <p:nvPr/>
          </p:nvPicPr>
          <p:blipFill>
            <a:blip r:embed="rId2" cstate="print"/>
            <a:srcRect/>
            <a:stretch>
              <a:fillRect/>
            </a:stretch>
          </p:blipFill>
          <p:spPr bwMode="auto">
            <a:xfrm>
              <a:off x="2779058" y="717175"/>
              <a:ext cx="3729319" cy="2796989"/>
            </a:xfrm>
            <a:prstGeom prst="rect">
              <a:avLst/>
            </a:prstGeom>
            <a:noFill/>
            <a:ln w="19050" cmpd="thickThin">
              <a:solidFill>
                <a:schemeClr val="accent2">
                  <a:lumMod val="75000"/>
                </a:schemeClr>
              </a:solid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2868704" y="3765175"/>
              <a:ext cx="3652518" cy="2739389"/>
            </a:xfrm>
            <a:prstGeom prst="rect">
              <a:avLst/>
            </a:prstGeom>
            <a:noFill/>
            <a:ln w="19050" cmpd="thickThin">
              <a:solidFill>
                <a:schemeClr val="accent2">
                  <a:lumMod val="75000"/>
                </a:schemeClr>
              </a:solid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6737649" y="537883"/>
              <a:ext cx="3393589" cy="6006352"/>
            </a:xfrm>
            <a:prstGeom prst="rect">
              <a:avLst/>
            </a:prstGeom>
            <a:noFill/>
            <a:ln w="19050" cmpd="thickThin">
              <a:solidFill>
                <a:schemeClr val="accent2">
                  <a:lumMod val="75000"/>
                </a:schemeClr>
              </a:solidFill>
              <a:miter lim="800000"/>
              <a:headEnd/>
              <a:tailEnd/>
            </a:ln>
          </p:spPr>
        </p:pic>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1" cstate="print">
            <a:lum bright="20000"/>
          </a:blip>
          <a:srcRect t="21856" r="13134" b="15530"/>
          <a:stretch>
            <a:fillRect/>
          </a:stretch>
        </p:blipFill>
        <p:spPr bwMode="auto">
          <a:xfrm>
            <a:off x="1161076" y="846134"/>
            <a:ext cx="4954772" cy="2679623"/>
          </a:xfrm>
          <a:prstGeom prst="rect">
            <a:avLst/>
          </a:prstGeom>
          <a:noFill/>
          <a:ln w="9525">
            <a:noFill/>
            <a:miter lim="800000"/>
            <a:headEnd/>
            <a:tailEnd/>
          </a:ln>
        </p:spPr>
      </p:pic>
      <p:pic>
        <p:nvPicPr>
          <p:cNvPr id="34819" name="Picture 3"/>
          <p:cNvPicPr>
            <a:picLocks noChangeAspect="1" noChangeArrowheads="1"/>
          </p:cNvPicPr>
          <p:nvPr/>
        </p:nvPicPr>
        <p:blipFill>
          <a:blip r:embed="rId2" cstate="print"/>
          <a:srcRect t="22693" b="30642"/>
          <a:stretch>
            <a:fillRect/>
          </a:stretch>
        </p:blipFill>
        <p:spPr bwMode="auto">
          <a:xfrm>
            <a:off x="4080408" y="4051235"/>
            <a:ext cx="7047390" cy="2467468"/>
          </a:xfrm>
          <a:prstGeom prst="rect">
            <a:avLst/>
          </a:prstGeom>
          <a:noFill/>
          <a:ln w="9525">
            <a:noFill/>
            <a:miter lim="800000"/>
            <a:headEnd/>
            <a:tailEnd/>
          </a:ln>
        </p:spPr>
      </p:pic>
      <p:pic>
        <p:nvPicPr>
          <p:cNvPr id="34820" name="Picture 4"/>
          <p:cNvPicPr>
            <a:picLocks noChangeAspect="1" noChangeArrowheads="1"/>
          </p:cNvPicPr>
          <p:nvPr/>
        </p:nvPicPr>
        <p:blipFill>
          <a:blip r:embed="rId3" cstate="print"/>
          <a:srcRect l="6385" t="19739" r="9408" b="15284"/>
          <a:stretch>
            <a:fillRect/>
          </a:stretch>
        </p:blipFill>
        <p:spPr bwMode="auto">
          <a:xfrm>
            <a:off x="6464594" y="865553"/>
            <a:ext cx="4593265" cy="2659259"/>
          </a:xfrm>
          <a:prstGeom prst="rect">
            <a:avLst/>
          </a:prstGeom>
          <a:noFill/>
          <a:ln w="9525">
            <a:noFill/>
            <a:miter lim="800000"/>
            <a:headEnd/>
            <a:tailEnd/>
          </a:ln>
        </p:spPr>
      </p:pic>
      <p:sp>
        <p:nvSpPr>
          <p:cNvPr id="8" name="矩形 7"/>
          <p:cNvSpPr/>
          <p:nvPr/>
        </p:nvSpPr>
        <p:spPr>
          <a:xfrm>
            <a:off x="873380" y="4552295"/>
            <a:ext cx="2967479" cy="923330"/>
          </a:xfrm>
          <a:prstGeom prst="rect">
            <a:avLst/>
          </a:prstGeom>
          <a:noFill/>
        </p:spPr>
        <p:txBody>
          <a:bodyPr wrap="none" lIns="91440" tIns="45720" rIns="91440" bIns="45720">
            <a:spAutoFit/>
          </a:bodyPr>
          <a:lstStyle/>
          <a:p>
            <a:pPr algn="ctr"/>
            <a:r>
              <a:rPr lang="zh-CN" altLang="en-U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anose="02010609060101010101" pitchFamily="49" charset="-122"/>
                <a:ea typeface="黑体" panose="02010609060101010101" pitchFamily="49" charset="-122"/>
              </a:rPr>
              <a:t>跳绳记录</a:t>
            </a:r>
            <a:endParaRPr lang="zh-CN" altLang="en-US" sz="5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黑体" panose="02010609060101010101" pitchFamily="49" charset="-122"/>
              <a:ea typeface="黑体" panose="02010609060101010101" pitchFamily="49" charset="-122"/>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5b0988e595225.cdn.sohucs.com/images/20180109/7e0a35f37aa4457abfcebfbdb4d40224.jpeg"/>
          <p:cNvPicPr>
            <a:picLocks noChangeAspect="1" noChangeArrowheads="1"/>
          </p:cNvPicPr>
          <p:nvPr/>
        </p:nvPicPr>
        <p:blipFill>
          <a:blip r:embed="rId1" cstate="print"/>
          <a:srcRect/>
          <a:stretch>
            <a:fillRect/>
          </a:stretch>
        </p:blipFill>
        <p:spPr bwMode="auto">
          <a:xfrm>
            <a:off x="0" y="0"/>
            <a:ext cx="12584174" cy="6858000"/>
          </a:xfrm>
          <a:prstGeom prst="rect">
            <a:avLst/>
          </a:prstGeom>
          <a:noFill/>
        </p:spPr>
      </p:pic>
      <p:sp>
        <p:nvSpPr>
          <p:cNvPr id="27664" name="AutoShape 16" descr="https://pic2.zhimg.com/80/v2-5ba254f0f57276cca3a8cb213bf25cd5_720w.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lstStyle/>
          <a:p>
            <a:endParaRPr lang="zh-CN" altLang="en-US"/>
          </a:p>
        </p:txBody>
      </p:sp>
      <p:sp>
        <p:nvSpPr>
          <p:cNvPr id="4" name="矩形 3"/>
          <p:cNvSpPr/>
          <p:nvPr/>
        </p:nvSpPr>
        <p:spPr>
          <a:xfrm>
            <a:off x="2111916" y="5296282"/>
            <a:ext cx="8244565" cy="923330"/>
          </a:xfrm>
          <a:prstGeom prst="rect">
            <a:avLst/>
          </a:prstGeom>
        </p:spPr>
        <p:txBody>
          <a:bodyPr wrap="none">
            <a:spAutoFit/>
          </a:bodyPr>
          <a:lstStyle/>
          <a:p>
            <a:pPr>
              <a:lnSpc>
                <a:spcPct val="90000"/>
              </a:lnSpc>
            </a:pPr>
            <a:r>
              <a:rPr lang="zh-CN" altLang="en-US" sz="6000" b="1" kern="2600" spc="260" dirty="0" smtClean="0">
                <a:solidFill>
                  <a:srgbClr val="FFFF00"/>
                </a:solidFill>
                <a:latin typeface="黑体" panose="02010609060101010101" pitchFamily="49" charset="-122"/>
                <a:ea typeface="黑体" panose="02010609060101010101" pitchFamily="49" charset="-122"/>
                <a:sym typeface="+mn-ea"/>
              </a:rPr>
              <a:t>坚守品质</a:t>
            </a:r>
            <a:r>
              <a:rPr lang="zh-CN" altLang="en-US" sz="6000" b="1" kern="2600" spc="260" dirty="0" smtClean="0">
                <a:solidFill>
                  <a:schemeClr val="accent4">
                    <a:lumMod val="20000"/>
                    <a:lumOff val="80000"/>
                  </a:schemeClr>
                </a:solidFill>
                <a:latin typeface="黑体" panose="02010609060101010101" pitchFamily="49" charset="-122"/>
                <a:ea typeface="黑体" panose="02010609060101010101" pitchFamily="49" charset="-122"/>
                <a:sym typeface="+mn-ea"/>
              </a:rPr>
              <a:t>才能铸就未来</a:t>
            </a:r>
            <a:endParaRPr lang="zh-CN" altLang="en-US" sz="6000" b="1" kern="2600" spc="260" dirty="0">
              <a:solidFill>
                <a:schemeClr val="accent4">
                  <a:lumMod val="20000"/>
                  <a:lumOff val="80000"/>
                </a:schemeClr>
              </a:solidFill>
              <a:latin typeface="黑体" panose="02010609060101010101" pitchFamily="49" charset="-122"/>
              <a:ea typeface="黑体" panose="02010609060101010101" pitchFamily="49" charset="-122"/>
              <a:sym typeface="+mn-e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618283" y="725848"/>
            <a:ext cx="3877985" cy="1077218"/>
          </a:xfrm>
          <a:prstGeom prst="rect">
            <a:avLst/>
          </a:prstGeom>
        </p:spPr>
        <p:txBody>
          <a:bodyPr wrap="none">
            <a:spAutoFit/>
          </a:bodyPr>
          <a:lstStyle/>
          <a:p>
            <a:r>
              <a:rPr lang="zh-CN" altLang="en-US" sz="3200" dirty="0" smtClean="0"/>
              <a:t>重视督导入园</a:t>
            </a:r>
            <a:r>
              <a:rPr lang="zh-CN" altLang="en-US" sz="3200" dirty="0" smtClean="0"/>
              <a:t>视导，</a:t>
            </a:r>
            <a:endParaRPr lang="en-US" altLang="zh-CN" sz="3200" dirty="0" smtClean="0"/>
          </a:p>
          <a:p>
            <a:r>
              <a:rPr lang="zh-CN" altLang="en-US" sz="3200" dirty="0" smtClean="0"/>
              <a:t>帮您提高品质：</a:t>
            </a:r>
            <a:endParaRPr lang="zh-CN" altLang="en-US" sz="3200" dirty="0"/>
          </a:p>
        </p:txBody>
      </p:sp>
      <p:pic>
        <p:nvPicPr>
          <p:cNvPr id="8" name="Picture 2"/>
          <p:cNvPicPr>
            <a:picLocks noChangeAspect="1" noChangeArrowheads="1"/>
          </p:cNvPicPr>
          <p:nvPr/>
        </p:nvPicPr>
        <p:blipFill>
          <a:blip r:embed="rId1" cstate="email"/>
          <a:srcRect/>
          <a:stretch>
            <a:fillRect/>
          </a:stretch>
        </p:blipFill>
        <p:spPr bwMode="auto">
          <a:xfrm>
            <a:off x="4314977" y="2402543"/>
            <a:ext cx="3627751" cy="2504385"/>
          </a:xfrm>
          <a:prstGeom prst="rect">
            <a:avLst/>
          </a:prstGeom>
          <a:noFill/>
          <a:ln w="9525">
            <a:noFill/>
            <a:miter lim="800000"/>
            <a:headEnd/>
            <a:tailEnd/>
          </a:ln>
        </p:spPr>
      </p:pic>
      <p:sp>
        <p:nvSpPr>
          <p:cNvPr id="7" name="矩形 6"/>
          <p:cNvSpPr/>
          <p:nvPr/>
        </p:nvSpPr>
        <p:spPr>
          <a:xfrm>
            <a:off x="4594329" y="851664"/>
            <a:ext cx="2967480" cy="923330"/>
          </a:xfrm>
          <a:prstGeom prst="rect">
            <a:avLst/>
          </a:prstGeom>
          <a:noFill/>
        </p:spPr>
        <p:txBody>
          <a:bodyPr wrap="none" lIns="91440" tIns="45720" rIns="91440" bIns="45720">
            <a:spAutoFit/>
          </a:bodyPr>
          <a:lstStyle/>
          <a:p>
            <a:pPr algn="ctr"/>
            <a:r>
              <a:rPr lang="zh-CN" alt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存在问题</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9" name="矩形 8"/>
          <p:cNvSpPr/>
          <p:nvPr/>
        </p:nvSpPr>
        <p:spPr>
          <a:xfrm>
            <a:off x="7812659" y="5091970"/>
            <a:ext cx="2967480" cy="923330"/>
          </a:xfrm>
          <a:prstGeom prst="rect">
            <a:avLst/>
          </a:prstGeom>
          <a:noFill/>
        </p:spPr>
        <p:txBody>
          <a:bodyPr wrap="none" lIns="91440" tIns="45720" rIns="91440" bIns="45720">
            <a:spAutoFit/>
          </a:bodyPr>
          <a:lstStyle/>
          <a:p>
            <a:pPr algn="ctr"/>
            <a:r>
              <a:rPr lang="zh-CN" altLang="en-US"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整改方案</a:t>
            </a:r>
            <a:endParaRPr lang="zh-CN" altLang="en-US"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 name="矩形 9"/>
          <p:cNvSpPr/>
          <p:nvPr/>
        </p:nvSpPr>
        <p:spPr>
          <a:xfrm>
            <a:off x="1398430" y="5038181"/>
            <a:ext cx="2653617" cy="1200329"/>
          </a:xfrm>
          <a:prstGeom prst="rect">
            <a:avLst/>
          </a:prstGeom>
          <a:noFill/>
        </p:spPr>
        <p:txBody>
          <a:bodyPr wrap="square" lIns="91440" tIns="45720" rIns="91440" bIns="45720">
            <a:spAutoFit/>
          </a:bodyPr>
          <a:lstStyle/>
          <a:p>
            <a:pPr algn="ctr"/>
            <a:r>
              <a:rPr lang="zh-CN" altLang="en-US" sz="36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幼儿园下一步工作</a:t>
            </a:r>
            <a:endParaRPr lang="zh-CN" altLang="en-US" sz="36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1" name="下箭头 10"/>
          <p:cNvSpPr/>
          <p:nvPr/>
        </p:nvSpPr>
        <p:spPr>
          <a:xfrm rot="20359187">
            <a:off x="8686974" y="2311262"/>
            <a:ext cx="860612" cy="231455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下箭头 11"/>
          <p:cNvSpPr/>
          <p:nvPr/>
        </p:nvSpPr>
        <p:spPr>
          <a:xfrm rot="5400000">
            <a:off x="5602940" y="4285131"/>
            <a:ext cx="860612" cy="2886635"/>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12"/>
          <p:cNvSpPr/>
          <p:nvPr/>
        </p:nvSpPr>
        <p:spPr>
          <a:xfrm rot="12450238">
            <a:off x="2679966" y="2150121"/>
            <a:ext cx="860612" cy="237618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1" cstate="print"/>
          <a:srcRect/>
          <a:stretch>
            <a:fillRect/>
          </a:stretch>
        </p:blipFill>
        <p:spPr bwMode="auto">
          <a:xfrm>
            <a:off x="965518" y="1370965"/>
            <a:ext cx="4124325" cy="4400550"/>
          </a:xfrm>
          <a:prstGeom prst="rect">
            <a:avLst/>
          </a:prstGeom>
          <a:noFill/>
          <a:ln w="9525">
            <a:noFill/>
            <a:miter lim="800000"/>
            <a:headEnd/>
            <a:tailEnd/>
          </a:ln>
        </p:spPr>
      </p:pic>
      <p:pic>
        <p:nvPicPr>
          <p:cNvPr id="35844" name="Picture 4"/>
          <p:cNvPicPr>
            <a:picLocks noChangeAspect="1" noChangeArrowheads="1"/>
          </p:cNvPicPr>
          <p:nvPr/>
        </p:nvPicPr>
        <p:blipFill>
          <a:blip r:embed="rId2" cstate="print"/>
          <a:srcRect/>
          <a:stretch>
            <a:fillRect/>
          </a:stretch>
        </p:blipFill>
        <p:spPr bwMode="auto">
          <a:xfrm>
            <a:off x="4651693" y="1463040"/>
            <a:ext cx="7115175" cy="4246880"/>
          </a:xfrm>
          <a:prstGeom prst="rect">
            <a:avLst/>
          </a:prstGeom>
          <a:noFill/>
          <a:ln w="9525">
            <a:noFill/>
            <a:miter lim="800000"/>
            <a:headEnd/>
            <a:tailEnd/>
          </a:ln>
        </p:spPr>
      </p:pic>
      <p:sp>
        <p:nvSpPr>
          <p:cNvPr id="4" name="上弧形箭头 3"/>
          <p:cNvSpPr/>
          <p:nvPr/>
        </p:nvSpPr>
        <p:spPr>
          <a:xfrm>
            <a:off x="3119718" y="340658"/>
            <a:ext cx="4303057" cy="878542"/>
          </a:xfrm>
          <a:prstGeom prst="curved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CN" altLang="en-US">
              <a:solidFill>
                <a:schemeClr val="tx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7" name="Picture 3"/>
          <p:cNvPicPr>
            <a:picLocks noChangeAspect="1" noChangeArrowheads="1"/>
          </p:cNvPicPr>
          <p:nvPr/>
        </p:nvPicPr>
        <p:blipFill>
          <a:blip r:embed="rId1" cstate="print"/>
          <a:srcRect/>
          <a:stretch>
            <a:fillRect/>
          </a:stretch>
        </p:blipFill>
        <p:spPr bwMode="auto">
          <a:xfrm>
            <a:off x="800418" y="1717040"/>
            <a:ext cx="7096125" cy="3505200"/>
          </a:xfrm>
          <a:prstGeom prst="rect">
            <a:avLst/>
          </a:prstGeom>
          <a:noFill/>
          <a:ln w="9525">
            <a:noFill/>
            <a:miter lim="800000"/>
            <a:headEnd/>
            <a:tailEnd/>
          </a:ln>
        </p:spPr>
      </p:pic>
      <p:pic>
        <p:nvPicPr>
          <p:cNvPr id="36868" name="Picture 4"/>
          <p:cNvPicPr>
            <a:picLocks noChangeAspect="1" noChangeArrowheads="1"/>
          </p:cNvPicPr>
          <p:nvPr/>
        </p:nvPicPr>
        <p:blipFill>
          <a:blip r:embed="rId2" cstate="print">
            <a:lum bright="10000" contrast="20000"/>
          </a:blip>
          <a:srcRect l="5266" t="3386" r="5963" b="7432"/>
          <a:stretch>
            <a:fillRect/>
          </a:stretch>
        </p:blipFill>
        <p:spPr bwMode="auto">
          <a:xfrm>
            <a:off x="8432800" y="1733399"/>
            <a:ext cx="2499360" cy="3346601"/>
          </a:xfrm>
          <a:prstGeom prst="roundRect">
            <a:avLst>
              <a:gd name="adj" fmla="val 4167"/>
            </a:avLst>
          </a:prstGeom>
          <a:solidFill>
            <a:srgbClr val="FFFFFF"/>
          </a:solidFill>
          <a:ln w="76200" cap="sq">
            <a:solidFill>
              <a:srgbClr val="EAEAEA"/>
            </a:solidFill>
            <a:miter lim="800000"/>
            <a:headEnd/>
            <a:tailEnd/>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11200" y="508000"/>
            <a:ext cx="10261600" cy="461665"/>
          </a:xfrm>
          <a:prstGeom prst="rect">
            <a:avLst/>
          </a:prstGeom>
          <a:noFill/>
        </p:spPr>
        <p:txBody>
          <a:bodyPr wrap="square" rtlCol="0">
            <a:spAutoFit/>
          </a:bodyPr>
          <a:lstStyle/>
          <a:p>
            <a:r>
              <a:rPr lang="en-US" altLang="zh-CN" sz="2400" b="1" dirty="0" smtClean="0">
                <a:latin typeface="黑体" panose="02010609060101010101" pitchFamily="49" charset="-122"/>
                <a:ea typeface="黑体" panose="02010609060101010101" pitchFamily="49" charset="-122"/>
              </a:rPr>
              <a:t>2023</a:t>
            </a:r>
            <a:r>
              <a:rPr lang="zh-CN" altLang="en-US" sz="2400" b="1" dirty="0" smtClean="0">
                <a:latin typeface="黑体" panose="02010609060101010101" pitchFamily="49" charset="-122"/>
                <a:ea typeface="黑体" panose="02010609060101010101" pitchFamily="49" charset="-122"/>
              </a:rPr>
              <a:t>年下半年让我们走出去，一起见证品质</a:t>
            </a:r>
            <a:r>
              <a:rPr lang="en-US" altLang="zh-CN" sz="2400" b="1" dirty="0" smtClean="0">
                <a:latin typeface="黑体" panose="02010609060101010101" pitchFamily="49" charset="-122"/>
                <a:ea typeface="黑体" panose="02010609060101010101" pitchFamily="49" charset="-122"/>
              </a:rPr>
              <a:t>——</a:t>
            </a:r>
            <a:r>
              <a:rPr lang="zh-CN" altLang="en-US" sz="2400" b="1" dirty="0" smtClean="0">
                <a:latin typeface="黑体" panose="02010609060101010101" pitchFamily="49" charset="-122"/>
                <a:ea typeface="黑体" panose="02010609060101010101" pitchFamily="49" charset="-122"/>
              </a:rPr>
              <a:t>见学、游学</a:t>
            </a:r>
            <a:endParaRPr lang="zh-CN" altLang="en-US" sz="2400" b="1" dirty="0">
              <a:latin typeface="黑体" panose="02010609060101010101" pitchFamily="49" charset="-122"/>
              <a:ea typeface="黑体" panose="02010609060101010101" pitchFamily="49" charset="-122"/>
            </a:endParaRPr>
          </a:p>
        </p:txBody>
      </p:sp>
      <p:pic>
        <p:nvPicPr>
          <p:cNvPr id="5" name="图片 4" descr="微信图片_20230403163148.jpg"/>
          <p:cNvPicPr>
            <a:picLocks noChangeAspect="1"/>
          </p:cNvPicPr>
          <p:nvPr/>
        </p:nvPicPr>
        <p:blipFill>
          <a:blip r:embed="rId1" cstate="print"/>
          <a:stretch>
            <a:fillRect/>
          </a:stretch>
        </p:blipFill>
        <p:spPr>
          <a:xfrm>
            <a:off x="1524000" y="1300474"/>
            <a:ext cx="3393440" cy="2193040"/>
          </a:xfrm>
          <a:prstGeom prst="rect">
            <a:avLst/>
          </a:prstGeom>
        </p:spPr>
      </p:pic>
      <p:pic>
        <p:nvPicPr>
          <p:cNvPr id="6" name="图片 5" descr="微信图片_20230403163203.jpg"/>
          <p:cNvPicPr>
            <a:picLocks noChangeAspect="1"/>
          </p:cNvPicPr>
          <p:nvPr/>
        </p:nvPicPr>
        <p:blipFill>
          <a:blip r:embed="rId2" cstate="print"/>
          <a:stretch>
            <a:fillRect/>
          </a:stretch>
        </p:blipFill>
        <p:spPr>
          <a:xfrm>
            <a:off x="1484588" y="3787274"/>
            <a:ext cx="3643622" cy="2085206"/>
          </a:xfrm>
          <a:prstGeom prst="rect">
            <a:avLst/>
          </a:prstGeom>
        </p:spPr>
      </p:pic>
      <p:pic>
        <p:nvPicPr>
          <p:cNvPr id="7" name="图片 6" descr="微信图片_20230403163211.jpg"/>
          <p:cNvPicPr>
            <a:picLocks noChangeAspect="1"/>
          </p:cNvPicPr>
          <p:nvPr/>
        </p:nvPicPr>
        <p:blipFill>
          <a:blip r:embed="rId3" cstate="print"/>
          <a:stretch>
            <a:fillRect/>
          </a:stretch>
        </p:blipFill>
        <p:spPr>
          <a:xfrm>
            <a:off x="5408251" y="1550878"/>
            <a:ext cx="6072549" cy="4037121"/>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https://5b0988e595225.cdn.sohucs.com/images/20180820/a8bd0b4a85954bc0a6cae5dba049bbd2.jpeg"/>
          <p:cNvPicPr>
            <a:picLocks noChangeAspect="1" noChangeArrowheads="1"/>
          </p:cNvPicPr>
          <p:nvPr/>
        </p:nvPicPr>
        <p:blipFill>
          <a:blip r:embed="rId1" cstate="print"/>
          <a:srcRect/>
          <a:stretch>
            <a:fillRect/>
          </a:stretch>
        </p:blipFill>
        <p:spPr bwMode="auto">
          <a:xfrm>
            <a:off x="7267575" y="4084320"/>
            <a:ext cx="3421010" cy="2277110"/>
          </a:xfrm>
          <a:prstGeom prst="rect">
            <a:avLst/>
          </a:prstGeom>
          <a:noFill/>
        </p:spPr>
      </p:pic>
      <p:pic>
        <p:nvPicPr>
          <p:cNvPr id="37892" name="Picture 4" descr="https://nimg.ws.126.net/?url=http%3A%2F%2Fspider.ws.126.net%2F56a90e5984158df5c0d002683af83ad2.jpeg&amp;thumbnail=660x2147483647&amp;quality=80&amp;type=jpg"/>
          <p:cNvPicPr>
            <a:picLocks noChangeAspect="1" noChangeArrowheads="1"/>
          </p:cNvPicPr>
          <p:nvPr/>
        </p:nvPicPr>
        <p:blipFill>
          <a:blip r:embed="rId2" cstate="print"/>
          <a:srcRect/>
          <a:stretch>
            <a:fillRect/>
          </a:stretch>
        </p:blipFill>
        <p:spPr bwMode="auto">
          <a:xfrm>
            <a:off x="846455" y="648652"/>
            <a:ext cx="4572000" cy="2971801"/>
          </a:xfrm>
          <a:prstGeom prst="rect">
            <a:avLst/>
          </a:prstGeom>
          <a:noFill/>
        </p:spPr>
      </p:pic>
      <p:pic>
        <p:nvPicPr>
          <p:cNvPr id="37894" name="Picture 6" descr="https://5b0988e595225.cdn.sohucs.com/images/20190416/6ade10be59b641648d70e65a814733fa.jpeg"/>
          <p:cNvPicPr>
            <a:picLocks noChangeAspect="1" noChangeArrowheads="1"/>
          </p:cNvPicPr>
          <p:nvPr/>
        </p:nvPicPr>
        <p:blipFill>
          <a:blip r:embed="rId3" cstate="print"/>
          <a:srcRect/>
          <a:stretch>
            <a:fillRect/>
          </a:stretch>
        </p:blipFill>
        <p:spPr bwMode="auto">
          <a:xfrm>
            <a:off x="833120" y="3780216"/>
            <a:ext cx="5969000" cy="2732344"/>
          </a:xfrm>
          <a:prstGeom prst="rect">
            <a:avLst/>
          </a:prstGeom>
          <a:noFill/>
        </p:spPr>
      </p:pic>
      <p:sp>
        <p:nvSpPr>
          <p:cNvPr id="7" name="TextBox 6"/>
          <p:cNvSpPr txBox="1"/>
          <p:nvPr/>
        </p:nvSpPr>
        <p:spPr>
          <a:xfrm>
            <a:off x="6096000" y="1747520"/>
            <a:ext cx="5445760" cy="1384995"/>
          </a:xfrm>
          <a:prstGeom prst="rect">
            <a:avLst/>
          </a:prstGeom>
          <a:noFill/>
        </p:spPr>
        <p:txBody>
          <a:bodyPr wrap="square" rtlCol="0">
            <a:spAutoFit/>
          </a:bodyPr>
          <a:lstStyle/>
          <a:p>
            <a:r>
              <a:rPr lang="zh-CN" altLang="en-US" sz="2800" dirty="0" smtClean="0"/>
              <a:t>日本的幼教理念，也是在走过了过早灌输知识的误区后重新建立起来的更加科学的教育观。</a:t>
            </a:r>
            <a:endParaRPr lang="zh-CN" altLang="en-US" sz="28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p:txBody>
          <a:bodyPr/>
          <a:lstStyle/>
          <a:p>
            <a:endParaRPr lang="zh-CN" altLang="en-US"/>
          </a:p>
        </p:txBody>
      </p:sp>
      <p:pic>
        <p:nvPicPr>
          <p:cNvPr id="31746" name="Picture 2" descr="https://img0.baidu.com/it/u=3973189331,3288384558&amp;fm=253&amp;fmt=auto&amp;app=138&amp;f=PNG?w=1001&amp;h=500"/>
          <p:cNvPicPr>
            <a:picLocks noChangeAspect="1" noChangeArrowheads="1"/>
          </p:cNvPicPr>
          <p:nvPr/>
        </p:nvPicPr>
        <p:blipFill>
          <a:blip r:embed="rId1" cstate="print"/>
          <a:srcRect/>
          <a:stretch>
            <a:fillRect/>
          </a:stretch>
        </p:blipFill>
        <p:spPr bwMode="auto">
          <a:xfrm>
            <a:off x="-87133" y="322730"/>
            <a:ext cx="12279134" cy="6129488"/>
          </a:xfrm>
          <a:prstGeom prst="rect">
            <a:avLst/>
          </a:prstGeom>
          <a:noFill/>
        </p:spPr>
      </p:pic>
      <p:sp>
        <p:nvSpPr>
          <p:cNvPr id="5" name="TextBox 4"/>
          <p:cNvSpPr txBox="1"/>
          <p:nvPr/>
        </p:nvSpPr>
        <p:spPr>
          <a:xfrm>
            <a:off x="1165412" y="1577788"/>
            <a:ext cx="10040471" cy="584775"/>
          </a:xfrm>
          <a:prstGeom prst="rect">
            <a:avLst/>
          </a:prstGeom>
          <a:noFill/>
        </p:spPr>
        <p:txBody>
          <a:bodyPr wrap="square" rtlCol="0">
            <a:spAutoFit/>
          </a:bodyPr>
          <a:lstStyle/>
          <a:p>
            <a:r>
              <a:rPr lang="zh-CN" altLang="en-US" sz="3200" b="1" dirty="0" smtClean="0"/>
              <a:t>前行致远</a:t>
            </a:r>
            <a:r>
              <a:rPr lang="en-US" altLang="zh-CN" sz="3200" b="1" dirty="0" smtClean="0"/>
              <a:t>——</a:t>
            </a:r>
            <a:r>
              <a:rPr lang="zh-CN" altLang="en-US" sz="3200" b="1" dirty="0" smtClean="0"/>
              <a:t>行则致远，恒则致远，稳则致远</a:t>
            </a:r>
            <a:endParaRPr lang="zh-CN" altLang="en-US" sz="3200" b="1"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371600" y="960120"/>
            <a:ext cx="9144000" cy="3931603"/>
          </a:xfrm>
          <a:effectLst>
            <a:outerShdw blurRad="25400" dist="38100" dir="2700000" algn="tl" rotWithShape="0">
              <a:srgbClr val="680000">
                <a:alpha val="40000"/>
              </a:srgbClr>
            </a:outerShdw>
          </a:effectLst>
        </p:spPr>
        <p:txBody>
          <a:bodyPr>
            <a:normAutofit/>
          </a:bodyPr>
          <a:lstStyle/>
          <a:p>
            <a:r>
              <a:rPr lang="en-US" altLang="zh-CN"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t>7</a:t>
            </a:r>
            <a:r>
              <a:rPr lang="zh-CN" altLang="en-US"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t>月</a:t>
            </a:r>
            <a:r>
              <a:rPr lang="zh-CN" altLang="en-US" b="1" spc="1200" dirty="0" smtClean="0">
                <a:gradFill>
                  <a:gsLst>
                    <a:gs pos="50000">
                      <a:srgbClr val="F8E786"/>
                    </a:gs>
                    <a:gs pos="0">
                      <a:srgbClr val="FAEFAE"/>
                    </a:gs>
                    <a:gs pos="100000">
                      <a:srgbClr val="F5DE5D"/>
                    </a:gs>
                  </a:gsLst>
                  <a:lin scaled="1"/>
                </a:gradFill>
                <a:latin typeface="黑体" panose="02010609060101010101" pitchFamily="49" charset="-122"/>
                <a:ea typeface="黑体" panose="02010609060101010101" pitchFamily="49" charset="-122"/>
                <a:cs typeface="Microsoft YaHei Bold" panose="020B0503020204020204" charset="-122"/>
              </a:rPr>
              <a:t>再</a:t>
            </a:r>
            <a:r>
              <a:rPr lang="zh-CN" altLang="en-US"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t>见！</a:t>
            </a:r>
            <a:br>
              <a:rPr lang="en-US" altLang="zh-CN"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br>
            <a:r>
              <a:rPr lang="zh-CN" altLang="en-US" b="1" spc="1200" dirty="0" smtClean="0">
                <a:gradFill>
                  <a:gsLst>
                    <a:gs pos="50000">
                      <a:srgbClr val="F8E786"/>
                    </a:gs>
                    <a:gs pos="0">
                      <a:srgbClr val="FAEFAE"/>
                    </a:gs>
                    <a:gs pos="100000">
                      <a:srgbClr val="F5DE5D"/>
                    </a:gs>
                  </a:gsLst>
                  <a:lin scaled="1"/>
                </a:gradFill>
                <a:latin typeface="黑体" panose="02010609060101010101" pitchFamily="49" charset="-122"/>
                <a:ea typeface="黑体" panose="02010609060101010101" pitchFamily="49" charset="-122"/>
                <a:cs typeface="Microsoft YaHei Bold" panose="020B0503020204020204" charset="-122"/>
              </a:rPr>
              <a:t>精英园长暑期特</a:t>
            </a:r>
            <a:r>
              <a:rPr lang="zh-CN" altLang="en-US"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t>训营</a:t>
            </a:r>
            <a:br>
              <a:rPr lang="en-US" altLang="zh-CN" b="1" spc="1200" dirty="0" smtClean="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rPr>
            </a:br>
            <a:r>
              <a:rPr lang="zh-CN" altLang="en-US" b="1" spc="1200" dirty="0" smtClean="0">
                <a:gradFill>
                  <a:gsLst>
                    <a:gs pos="50000">
                      <a:srgbClr val="F8E786"/>
                    </a:gs>
                    <a:gs pos="0">
                      <a:srgbClr val="FAEFAE"/>
                    </a:gs>
                    <a:gs pos="100000">
                      <a:srgbClr val="F5DE5D"/>
                    </a:gs>
                  </a:gsLst>
                  <a:lin scaled="1"/>
                </a:gradFill>
                <a:latin typeface="黑体" panose="02010609060101010101" pitchFamily="49" charset="-122"/>
                <a:ea typeface="黑体" panose="02010609060101010101" pitchFamily="49" charset="-122"/>
                <a:cs typeface="Microsoft YaHei Bold" panose="020B0503020204020204" charset="-122"/>
              </a:rPr>
              <a:t>欢迎大家！</a:t>
            </a:r>
            <a:endParaRPr lang="zh-CN" altLang="en-US" b="1" spc="1200" dirty="0">
              <a:gradFill>
                <a:gsLst>
                  <a:gs pos="50000">
                    <a:srgbClr val="F8E786"/>
                  </a:gs>
                  <a:gs pos="0">
                    <a:srgbClr val="FAEFAE"/>
                  </a:gs>
                  <a:gs pos="100000">
                    <a:srgbClr val="F5DE5D"/>
                  </a:gs>
                </a:gsLst>
                <a:lin scaled="1"/>
              </a:gradFill>
              <a:effectLst/>
              <a:uFillTx/>
              <a:latin typeface="黑体" panose="02010609060101010101" pitchFamily="49" charset="-122"/>
              <a:ea typeface="黑体" panose="02010609060101010101" pitchFamily="49" charset="-122"/>
              <a:cs typeface="Microsoft YaHei Bold" panose="020B0503020204020204" charset="-122"/>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1" cstate="print"/>
          <a:stretch>
            <a:fillRect/>
          </a:stretch>
        </a:blipFill>
        <a:effectLst/>
      </p:bgPr>
    </p:bg>
    <p:spTree>
      <p:nvGrpSpPr>
        <p:cNvPr id="1" name=""/>
        <p:cNvGrpSpPr/>
        <p:nvPr/>
      </p:nvGrpSpPr>
      <p:grpSpPr>
        <a:xfrm>
          <a:off x="0" y="0"/>
          <a:ext cx="0" cy="0"/>
          <a:chOff x="0" y="0"/>
          <a:chExt cx="0" cy="0"/>
        </a:xfrm>
      </p:grpSpPr>
      <p:sp>
        <p:nvSpPr>
          <p:cNvPr id="8" name="文本框 7"/>
          <p:cNvSpPr txBox="1"/>
          <p:nvPr/>
        </p:nvSpPr>
        <p:spPr>
          <a:xfrm>
            <a:off x="513684" y="2097446"/>
            <a:ext cx="2148840" cy="714375"/>
          </a:xfrm>
          <a:prstGeom prst="rect">
            <a:avLst/>
          </a:prstGeom>
          <a:noFill/>
        </p:spPr>
        <p:txBody>
          <a:bodyPr wrap="square" rtlCol="0">
            <a:spAutoFit/>
          </a:bodyPr>
          <a:lstStyle/>
          <a:p>
            <a:pPr algn="ctr">
              <a:lnSpc>
                <a:spcPct val="90000"/>
              </a:lnSpc>
            </a:pPr>
            <a:r>
              <a:rPr lang="zh-CN" altLang="en-US" sz="4500" b="1" dirty="0" smtClean="0">
                <a:solidFill>
                  <a:schemeClr val="bg1"/>
                </a:solidFill>
                <a:latin typeface="黑体" panose="02010609060101010101" pitchFamily="49" charset="-122"/>
                <a:ea typeface="黑体" panose="02010609060101010101" pitchFamily="49" charset="-122"/>
                <a:sym typeface="+mn-ea"/>
              </a:rPr>
              <a:t>复盘</a:t>
            </a:r>
            <a:endParaRPr lang="zh-CN" altLang="en-US" sz="4500" b="1" dirty="0">
              <a:solidFill>
                <a:schemeClr val="bg1"/>
              </a:solidFill>
              <a:latin typeface="黑体" panose="02010609060101010101" pitchFamily="49" charset="-122"/>
              <a:ea typeface="黑体" panose="02010609060101010101" pitchFamily="49" charset="-122"/>
              <a:sym typeface="+mn-ea"/>
            </a:endParaRPr>
          </a:p>
        </p:txBody>
      </p:sp>
      <p:sp>
        <p:nvSpPr>
          <p:cNvPr id="10" name="文本框 9"/>
          <p:cNvSpPr txBox="1"/>
          <p:nvPr/>
        </p:nvSpPr>
        <p:spPr>
          <a:xfrm>
            <a:off x="4513693" y="1652965"/>
            <a:ext cx="6758648" cy="757130"/>
          </a:xfrm>
          <a:prstGeom prst="rect">
            <a:avLst/>
          </a:prstGeom>
          <a:noFill/>
        </p:spPr>
        <p:txBody>
          <a:bodyPr wrap="square" rtlCol="0">
            <a:spAutoFit/>
          </a:bodyPr>
          <a:lstStyle/>
          <a:p>
            <a:pPr>
              <a:lnSpc>
                <a:spcPct val="90000"/>
              </a:lnSpc>
            </a:pPr>
            <a:r>
              <a:rPr lang="zh-CN" altLang="en-US" sz="4800" b="1" kern="2600" spc="260" dirty="0" smtClean="0">
                <a:solidFill>
                  <a:srgbClr val="FFFF00"/>
                </a:solidFill>
                <a:uFillTx/>
                <a:latin typeface="黑体" panose="02010609060101010101" pitchFamily="49" charset="-122"/>
                <a:ea typeface="黑体" panose="02010609060101010101" pitchFamily="49" charset="-122"/>
                <a:sym typeface="+mn-ea"/>
              </a:rPr>
              <a:t>潜心</a:t>
            </a:r>
            <a:r>
              <a:rPr lang="zh-CN" altLang="en-US" sz="3600" b="1" kern="2600" spc="260" dirty="0" smtClean="0">
                <a:solidFill>
                  <a:srgbClr val="FFFF00"/>
                </a:solidFill>
                <a:uFillTx/>
                <a:latin typeface="黑体" panose="02010609060101010101" pitchFamily="49" charset="-122"/>
                <a:ea typeface="黑体" panose="02010609060101010101" pitchFamily="49" charset="-122"/>
                <a:sym typeface="+mn-ea"/>
              </a:rPr>
              <a:t>研究</a:t>
            </a:r>
            <a:r>
              <a:rPr lang="zh-CN" altLang="en-US" sz="2800" b="1" kern="2600" spc="260" dirty="0" smtClean="0">
                <a:solidFill>
                  <a:schemeClr val="bg1"/>
                </a:solidFill>
                <a:uFillTx/>
                <a:latin typeface="+mn-ea"/>
                <a:sym typeface="+mn-ea"/>
              </a:rPr>
              <a:t>需要</a:t>
            </a:r>
            <a:r>
              <a:rPr lang="zh-CN" altLang="en-US" sz="4000" b="1" kern="2600" spc="260" dirty="0" smtClean="0">
                <a:solidFill>
                  <a:schemeClr val="bg1"/>
                </a:solidFill>
                <a:uFillTx/>
                <a:latin typeface="黑体" panose="02010609060101010101" pitchFamily="49" charset="-122"/>
                <a:ea typeface="黑体" panose="02010609060101010101" pitchFamily="49" charset="-122"/>
                <a:sym typeface="+mn-ea"/>
              </a:rPr>
              <a:t>做时间的朋友</a:t>
            </a:r>
            <a:endParaRPr lang="zh-CN" altLang="en-US" sz="4000" b="1" kern="2600" spc="260" dirty="0">
              <a:solidFill>
                <a:schemeClr val="bg1"/>
              </a:solidFill>
              <a:uFillTx/>
              <a:latin typeface="黑体" panose="02010609060101010101" pitchFamily="49" charset="-122"/>
              <a:ea typeface="黑体" panose="02010609060101010101" pitchFamily="49" charset="-122"/>
              <a:sym typeface="+mn-ea"/>
            </a:endParaRPr>
          </a:p>
        </p:txBody>
      </p:sp>
      <p:sp>
        <p:nvSpPr>
          <p:cNvPr id="9" name="椭圆 8"/>
          <p:cNvSpPr/>
          <p:nvPr/>
        </p:nvSpPr>
        <p:spPr>
          <a:xfrm>
            <a:off x="3302610" y="1684794"/>
            <a:ext cx="585470" cy="585470"/>
          </a:xfrm>
          <a:prstGeom prst="ellipse">
            <a:avLst/>
          </a:prstGeom>
          <a:solidFill>
            <a:schemeClr val="bg1"/>
          </a:solidFill>
          <a:ln w="38100">
            <a:noFill/>
          </a:ln>
          <a:effectLst>
            <a:outerShdw blurRad="50800" dist="50800" dir="5400000" sx="1000" sy="1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noFill/>
            </a:endParaRPr>
          </a:p>
        </p:txBody>
      </p:sp>
      <p:sp>
        <p:nvSpPr>
          <p:cNvPr id="12" name="文本框 11"/>
          <p:cNvSpPr txBox="1"/>
          <p:nvPr/>
        </p:nvSpPr>
        <p:spPr>
          <a:xfrm>
            <a:off x="3013050" y="1783854"/>
            <a:ext cx="1186815" cy="590931"/>
          </a:xfrm>
          <a:prstGeom prst="rect">
            <a:avLst/>
          </a:prstGeom>
          <a:noFill/>
        </p:spPr>
        <p:txBody>
          <a:bodyPr wrap="square" rtlCol="0">
            <a:spAutoFit/>
          </a:bodyPr>
          <a:lstStyle/>
          <a:p>
            <a:pPr algn="ctr">
              <a:lnSpc>
                <a:spcPct val="90000"/>
              </a:lnSpc>
            </a:pPr>
            <a:r>
              <a:rPr lang="en-US" sz="3600" b="1">
                <a:solidFill>
                  <a:srgbClr val="920000"/>
                </a:solidFill>
                <a:latin typeface="Microsoft YaHei Bold" panose="020B0503020204020204" charset="-122"/>
                <a:ea typeface="Microsoft YaHei Bold" panose="020B0503020204020204" charset="-122"/>
                <a:sym typeface="+mn-ea"/>
              </a:rPr>
              <a:t>01</a:t>
            </a:r>
            <a:endParaRPr lang="en-US" sz="3600" b="1">
              <a:solidFill>
                <a:srgbClr val="920000"/>
              </a:solidFill>
              <a:latin typeface="Microsoft YaHei Bold" panose="020B0503020204020204" charset="-122"/>
              <a:ea typeface="Microsoft YaHei Bold" panose="020B0503020204020204" charset="-122"/>
              <a:sym typeface="+mn-ea"/>
            </a:endParaRPr>
          </a:p>
        </p:txBody>
      </p:sp>
      <p:sp>
        <p:nvSpPr>
          <p:cNvPr id="14" name="文本框 13"/>
          <p:cNvSpPr txBox="1"/>
          <p:nvPr/>
        </p:nvSpPr>
        <p:spPr>
          <a:xfrm>
            <a:off x="4513693" y="2578904"/>
            <a:ext cx="6222620" cy="757130"/>
          </a:xfrm>
          <a:prstGeom prst="rect">
            <a:avLst/>
          </a:prstGeom>
          <a:noFill/>
        </p:spPr>
        <p:txBody>
          <a:bodyPr wrap="square" rtlCol="0">
            <a:spAutoFit/>
          </a:bodyPr>
          <a:lstStyle/>
          <a:p>
            <a:pPr>
              <a:lnSpc>
                <a:spcPct val="90000"/>
              </a:lnSpc>
            </a:pPr>
            <a:r>
              <a:rPr lang="zh-CN" altLang="en-US" sz="4800" b="1" kern="2600" spc="260" dirty="0" smtClean="0">
                <a:solidFill>
                  <a:srgbClr val="FFFF00"/>
                </a:solidFill>
                <a:uFillTx/>
                <a:latin typeface="黑体" panose="02010609060101010101" pitchFamily="49" charset="-122"/>
                <a:ea typeface="黑体" panose="02010609060101010101" pitchFamily="49" charset="-122"/>
                <a:sym typeface="+mn-ea"/>
              </a:rPr>
              <a:t>精进</a:t>
            </a:r>
            <a:r>
              <a:rPr lang="zh-CN" altLang="en-US" sz="3600" b="1" kern="2600" spc="260" dirty="0" smtClean="0">
                <a:solidFill>
                  <a:srgbClr val="FFFF00"/>
                </a:solidFill>
                <a:uFillTx/>
                <a:latin typeface="黑体" panose="02010609060101010101" pitchFamily="49" charset="-122"/>
                <a:ea typeface="黑体" panose="02010609060101010101" pitchFamily="49" charset="-122"/>
                <a:sym typeface="+mn-ea"/>
              </a:rPr>
              <a:t>专业</a:t>
            </a:r>
            <a:r>
              <a:rPr lang="zh-CN" altLang="en-US" sz="2800" b="1" kern="2600" spc="260" dirty="0" smtClean="0">
                <a:solidFill>
                  <a:schemeClr val="bg1"/>
                </a:solidFill>
                <a:uFillTx/>
                <a:latin typeface="黑体" panose="02010609060101010101" pitchFamily="49" charset="-122"/>
                <a:ea typeface="黑体" panose="02010609060101010101" pitchFamily="49" charset="-122"/>
                <a:sym typeface="+mn-ea"/>
              </a:rPr>
              <a:t>需要</a:t>
            </a:r>
            <a:r>
              <a:rPr lang="zh-CN" altLang="en-US" sz="4000" b="1" kern="2600" spc="260" dirty="0" smtClean="0">
                <a:solidFill>
                  <a:schemeClr val="bg1"/>
                </a:solidFill>
                <a:uFillTx/>
                <a:latin typeface="黑体" panose="02010609060101010101" pitchFamily="49" charset="-122"/>
                <a:ea typeface="黑体" panose="02010609060101010101" pitchFamily="49" charset="-122"/>
                <a:sym typeface="+mn-ea"/>
              </a:rPr>
              <a:t>匠心精神</a:t>
            </a:r>
            <a:endParaRPr lang="zh-CN" altLang="en-US" sz="4000" b="1" kern="2600" spc="260" dirty="0">
              <a:solidFill>
                <a:schemeClr val="bg1"/>
              </a:solidFill>
              <a:uFillTx/>
              <a:latin typeface="黑体" panose="02010609060101010101" pitchFamily="49" charset="-122"/>
              <a:ea typeface="黑体" panose="02010609060101010101" pitchFamily="49" charset="-122"/>
              <a:sym typeface="+mn-ea"/>
            </a:endParaRPr>
          </a:p>
        </p:txBody>
      </p:sp>
      <p:sp>
        <p:nvSpPr>
          <p:cNvPr id="16" name="椭圆 15"/>
          <p:cNvSpPr/>
          <p:nvPr/>
        </p:nvSpPr>
        <p:spPr>
          <a:xfrm>
            <a:off x="3302610" y="2629039"/>
            <a:ext cx="585470" cy="585470"/>
          </a:xfrm>
          <a:prstGeom prst="ellipse">
            <a:avLst/>
          </a:prstGeom>
          <a:solidFill>
            <a:schemeClr val="bg1"/>
          </a:solidFill>
          <a:ln w="38100">
            <a:noFill/>
          </a:ln>
          <a:effectLst>
            <a:outerShdw blurRad="50800" dist="50800" dir="5400000" sx="1000" sy="1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noFill/>
            </a:endParaRPr>
          </a:p>
        </p:txBody>
      </p:sp>
      <p:sp>
        <p:nvSpPr>
          <p:cNvPr id="17" name="文本框 16"/>
          <p:cNvSpPr txBox="1"/>
          <p:nvPr/>
        </p:nvSpPr>
        <p:spPr>
          <a:xfrm>
            <a:off x="3004160" y="2728099"/>
            <a:ext cx="1186815" cy="590931"/>
          </a:xfrm>
          <a:prstGeom prst="rect">
            <a:avLst/>
          </a:prstGeom>
          <a:noFill/>
        </p:spPr>
        <p:txBody>
          <a:bodyPr wrap="square" rtlCol="0">
            <a:spAutoFit/>
          </a:bodyPr>
          <a:lstStyle/>
          <a:p>
            <a:pPr algn="ctr">
              <a:lnSpc>
                <a:spcPct val="90000"/>
              </a:lnSpc>
            </a:pPr>
            <a:r>
              <a:rPr lang="en-US" sz="3600" b="1">
                <a:solidFill>
                  <a:srgbClr val="920000"/>
                </a:solidFill>
                <a:latin typeface="Microsoft YaHei Bold" panose="020B0503020204020204" charset="-122"/>
                <a:ea typeface="Microsoft YaHei Bold" panose="020B0503020204020204" charset="-122"/>
                <a:sym typeface="+mn-ea"/>
              </a:rPr>
              <a:t>02</a:t>
            </a:r>
            <a:endParaRPr lang="en-US" sz="3600" b="1">
              <a:solidFill>
                <a:srgbClr val="920000"/>
              </a:solidFill>
              <a:latin typeface="Microsoft YaHei Bold" panose="020B0503020204020204" charset="-122"/>
              <a:ea typeface="Microsoft YaHei Bold" panose="020B0503020204020204" charset="-122"/>
              <a:sym typeface="+mn-ea"/>
            </a:endParaRPr>
          </a:p>
        </p:txBody>
      </p:sp>
      <p:sp>
        <p:nvSpPr>
          <p:cNvPr id="20" name="文本框 19"/>
          <p:cNvSpPr txBox="1"/>
          <p:nvPr/>
        </p:nvSpPr>
        <p:spPr>
          <a:xfrm>
            <a:off x="4538041" y="3490239"/>
            <a:ext cx="6797362" cy="757130"/>
          </a:xfrm>
          <a:prstGeom prst="rect">
            <a:avLst/>
          </a:prstGeom>
          <a:noFill/>
        </p:spPr>
        <p:txBody>
          <a:bodyPr wrap="square" rtlCol="0">
            <a:spAutoFit/>
          </a:bodyPr>
          <a:lstStyle/>
          <a:p>
            <a:pPr>
              <a:lnSpc>
                <a:spcPct val="90000"/>
              </a:lnSpc>
            </a:pPr>
            <a:r>
              <a:rPr lang="zh-CN" altLang="en-US" sz="3600" b="1" kern="2600" spc="260" dirty="0" smtClean="0">
                <a:solidFill>
                  <a:srgbClr val="FFFF00"/>
                </a:solidFill>
                <a:uFillTx/>
                <a:latin typeface="黑体" panose="02010609060101010101" pitchFamily="49" charset="-122"/>
                <a:ea typeface="黑体" panose="02010609060101010101" pitchFamily="49" charset="-122"/>
                <a:sym typeface="+mn-ea"/>
              </a:rPr>
              <a:t>坚守</a:t>
            </a:r>
            <a:r>
              <a:rPr lang="zh-CN" altLang="en-US" sz="4800" b="1" kern="2600" spc="260" dirty="0" smtClean="0">
                <a:solidFill>
                  <a:srgbClr val="FFFF00"/>
                </a:solidFill>
                <a:uFillTx/>
                <a:latin typeface="黑体" panose="02010609060101010101" pitchFamily="49" charset="-122"/>
                <a:ea typeface="黑体" panose="02010609060101010101" pitchFamily="49" charset="-122"/>
                <a:sym typeface="+mn-ea"/>
              </a:rPr>
              <a:t>品质</a:t>
            </a:r>
            <a:r>
              <a:rPr lang="zh-CN" altLang="en-US" sz="2800" b="1" kern="2600" spc="260" dirty="0" smtClean="0">
                <a:solidFill>
                  <a:schemeClr val="bg1"/>
                </a:solidFill>
                <a:uFillTx/>
                <a:latin typeface="黑体" panose="02010609060101010101" pitchFamily="49" charset="-122"/>
                <a:ea typeface="黑体" panose="02010609060101010101" pitchFamily="49" charset="-122"/>
                <a:sym typeface="+mn-ea"/>
              </a:rPr>
              <a:t>才能</a:t>
            </a:r>
            <a:r>
              <a:rPr lang="zh-CN" altLang="en-US" sz="4000" b="1" kern="2600" spc="260" dirty="0" smtClean="0">
                <a:solidFill>
                  <a:schemeClr val="bg1"/>
                </a:solidFill>
                <a:uFillTx/>
                <a:latin typeface="黑体" panose="02010609060101010101" pitchFamily="49" charset="-122"/>
                <a:ea typeface="黑体" panose="02010609060101010101" pitchFamily="49" charset="-122"/>
                <a:sym typeface="+mn-ea"/>
              </a:rPr>
              <a:t>铸就未来</a:t>
            </a:r>
            <a:endParaRPr lang="zh-CN" altLang="en-US" sz="4000" b="1" kern="2600" spc="260" dirty="0">
              <a:solidFill>
                <a:schemeClr val="bg1"/>
              </a:solidFill>
              <a:uFillTx/>
              <a:latin typeface="黑体" panose="02010609060101010101" pitchFamily="49" charset="-122"/>
              <a:ea typeface="黑体" panose="02010609060101010101" pitchFamily="49" charset="-122"/>
              <a:sym typeface="+mn-ea"/>
            </a:endParaRPr>
          </a:p>
        </p:txBody>
      </p:sp>
      <p:sp>
        <p:nvSpPr>
          <p:cNvPr id="21" name="椭圆 20"/>
          <p:cNvSpPr/>
          <p:nvPr/>
        </p:nvSpPr>
        <p:spPr>
          <a:xfrm>
            <a:off x="3302610" y="3556139"/>
            <a:ext cx="585470" cy="585470"/>
          </a:xfrm>
          <a:prstGeom prst="ellipse">
            <a:avLst/>
          </a:prstGeom>
          <a:solidFill>
            <a:schemeClr val="bg1"/>
          </a:solidFill>
          <a:ln w="38100">
            <a:noFill/>
          </a:ln>
          <a:effectLst>
            <a:outerShdw blurRad="50800" dist="50800" dir="5400000" sx="1000" sy="1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noFill/>
            </a:endParaRPr>
          </a:p>
        </p:txBody>
      </p:sp>
      <p:sp>
        <p:nvSpPr>
          <p:cNvPr id="22" name="文本框 21"/>
          <p:cNvSpPr txBox="1"/>
          <p:nvPr/>
        </p:nvSpPr>
        <p:spPr>
          <a:xfrm>
            <a:off x="3004160" y="3650754"/>
            <a:ext cx="1186815" cy="590931"/>
          </a:xfrm>
          <a:prstGeom prst="rect">
            <a:avLst/>
          </a:prstGeom>
          <a:noFill/>
        </p:spPr>
        <p:txBody>
          <a:bodyPr wrap="square" rtlCol="0">
            <a:spAutoFit/>
          </a:bodyPr>
          <a:lstStyle/>
          <a:p>
            <a:pPr algn="ctr">
              <a:lnSpc>
                <a:spcPct val="90000"/>
              </a:lnSpc>
            </a:pPr>
            <a:r>
              <a:rPr lang="en-US" sz="3600" b="1">
                <a:solidFill>
                  <a:srgbClr val="920000"/>
                </a:solidFill>
                <a:latin typeface="Microsoft YaHei Bold" panose="020B0503020204020204" charset="-122"/>
                <a:ea typeface="Microsoft YaHei Bold" panose="020B0503020204020204" charset="-122"/>
                <a:sym typeface="+mn-ea"/>
              </a:rPr>
              <a:t>03</a:t>
            </a:r>
            <a:endParaRPr lang="en-US" sz="3600" b="1">
              <a:solidFill>
                <a:srgbClr val="920000"/>
              </a:solidFill>
              <a:latin typeface="Microsoft YaHei Bold" panose="020B0503020204020204" charset="-122"/>
              <a:ea typeface="Microsoft YaHei Bold" panose="020B0503020204020204" charset="-122"/>
              <a:sym typeface="+mn-ea"/>
            </a:endParaRPr>
          </a:p>
        </p:txBody>
      </p:sp>
      <p:sp>
        <p:nvSpPr>
          <p:cNvPr id="23" name="文本框 22"/>
          <p:cNvSpPr txBox="1"/>
          <p:nvPr/>
        </p:nvSpPr>
        <p:spPr>
          <a:xfrm>
            <a:off x="4527663" y="4453534"/>
            <a:ext cx="6122408" cy="757130"/>
          </a:xfrm>
          <a:prstGeom prst="rect">
            <a:avLst/>
          </a:prstGeom>
          <a:noFill/>
        </p:spPr>
        <p:txBody>
          <a:bodyPr wrap="square" rtlCol="0">
            <a:spAutoFit/>
          </a:bodyPr>
          <a:lstStyle/>
          <a:p>
            <a:pPr>
              <a:lnSpc>
                <a:spcPct val="90000"/>
              </a:lnSpc>
            </a:pPr>
            <a:r>
              <a:rPr lang="zh-CN" altLang="en-US" sz="3600" b="1" kern="2600" spc="260" dirty="0" smtClean="0">
                <a:solidFill>
                  <a:srgbClr val="FFFF00"/>
                </a:solidFill>
                <a:uFillTx/>
                <a:latin typeface="黑体" panose="02010609060101010101" pitchFamily="49" charset="-122"/>
                <a:ea typeface="黑体" panose="02010609060101010101" pitchFamily="49" charset="-122"/>
                <a:sym typeface="+mn-ea"/>
              </a:rPr>
              <a:t>前行</a:t>
            </a:r>
            <a:r>
              <a:rPr lang="zh-CN" altLang="en-US" sz="4800" b="1" kern="2600" spc="260" dirty="0" smtClean="0">
                <a:solidFill>
                  <a:srgbClr val="FFFF00"/>
                </a:solidFill>
                <a:uFillTx/>
                <a:latin typeface="黑体" panose="02010609060101010101" pitchFamily="49" charset="-122"/>
                <a:ea typeface="黑体" panose="02010609060101010101" pitchFamily="49" charset="-122"/>
                <a:sym typeface="+mn-ea"/>
              </a:rPr>
              <a:t>致远</a:t>
            </a:r>
            <a:r>
              <a:rPr lang="zh-CN" altLang="en-US" sz="2800" b="1" kern="2600" spc="260" dirty="0" smtClean="0">
                <a:solidFill>
                  <a:schemeClr val="bg1"/>
                </a:solidFill>
                <a:uFillTx/>
                <a:latin typeface="黑体" panose="02010609060101010101" pitchFamily="49" charset="-122"/>
                <a:ea typeface="黑体" panose="02010609060101010101" pitchFamily="49" charset="-122"/>
                <a:sym typeface="+mn-ea"/>
              </a:rPr>
              <a:t>是对</a:t>
            </a:r>
            <a:r>
              <a:rPr lang="zh-CN" altLang="en-US" sz="4000" b="1" kern="2600" spc="260" dirty="0" smtClean="0">
                <a:solidFill>
                  <a:schemeClr val="bg1"/>
                </a:solidFill>
                <a:uFillTx/>
                <a:latin typeface="黑体" panose="02010609060101010101" pitchFamily="49" charset="-122"/>
                <a:ea typeface="黑体" panose="02010609060101010101" pitchFamily="49" charset="-122"/>
                <a:sym typeface="+mn-ea"/>
              </a:rPr>
              <a:t>成功的信心</a:t>
            </a:r>
            <a:endParaRPr lang="zh-CN" altLang="en-US" sz="4000" b="1" kern="2600" spc="260" dirty="0">
              <a:solidFill>
                <a:schemeClr val="bg1"/>
              </a:solidFill>
              <a:uFillTx/>
              <a:latin typeface="黑体" panose="02010609060101010101" pitchFamily="49" charset="-122"/>
              <a:ea typeface="黑体" panose="02010609060101010101" pitchFamily="49" charset="-122"/>
              <a:sym typeface="+mn-ea"/>
            </a:endParaRPr>
          </a:p>
        </p:txBody>
      </p:sp>
      <p:sp>
        <p:nvSpPr>
          <p:cNvPr id="24" name="椭圆 23"/>
          <p:cNvSpPr/>
          <p:nvPr/>
        </p:nvSpPr>
        <p:spPr>
          <a:xfrm>
            <a:off x="3302610" y="4519434"/>
            <a:ext cx="585470" cy="585470"/>
          </a:xfrm>
          <a:prstGeom prst="ellipse">
            <a:avLst/>
          </a:prstGeom>
          <a:solidFill>
            <a:schemeClr val="bg1"/>
          </a:solidFill>
          <a:ln w="38100">
            <a:noFill/>
          </a:ln>
          <a:effectLst>
            <a:outerShdw blurRad="50800" dist="50800" dir="5400000" sx="1000" sy="1000" algn="ctr" rotWithShape="0">
              <a:srgbClr val="000000">
                <a:alpha val="4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noFill/>
            </a:endParaRPr>
          </a:p>
        </p:txBody>
      </p:sp>
      <p:sp>
        <p:nvSpPr>
          <p:cNvPr id="25" name="文本框 24"/>
          <p:cNvSpPr txBox="1"/>
          <p:nvPr/>
        </p:nvSpPr>
        <p:spPr>
          <a:xfrm>
            <a:off x="3004160" y="4618494"/>
            <a:ext cx="1186815" cy="590931"/>
          </a:xfrm>
          <a:prstGeom prst="rect">
            <a:avLst/>
          </a:prstGeom>
          <a:noFill/>
        </p:spPr>
        <p:txBody>
          <a:bodyPr wrap="square" rtlCol="0">
            <a:spAutoFit/>
          </a:bodyPr>
          <a:lstStyle/>
          <a:p>
            <a:pPr algn="ctr">
              <a:lnSpc>
                <a:spcPct val="90000"/>
              </a:lnSpc>
            </a:pPr>
            <a:r>
              <a:rPr lang="en-US" sz="3600" b="1">
                <a:solidFill>
                  <a:srgbClr val="920000"/>
                </a:solidFill>
                <a:latin typeface="Microsoft YaHei Bold" panose="020B0503020204020204" charset="-122"/>
                <a:ea typeface="Microsoft YaHei Bold" panose="020B0503020204020204" charset="-122"/>
                <a:sym typeface="+mn-ea"/>
              </a:rPr>
              <a:t>04</a:t>
            </a:r>
            <a:endParaRPr lang="en-US" sz="3600" b="1">
              <a:solidFill>
                <a:srgbClr val="920000"/>
              </a:solidFill>
              <a:latin typeface="Microsoft YaHei Bold" panose="020B0503020204020204" charset="-122"/>
              <a:ea typeface="Microsoft YaHei Bold" panose="020B0503020204020204" charset="-122"/>
              <a:sym typeface="+mn-ea"/>
            </a:endParaRPr>
          </a:p>
        </p:txBody>
      </p:sp>
      <p:sp>
        <p:nvSpPr>
          <p:cNvPr id="18" name="TextBox 17"/>
          <p:cNvSpPr txBox="1"/>
          <p:nvPr/>
        </p:nvSpPr>
        <p:spPr>
          <a:xfrm>
            <a:off x="268014" y="3105807"/>
            <a:ext cx="2995448" cy="338554"/>
          </a:xfrm>
          <a:prstGeom prst="rect">
            <a:avLst/>
          </a:prstGeom>
          <a:noFill/>
        </p:spPr>
        <p:txBody>
          <a:bodyPr wrap="square" rtlCol="0">
            <a:spAutoFit/>
          </a:bodyPr>
          <a:lstStyle/>
          <a:p>
            <a:pPr algn="dist"/>
            <a:r>
              <a:rPr lang="en-US" altLang="zh-CN" sz="1600" b="1" dirty="0" smtClean="0">
                <a:solidFill>
                  <a:schemeClr val="bg1"/>
                </a:solidFill>
                <a:latin typeface="仿宋" panose="02010609060101010101" pitchFamily="49" charset="-122"/>
                <a:ea typeface="仿宋" panose="02010609060101010101" pitchFamily="49" charset="-122"/>
              </a:rPr>
              <a:t>2023</a:t>
            </a:r>
            <a:r>
              <a:rPr lang="zh-CN" altLang="en-US" sz="1600" b="1" dirty="0" smtClean="0">
                <a:solidFill>
                  <a:schemeClr val="bg1"/>
                </a:solidFill>
                <a:latin typeface="仿宋" panose="02010609060101010101" pitchFamily="49" charset="-122"/>
                <a:ea typeface="仿宋" panose="02010609060101010101" pitchFamily="49" charset="-122"/>
              </a:rPr>
              <a:t>年</a:t>
            </a:r>
            <a:r>
              <a:rPr lang="en-US" altLang="zh-CN" sz="1600" b="1" dirty="0" err="1" smtClean="0">
                <a:solidFill>
                  <a:schemeClr val="bg1"/>
                </a:solidFill>
                <a:latin typeface="仿宋" panose="02010609060101010101" pitchFamily="49" charset="-122"/>
                <a:ea typeface="仿宋" panose="02010609060101010101" pitchFamily="49" charset="-122"/>
              </a:rPr>
              <a:t>Yojo</a:t>
            </a:r>
            <a:r>
              <a:rPr lang="zh-CN" altLang="en-US" sz="1600" b="1" dirty="0" smtClean="0">
                <a:solidFill>
                  <a:schemeClr val="bg1"/>
                </a:solidFill>
                <a:latin typeface="仿宋" panose="02010609060101010101" pitchFamily="49" charset="-122"/>
                <a:ea typeface="仿宋" panose="02010609060101010101" pitchFamily="49" charset="-122"/>
              </a:rPr>
              <a:t>三大岗专业培训</a:t>
            </a:r>
            <a:endParaRPr lang="zh-CN" altLang="en-US" sz="1600" b="1" dirty="0">
              <a:solidFill>
                <a:schemeClr val="bg1"/>
              </a:solidFill>
              <a:latin typeface="仿宋" panose="02010609060101010101" pitchFamily="49" charset="-122"/>
              <a:ea typeface="仿宋" panose="02010609060101010101" pitchFamily="49" charset="-122"/>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x0.ifengimg.com/res/2020/07D6029B364A2478ADA6DFB360FADD225DA884EF_size147_w1200_h651.jpeg"/>
          <p:cNvPicPr>
            <a:picLocks noChangeAspect="1" noChangeArrowheads="1"/>
          </p:cNvPicPr>
          <p:nvPr/>
        </p:nvPicPr>
        <p:blipFill>
          <a:blip r:embed="rId1" cstate="print"/>
          <a:srcRect/>
          <a:stretch>
            <a:fillRect/>
          </a:stretch>
        </p:blipFill>
        <p:spPr bwMode="auto">
          <a:xfrm>
            <a:off x="0" y="0"/>
            <a:ext cx="12205561" cy="6858000"/>
          </a:xfrm>
          <a:prstGeom prst="rect">
            <a:avLst/>
          </a:prstGeom>
          <a:noFill/>
        </p:spPr>
      </p:pic>
      <p:sp>
        <p:nvSpPr>
          <p:cNvPr id="3" name="矩形 2"/>
          <p:cNvSpPr/>
          <p:nvPr/>
        </p:nvSpPr>
        <p:spPr>
          <a:xfrm rot="20329697">
            <a:off x="5709951" y="3783793"/>
            <a:ext cx="5428882" cy="840230"/>
          </a:xfrm>
          <a:prstGeom prst="rect">
            <a:avLst/>
          </a:prstGeom>
        </p:spPr>
        <p:txBody>
          <a:bodyPr wrap="square">
            <a:spAutoFit/>
          </a:bodyPr>
          <a:lstStyle/>
          <a:p>
            <a:pPr>
              <a:lnSpc>
                <a:spcPct val="90000"/>
              </a:lnSpc>
            </a:pPr>
            <a:r>
              <a:rPr lang="zh-CN" altLang="en-US" sz="5400" b="1" kern="2600" spc="260" dirty="0" smtClean="0">
                <a:solidFill>
                  <a:schemeClr val="accent2">
                    <a:lumMod val="50000"/>
                  </a:schemeClr>
                </a:solidFill>
                <a:latin typeface="华文行楷" pitchFamily="2" charset="-122"/>
                <a:ea typeface="华文行楷" pitchFamily="2" charset="-122"/>
                <a:sym typeface="+mn-ea"/>
              </a:rPr>
              <a:t>做时间的朋友</a:t>
            </a:r>
            <a:endParaRPr lang="zh-CN" altLang="en-US" sz="5400" b="1" kern="2600" spc="260" dirty="0">
              <a:solidFill>
                <a:schemeClr val="accent2">
                  <a:lumMod val="50000"/>
                </a:schemeClr>
              </a:solidFill>
              <a:latin typeface="华文行楷" pitchFamily="2" charset="-122"/>
              <a:ea typeface="华文行楷" pitchFamily="2" charset="-122"/>
              <a:sym typeface="+mn-ea"/>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753005" y="674599"/>
            <a:ext cx="6951662" cy="5133535"/>
          </a:xfrm>
          <a:prstGeom prst="rect">
            <a:avLst/>
          </a:prstGeom>
          <a:noFill/>
          <a:ln w="9525">
            <a:noFill/>
            <a:miter lim="800000"/>
            <a:headEnd/>
            <a:tailEnd/>
          </a:ln>
        </p:spPr>
      </p:pic>
      <p:pic>
        <p:nvPicPr>
          <p:cNvPr id="1027" name="Picture 3"/>
          <p:cNvPicPr>
            <a:picLocks noChangeAspect="1" noChangeArrowheads="1"/>
          </p:cNvPicPr>
          <p:nvPr/>
        </p:nvPicPr>
        <p:blipFill>
          <a:blip r:embed="rId2" cstate="print"/>
          <a:srcRect/>
          <a:stretch>
            <a:fillRect/>
          </a:stretch>
        </p:blipFill>
        <p:spPr bwMode="auto">
          <a:xfrm>
            <a:off x="7027334" y="3477027"/>
            <a:ext cx="4675245" cy="3114882"/>
          </a:xfrm>
          <a:prstGeom prst="rect">
            <a:avLst/>
          </a:prstGeom>
          <a:noFill/>
          <a:ln w="9525">
            <a:noFill/>
            <a:miter lim="800000"/>
            <a:headEnd/>
            <a:tailEnd/>
          </a:ln>
        </p:spPr>
      </p:pic>
      <p:sp>
        <p:nvSpPr>
          <p:cNvPr id="6" name="TextBox 5"/>
          <p:cNvSpPr txBox="1"/>
          <p:nvPr/>
        </p:nvSpPr>
        <p:spPr>
          <a:xfrm>
            <a:off x="8077200" y="1337733"/>
            <a:ext cx="2692400" cy="1384995"/>
          </a:xfrm>
          <a:prstGeom prst="rect">
            <a:avLst/>
          </a:prstGeom>
          <a:noFill/>
        </p:spPr>
        <p:txBody>
          <a:bodyPr wrap="square" rtlCol="0">
            <a:spAutoFit/>
          </a:bodyPr>
          <a:lstStyle/>
          <a:p>
            <a:r>
              <a:rPr lang="en-US" altLang="zh-CN" sz="2800" b="1" dirty="0" smtClean="0">
                <a:solidFill>
                  <a:schemeClr val="accent4">
                    <a:lumMod val="50000"/>
                  </a:schemeClr>
                </a:solidFill>
                <a:latin typeface="黑体" panose="02010609060101010101" pitchFamily="49" charset="-122"/>
                <a:ea typeface="黑体" panose="02010609060101010101" pitchFamily="49" charset="-122"/>
              </a:rPr>
              <a:t>2022</a:t>
            </a:r>
            <a:r>
              <a:rPr lang="zh-CN" altLang="en-US" sz="2800" b="1" dirty="0" smtClean="0">
                <a:solidFill>
                  <a:schemeClr val="accent4">
                    <a:lumMod val="50000"/>
                  </a:schemeClr>
                </a:solidFill>
                <a:latin typeface="黑体" panose="02010609060101010101" pitchFamily="49" charset="-122"/>
                <a:ea typeface="黑体" panose="02010609060101010101" pitchFamily="49" charset="-122"/>
              </a:rPr>
              <a:t>年我们召开了首届三大岗培训会。</a:t>
            </a:r>
            <a:endParaRPr lang="zh-CN" altLang="en-US" sz="2800" b="1" dirty="0">
              <a:solidFill>
                <a:schemeClr val="accent4">
                  <a:lumMod val="50000"/>
                </a:schemeClr>
              </a:solidFill>
              <a:latin typeface="黑体" panose="02010609060101010101" pitchFamily="49" charset="-122"/>
              <a:ea typeface="黑体" panose="02010609060101010101" pitchFamily="49" charset="-122"/>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1" cstate="print"/>
          <a:srcRect/>
          <a:stretch>
            <a:fillRect/>
          </a:stretch>
        </p:blipFill>
        <p:spPr bwMode="auto">
          <a:xfrm>
            <a:off x="752475" y="1211626"/>
            <a:ext cx="8611183" cy="4382340"/>
          </a:xfrm>
          <a:prstGeom prst="rect">
            <a:avLst/>
          </a:prstGeom>
          <a:noFill/>
          <a:ln w="9525">
            <a:noFill/>
            <a:miter lim="800000"/>
            <a:headEnd/>
            <a:tailEnd/>
          </a:ln>
        </p:spPr>
      </p:pic>
      <p:sp>
        <p:nvSpPr>
          <p:cNvPr id="6" name="标题 1"/>
          <p:cNvSpPr>
            <a:spLocks noGrp="1"/>
          </p:cNvSpPr>
          <p:nvPr>
            <p:ph type="title"/>
          </p:nvPr>
        </p:nvSpPr>
        <p:spPr>
          <a:xfrm>
            <a:off x="7853082" y="4069976"/>
            <a:ext cx="3532094" cy="1925663"/>
          </a:xfrm>
        </p:spPr>
        <p:style>
          <a:lnRef idx="2">
            <a:schemeClr val="accent5">
              <a:shade val="50000"/>
            </a:schemeClr>
          </a:lnRef>
          <a:fillRef idx="1">
            <a:schemeClr val="accent5"/>
          </a:fillRef>
          <a:effectRef idx="0">
            <a:schemeClr val="accent5"/>
          </a:effectRef>
          <a:fontRef idx="minor">
            <a:schemeClr val="lt1"/>
          </a:fontRef>
        </p:style>
        <p:txBody>
          <a:bodyPr>
            <a:normAutofit/>
          </a:bodyPr>
          <a:lstStyle/>
          <a:p>
            <a:r>
              <a:rPr lang="en-US" altLang="zh-CN" sz="2800" b="1" dirty="0" smtClean="0">
                <a:solidFill>
                  <a:schemeClr val="bg1"/>
                </a:solidFill>
                <a:latin typeface="黑体" panose="02010609060101010101" pitchFamily="49" charset="-122"/>
                <a:ea typeface="黑体" panose="02010609060101010101" pitchFamily="49" charset="-122"/>
              </a:rPr>
              <a:t>2023</a:t>
            </a:r>
            <a:r>
              <a:rPr lang="zh-CN" altLang="en-US" sz="2800" b="1" dirty="0" smtClean="0">
                <a:solidFill>
                  <a:schemeClr val="bg1"/>
                </a:solidFill>
                <a:latin typeface="黑体" panose="02010609060101010101" pitchFamily="49" charset="-122"/>
                <a:ea typeface="黑体" panose="02010609060101010101" pitchFamily="49" charset="-122"/>
              </a:rPr>
              <a:t>年我们分别在三个地区召开三场会议</a:t>
            </a:r>
            <a:r>
              <a:rPr lang="zh-CN" altLang="en-US" sz="2800" b="1" dirty="0" smtClean="0">
                <a:solidFill>
                  <a:schemeClr val="bg1"/>
                </a:solidFill>
                <a:latin typeface="黑体" panose="02010609060101010101" pitchFamily="49" charset="-122"/>
                <a:ea typeface="黑体" panose="02010609060101010101" pitchFamily="49" charset="-122"/>
              </a:rPr>
              <a:t>，报名</a:t>
            </a:r>
            <a:r>
              <a:rPr lang="en-US" altLang="zh-CN" sz="2800" b="1" dirty="0" smtClean="0">
                <a:solidFill>
                  <a:schemeClr val="bg1"/>
                </a:solidFill>
                <a:latin typeface="黑体" panose="02010609060101010101" pitchFamily="49" charset="-122"/>
                <a:ea typeface="黑体" panose="02010609060101010101" pitchFamily="49" charset="-122"/>
              </a:rPr>
              <a:t>1200</a:t>
            </a:r>
            <a:r>
              <a:rPr lang="zh-CN" altLang="en-US" sz="2800" b="1" dirty="0" smtClean="0">
                <a:solidFill>
                  <a:schemeClr val="bg1"/>
                </a:solidFill>
                <a:latin typeface="黑体" panose="02010609060101010101" pitchFamily="49" charset="-122"/>
                <a:ea typeface="黑体" panose="02010609060101010101" pitchFamily="49" charset="-122"/>
              </a:rPr>
              <a:t>多人，</a:t>
            </a:r>
            <a:r>
              <a:rPr lang="zh-CN" altLang="en-US" sz="2800" b="1" dirty="0" smtClean="0">
                <a:solidFill>
                  <a:schemeClr val="bg1"/>
                </a:solidFill>
                <a:latin typeface="黑体" panose="02010609060101010101" pitchFamily="49" charset="-122"/>
                <a:ea typeface="黑体" panose="02010609060101010101" pitchFamily="49" charset="-122"/>
              </a:rPr>
              <a:t>旨在</a:t>
            </a:r>
            <a:r>
              <a:rPr lang="zh-CN" altLang="en-US" sz="2800" b="1" dirty="0" smtClean="0">
                <a:solidFill>
                  <a:schemeClr val="bg1"/>
                </a:solidFill>
                <a:latin typeface="黑体" panose="02010609060101010101" pitchFamily="49" charset="-122"/>
                <a:ea typeface="黑体" panose="02010609060101010101" pitchFamily="49" charset="-122"/>
              </a:rPr>
              <a:t>服务更多的三岗领导</a:t>
            </a:r>
            <a:r>
              <a:rPr lang="zh-CN" altLang="en-US" sz="2800" b="1" dirty="0" smtClean="0">
                <a:latin typeface="黑体" panose="02010609060101010101" pitchFamily="49" charset="-122"/>
                <a:ea typeface="黑体" panose="02010609060101010101" pitchFamily="49" charset="-122"/>
              </a:rPr>
              <a:t>。</a:t>
            </a:r>
            <a:endParaRPr lang="zh-CN" altLang="en-US" sz="2800" b="1" dirty="0">
              <a:latin typeface="黑体" panose="02010609060101010101" pitchFamily="49" charset="-122"/>
              <a:ea typeface="黑体" panose="02010609060101010101" pitchFamily="49" charset="-122"/>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680634" y="4145491"/>
            <a:ext cx="8801100" cy="1865842"/>
          </a:xfrm>
        </p:spPr>
        <p:txBody>
          <a:bodyPr>
            <a:normAutofit/>
          </a:bodyPr>
          <a:lstStyle/>
          <a:p>
            <a:r>
              <a:rPr lang="en-US" altLang="zh-CN" sz="3200" b="1" dirty="0" smtClean="0">
                <a:latin typeface="黑体" panose="02010609060101010101" pitchFamily="49" charset="-122"/>
                <a:ea typeface="黑体" panose="02010609060101010101" pitchFamily="49" charset="-122"/>
              </a:rPr>
              <a:t>4</a:t>
            </a:r>
            <a:r>
              <a:rPr lang="zh-CN" altLang="en-US" sz="3200" b="1" dirty="0" smtClean="0">
                <a:latin typeface="黑体" panose="02010609060101010101" pitchFamily="49" charset="-122"/>
                <a:ea typeface="黑体" panose="02010609060101010101" pitchFamily="49" charset="-122"/>
              </a:rPr>
              <a:t>月 </a:t>
            </a:r>
            <a:r>
              <a:rPr lang="en-US" altLang="zh-CN" sz="3200" b="1" dirty="0" smtClean="0">
                <a:latin typeface="黑体" panose="02010609060101010101" pitchFamily="49" charset="-122"/>
                <a:ea typeface="黑体" panose="02010609060101010101" pitchFamily="49" charset="-122"/>
              </a:rPr>
              <a:t>7— 9</a:t>
            </a:r>
            <a:r>
              <a:rPr lang="zh-CN" altLang="en-US" sz="3200" b="1" dirty="0" smtClean="0">
                <a:latin typeface="黑体" panose="02010609060101010101" pitchFamily="49" charset="-122"/>
                <a:ea typeface="黑体" panose="02010609060101010101" pitchFamily="49" charset="-122"/>
              </a:rPr>
              <a:t>日  孔子故里东方圣城，山东曲阜</a:t>
            </a:r>
            <a:endParaRPr lang="en-US" altLang="zh-CN" sz="3200" b="1" dirty="0" smtClean="0">
              <a:latin typeface="黑体" panose="02010609060101010101" pitchFamily="49" charset="-122"/>
              <a:ea typeface="黑体" panose="02010609060101010101" pitchFamily="49" charset="-122"/>
            </a:endParaRPr>
          </a:p>
          <a:p>
            <a:r>
              <a:rPr lang="en-US" altLang="zh-CN" sz="3200" b="1" dirty="0" smtClean="0">
                <a:latin typeface="黑体" panose="02010609060101010101" pitchFamily="49" charset="-122"/>
                <a:ea typeface="黑体" panose="02010609060101010101" pitchFamily="49" charset="-122"/>
              </a:rPr>
              <a:t>4</a:t>
            </a:r>
            <a:r>
              <a:rPr lang="zh-CN" altLang="en-US" sz="3200" b="1" dirty="0" smtClean="0">
                <a:latin typeface="黑体" panose="02010609060101010101" pitchFamily="49" charset="-122"/>
                <a:ea typeface="黑体" panose="02010609060101010101" pitchFamily="49" charset="-122"/>
              </a:rPr>
              <a:t>月</a:t>
            </a:r>
            <a:r>
              <a:rPr lang="en-US" altLang="zh-CN" sz="3200" b="1" dirty="0" smtClean="0">
                <a:latin typeface="黑体" panose="02010609060101010101" pitchFamily="49" charset="-122"/>
                <a:ea typeface="黑体" panose="02010609060101010101" pitchFamily="49" charset="-122"/>
              </a:rPr>
              <a:t>14—16</a:t>
            </a:r>
            <a:r>
              <a:rPr lang="zh-CN" altLang="en-US" sz="3200" b="1" dirty="0" smtClean="0">
                <a:latin typeface="黑体" panose="02010609060101010101" pitchFamily="49" charset="-122"/>
                <a:ea typeface="黑体" panose="02010609060101010101" pitchFamily="49" charset="-122"/>
              </a:rPr>
              <a:t>日  歌海绿浪情满壮乡，广西南宁</a:t>
            </a:r>
            <a:endParaRPr lang="en-US" altLang="zh-CN" sz="3200" b="1" dirty="0" smtClean="0">
              <a:latin typeface="黑体" panose="02010609060101010101" pitchFamily="49" charset="-122"/>
              <a:ea typeface="黑体" panose="02010609060101010101" pitchFamily="49" charset="-122"/>
            </a:endParaRPr>
          </a:p>
          <a:p>
            <a:r>
              <a:rPr lang="en-US" altLang="zh-CN" sz="3200" b="1" dirty="0" smtClean="0">
                <a:latin typeface="黑体" panose="02010609060101010101" pitchFamily="49" charset="-122"/>
                <a:ea typeface="黑体" panose="02010609060101010101" pitchFamily="49" charset="-122"/>
              </a:rPr>
              <a:t>4</a:t>
            </a:r>
            <a:r>
              <a:rPr lang="zh-CN" altLang="en-US" sz="3200" b="1" dirty="0" smtClean="0">
                <a:latin typeface="黑体" panose="02010609060101010101" pitchFamily="49" charset="-122"/>
                <a:ea typeface="黑体" panose="02010609060101010101" pitchFamily="49" charset="-122"/>
              </a:rPr>
              <a:t>月</a:t>
            </a:r>
            <a:r>
              <a:rPr lang="en-US" altLang="zh-CN" sz="3200" b="1" dirty="0" smtClean="0">
                <a:latin typeface="黑体" panose="02010609060101010101" pitchFamily="49" charset="-122"/>
                <a:ea typeface="黑体" panose="02010609060101010101" pitchFamily="49" charset="-122"/>
              </a:rPr>
              <a:t>21—23</a:t>
            </a:r>
            <a:r>
              <a:rPr lang="zh-CN" altLang="en-US" sz="3200" b="1" dirty="0" smtClean="0">
                <a:latin typeface="黑体" panose="02010609060101010101" pitchFamily="49" charset="-122"/>
                <a:ea typeface="黑体" panose="02010609060101010101" pitchFamily="49" charset="-122"/>
              </a:rPr>
              <a:t>日  樱艳鹤鸣一卷长江，湖北武汉</a:t>
            </a:r>
            <a:endParaRPr lang="zh-CN" altLang="en-US" sz="3200" b="1" dirty="0">
              <a:latin typeface="黑体" panose="02010609060101010101" pitchFamily="49" charset="-122"/>
              <a:ea typeface="黑体" panose="02010609060101010101" pitchFamily="49" charset="-122"/>
            </a:endParaRPr>
          </a:p>
        </p:txBody>
      </p:sp>
      <p:pic>
        <p:nvPicPr>
          <p:cNvPr id="3074" name="Picture 2"/>
          <p:cNvPicPr>
            <a:picLocks noChangeAspect="1" noChangeArrowheads="1"/>
          </p:cNvPicPr>
          <p:nvPr/>
        </p:nvPicPr>
        <p:blipFill>
          <a:blip r:embed="rId1" cstate="print"/>
          <a:srcRect l="7087" r="11024"/>
          <a:stretch>
            <a:fillRect/>
          </a:stretch>
        </p:blipFill>
        <p:spPr bwMode="auto">
          <a:xfrm>
            <a:off x="778933" y="897466"/>
            <a:ext cx="3372534" cy="2745587"/>
          </a:xfrm>
          <a:prstGeom prst="rect">
            <a:avLst/>
          </a:prstGeom>
          <a:noFill/>
          <a:ln w="9525">
            <a:noFill/>
            <a:miter lim="800000"/>
            <a:headEnd/>
            <a:tailEnd/>
          </a:ln>
        </p:spPr>
      </p:pic>
      <p:pic>
        <p:nvPicPr>
          <p:cNvPr id="3075" name="Picture 3"/>
          <p:cNvPicPr>
            <a:picLocks noChangeAspect="1" noChangeArrowheads="1"/>
          </p:cNvPicPr>
          <p:nvPr/>
        </p:nvPicPr>
        <p:blipFill>
          <a:blip r:embed="rId2" cstate="print"/>
          <a:srcRect r="22253" b="24211"/>
          <a:stretch>
            <a:fillRect/>
          </a:stretch>
        </p:blipFill>
        <p:spPr bwMode="auto">
          <a:xfrm>
            <a:off x="4317999" y="948267"/>
            <a:ext cx="3461926" cy="2709333"/>
          </a:xfrm>
          <a:prstGeom prst="rect">
            <a:avLst/>
          </a:prstGeom>
          <a:noFill/>
          <a:ln w="9525">
            <a:noFill/>
            <a:miter lim="800000"/>
            <a:headEnd/>
            <a:tailEnd/>
          </a:ln>
        </p:spPr>
      </p:pic>
      <p:pic>
        <p:nvPicPr>
          <p:cNvPr id="3076" name="Picture 4"/>
          <p:cNvPicPr>
            <a:picLocks noChangeAspect="1" noChangeArrowheads="1"/>
          </p:cNvPicPr>
          <p:nvPr/>
        </p:nvPicPr>
        <p:blipFill>
          <a:blip r:embed="rId3" cstate="print"/>
          <a:srcRect b="40520"/>
          <a:stretch>
            <a:fillRect/>
          </a:stretch>
        </p:blipFill>
        <p:spPr bwMode="auto">
          <a:xfrm>
            <a:off x="8047567" y="914398"/>
            <a:ext cx="3416300" cy="2709335"/>
          </a:xfrm>
          <a:prstGeom prst="rect">
            <a:avLst/>
          </a:prstGeom>
          <a:noFill/>
          <a:ln w="9525">
            <a:noFill/>
            <a:miter lim="800000"/>
            <a:headEnd/>
            <a:tailEnd/>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12800" y="1152525"/>
            <a:ext cx="9979660" cy="1325563"/>
          </a:xfrm>
        </p:spPr>
        <p:txBody>
          <a:bodyPr>
            <a:normAutofit fontScale="90000"/>
          </a:bodyPr>
          <a:lstStyle/>
          <a:p>
            <a:r>
              <a:rPr lang="en-US" altLang="zh-CN" sz="4000" dirty="0" smtClean="0">
                <a:solidFill>
                  <a:schemeClr val="accent6"/>
                </a:solidFill>
              </a:rPr>
              <a:t>2022</a:t>
            </a:r>
            <a:r>
              <a:rPr lang="zh-CN" altLang="en-US" sz="4000" dirty="0" smtClean="0">
                <a:solidFill>
                  <a:schemeClr val="accent6"/>
                </a:solidFill>
              </a:rPr>
              <a:t>年、</a:t>
            </a:r>
            <a:r>
              <a:rPr lang="en-US" altLang="zh-CN" sz="4000" dirty="0" smtClean="0">
                <a:solidFill>
                  <a:schemeClr val="accent6"/>
                </a:solidFill>
              </a:rPr>
              <a:t>2023</a:t>
            </a:r>
            <a:r>
              <a:rPr lang="zh-CN" altLang="en-US" sz="4000" dirty="0" smtClean="0">
                <a:solidFill>
                  <a:schemeClr val="accent6"/>
                </a:solidFill>
              </a:rPr>
              <a:t>年、</a:t>
            </a:r>
            <a:r>
              <a:rPr lang="en-US" altLang="zh-CN" sz="4000" dirty="0" smtClean="0">
                <a:solidFill>
                  <a:srgbClr val="FF0000"/>
                </a:solidFill>
              </a:rPr>
              <a:t>2024</a:t>
            </a:r>
            <a:r>
              <a:rPr lang="zh-CN" altLang="en-US" sz="4000" dirty="0" smtClean="0">
                <a:solidFill>
                  <a:srgbClr val="FF0000"/>
                </a:solidFill>
              </a:rPr>
              <a:t>年、</a:t>
            </a:r>
            <a:r>
              <a:rPr lang="en-US" altLang="zh-CN" sz="4000" dirty="0" smtClean="0">
                <a:solidFill>
                  <a:srgbClr val="FF0000"/>
                </a:solidFill>
              </a:rPr>
              <a:t>2025</a:t>
            </a:r>
            <a:r>
              <a:rPr lang="zh-CN" altLang="en-US" sz="4000" dirty="0" smtClean="0">
                <a:solidFill>
                  <a:srgbClr val="FF0000"/>
                </a:solidFill>
              </a:rPr>
              <a:t>年、</a:t>
            </a:r>
            <a:r>
              <a:rPr lang="en-US" altLang="zh-CN" sz="4000" dirty="0" smtClean="0">
                <a:solidFill>
                  <a:srgbClr val="FF0000"/>
                </a:solidFill>
              </a:rPr>
              <a:t>2026</a:t>
            </a:r>
            <a:r>
              <a:rPr lang="zh-CN" altLang="en-US" sz="4000" dirty="0" smtClean="0">
                <a:solidFill>
                  <a:srgbClr val="FF0000"/>
                </a:solidFill>
              </a:rPr>
              <a:t>年</a:t>
            </a:r>
            <a:br>
              <a:rPr lang="en-US" altLang="zh-CN" sz="2800" dirty="0" smtClean="0">
                <a:solidFill>
                  <a:srgbClr val="FF0000"/>
                </a:solidFill>
              </a:rPr>
            </a:br>
            <a:r>
              <a:rPr lang="zh-CN" altLang="en-US" sz="3200" b="1" dirty="0" smtClean="0">
                <a:solidFill>
                  <a:schemeClr val="tx1"/>
                </a:solidFill>
              </a:rPr>
              <a:t>坚持</a:t>
            </a:r>
            <a:r>
              <a:rPr lang="zh-CN" altLang="en-US" sz="4800" b="1" dirty="0" smtClean="0">
                <a:solidFill>
                  <a:srgbClr val="FF0000"/>
                </a:solidFill>
                <a:latin typeface="华文行楷" pitchFamily="2" charset="-122"/>
                <a:ea typeface="华文行楷" pitchFamily="2" charset="-122"/>
              </a:rPr>
              <a:t>五年</a:t>
            </a:r>
            <a:r>
              <a:rPr lang="zh-CN" altLang="en-US" sz="3200" b="1" dirty="0" smtClean="0">
                <a:solidFill>
                  <a:schemeClr val="tx1"/>
                </a:solidFill>
              </a:rPr>
              <a:t>做一件事情</a:t>
            </a:r>
            <a:br>
              <a:rPr lang="en-US" altLang="zh-CN" sz="3200" b="1" dirty="0" smtClean="0">
                <a:solidFill>
                  <a:schemeClr val="tx1"/>
                </a:solidFill>
              </a:rPr>
            </a:br>
            <a:r>
              <a:rPr lang="en-US" altLang="zh-CN" sz="3200" b="1" dirty="0" smtClean="0">
                <a:solidFill>
                  <a:schemeClr val="tx1"/>
                </a:solidFill>
              </a:rPr>
              <a:t>——</a:t>
            </a:r>
            <a:r>
              <a:rPr lang="zh-CN" altLang="en-US" sz="3200" b="1" dirty="0" smtClean="0">
                <a:solidFill>
                  <a:schemeClr val="tx1"/>
                </a:solidFill>
              </a:rPr>
              <a:t>三大岗</a:t>
            </a:r>
            <a:r>
              <a:rPr lang="zh-CN" altLang="en-US" sz="5300" b="1" dirty="0" smtClean="0">
                <a:solidFill>
                  <a:srgbClr val="FF0000"/>
                </a:solidFill>
                <a:latin typeface="华文行楷" pitchFamily="2" charset="-122"/>
                <a:ea typeface="华文行楷" pitchFamily="2" charset="-122"/>
              </a:rPr>
              <a:t>全国</a:t>
            </a:r>
            <a:r>
              <a:rPr lang="zh-CN" altLang="en-US" sz="3200" b="1" dirty="0" smtClean="0">
                <a:solidFill>
                  <a:schemeClr val="tx1"/>
                </a:solidFill>
              </a:rPr>
              <a:t>培训</a:t>
            </a:r>
            <a:endParaRPr lang="zh-CN" altLang="en-US" sz="3200" b="1" dirty="0">
              <a:solidFill>
                <a:schemeClr val="tx1"/>
              </a:solidFill>
            </a:endParaRPr>
          </a:p>
        </p:txBody>
      </p:sp>
      <p:pic>
        <p:nvPicPr>
          <p:cNvPr id="4098" name="Picture 2" descr="https://p26.toutiaoimg.com/origin/pgc-image/08ca7cf83f694c14949ad04911e204cc?from=pc"/>
          <p:cNvPicPr>
            <a:picLocks noChangeAspect="1" noChangeArrowheads="1"/>
          </p:cNvPicPr>
          <p:nvPr/>
        </p:nvPicPr>
        <p:blipFill>
          <a:blip r:embed="rId1" cstate="print"/>
          <a:srcRect/>
          <a:stretch>
            <a:fillRect/>
          </a:stretch>
        </p:blipFill>
        <p:spPr bwMode="auto">
          <a:xfrm>
            <a:off x="5014975" y="1645927"/>
            <a:ext cx="5684108" cy="4907280"/>
          </a:xfrm>
          <a:prstGeom prst="rect">
            <a:avLst/>
          </a:prstGeom>
          <a:noFill/>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60" name="Picture 8" descr="https://pic.vjshi.com/2018-05-18/1175bbf649a02d8a3bf82f90605c2cb6/00003.jpg?x-oss-process=style/watermark"/>
          <p:cNvPicPr>
            <a:picLocks noChangeAspect="1" noChangeArrowheads="1"/>
          </p:cNvPicPr>
          <p:nvPr/>
        </p:nvPicPr>
        <p:blipFill>
          <a:blip r:embed="rId1" cstate="print"/>
          <a:srcRect/>
          <a:stretch>
            <a:fillRect/>
          </a:stretch>
        </p:blipFill>
        <p:spPr bwMode="auto">
          <a:xfrm>
            <a:off x="0" y="0"/>
            <a:ext cx="12192000" cy="6858000"/>
          </a:xfrm>
          <a:prstGeom prst="rect">
            <a:avLst/>
          </a:prstGeom>
          <a:noFill/>
        </p:spPr>
      </p:pic>
      <p:pic>
        <p:nvPicPr>
          <p:cNvPr id="23556" name="Picture 4" descr="https://picnew11.photophoto.cn/20170409/jingdiaoxizhuoqiyewenhuahaibao-24671702_1.jpg"/>
          <p:cNvPicPr>
            <a:picLocks noChangeAspect="1" noChangeArrowheads="1"/>
          </p:cNvPicPr>
          <p:nvPr/>
        </p:nvPicPr>
        <p:blipFill>
          <a:blip r:embed="rId2" cstate="print"/>
          <a:srcRect/>
          <a:stretch>
            <a:fillRect/>
          </a:stretch>
        </p:blipFill>
        <p:spPr bwMode="auto">
          <a:xfrm>
            <a:off x="2865120" y="243839"/>
            <a:ext cx="5775960" cy="6614161"/>
          </a:xfrm>
          <a:prstGeom prst="ellipse">
            <a:avLst/>
          </a:prstGeom>
          <a:ln>
            <a:noFill/>
          </a:ln>
          <a:effectLst>
            <a:softEdge rad="112500"/>
          </a:effectLst>
        </p:spPr>
      </p:pic>
      <p:sp>
        <p:nvSpPr>
          <p:cNvPr id="5" name="TextBox 4"/>
          <p:cNvSpPr txBox="1"/>
          <p:nvPr/>
        </p:nvSpPr>
        <p:spPr>
          <a:xfrm>
            <a:off x="9040951" y="416560"/>
            <a:ext cx="1200329" cy="6441440"/>
          </a:xfrm>
          <a:prstGeom prst="rect">
            <a:avLst/>
          </a:prstGeom>
          <a:noFill/>
        </p:spPr>
        <p:txBody>
          <a:bodyPr vert="eaVert" wrap="square" rtlCol="0">
            <a:spAutoFit/>
          </a:bodyPr>
          <a:lstStyle/>
          <a:p>
            <a:r>
              <a:rPr lang="zh-CN" altLang="en-US" sz="4800" b="1" kern="2600" spc="260" dirty="0" smtClean="0">
                <a:solidFill>
                  <a:schemeClr val="accent4">
                    <a:lumMod val="60000"/>
                    <a:lumOff val="40000"/>
                  </a:schemeClr>
                </a:solidFill>
                <a:latin typeface="华文行楷" pitchFamily="2" charset="-122"/>
                <a:ea typeface="华文行楷" pitchFamily="2" charset="-122"/>
                <a:sym typeface="+mn-ea"/>
              </a:rPr>
              <a:t>匠心精神，精益求精</a:t>
            </a:r>
            <a:endParaRPr lang="zh-CN" altLang="en-US" sz="4800" b="1" dirty="0" smtClean="0">
              <a:solidFill>
                <a:schemeClr val="accent4">
                  <a:lumMod val="60000"/>
                  <a:lumOff val="40000"/>
                </a:schemeClr>
              </a:solidFill>
              <a:latin typeface="华文行楷" pitchFamily="2" charset="-122"/>
              <a:ea typeface="华文行楷" pitchFamily="2" charset="-122"/>
            </a:endParaRPr>
          </a:p>
          <a:p>
            <a:endParaRPr lang="zh-CN"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descr="D:\开学第一课\微信图片_20230301171404.jpg"/>
          <p:cNvPicPr>
            <a:picLocks noChangeAspect="1" noChangeArrowheads="1"/>
          </p:cNvPicPr>
          <p:nvPr/>
        </p:nvPicPr>
        <p:blipFill>
          <a:blip r:embed="rId1" cstate="print"/>
          <a:srcRect/>
          <a:stretch>
            <a:fillRect/>
          </a:stretch>
        </p:blipFill>
        <p:spPr bwMode="auto">
          <a:xfrm>
            <a:off x="6167120" y="2227580"/>
            <a:ext cx="4800000" cy="3600000"/>
          </a:xfrm>
          <a:prstGeom prst="rect">
            <a:avLst/>
          </a:prstGeom>
          <a:noFill/>
        </p:spPr>
      </p:pic>
      <p:pic>
        <p:nvPicPr>
          <p:cNvPr id="14338" name="Picture 2" descr="D:\开学第一课\微信图片_20230301171413.jpg"/>
          <p:cNvPicPr>
            <a:picLocks noChangeAspect="1" noChangeArrowheads="1"/>
          </p:cNvPicPr>
          <p:nvPr/>
        </p:nvPicPr>
        <p:blipFill>
          <a:blip r:embed="rId2" cstate="print"/>
          <a:srcRect/>
          <a:stretch>
            <a:fillRect/>
          </a:stretch>
        </p:blipFill>
        <p:spPr bwMode="auto">
          <a:xfrm>
            <a:off x="660400" y="2186940"/>
            <a:ext cx="4800000" cy="3600000"/>
          </a:xfrm>
          <a:prstGeom prst="rect">
            <a:avLst/>
          </a:prstGeom>
          <a:noFill/>
        </p:spPr>
      </p:pic>
      <p:sp>
        <p:nvSpPr>
          <p:cNvPr id="13" name="矩形 12"/>
          <p:cNvSpPr/>
          <p:nvPr/>
        </p:nvSpPr>
        <p:spPr>
          <a:xfrm>
            <a:off x="1036320" y="708075"/>
            <a:ext cx="9387840" cy="954107"/>
          </a:xfrm>
          <a:prstGeom prst="rect">
            <a:avLst/>
          </a:prstGeom>
        </p:spPr>
        <p:txBody>
          <a:bodyPr wrap="square">
            <a:spAutoFit/>
          </a:bodyPr>
          <a:lstStyle/>
          <a:p>
            <a:r>
              <a:rPr lang="zh-CN" altLang="en-US" sz="2800" dirty="0" smtClean="0">
                <a:latin typeface="黑体" panose="02010609060101010101" pitchFamily="49" charset="-122"/>
                <a:ea typeface="黑体" panose="02010609060101010101" pitchFamily="49" charset="-122"/>
              </a:rPr>
              <a:t>线上培训的主题：专项教研，招生支持，专项支持，大型活动，卫生保健，家园共育，专岗培训</a:t>
            </a:r>
            <a:r>
              <a:rPr lang="en-US" altLang="zh-CN" sz="2800" dirty="0" smtClean="0">
                <a:latin typeface="黑体" panose="02010609060101010101" pitchFamily="49" charset="-122"/>
                <a:ea typeface="黑体" panose="02010609060101010101" pitchFamily="49" charset="-122"/>
              </a:rPr>
              <a:t>……</a:t>
            </a:r>
            <a:endParaRPr lang="zh-CN" altLang="en-US" sz="2800" dirty="0">
              <a:latin typeface="黑体" panose="02010609060101010101" pitchFamily="49" charset="-122"/>
              <a:ea typeface="黑体" panose="02010609060101010101" pitchFamily="49" charset="-122"/>
            </a:endParaRPr>
          </a:p>
        </p:txBody>
      </p:sp>
    </p:spTree>
  </p:cSld>
  <p:clrMapOvr>
    <a:masterClrMapping/>
  </p:clrMapOvr>
</p:sld>
</file>

<file path=ppt/tags/tag1.xml><?xml version="1.0" encoding="utf-8"?>
<p:tagLst xmlns:p="http://schemas.openxmlformats.org/presentationml/2006/main">
  <p:tag name="KSO_WPP_MARK_KEY" val="00a980fa-ad75-4023-a065-4e0cd36c47e6"/>
  <p:tag name="COMMONDATA" val="eyJoZGlkIjoiZmRhMzRkNTlkYmRlZjA4MWNjYmMwZDhlNGMzMzE2YjU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499</Words>
  <Application>WPS 演示</Application>
  <PresentationFormat>自定义</PresentationFormat>
  <Paragraphs>64</Paragraphs>
  <Slides>19</Slides>
  <Notes>11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19</vt:i4>
      </vt:variant>
    </vt:vector>
  </HeadingPairs>
  <TitlesOfParts>
    <vt:vector size="32" baseType="lpstr">
      <vt:lpstr>Arial</vt:lpstr>
      <vt:lpstr>宋体</vt:lpstr>
      <vt:lpstr>Wingdings</vt:lpstr>
      <vt:lpstr>Microsoft YaHei Bold</vt:lpstr>
      <vt:lpstr>华文琥珀</vt:lpstr>
      <vt:lpstr>微软雅黑</vt:lpstr>
      <vt:lpstr>黑体</vt:lpstr>
      <vt:lpstr>Microsoft YaHei Regular</vt:lpstr>
      <vt:lpstr>仿宋</vt:lpstr>
      <vt:lpstr>华文行楷</vt:lpstr>
      <vt:lpstr>Arial Unicode MS</vt:lpstr>
      <vt:lpstr>Calibri</vt:lpstr>
      <vt:lpstr>Office 主题​​</vt:lpstr>
      <vt:lpstr>潜心精进 品质致远</vt:lpstr>
      <vt:lpstr>PowerPoint 演示文稿</vt:lpstr>
      <vt:lpstr>PowerPoint 演示文稿</vt:lpstr>
      <vt:lpstr>PowerPoint 演示文稿</vt:lpstr>
      <vt:lpstr>2023年我们分别在三个地区召开三场会议，报名1200多人，旨在服务更多的三岗领导。</vt:lpstr>
      <vt:lpstr>PowerPoint 演示文稿</vt:lpstr>
      <vt:lpstr>2022年、2023年、2024年、2025年、2026年 坚持五年做一件事情 ——三大岗全国培训</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7月再见！ 精英园长暑期特训营 欢迎大家！</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苍耳</cp:lastModifiedBy>
  <cp:revision>26</cp:revision>
  <dcterms:created xsi:type="dcterms:W3CDTF">2023-03-07T09:04:00Z</dcterms:created>
  <dcterms:modified xsi:type="dcterms:W3CDTF">2023-04-25T01:57:35Z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2052-11.1.0.14036</vt:lpwstr>
  </property>
  <property fmtid="{D5CDD505-2E9C-101B-9397-08002B2CF9AE}" pid="3" name="ICV">
    <vt:lpwstr>2BC93A589E6499A807C60664C53D1D1D</vt:lpwstr>
  </property>
</Properties>
</file>