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handoutMasterIdLst>
    <p:handoutMasterId r:id="rId46"/>
  </p:handoutMasterIdLst>
  <p:sldIdLst>
    <p:sldId id="432" r:id="rId3"/>
    <p:sldId id="431" r:id="rId4"/>
    <p:sldId id="300" r:id="rId5"/>
    <p:sldId id="301" r:id="rId7"/>
    <p:sldId id="490" r:id="rId8"/>
    <p:sldId id="491" r:id="rId9"/>
    <p:sldId id="302" r:id="rId10"/>
    <p:sldId id="303" r:id="rId11"/>
    <p:sldId id="304" r:id="rId12"/>
    <p:sldId id="305" r:id="rId13"/>
    <p:sldId id="306" r:id="rId14"/>
    <p:sldId id="492" r:id="rId15"/>
    <p:sldId id="307" r:id="rId16"/>
    <p:sldId id="356" r:id="rId17"/>
    <p:sldId id="343" r:id="rId18"/>
    <p:sldId id="354" r:id="rId19"/>
    <p:sldId id="345" r:id="rId20"/>
    <p:sldId id="350" r:id="rId21"/>
    <p:sldId id="351" r:id="rId22"/>
    <p:sldId id="352" r:id="rId23"/>
    <p:sldId id="353" r:id="rId24"/>
    <p:sldId id="493" r:id="rId25"/>
    <p:sldId id="311" r:id="rId26"/>
    <p:sldId id="312" r:id="rId27"/>
    <p:sldId id="313" r:id="rId28"/>
    <p:sldId id="314" r:id="rId29"/>
    <p:sldId id="315" r:id="rId30"/>
    <p:sldId id="316" r:id="rId31"/>
    <p:sldId id="349" r:id="rId32"/>
    <p:sldId id="346" r:id="rId33"/>
    <p:sldId id="318" r:id="rId34"/>
    <p:sldId id="401" r:id="rId35"/>
    <p:sldId id="402" r:id="rId36"/>
    <p:sldId id="403" r:id="rId37"/>
    <p:sldId id="404" r:id="rId38"/>
    <p:sldId id="355" r:id="rId39"/>
    <p:sldId id="320" r:id="rId40"/>
    <p:sldId id="321" r:id="rId41"/>
    <p:sldId id="322" r:id="rId42"/>
    <p:sldId id="323" r:id="rId43"/>
    <p:sldId id="324" r:id="rId44"/>
    <p:sldId id="342" r:id="rId45"/>
  </p:sldIdLst>
  <p:sldSz cx="12192000" cy="6858000"/>
  <p:notesSz cx="7103745" cy="10234295"/>
  <p:custDataLst>
    <p:tags r:id="rId5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fafa" initials="f" lastIdx="2" clrIdx="1"/>
  <p:cmAuthor id="4" name="王习习" initials="王" lastIdx="2" clrIdx="0"/>
  <p:cmAuthor id="5" name="SDWM" initials="S" lastIdx="10" clrIdx="1"/>
  <p:cmAuthor id="0" name="User" initials="U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6374"/>
  </p:normalViewPr>
  <p:slideViewPr>
    <p:cSldViewPr snapToGrid="0" showGuides="1">
      <p:cViewPr varScale="1">
        <p:scale>
          <a:sx n="127" d="100"/>
          <a:sy n="127" d="100"/>
        </p:scale>
        <p:origin x="1952" y="184"/>
      </p:cViewPr>
      <p:guideLst>
        <p:guide orient="horz" pos="2160"/>
        <p:guide pos="38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1" Type="http://schemas.openxmlformats.org/officeDocument/2006/relationships/tags" Target="tags/tag374.xml"/><Relationship Id="rId50" Type="http://schemas.openxmlformats.org/officeDocument/2006/relationships/commentAuthors" Target="commentAuthors.xml"/><Relationship Id="rId5" Type="http://schemas.openxmlformats.org/officeDocument/2006/relationships/slide" Target="slides/slide3.xml"/><Relationship Id="rId49" Type="http://schemas.openxmlformats.org/officeDocument/2006/relationships/tableStyles" Target="tableStyles.xml"/><Relationship Id="rId48" Type="http://schemas.openxmlformats.org/officeDocument/2006/relationships/viewProps" Target="viewProps.xml"/><Relationship Id="rId47" Type="http://schemas.openxmlformats.org/officeDocument/2006/relationships/presProps" Target="presProps.xml"/><Relationship Id="rId46" Type="http://schemas.openxmlformats.org/officeDocument/2006/relationships/handoutMaster" Target="handoutMasters/handoutMaster1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9AA88-91E1-3440-A5F3-2231557C665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F97A6-9D6E-452E-961C-A248591CDF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 rotWithShape="1">
          <a:gsLst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  <p:pic>
        <p:nvPicPr>
          <p:cNvPr id="7" name="图片 6" descr="/private/var/folders/tg/zwddjw4546z6_0bmlkfkw7280000gn/T/com.kingsoft.wpsoffice.mac/picturecompress_20230316114117/output_1.pngoutput_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文本框 1"/>
          <p:cNvSpPr txBox="1"/>
          <p:nvPr/>
        </p:nvSpPr>
        <p:spPr>
          <a:xfrm>
            <a:off x="4318056" y="2971801"/>
            <a:ext cx="3556046" cy="228600"/>
          </a:xfrm>
          <a:prstGeom prst="rect">
            <a:avLst/>
          </a:prstGeom>
          <a:ln w="12700">
            <a:miter lim="400000"/>
          </a:ln>
        </p:spPr>
        <p:txBody>
          <a:bodyPr lIns="45715" tIns="45715" rIns="45715" bIns="45715">
            <a:spAutoFit/>
          </a:bodyPr>
          <a:lstStyle/>
          <a:p>
            <a:pPr>
              <a:defRPr sz="300">
                <a:solidFill>
                  <a:srgbClr val="FFFFFF">
                    <a:alpha val="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sz="1800"/>
              <a:t>感谢您下载包图网平台上提供的PPT作品，为了您和包图网以及原创作者的利益，请勿复制、传播、销售，否则将承担法律责任！包图网将对作品进行维权，按照传播下载次数进行十倍的索取赔偿！</a:t>
            </a:r>
            <a:endParaRPr sz="1800"/>
          </a:p>
          <a:p>
            <a:pPr>
              <a:defRPr sz="600">
                <a:solidFill>
                  <a:srgbClr val="FFFFFF">
                    <a:alpha val="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sz="1800"/>
              <a:t>ibaotu.com</a:t>
            </a:r>
            <a:endParaRPr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159" cy="67424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80"/>
            <a:ext cx="12192635" cy="685292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/private/var/folders/tg/zwddjw4546z6_0bmlkfkw7280000gn/T/com.kingsoft.wpsoffice.mac/picturecompress_20230316114144/output_1.pngoutput_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123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6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58.xml"/><Relationship Id="rId8" Type="http://schemas.openxmlformats.org/officeDocument/2006/relationships/tags" Target="../tags/tag57.xml"/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3" Type="http://schemas.openxmlformats.org/officeDocument/2006/relationships/notesSlide" Target="../notesSlides/notesSlide5.xml"/><Relationship Id="rId32" Type="http://schemas.openxmlformats.org/officeDocument/2006/relationships/slideLayout" Target="../slideLayouts/slideLayout3.xml"/><Relationship Id="rId31" Type="http://schemas.openxmlformats.org/officeDocument/2006/relationships/tags" Target="../tags/tag80.xml"/><Relationship Id="rId30" Type="http://schemas.openxmlformats.org/officeDocument/2006/relationships/tags" Target="../tags/tag79.xml"/><Relationship Id="rId3" Type="http://schemas.openxmlformats.org/officeDocument/2006/relationships/tags" Target="../tags/tag52.xml"/><Relationship Id="rId29" Type="http://schemas.openxmlformats.org/officeDocument/2006/relationships/tags" Target="../tags/tag78.xml"/><Relationship Id="rId28" Type="http://schemas.openxmlformats.org/officeDocument/2006/relationships/tags" Target="../tags/tag77.xml"/><Relationship Id="rId27" Type="http://schemas.openxmlformats.org/officeDocument/2006/relationships/tags" Target="../tags/tag76.xml"/><Relationship Id="rId26" Type="http://schemas.openxmlformats.org/officeDocument/2006/relationships/tags" Target="../tags/tag75.xml"/><Relationship Id="rId25" Type="http://schemas.openxmlformats.org/officeDocument/2006/relationships/tags" Target="../tags/tag74.xml"/><Relationship Id="rId24" Type="http://schemas.openxmlformats.org/officeDocument/2006/relationships/tags" Target="../tags/tag73.xml"/><Relationship Id="rId23" Type="http://schemas.openxmlformats.org/officeDocument/2006/relationships/tags" Target="../tags/tag72.xml"/><Relationship Id="rId22" Type="http://schemas.openxmlformats.org/officeDocument/2006/relationships/tags" Target="../tags/tag71.xml"/><Relationship Id="rId21" Type="http://schemas.openxmlformats.org/officeDocument/2006/relationships/tags" Target="../tags/tag70.xml"/><Relationship Id="rId20" Type="http://schemas.openxmlformats.org/officeDocument/2006/relationships/tags" Target="../tags/tag69.xml"/><Relationship Id="rId2" Type="http://schemas.openxmlformats.org/officeDocument/2006/relationships/tags" Target="../tags/tag51.xml"/><Relationship Id="rId19" Type="http://schemas.openxmlformats.org/officeDocument/2006/relationships/tags" Target="../tags/tag68.xml"/><Relationship Id="rId18" Type="http://schemas.openxmlformats.org/officeDocument/2006/relationships/tags" Target="../tags/tag67.xml"/><Relationship Id="rId17" Type="http://schemas.openxmlformats.org/officeDocument/2006/relationships/tags" Target="../tags/tag66.xml"/><Relationship Id="rId16" Type="http://schemas.openxmlformats.org/officeDocument/2006/relationships/tags" Target="../tags/tag65.xml"/><Relationship Id="rId15" Type="http://schemas.openxmlformats.org/officeDocument/2006/relationships/tags" Target="../tags/tag64.xml"/><Relationship Id="rId14" Type="http://schemas.openxmlformats.org/officeDocument/2006/relationships/tags" Target="../tags/tag63.xml"/><Relationship Id="rId13" Type="http://schemas.openxmlformats.org/officeDocument/2006/relationships/tags" Target="../tags/tag62.xml"/><Relationship Id="rId12" Type="http://schemas.openxmlformats.org/officeDocument/2006/relationships/tags" Target="../tags/tag61.xml"/><Relationship Id="rId11" Type="http://schemas.openxmlformats.org/officeDocument/2006/relationships/tags" Target="../tags/tag60.xml"/><Relationship Id="rId10" Type="http://schemas.openxmlformats.org/officeDocument/2006/relationships/tags" Target="../tags/tag59.xml"/><Relationship Id="rId1" Type="http://schemas.openxmlformats.org/officeDocument/2006/relationships/tags" Target="../tags/tag50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image" Target="../media/image14.jpeg"/><Relationship Id="rId10" Type="http://schemas.openxmlformats.org/officeDocument/2006/relationships/notesSlide" Target="../notesSlides/notesSlide6.xml"/><Relationship Id="rId1" Type="http://schemas.openxmlformats.org/officeDocument/2006/relationships/tags" Target="../tags/tag81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image" Target="../media/image16.jpeg"/><Relationship Id="rId11" Type="http://schemas.openxmlformats.org/officeDocument/2006/relationships/slideLayout" Target="../slideLayouts/slideLayout3.xml"/><Relationship Id="rId10" Type="http://schemas.openxmlformats.org/officeDocument/2006/relationships/tags" Target="../tags/tag103.xml"/><Relationship Id="rId1" Type="http://schemas.openxmlformats.org/officeDocument/2006/relationships/tags" Target="../tags/tag95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12.xml"/><Relationship Id="rId8" Type="http://schemas.openxmlformats.org/officeDocument/2006/relationships/tags" Target="../tags/tag111.xml"/><Relationship Id="rId7" Type="http://schemas.openxmlformats.org/officeDocument/2006/relationships/tags" Target="../tags/tag110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0" Type="http://schemas.openxmlformats.org/officeDocument/2006/relationships/slideLayout" Target="../slideLayouts/slideLayout3.xml"/><Relationship Id="rId3" Type="http://schemas.openxmlformats.org/officeDocument/2006/relationships/tags" Target="../tags/tag106.xml"/><Relationship Id="rId29" Type="http://schemas.openxmlformats.org/officeDocument/2006/relationships/tags" Target="../tags/tag132.xml"/><Relationship Id="rId28" Type="http://schemas.openxmlformats.org/officeDocument/2006/relationships/tags" Target="../tags/tag131.xml"/><Relationship Id="rId27" Type="http://schemas.openxmlformats.org/officeDocument/2006/relationships/tags" Target="../tags/tag130.xml"/><Relationship Id="rId26" Type="http://schemas.openxmlformats.org/officeDocument/2006/relationships/tags" Target="../tags/tag129.xml"/><Relationship Id="rId25" Type="http://schemas.openxmlformats.org/officeDocument/2006/relationships/tags" Target="../tags/tag128.xml"/><Relationship Id="rId24" Type="http://schemas.openxmlformats.org/officeDocument/2006/relationships/tags" Target="../tags/tag127.xml"/><Relationship Id="rId23" Type="http://schemas.openxmlformats.org/officeDocument/2006/relationships/tags" Target="../tags/tag126.xml"/><Relationship Id="rId22" Type="http://schemas.openxmlformats.org/officeDocument/2006/relationships/tags" Target="../tags/tag125.xml"/><Relationship Id="rId21" Type="http://schemas.openxmlformats.org/officeDocument/2006/relationships/tags" Target="../tags/tag124.xml"/><Relationship Id="rId20" Type="http://schemas.openxmlformats.org/officeDocument/2006/relationships/tags" Target="../tags/tag123.xml"/><Relationship Id="rId2" Type="http://schemas.openxmlformats.org/officeDocument/2006/relationships/tags" Target="../tags/tag105.xml"/><Relationship Id="rId19" Type="http://schemas.openxmlformats.org/officeDocument/2006/relationships/tags" Target="../tags/tag122.xml"/><Relationship Id="rId18" Type="http://schemas.openxmlformats.org/officeDocument/2006/relationships/tags" Target="../tags/tag121.xml"/><Relationship Id="rId17" Type="http://schemas.openxmlformats.org/officeDocument/2006/relationships/tags" Target="../tags/tag120.xml"/><Relationship Id="rId16" Type="http://schemas.openxmlformats.org/officeDocument/2006/relationships/tags" Target="../tags/tag119.xml"/><Relationship Id="rId15" Type="http://schemas.openxmlformats.org/officeDocument/2006/relationships/tags" Target="../tags/tag118.xml"/><Relationship Id="rId14" Type="http://schemas.openxmlformats.org/officeDocument/2006/relationships/tags" Target="../tags/tag117.xml"/><Relationship Id="rId13" Type="http://schemas.openxmlformats.org/officeDocument/2006/relationships/tags" Target="../tags/tag116.xml"/><Relationship Id="rId12" Type="http://schemas.openxmlformats.org/officeDocument/2006/relationships/tags" Target="../tags/tag115.xml"/><Relationship Id="rId11" Type="http://schemas.openxmlformats.org/officeDocument/2006/relationships/tags" Target="../tags/tag114.xml"/><Relationship Id="rId10" Type="http://schemas.openxmlformats.org/officeDocument/2006/relationships/tags" Target="../tags/tag113.xml"/><Relationship Id="rId1" Type="http://schemas.openxmlformats.org/officeDocument/2006/relationships/tags" Target="../tags/tag10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41.xml"/><Relationship Id="rId8" Type="http://schemas.openxmlformats.org/officeDocument/2006/relationships/tags" Target="../tags/tag140.xml"/><Relationship Id="rId7" Type="http://schemas.openxmlformats.org/officeDocument/2006/relationships/tags" Target="../tags/tag139.xml"/><Relationship Id="rId6" Type="http://schemas.openxmlformats.org/officeDocument/2006/relationships/tags" Target="../tags/tag138.xml"/><Relationship Id="rId5" Type="http://schemas.openxmlformats.org/officeDocument/2006/relationships/tags" Target="../tags/tag137.xml"/><Relationship Id="rId4" Type="http://schemas.openxmlformats.org/officeDocument/2006/relationships/tags" Target="../tags/tag136.xml"/><Relationship Id="rId3" Type="http://schemas.openxmlformats.org/officeDocument/2006/relationships/tags" Target="../tags/tag135.xml"/><Relationship Id="rId25" Type="http://schemas.openxmlformats.org/officeDocument/2006/relationships/notesSlide" Target="../notesSlides/notesSlide7.xml"/><Relationship Id="rId24" Type="http://schemas.openxmlformats.org/officeDocument/2006/relationships/slideLayout" Target="../slideLayouts/slideLayout2.xml"/><Relationship Id="rId23" Type="http://schemas.openxmlformats.org/officeDocument/2006/relationships/tags" Target="../tags/tag155.xml"/><Relationship Id="rId22" Type="http://schemas.openxmlformats.org/officeDocument/2006/relationships/tags" Target="../tags/tag154.xml"/><Relationship Id="rId21" Type="http://schemas.openxmlformats.org/officeDocument/2006/relationships/tags" Target="../tags/tag153.xml"/><Relationship Id="rId20" Type="http://schemas.openxmlformats.org/officeDocument/2006/relationships/tags" Target="../tags/tag152.xml"/><Relationship Id="rId2" Type="http://schemas.openxmlformats.org/officeDocument/2006/relationships/tags" Target="../tags/tag134.xml"/><Relationship Id="rId19" Type="http://schemas.openxmlformats.org/officeDocument/2006/relationships/tags" Target="../tags/tag151.xml"/><Relationship Id="rId18" Type="http://schemas.openxmlformats.org/officeDocument/2006/relationships/tags" Target="../tags/tag150.xml"/><Relationship Id="rId17" Type="http://schemas.openxmlformats.org/officeDocument/2006/relationships/tags" Target="../tags/tag149.xml"/><Relationship Id="rId16" Type="http://schemas.openxmlformats.org/officeDocument/2006/relationships/tags" Target="../tags/tag148.xml"/><Relationship Id="rId15" Type="http://schemas.openxmlformats.org/officeDocument/2006/relationships/tags" Target="../tags/tag147.xml"/><Relationship Id="rId14" Type="http://schemas.openxmlformats.org/officeDocument/2006/relationships/tags" Target="../tags/tag146.xml"/><Relationship Id="rId13" Type="http://schemas.openxmlformats.org/officeDocument/2006/relationships/tags" Target="../tags/tag145.xml"/><Relationship Id="rId12" Type="http://schemas.openxmlformats.org/officeDocument/2006/relationships/tags" Target="../tags/tag144.xml"/><Relationship Id="rId11" Type="http://schemas.openxmlformats.org/officeDocument/2006/relationships/tags" Target="../tags/tag143.xml"/><Relationship Id="rId10" Type="http://schemas.openxmlformats.org/officeDocument/2006/relationships/tags" Target="../tags/tag142.xml"/><Relationship Id="rId1" Type="http://schemas.openxmlformats.org/officeDocument/2006/relationships/tags" Target="../tags/tag133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jpeg"/><Relationship Id="rId8" Type="http://schemas.openxmlformats.org/officeDocument/2006/relationships/tags" Target="../tags/tag157.xml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58.xml"/><Relationship Id="rId11" Type="http://schemas.openxmlformats.org/officeDocument/2006/relationships/image" Target="../media/image25.png"/><Relationship Id="rId10" Type="http://schemas.openxmlformats.org/officeDocument/2006/relationships/image" Target="../media/image24.png"/><Relationship Id="rId1" Type="http://schemas.openxmlformats.org/officeDocument/2006/relationships/tags" Target="../tags/tag15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27.jpeg"/><Relationship Id="rId6" Type="http://schemas.openxmlformats.org/officeDocument/2006/relationships/tags" Target="../tags/tag163.xml"/><Relationship Id="rId5" Type="http://schemas.openxmlformats.org/officeDocument/2006/relationships/image" Target="../media/image26.jpeg"/><Relationship Id="rId4" Type="http://schemas.openxmlformats.org/officeDocument/2006/relationships/tags" Target="../tags/tag162.xml"/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" Type="http://schemas.openxmlformats.org/officeDocument/2006/relationships/tags" Target="../tags/tag15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jpeg"/><Relationship Id="rId8" Type="http://schemas.openxmlformats.org/officeDocument/2006/relationships/tags" Target="../tags/tag169.xml"/><Relationship Id="rId7" Type="http://schemas.openxmlformats.org/officeDocument/2006/relationships/image" Target="../media/image29.jpeg"/><Relationship Id="rId6" Type="http://schemas.openxmlformats.org/officeDocument/2006/relationships/tags" Target="../tags/tag168.xml"/><Relationship Id="rId5" Type="http://schemas.openxmlformats.org/officeDocument/2006/relationships/image" Target="../media/image28.jpeg"/><Relationship Id="rId4" Type="http://schemas.openxmlformats.org/officeDocument/2006/relationships/tags" Target="../tags/tag167.xml"/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1" Type="http://schemas.openxmlformats.org/officeDocument/2006/relationships/slideLayout" Target="../slideLayouts/slideLayout3.xml"/><Relationship Id="rId10" Type="http://schemas.openxmlformats.org/officeDocument/2006/relationships/tags" Target="../tags/tag170.xml"/><Relationship Id="rId1" Type="http://schemas.openxmlformats.org/officeDocument/2006/relationships/tags" Target="../tags/tag164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jpeg"/><Relationship Id="rId8" Type="http://schemas.openxmlformats.org/officeDocument/2006/relationships/tags" Target="../tags/tag178.xml"/><Relationship Id="rId7" Type="http://schemas.openxmlformats.org/officeDocument/2006/relationships/tags" Target="../tags/tag177.xml"/><Relationship Id="rId6" Type="http://schemas.openxmlformats.org/officeDocument/2006/relationships/tags" Target="../tags/tag176.xml"/><Relationship Id="rId5" Type="http://schemas.openxmlformats.org/officeDocument/2006/relationships/tags" Target="../tags/tag175.xml"/><Relationship Id="rId4" Type="http://schemas.openxmlformats.org/officeDocument/2006/relationships/tags" Target="../tags/tag174.xml"/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32.jpeg"/><Relationship Id="rId10" Type="http://schemas.openxmlformats.org/officeDocument/2006/relationships/tags" Target="../tags/tag179.xml"/><Relationship Id="rId1" Type="http://schemas.openxmlformats.org/officeDocument/2006/relationships/tags" Target="../tags/tag171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88.xml"/><Relationship Id="rId8" Type="http://schemas.openxmlformats.org/officeDocument/2006/relationships/tags" Target="../tags/tag187.xml"/><Relationship Id="rId7" Type="http://schemas.openxmlformats.org/officeDocument/2006/relationships/tags" Target="../tags/tag186.xml"/><Relationship Id="rId6" Type="http://schemas.openxmlformats.org/officeDocument/2006/relationships/tags" Target="../tags/tag185.xml"/><Relationship Id="rId5" Type="http://schemas.openxmlformats.org/officeDocument/2006/relationships/tags" Target="../tags/tag184.xml"/><Relationship Id="rId4" Type="http://schemas.openxmlformats.org/officeDocument/2006/relationships/tags" Target="../tags/tag183.xml"/><Relationship Id="rId3" Type="http://schemas.openxmlformats.org/officeDocument/2006/relationships/tags" Target="../tags/tag182.xml"/><Relationship Id="rId29" Type="http://schemas.openxmlformats.org/officeDocument/2006/relationships/notesSlide" Target="../notesSlides/notesSlide8.xml"/><Relationship Id="rId28" Type="http://schemas.openxmlformats.org/officeDocument/2006/relationships/slideLayout" Target="../slideLayouts/slideLayout3.xml"/><Relationship Id="rId27" Type="http://schemas.openxmlformats.org/officeDocument/2006/relationships/tags" Target="../tags/tag205.xml"/><Relationship Id="rId26" Type="http://schemas.openxmlformats.org/officeDocument/2006/relationships/tags" Target="../tags/tag204.xml"/><Relationship Id="rId25" Type="http://schemas.openxmlformats.org/officeDocument/2006/relationships/tags" Target="../tags/tag203.xml"/><Relationship Id="rId24" Type="http://schemas.openxmlformats.org/officeDocument/2006/relationships/image" Target="../media/image33.jpeg"/><Relationship Id="rId23" Type="http://schemas.openxmlformats.org/officeDocument/2006/relationships/tags" Target="../tags/tag202.xml"/><Relationship Id="rId22" Type="http://schemas.openxmlformats.org/officeDocument/2006/relationships/tags" Target="../tags/tag201.xml"/><Relationship Id="rId21" Type="http://schemas.openxmlformats.org/officeDocument/2006/relationships/tags" Target="../tags/tag200.xml"/><Relationship Id="rId20" Type="http://schemas.openxmlformats.org/officeDocument/2006/relationships/tags" Target="../tags/tag199.xml"/><Relationship Id="rId2" Type="http://schemas.openxmlformats.org/officeDocument/2006/relationships/tags" Target="../tags/tag181.xml"/><Relationship Id="rId19" Type="http://schemas.openxmlformats.org/officeDocument/2006/relationships/tags" Target="../tags/tag198.xml"/><Relationship Id="rId18" Type="http://schemas.openxmlformats.org/officeDocument/2006/relationships/tags" Target="../tags/tag197.xml"/><Relationship Id="rId17" Type="http://schemas.openxmlformats.org/officeDocument/2006/relationships/tags" Target="../tags/tag196.xml"/><Relationship Id="rId16" Type="http://schemas.openxmlformats.org/officeDocument/2006/relationships/tags" Target="../tags/tag195.xml"/><Relationship Id="rId15" Type="http://schemas.openxmlformats.org/officeDocument/2006/relationships/tags" Target="../tags/tag194.xml"/><Relationship Id="rId14" Type="http://schemas.openxmlformats.org/officeDocument/2006/relationships/tags" Target="../tags/tag193.xml"/><Relationship Id="rId13" Type="http://schemas.openxmlformats.org/officeDocument/2006/relationships/tags" Target="../tags/tag192.xml"/><Relationship Id="rId12" Type="http://schemas.openxmlformats.org/officeDocument/2006/relationships/tags" Target="../tags/tag191.xml"/><Relationship Id="rId11" Type="http://schemas.openxmlformats.org/officeDocument/2006/relationships/tags" Target="../tags/tag190.xml"/><Relationship Id="rId10" Type="http://schemas.openxmlformats.org/officeDocument/2006/relationships/tags" Target="../tags/tag189.xml"/><Relationship Id="rId1" Type="http://schemas.openxmlformats.org/officeDocument/2006/relationships/tags" Target="../tags/tag18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210.xml"/><Relationship Id="rId5" Type="http://schemas.openxmlformats.org/officeDocument/2006/relationships/tags" Target="../tags/tag209.xml"/><Relationship Id="rId4" Type="http://schemas.openxmlformats.org/officeDocument/2006/relationships/tags" Target="../tags/tag208.xml"/><Relationship Id="rId3" Type="http://schemas.openxmlformats.org/officeDocument/2006/relationships/image" Target="../media/image36.jpeg"/><Relationship Id="rId2" Type="http://schemas.openxmlformats.org/officeDocument/2006/relationships/tags" Target="../tags/tag207.xml"/><Relationship Id="rId1" Type="http://schemas.openxmlformats.org/officeDocument/2006/relationships/tags" Target="../tags/tag206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219.xml"/><Relationship Id="rId8" Type="http://schemas.openxmlformats.org/officeDocument/2006/relationships/tags" Target="../tags/tag218.xml"/><Relationship Id="rId7" Type="http://schemas.openxmlformats.org/officeDocument/2006/relationships/tags" Target="../tags/tag217.xml"/><Relationship Id="rId6" Type="http://schemas.openxmlformats.org/officeDocument/2006/relationships/tags" Target="../tags/tag216.xml"/><Relationship Id="rId5" Type="http://schemas.openxmlformats.org/officeDocument/2006/relationships/tags" Target="../tags/tag215.xml"/><Relationship Id="rId4" Type="http://schemas.openxmlformats.org/officeDocument/2006/relationships/tags" Target="../tags/tag214.xml"/><Relationship Id="rId34" Type="http://schemas.openxmlformats.org/officeDocument/2006/relationships/notesSlide" Target="../notesSlides/notesSlide10.xml"/><Relationship Id="rId33" Type="http://schemas.openxmlformats.org/officeDocument/2006/relationships/slideLayout" Target="../slideLayouts/slideLayout3.xml"/><Relationship Id="rId32" Type="http://schemas.openxmlformats.org/officeDocument/2006/relationships/tags" Target="../tags/tag242.xml"/><Relationship Id="rId31" Type="http://schemas.openxmlformats.org/officeDocument/2006/relationships/tags" Target="../tags/tag241.xml"/><Relationship Id="rId30" Type="http://schemas.openxmlformats.org/officeDocument/2006/relationships/tags" Target="../tags/tag240.xml"/><Relationship Id="rId3" Type="http://schemas.openxmlformats.org/officeDocument/2006/relationships/tags" Target="../tags/tag213.xml"/><Relationship Id="rId29" Type="http://schemas.openxmlformats.org/officeDocument/2006/relationships/tags" Target="../tags/tag239.xml"/><Relationship Id="rId28" Type="http://schemas.openxmlformats.org/officeDocument/2006/relationships/tags" Target="../tags/tag238.xml"/><Relationship Id="rId27" Type="http://schemas.openxmlformats.org/officeDocument/2006/relationships/tags" Target="../tags/tag237.xml"/><Relationship Id="rId26" Type="http://schemas.openxmlformats.org/officeDocument/2006/relationships/tags" Target="../tags/tag236.xml"/><Relationship Id="rId25" Type="http://schemas.openxmlformats.org/officeDocument/2006/relationships/tags" Target="../tags/tag235.xml"/><Relationship Id="rId24" Type="http://schemas.openxmlformats.org/officeDocument/2006/relationships/tags" Target="../tags/tag234.xml"/><Relationship Id="rId23" Type="http://schemas.openxmlformats.org/officeDocument/2006/relationships/tags" Target="../tags/tag233.xml"/><Relationship Id="rId22" Type="http://schemas.openxmlformats.org/officeDocument/2006/relationships/tags" Target="../tags/tag232.xml"/><Relationship Id="rId21" Type="http://schemas.openxmlformats.org/officeDocument/2006/relationships/tags" Target="../tags/tag231.xml"/><Relationship Id="rId20" Type="http://schemas.openxmlformats.org/officeDocument/2006/relationships/tags" Target="../tags/tag230.xml"/><Relationship Id="rId2" Type="http://schemas.openxmlformats.org/officeDocument/2006/relationships/tags" Target="../tags/tag212.xml"/><Relationship Id="rId19" Type="http://schemas.openxmlformats.org/officeDocument/2006/relationships/tags" Target="../tags/tag229.xml"/><Relationship Id="rId18" Type="http://schemas.openxmlformats.org/officeDocument/2006/relationships/tags" Target="../tags/tag228.xml"/><Relationship Id="rId17" Type="http://schemas.openxmlformats.org/officeDocument/2006/relationships/tags" Target="../tags/tag227.xml"/><Relationship Id="rId16" Type="http://schemas.openxmlformats.org/officeDocument/2006/relationships/tags" Target="../tags/tag226.xml"/><Relationship Id="rId15" Type="http://schemas.openxmlformats.org/officeDocument/2006/relationships/tags" Target="../tags/tag225.xml"/><Relationship Id="rId14" Type="http://schemas.openxmlformats.org/officeDocument/2006/relationships/tags" Target="../tags/tag224.xml"/><Relationship Id="rId13" Type="http://schemas.openxmlformats.org/officeDocument/2006/relationships/tags" Target="../tags/tag223.xml"/><Relationship Id="rId12" Type="http://schemas.openxmlformats.org/officeDocument/2006/relationships/tags" Target="../tags/tag222.xml"/><Relationship Id="rId11" Type="http://schemas.openxmlformats.org/officeDocument/2006/relationships/tags" Target="../tags/tag221.xml"/><Relationship Id="rId10" Type="http://schemas.openxmlformats.org/officeDocument/2006/relationships/tags" Target="../tags/tag220.xml"/><Relationship Id="rId1" Type="http://schemas.openxmlformats.org/officeDocument/2006/relationships/tags" Target="../tags/tag211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251.xml"/><Relationship Id="rId8" Type="http://schemas.openxmlformats.org/officeDocument/2006/relationships/tags" Target="../tags/tag250.xml"/><Relationship Id="rId7" Type="http://schemas.openxmlformats.org/officeDocument/2006/relationships/tags" Target="../tags/tag249.xml"/><Relationship Id="rId6" Type="http://schemas.openxmlformats.org/officeDocument/2006/relationships/tags" Target="../tags/tag248.xml"/><Relationship Id="rId5" Type="http://schemas.openxmlformats.org/officeDocument/2006/relationships/tags" Target="../tags/tag247.xml"/><Relationship Id="rId4" Type="http://schemas.openxmlformats.org/officeDocument/2006/relationships/tags" Target="../tags/tag246.xml"/><Relationship Id="rId3" Type="http://schemas.openxmlformats.org/officeDocument/2006/relationships/tags" Target="../tags/tag245.xml"/><Relationship Id="rId2" Type="http://schemas.openxmlformats.org/officeDocument/2006/relationships/tags" Target="../tags/tag244.xml"/><Relationship Id="rId15" Type="http://schemas.openxmlformats.org/officeDocument/2006/relationships/notesSlide" Target="../notesSlides/notesSlide11.xml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255.xml"/><Relationship Id="rId12" Type="http://schemas.openxmlformats.org/officeDocument/2006/relationships/tags" Target="../tags/tag254.xml"/><Relationship Id="rId11" Type="http://schemas.openxmlformats.org/officeDocument/2006/relationships/tags" Target="../tags/tag253.xml"/><Relationship Id="rId10" Type="http://schemas.openxmlformats.org/officeDocument/2006/relationships/tags" Target="../tags/tag252.xml"/><Relationship Id="rId1" Type="http://schemas.openxmlformats.org/officeDocument/2006/relationships/tags" Target="../tags/tag243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259.xml"/><Relationship Id="rId3" Type="http://schemas.openxmlformats.org/officeDocument/2006/relationships/tags" Target="../tags/tag258.xml"/><Relationship Id="rId2" Type="http://schemas.openxmlformats.org/officeDocument/2006/relationships/tags" Target="../tags/tag257.xml"/><Relationship Id="rId1" Type="http://schemas.openxmlformats.org/officeDocument/2006/relationships/tags" Target="../tags/tag256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3.xml"/><Relationship Id="rId7" Type="http://schemas.openxmlformats.org/officeDocument/2006/relationships/tags" Target="../tags/tag265.xml"/><Relationship Id="rId6" Type="http://schemas.openxmlformats.org/officeDocument/2006/relationships/tags" Target="../tags/tag264.xml"/><Relationship Id="rId5" Type="http://schemas.openxmlformats.org/officeDocument/2006/relationships/tags" Target="../tags/tag263.xml"/><Relationship Id="rId4" Type="http://schemas.openxmlformats.org/officeDocument/2006/relationships/tags" Target="../tags/tag262.xml"/><Relationship Id="rId3" Type="http://schemas.openxmlformats.org/officeDocument/2006/relationships/image" Target="../media/image37.jpeg"/><Relationship Id="rId2" Type="http://schemas.openxmlformats.org/officeDocument/2006/relationships/tags" Target="../tags/tag261.xml"/><Relationship Id="rId1" Type="http://schemas.openxmlformats.org/officeDocument/2006/relationships/tags" Target="../tags/tag26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274.xml"/><Relationship Id="rId8" Type="http://schemas.openxmlformats.org/officeDocument/2006/relationships/tags" Target="../tags/tag273.xml"/><Relationship Id="rId7" Type="http://schemas.openxmlformats.org/officeDocument/2006/relationships/tags" Target="../tags/tag272.xml"/><Relationship Id="rId6" Type="http://schemas.openxmlformats.org/officeDocument/2006/relationships/tags" Target="../tags/tag271.xml"/><Relationship Id="rId5" Type="http://schemas.openxmlformats.org/officeDocument/2006/relationships/tags" Target="../tags/tag270.xml"/><Relationship Id="rId4" Type="http://schemas.openxmlformats.org/officeDocument/2006/relationships/tags" Target="../tags/tag269.xml"/><Relationship Id="rId33" Type="http://schemas.openxmlformats.org/officeDocument/2006/relationships/slideLayout" Target="../slideLayouts/slideLayout3.xml"/><Relationship Id="rId32" Type="http://schemas.openxmlformats.org/officeDocument/2006/relationships/tags" Target="../tags/tag297.xml"/><Relationship Id="rId31" Type="http://schemas.openxmlformats.org/officeDocument/2006/relationships/tags" Target="../tags/tag296.xml"/><Relationship Id="rId30" Type="http://schemas.openxmlformats.org/officeDocument/2006/relationships/tags" Target="../tags/tag295.xml"/><Relationship Id="rId3" Type="http://schemas.openxmlformats.org/officeDocument/2006/relationships/tags" Target="../tags/tag268.xml"/><Relationship Id="rId29" Type="http://schemas.openxmlformats.org/officeDocument/2006/relationships/tags" Target="../tags/tag294.xml"/><Relationship Id="rId28" Type="http://schemas.openxmlformats.org/officeDocument/2006/relationships/tags" Target="../tags/tag293.xml"/><Relationship Id="rId27" Type="http://schemas.openxmlformats.org/officeDocument/2006/relationships/tags" Target="../tags/tag292.xml"/><Relationship Id="rId26" Type="http://schemas.openxmlformats.org/officeDocument/2006/relationships/tags" Target="../tags/tag291.xml"/><Relationship Id="rId25" Type="http://schemas.openxmlformats.org/officeDocument/2006/relationships/tags" Target="../tags/tag290.xml"/><Relationship Id="rId24" Type="http://schemas.openxmlformats.org/officeDocument/2006/relationships/tags" Target="../tags/tag289.xml"/><Relationship Id="rId23" Type="http://schemas.openxmlformats.org/officeDocument/2006/relationships/tags" Target="../tags/tag288.xml"/><Relationship Id="rId22" Type="http://schemas.openxmlformats.org/officeDocument/2006/relationships/tags" Target="../tags/tag287.xml"/><Relationship Id="rId21" Type="http://schemas.openxmlformats.org/officeDocument/2006/relationships/tags" Target="../tags/tag286.xml"/><Relationship Id="rId20" Type="http://schemas.openxmlformats.org/officeDocument/2006/relationships/tags" Target="../tags/tag285.xml"/><Relationship Id="rId2" Type="http://schemas.openxmlformats.org/officeDocument/2006/relationships/tags" Target="../tags/tag267.xml"/><Relationship Id="rId19" Type="http://schemas.openxmlformats.org/officeDocument/2006/relationships/tags" Target="../tags/tag284.xml"/><Relationship Id="rId18" Type="http://schemas.openxmlformats.org/officeDocument/2006/relationships/tags" Target="../tags/tag283.xml"/><Relationship Id="rId17" Type="http://schemas.openxmlformats.org/officeDocument/2006/relationships/tags" Target="../tags/tag282.xml"/><Relationship Id="rId16" Type="http://schemas.openxmlformats.org/officeDocument/2006/relationships/tags" Target="../tags/tag281.xml"/><Relationship Id="rId15" Type="http://schemas.openxmlformats.org/officeDocument/2006/relationships/tags" Target="../tags/tag280.xml"/><Relationship Id="rId14" Type="http://schemas.openxmlformats.org/officeDocument/2006/relationships/tags" Target="../tags/tag279.xml"/><Relationship Id="rId13" Type="http://schemas.openxmlformats.org/officeDocument/2006/relationships/tags" Target="../tags/tag278.xml"/><Relationship Id="rId12" Type="http://schemas.openxmlformats.org/officeDocument/2006/relationships/tags" Target="../tags/tag277.xml"/><Relationship Id="rId11" Type="http://schemas.openxmlformats.org/officeDocument/2006/relationships/tags" Target="../tags/tag276.xml"/><Relationship Id="rId10" Type="http://schemas.openxmlformats.org/officeDocument/2006/relationships/tags" Target="../tags/tag275.xml"/><Relationship Id="rId1" Type="http://schemas.openxmlformats.org/officeDocument/2006/relationships/tags" Target="../tags/tag266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304.xml"/><Relationship Id="rId7" Type="http://schemas.openxmlformats.org/officeDocument/2006/relationships/tags" Target="../tags/tag303.xml"/><Relationship Id="rId6" Type="http://schemas.openxmlformats.org/officeDocument/2006/relationships/tags" Target="../tags/tag302.xml"/><Relationship Id="rId5" Type="http://schemas.openxmlformats.org/officeDocument/2006/relationships/tags" Target="../tags/tag301.xml"/><Relationship Id="rId4" Type="http://schemas.openxmlformats.org/officeDocument/2006/relationships/tags" Target="../tags/tag300.xml"/><Relationship Id="rId3" Type="http://schemas.openxmlformats.org/officeDocument/2006/relationships/tags" Target="../tags/tag299.xml"/><Relationship Id="rId2" Type="http://schemas.openxmlformats.org/officeDocument/2006/relationships/image" Target="../media/image38.jpeg"/><Relationship Id="rId10" Type="http://schemas.openxmlformats.org/officeDocument/2006/relationships/notesSlide" Target="../notesSlides/notesSlide13.xml"/><Relationship Id="rId1" Type="http://schemas.openxmlformats.org/officeDocument/2006/relationships/tags" Target="../tags/tag29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0.png"/><Relationship Id="rId1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tags" Target="../tags/tag313.xml"/><Relationship Id="rId8" Type="http://schemas.openxmlformats.org/officeDocument/2006/relationships/tags" Target="../tags/tag312.xml"/><Relationship Id="rId7" Type="http://schemas.openxmlformats.org/officeDocument/2006/relationships/tags" Target="../tags/tag311.xml"/><Relationship Id="rId6" Type="http://schemas.openxmlformats.org/officeDocument/2006/relationships/tags" Target="../tags/tag310.xml"/><Relationship Id="rId5" Type="http://schemas.openxmlformats.org/officeDocument/2006/relationships/tags" Target="../tags/tag309.xml"/><Relationship Id="rId4" Type="http://schemas.openxmlformats.org/officeDocument/2006/relationships/tags" Target="../tags/tag308.xml"/><Relationship Id="rId3" Type="http://schemas.openxmlformats.org/officeDocument/2006/relationships/tags" Target="../tags/tag307.xml"/><Relationship Id="rId2" Type="http://schemas.openxmlformats.org/officeDocument/2006/relationships/tags" Target="../tags/tag306.xml"/><Relationship Id="rId10" Type="http://schemas.openxmlformats.org/officeDocument/2006/relationships/slideLayout" Target="../slideLayouts/slideLayout3.xml"/><Relationship Id="rId1" Type="http://schemas.openxmlformats.org/officeDocument/2006/relationships/tags" Target="../tags/tag305.xml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319.xml"/><Relationship Id="rId5" Type="http://schemas.openxmlformats.org/officeDocument/2006/relationships/tags" Target="../tags/tag318.xml"/><Relationship Id="rId4" Type="http://schemas.openxmlformats.org/officeDocument/2006/relationships/tags" Target="../tags/tag317.xml"/><Relationship Id="rId3" Type="http://schemas.openxmlformats.org/officeDocument/2006/relationships/tags" Target="../tags/tag316.xml"/><Relationship Id="rId2" Type="http://schemas.openxmlformats.org/officeDocument/2006/relationships/tags" Target="../tags/tag315.xml"/><Relationship Id="rId1" Type="http://schemas.openxmlformats.org/officeDocument/2006/relationships/tags" Target="../tags/tag314.xml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323.xml"/><Relationship Id="rId4" Type="http://schemas.openxmlformats.org/officeDocument/2006/relationships/tags" Target="../tags/tag322.xml"/><Relationship Id="rId3" Type="http://schemas.openxmlformats.org/officeDocument/2006/relationships/tags" Target="../tags/tag321.xml"/><Relationship Id="rId2" Type="http://schemas.openxmlformats.org/officeDocument/2006/relationships/image" Target="../media/image47.jpeg"/><Relationship Id="rId1" Type="http://schemas.openxmlformats.org/officeDocument/2006/relationships/tags" Target="../tags/tag320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tags" Target="../tags/tag331.xml"/><Relationship Id="rId8" Type="http://schemas.openxmlformats.org/officeDocument/2006/relationships/tags" Target="../tags/tag330.xml"/><Relationship Id="rId7" Type="http://schemas.openxmlformats.org/officeDocument/2006/relationships/tags" Target="../tags/tag329.xml"/><Relationship Id="rId6" Type="http://schemas.openxmlformats.org/officeDocument/2006/relationships/tags" Target="../tags/tag328.xml"/><Relationship Id="rId5" Type="http://schemas.openxmlformats.org/officeDocument/2006/relationships/tags" Target="../tags/tag327.xml"/><Relationship Id="rId4" Type="http://schemas.openxmlformats.org/officeDocument/2006/relationships/image" Target="../media/image48.jpeg"/><Relationship Id="rId3" Type="http://schemas.openxmlformats.org/officeDocument/2006/relationships/tags" Target="../tags/tag326.xml"/><Relationship Id="rId2" Type="http://schemas.openxmlformats.org/officeDocument/2006/relationships/tags" Target="../tags/tag325.xml"/><Relationship Id="rId18" Type="http://schemas.openxmlformats.org/officeDocument/2006/relationships/notesSlide" Target="../notesSlides/notesSlide15.xml"/><Relationship Id="rId17" Type="http://schemas.openxmlformats.org/officeDocument/2006/relationships/slideLayout" Target="../slideLayouts/slideLayout3.xml"/><Relationship Id="rId16" Type="http://schemas.openxmlformats.org/officeDocument/2006/relationships/tags" Target="../tags/tag338.xml"/><Relationship Id="rId15" Type="http://schemas.openxmlformats.org/officeDocument/2006/relationships/tags" Target="../tags/tag337.xml"/><Relationship Id="rId14" Type="http://schemas.openxmlformats.org/officeDocument/2006/relationships/tags" Target="../tags/tag336.xml"/><Relationship Id="rId13" Type="http://schemas.openxmlformats.org/officeDocument/2006/relationships/tags" Target="../tags/tag335.xml"/><Relationship Id="rId12" Type="http://schemas.openxmlformats.org/officeDocument/2006/relationships/tags" Target="../tags/tag334.xml"/><Relationship Id="rId11" Type="http://schemas.openxmlformats.org/officeDocument/2006/relationships/tags" Target="../tags/tag333.xml"/><Relationship Id="rId10" Type="http://schemas.openxmlformats.org/officeDocument/2006/relationships/tags" Target="../tags/tag332.xml"/><Relationship Id="rId1" Type="http://schemas.openxmlformats.org/officeDocument/2006/relationships/tags" Target="../tags/tag324.xm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3.xml"/><Relationship Id="rId7" Type="http://schemas.openxmlformats.org/officeDocument/2006/relationships/tags" Target="../tags/tag344.xml"/><Relationship Id="rId6" Type="http://schemas.openxmlformats.org/officeDocument/2006/relationships/tags" Target="../tags/tag343.xml"/><Relationship Id="rId5" Type="http://schemas.openxmlformats.org/officeDocument/2006/relationships/tags" Target="../tags/tag342.xml"/><Relationship Id="rId4" Type="http://schemas.openxmlformats.org/officeDocument/2006/relationships/tags" Target="../tags/tag341.xml"/><Relationship Id="rId3" Type="http://schemas.openxmlformats.org/officeDocument/2006/relationships/image" Target="../media/image49.jpeg"/><Relationship Id="rId2" Type="http://schemas.openxmlformats.org/officeDocument/2006/relationships/tags" Target="../tags/tag340.xml"/><Relationship Id="rId1" Type="http://schemas.openxmlformats.org/officeDocument/2006/relationships/tags" Target="../tags/tag33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1" Type="http://schemas.openxmlformats.org/officeDocument/2006/relationships/slideLayout" Target="../slideLayouts/slideLayout3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jpeg"/><Relationship Id="rId8" Type="http://schemas.openxmlformats.org/officeDocument/2006/relationships/tags" Target="../tags/tag352.xml"/><Relationship Id="rId7" Type="http://schemas.openxmlformats.org/officeDocument/2006/relationships/tags" Target="../tags/tag351.xml"/><Relationship Id="rId6" Type="http://schemas.openxmlformats.org/officeDocument/2006/relationships/tags" Target="../tags/tag350.xml"/><Relationship Id="rId5" Type="http://schemas.openxmlformats.org/officeDocument/2006/relationships/tags" Target="../tags/tag349.xml"/><Relationship Id="rId4" Type="http://schemas.openxmlformats.org/officeDocument/2006/relationships/tags" Target="../tags/tag348.xml"/><Relationship Id="rId3" Type="http://schemas.openxmlformats.org/officeDocument/2006/relationships/tags" Target="../tags/tag347.xml"/><Relationship Id="rId2" Type="http://schemas.openxmlformats.org/officeDocument/2006/relationships/tags" Target="../tags/tag346.xml"/><Relationship Id="rId11" Type="http://schemas.openxmlformats.org/officeDocument/2006/relationships/slideLayout" Target="../slideLayouts/slideLayout3.xml"/><Relationship Id="rId10" Type="http://schemas.openxmlformats.org/officeDocument/2006/relationships/tags" Target="../tags/tag353.xml"/><Relationship Id="rId1" Type="http://schemas.openxmlformats.org/officeDocument/2006/relationships/tags" Target="../tags/tag345.xml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tags" Target="../tags/tag362.xml"/><Relationship Id="rId8" Type="http://schemas.openxmlformats.org/officeDocument/2006/relationships/tags" Target="../tags/tag361.xml"/><Relationship Id="rId7" Type="http://schemas.openxmlformats.org/officeDocument/2006/relationships/tags" Target="../tags/tag360.xml"/><Relationship Id="rId6" Type="http://schemas.openxmlformats.org/officeDocument/2006/relationships/tags" Target="../tags/tag359.xml"/><Relationship Id="rId5" Type="http://schemas.openxmlformats.org/officeDocument/2006/relationships/tags" Target="../tags/tag358.xml"/><Relationship Id="rId4" Type="http://schemas.openxmlformats.org/officeDocument/2006/relationships/tags" Target="../tags/tag357.xml"/><Relationship Id="rId3" Type="http://schemas.openxmlformats.org/officeDocument/2006/relationships/tags" Target="../tags/tag356.xml"/><Relationship Id="rId21" Type="http://schemas.openxmlformats.org/officeDocument/2006/relationships/notesSlide" Target="../notesSlides/notesSlide17.xml"/><Relationship Id="rId20" Type="http://schemas.openxmlformats.org/officeDocument/2006/relationships/slideLayout" Target="../slideLayouts/slideLayout3.xml"/><Relationship Id="rId2" Type="http://schemas.openxmlformats.org/officeDocument/2006/relationships/tags" Target="../tags/tag355.xml"/><Relationship Id="rId19" Type="http://schemas.openxmlformats.org/officeDocument/2006/relationships/tags" Target="../tags/tag372.xml"/><Relationship Id="rId18" Type="http://schemas.openxmlformats.org/officeDocument/2006/relationships/tags" Target="../tags/tag371.xml"/><Relationship Id="rId17" Type="http://schemas.openxmlformats.org/officeDocument/2006/relationships/tags" Target="../tags/tag370.xml"/><Relationship Id="rId16" Type="http://schemas.openxmlformats.org/officeDocument/2006/relationships/tags" Target="../tags/tag369.xml"/><Relationship Id="rId15" Type="http://schemas.openxmlformats.org/officeDocument/2006/relationships/tags" Target="../tags/tag368.xml"/><Relationship Id="rId14" Type="http://schemas.openxmlformats.org/officeDocument/2006/relationships/tags" Target="../tags/tag367.xml"/><Relationship Id="rId13" Type="http://schemas.openxmlformats.org/officeDocument/2006/relationships/tags" Target="../tags/tag366.xml"/><Relationship Id="rId12" Type="http://schemas.openxmlformats.org/officeDocument/2006/relationships/tags" Target="../tags/tag365.xml"/><Relationship Id="rId11" Type="http://schemas.openxmlformats.org/officeDocument/2006/relationships/tags" Target="../tags/tag364.xml"/><Relationship Id="rId10" Type="http://schemas.openxmlformats.org/officeDocument/2006/relationships/tags" Target="../tags/tag363.xml"/><Relationship Id="rId1" Type="http://schemas.openxmlformats.org/officeDocument/2006/relationships/tags" Target="../tags/tag35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1" Type="http://schemas.openxmlformats.org/officeDocument/2006/relationships/tags" Target="../tags/tag1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1" Type="http://schemas.openxmlformats.org/officeDocument/2006/relationships/slideLayout" Target="../slideLayouts/slideLayout3.xml"/><Relationship Id="rId10" Type="http://schemas.openxmlformats.org/officeDocument/2006/relationships/tags" Target="../tags/tag21.xml"/><Relationship Id="rId1" Type="http://schemas.openxmlformats.org/officeDocument/2006/relationships/tags" Target="../tags/tag12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image" Target="../media/image11.jpeg"/><Relationship Id="rId10" Type="http://schemas.openxmlformats.org/officeDocument/2006/relationships/notesSlide" Target="../notesSlides/notesSlide2.xml"/><Relationship Id="rId1" Type="http://schemas.openxmlformats.org/officeDocument/2006/relationships/tags" Target="../tags/tag2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0" Type="http://schemas.openxmlformats.org/officeDocument/2006/relationships/notesSlide" Target="../notesSlides/notesSlide3.xml"/><Relationship Id="rId1" Type="http://schemas.openxmlformats.org/officeDocument/2006/relationships/tags" Target="../tags/tag29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tags" Target="../tags/tag42.xml"/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7" Type="http://schemas.openxmlformats.org/officeDocument/2006/relationships/notesSlide" Target="../notesSlides/notesSlide4.xml"/><Relationship Id="rId16" Type="http://schemas.openxmlformats.org/officeDocument/2006/relationships/slideLayout" Target="../slideLayouts/slideLayout3.xml"/><Relationship Id="rId15" Type="http://schemas.openxmlformats.org/officeDocument/2006/relationships/tags" Target="../tags/tag49.xml"/><Relationship Id="rId14" Type="http://schemas.openxmlformats.org/officeDocument/2006/relationships/tags" Target="../tags/tag48.xml"/><Relationship Id="rId13" Type="http://schemas.openxmlformats.org/officeDocument/2006/relationships/tags" Target="../tags/tag47.xml"/><Relationship Id="rId12" Type="http://schemas.openxmlformats.org/officeDocument/2006/relationships/tags" Target="../tags/tag46.xml"/><Relationship Id="rId11" Type="http://schemas.openxmlformats.org/officeDocument/2006/relationships/tags" Target="../tags/tag45.xml"/><Relationship Id="rId10" Type="http://schemas.openxmlformats.org/officeDocument/2006/relationships/tags" Target="../tags/tag44.xml"/><Relationship Id="rId1" Type="http://schemas.openxmlformats.org/officeDocument/2006/relationships/tags" Target="../tags/tag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主视觉大屏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3505200" cy="68580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 dirty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304800" y="304800"/>
            <a:ext cx="3201035" cy="6096000"/>
          </a:xfrm>
          <a:prstGeom prst="rect">
            <a:avLst/>
          </a:prstGeom>
          <a:noFill/>
          <a:ln w="19050"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" name="矩形 17"/>
          <p:cNvSpPr/>
          <p:nvPr>
            <p:custDataLst>
              <p:tags r:id="rId3"/>
            </p:custDataLst>
          </p:nvPr>
        </p:nvSpPr>
        <p:spPr>
          <a:xfrm>
            <a:off x="3505835" y="942340"/>
            <a:ext cx="8034655" cy="5105400"/>
          </a:xfrm>
          <a:prstGeom prst="rect">
            <a:avLst/>
          </a:prstGeom>
          <a:noFill/>
          <a:ln w="19050">
            <a:solidFill>
              <a:schemeClr val="dk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" name="任意多边形: 形状 6"/>
          <p:cNvSpPr>
            <a:spLocks noChangeAspect="1"/>
          </p:cNvSpPr>
          <p:nvPr>
            <p:custDataLst>
              <p:tags r:id="rId4"/>
            </p:custDataLst>
          </p:nvPr>
        </p:nvSpPr>
        <p:spPr>
          <a:xfrm rot="10800000">
            <a:off x="1291432" y="4690864"/>
            <a:ext cx="456285" cy="926465"/>
          </a:xfrm>
          <a:custGeom>
            <a:avLst/>
            <a:gdLst>
              <a:gd name="connsiteX0" fmla="*/ 0 w 311295"/>
              <a:gd name="connsiteY0" fmla="*/ 0 h 631688"/>
              <a:gd name="connsiteX1" fmla="*/ 311295 w 311295"/>
              <a:gd name="connsiteY1" fmla="*/ 0 h 631688"/>
              <a:gd name="connsiteX2" fmla="*/ 311295 w 311295"/>
              <a:gd name="connsiteY2" fmla="*/ 278573 h 631688"/>
              <a:gd name="connsiteX3" fmla="*/ 92015 w 311295"/>
              <a:gd name="connsiteY3" fmla="*/ 631688 h 631688"/>
              <a:gd name="connsiteX4" fmla="*/ 80962 w 311295"/>
              <a:gd name="connsiteY4" fmla="*/ 613739 h 631688"/>
              <a:gd name="connsiteX5" fmla="*/ 33054 w 311295"/>
              <a:gd name="connsiteY5" fmla="*/ 568483 h 631688"/>
              <a:gd name="connsiteX6" fmla="*/ 20355 w 311295"/>
              <a:gd name="connsiteY6" fmla="*/ 561364 h 631688"/>
              <a:gd name="connsiteX7" fmla="*/ 150652 w 311295"/>
              <a:gd name="connsiteY7" fmla="*/ 311295 h 631688"/>
              <a:gd name="connsiteX8" fmla="*/ 0 w 311295"/>
              <a:gd name="connsiteY8" fmla="*/ 311295 h 6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295" h="631688">
                <a:moveTo>
                  <a:pt x="0" y="0"/>
                </a:moveTo>
                <a:lnTo>
                  <a:pt x="311295" y="0"/>
                </a:lnTo>
                <a:lnTo>
                  <a:pt x="311295" y="278573"/>
                </a:lnTo>
                <a:cubicBezTo>
                  <a:pt x="300365" y="511936"/>
                  <a:pt x="92393" y="629207"/>
                  <a:pt x="92015" y="631688"/>
                </a:cubicBezTo>
                <a:lnTo>
                  <a:pt x="80962" y="613739"/>
                </a:lnTo>
                <a:cubicBezTo>
                  <a:pt x="67726" y="597568"/>
                  <a:pt x="51617" y="582153"/>
                  <a:pt x="33054" y="568483"/>
                </a:cubicBezTo>
                <a:lnTo>
                  <a:pt x="20355" y="561364"/>
                </a:lnTo>
                <a:cubicBezTo>
                  <a:pt x="21645" y="561467"/>
                  <a:pt x="135315" y="475631"/>
                  <a:pt x="150652" y="311295"/>
                </a:cubicBezTo>
                <a:lnTo>
                  <a:pt x="0" y="311295"/>
                </a:lnTo>
                <a:close/>
              </a:path>
            </a:pathLst>
          </a:custGeom>
          <a:solidFill>
            <a:schemeClr val="l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0" name="任意多边形: 形状 7"/>
          <p:cNvSpPr>
            <a:spLocks noChangeAspect="1"/>
          </p:cNvSpPr>
          <p:nvPr>
            <p:custDataLst>
              <p:tags r:id="rId5"/>
            </p:custDataLst>
          </p:nvPr>
        </p:nvSpPr>
        <p:spPr>
          <a:xfrm rot="10800000">
            <a:off x="686632" y="4690864"/>
            <a:ext cx="456285" cy="926465"/>
          </a:xfrm>
          <a:custGeom>
            <a:avLst/>
            <a:gdLst>
              <a:gd name="connsiteX0" fmla="*/ 0 w 311295"/>
              <a:gd name="connsiteY0" fmla="*/ 0 h 631688"/>
              <a:gd name="connsiteX1" fmla="*/ 311295 w 311295"/>
              <a:gd name="connsiteY1" fmla="*/ 0 h 631688"/>
              <a:gd name="connsiteX2" fmla="*/ 311295 w 311295"/>
              <a:gd name="connsiteY2" fmla="*/ 278573 h 631688"/>
              <a:gd name="connsiteX3" fmla="*/ 92015 w 311295"/>
              <a:gd name="connsiteY3" fmla="*/ 631688 h 631688"/>
              <a:gd name="connsiteX4" fmla="*/ 80961 w 311295"/>
              <a:gd name="connsiteY4" fmla="*/ 613739 h 631688"/>
              <a:gd name="connsiteX5" fmla="*/ 33054 w 311295"/>
              <a:gd name="connsiteY5" fmla="*/ 568483 h 631688"/>
              <a:gd name="connsiteX6" fmla="*/ 20355 w 311295"/>
              <a:gd name="connsiteY6" fmla="*/ 561364 h 631688"/>
              <a:gd name="connsiteX7" fmla="*/ 150652 w 311295"/>
              <a:gd name="connsiteY7" fmla="*/ 311295 h 631688"/>
              <a:gd name="connsiteX8" fmla="*/ 0 w 311295"/>
              <a:gd name="connsiteY8" fmla="*/ 311295 h 6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295" h="631688">
                <a:moveTo>
                  <a:pt x="0" y="0"/>
                </a:moveTo>
                <a:lnTo>
                  <a:pt x="311295" y="0"/>
                </a:lnTo>
                <a:lnTo>
                  <a:pt x="311295" y="278573"/>
                </a:lnTo>
                <a:cubicBezTo>
                  <a:pt x="300365" y="511936"/>
                  <a:pt x="92393" y="629207"/>
                  <a:pt x="92015" y="631688"/>
                </a:cubicBezTo>
                <a:lnTo>
                  <a:pt x="80961" y="613739"/>
                </a:lnTo>
                <a:cubicBezTo>
                  <a:pt x="67726" y="597568"/>
                  <a:pt x="51617" y="582153"/>
                  <a:pt x="33054" y="568483"/>
                </a:cubicBezTo>
                <a:lnTo>
                  <a:pt x="20355" y="561364"/>
                </a:lnTo>
                <a:cubicBezTo>
                  <a:pt x="21645" y="561467"/>
                  <a:pt x="135315" y="475631"/>
                  <a:pt x="150652" y="311295"/>
                </a:cubicBezTo>
                <a:lnTo>
                  <a:pt x="0" y="311295"/>
                </a:lnTo>
                <a:close/>
              </a:path>
            </a:pathLst>
          </a:custGeom>
          <a:solidFill>
            <a:schemeClr val="l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609600" y="1219200"/>
            <a:ext cx="2590800" cy="1981187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rmAutofit/>
          </a:bodyPr>
          <a:p>
            <a: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3600" b="1" spc="200" dirty="0">
                <a:solidFill>
                  <a:schemeClr val="l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幼儿园精英管理者要具备的能力</a:t>
            </a:r>
            <a:endParaRPr lang="en-US" sz="3600" b="1" spc="200" dirty="0">
              <a:solidFill>
                <a:schemeClr val="l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圆角矩形 27"/>
          <p:cNvSpPr/>
          <p:nvPr>
            <p:custDataLst>
              <p:tags r:id="rId7"/>
            </p:custDataLst>
          </p:nvPr>
        </p:nvSpPr>
        <p:spPr>
          <a:xfrm>
            <a:off x="3962400" y="1165545"/>
            <a:ext cx="2025204" cy="1819958"/>
          </a:xfrm>
          <a:prstGeom prst="roundRect">
            <a:avLst>
              <a:gd name="adj" fmla="val 7734"/>
            </a:avLst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en-US" altLang="zh-CN"/>
          </a:p>
        </p:txBody>
      </p:sp>
      <p:sp>
        <p:nvSpPr>
          <p:cNvPr id="29" name="圆角矩形 28"/>
          <p:cNvSpPr/>
          <p:nvPr>
            <p:custDataLst>
              <p:tags r:id="rId8"/>
            </p:custDataLst>
          </p:nvPr>
        </p:nvSpPr>
        <p:spPr>
          <a:xfrm>
            <a:off x="6493760" y="1165545"/>
            <a:ext cx="2025204" cy="1819958"/>
          </a:xfrm>
          <a:prstGeom prst="roundRect">
            <a:avLst>
              <a:gd name="adj" fmla="val 7734"/>
            </a:avLst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endParaRPr lang="en-US" altLang="zh-CN">
              <a:sym typeface="+mn-ea"/>
            </a:endParaRPr>
          </a:p>
        </p:txBody>
      </p:sp>
      <p:sp>
        <p:nvSpPr>
          <p:cNvPr id="32" name="圆角矩形 31"/>
          <p:cNvSpPr/>
          <p:nvPr>
            <p:custDataLst>
              <p:tags r:id="rId9"/>
            </p:custDataLst>
          </p:nvPr>
        </p:nvSpPr>
        <p:spPr>
          <a:xfrm>
            <a:off x="9025119" y="1165545"/>
            <a:ext cx="2025204" cy="1819958"/>
          </a:xfrm>
          <a:prstGeom prst="roundRect">
            <a:avLst>
              <a:gd name="adj" fmla="val 7734"/>
            </a:avLst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endParaRPr lang="en-US" altLang="zh-CN">
              <a:sym typeface="+mn-ea"/>
            </a:endParaRPr>
          </a:p>
        </p:txBody>
      </p:sp>
      <p:sp>
        <p:nvSpPr>
          <p:cNvPr id="33" name="圆角矩形 32"/>
          <p:cNvSpPr/>
          <p:nvPr>
            <p:custDataLst>
              <p:tags r:id="rId10"/>
            </p:custDataLst>
          </p:nvPr>
        </p:nvSpPr>
        <p:spPr>
          <a:xfrm>
            <a:off x="3962400" y="3541521"/>
            <a:ext cx="2025204" cy="1819958"/>
          </a:xfrm>
          <a:prstGeom prst="roundRect">
            <a:avLst>
              <a:gd name="adj" fmla="val 7734"/>
            </a:avLst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endParaRPr lang="en-US" altLang="zh-CN">
              <a:sym typeface="+mn-ea"/>
            </a:endParaRPr>
          </a:p>
        </p:txBody>
      </p:sp>
      <p:sp>
        <p:nvSpPr>
          <p:cNvPr id="34" name="圆角矩形 33"/>
          <p:cNvSpPr/>
          <p:nvPr>
            <p:custDataLst>
              <p:tags r:id="rId11"/>
            </p:custDataLst>
          </p:nvPr>
        </p:nvSpPr>
        <p:spPr>
          <a:xfrm>
            <a:off x="6493760" y="3541521"/>
            <a:ext cx="2025204" cy="1819958"/>
          </a:xfrm>
          <a:prstGeom prst="roundRect">
            <a:avLst>
              <a:gd name="adj" fmla="val 7734"/>
            </a:avLst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endParaRPr lang="en-US" altLang="zh-CN">
              <a:sym typeface="+mn-ea"/>
            </a:endParaRPr>
          </a:p>
        </p:txBody>
      </p:sp>
      <p:sp>
        <p:nvSpPr>
          <p:cNvPr id="52" name="圆角矩形 51"/>
          <p:cNvSpPr/>
          <p:nvPr>
            <p:custDataLst>
              <p:tags r:id="rId12"/>
            </p:custDataLst>
          </p:nvPr>
        </p:nvSpPr>
        <p:spPr>
          <a:xfrm>
            <a:off x="9025119" y="3541521"/>
            <a:ext cx="2025204" cy="1819958"/>
          </a:xfrm>
          <a:prstGeom prst="roundRect">
            <a:avLst>
              <a:gd name="adj" fmla="val 7734"/>
            </a:avLst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endParaRPr lang="en-US" altLang="zh-CN">
              <a:sym typeface="+mn-ea"/>
            </a:endParaRPr>
          </a:p>
        </p:txBody>
      </p:sp>
      <p:sp>
        <p:nvSpPr>
          <p:cNvPr id="35" name="圆角矩形 34"/>
          <p:cNvSpPr/>
          <p:nvPr>
            <p:custDataLst>
              <p:tags r:id="rId13"/>
            </p:custDataLst>
          </p:nvPr>
        </p:nvSpPr>
        <p:spPr>
          <a:xfrm>
            <a:off x="4061544" y="1236859"/>
            <a:ext cx="2025204" cy="1819958"/>
          </a:xfrm>
          <a:prstGeom prst="roundRect">
            <a:avLst>
              <a:gd name="adj" fmla="val 7734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en-US" altLang="zh-CN" dirty="0"/>
          </a:p>
        </p:txBody>
      </p:sp>
      <p:sp>
        <p:nvSpPr>
          <p:cNvPr id="36" name="圆角矩形 35"/>
          <p:cNvSpPr/>
          <p:nvPr>
            <p:custDataLst>
              <p:tags r:id="rId14"/>
            </p:custDataLst>
          </p:nvPr>
        </p:nvSpPr>
        <p:spPr>
          <a:xfrm>
            <a:off x="4190257" y="1345280"/>
            <a:ext cx="2025204" cy="1819958"/>
          </a:xfrm>
          <a:prstGeom prst="roundRect">
            <a:avLst>
              <a:gd name="adj" fmla="val 7734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sp>
        <p:nvSpPr>
          <p:cNvPr id="45" name="文本框 44"/>
          <p:cNvSpPr txBox="1"/>
          <p:nvPr>
            <p:custDataLst>
              <p:tags r:id="rId15"/>
            </p:custDataLst>
          </p:nvPr>
        </p:nvSpPr>
        <p:spPr>
          <a:xfrm>
            <a:off x="4266210" y="1464136"/>
            <a:ext cx="1874458" cy="159268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marL="0" lvl="0" indent="0" algn="l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sz="4000" spc="320" dirty="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学习力</a:t>
            </a:r>
            <a:endParaRPr lang="en-US" sz="4000" spc="320" dirty="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7" name="圆角矩形 36"/>
          <p:cNvSpPr/>
          <p:nvPr>
            <p:custDataLst>
              <p:tags r:id="rId16"/>
            </p:custDataLst>
          </p:nvPr>
        </p:nvSpPr>
        <p:spPr>
          <a:xfrm>
            <a:off x="6592903" y="1236859"/>
            <a:ext cx="2025204" cy="1819958"/>
          </a:xfrm>
          <a:prstGeom prst="roundRect">
            <a:avLst>
              <a:gd name="adj" fmla="val 7734"/>
            </a:avLst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endParaRPr lang="en-US" altLang="zh-CN" dirty="0">
              <a:sym typeface="+mn-ea"/>
            </a:endParaRPr>
          </a:p>
        </p:txBody>
      </p:sp>
      <p:sp>
        <p:nvSpPr>
          <p:cNvPr id="38" name="圆角矩形 37"/>
          <p:cNvSpPr/>
          <p:nvPr>
            <p:custDataLst>
              <p:tags r:id="rId17"/>
            </p:custDataLst>
          </p:nvPr>
        </p:nvSpPr>
        <p:spPr>
          <a:xfrm>
            <a:off x="6721617" y="1345280"/>
            <a:ext cx="2025204" cy="1819958"/>
          </a:xfrm>
          <a:prstGeom prst="roundRect">
            <a:avLst>
              <a:gd name="adj" fmla="val 7734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9" name="文本框 38"/>
          <p:cNvSpPr txBox="1"/>
          <p:nvPr>
            <p:custDataLst>
              <p:tags r:id="rId18"/>
            </p:custDataLst>
          </p:nvPr>
        </p:nvSpPr>
        <p:spPr>
          <a:xfrm>
            <a:off x="6797569" y="1464136"/>
            <a:ext cx="1874458" cy="159268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marL="0" lvl="0" indent="0" algn="l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sz="4000" spc="320" dirty="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执行力</a:t>
            </a:r>
            <a:endParaRPr lang="en-US" sz="4000" spc="320" dirty="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0" name="圆角矩形 39"/>
          <p:cNvSpPr/>
          <p:nvPr>
            <p:custDataLst>
              <p:tags r:id="rId19"/>
            </p:custDataLst>
          </p:nvPr>
        </p:nvSpPr>
        <p:spPr>
          <a:xfrm>
            <a:off x="9124263" y="1236859"/>
            <a:ext cx="2025204" cy="1819958"/>
          </a:xfrm>
          <a:prstGeom prst="roundRect">
            <a:avLst>
              <a:gd name="adj" fmla="val 7734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endParaRPr lang="en-US" altLang="zh-CN" dirty="0">
              <a:sym typeface="+mn-ea"/>
            </a:endParaRPr>
          </a:p>
        </p:txBody>
      </p:sp>
      <p:sp>
        <p:nvSpPr>
          <p:cNvPr id="42" name="圆角矩形 41"/>
          <p:cNvSpPr/>
          <p:nvPr>
            <p:custDataLst>
              <p:tags r:id="rId20"/>
            </p:custDataLst>
          </p:nvPr>
        </p:nvSpPr>
        <p:spPr>
          <a:xfrm>
            <a:off x="9252976" y="1345280"/>
            <a:ext cx="2025204" cy="1819958"/>
          </a:xfrm>
          <a:prstGeom prst="roundRect">
            <a:avLst>
              <a:gd name="adj" fmla="val 7734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3" name="文本框 42"/>
          <p:cNvSpPr txBox="1"/>
          <p:nvPr>
            <p:custDataLst>
              <p:tags r:id="rId21"/>
            </p:custDataLst>
          </p:nvPr>
        </p:nvSpPr>
        <p:spPr>
          <a:xfrm>
            <a:off x="9328929" y="1464136"/>
            <a:ext cx="1874458" cy="159268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marL="0" lvl="0" indent="0" algn="l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sz="4000" spc="320" dirty="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沟通力</a:t>
            </a:r>
            <a:endParaRPr lang="en-US" sz="4000" spc="320" dirty="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4" name="圆角矩形 43"/>
          <p:cNvSpPr/>
          <p:nvPr>
            <p:custDataLst>
              <p:tags r:id="rId22"/>
            </p:custDataLst>
          </p:nvPr>
        </p:nvSpPr>
        <p:spPr>
          <a:xfrm>
            <a:off x="4061544" y="3612835"/>
            <a:ext cx="2025204" cy="1819958"/>
          </a:xfrm>
          <a:prstGeom prst="roundRect">
            <a:avLst>
              <a:gd name="adj" fmla="val 7734"/>
            </a:avLst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endParaRPr lang="en-US" altLang="zh-CN" dirty="0">
              <a:sym typeface="+mn-ea"/>
            </a:endParaRPr>
          </a:p>
        </p:txBody>
      </p:sp>
      <p:sp>
        <p:nvSpPr>
          <p:cNvPr id="47" name="圆角矩形 46"/>
          <p:cNvSpPr/>
          <p:nvPr>
            <p:custDataLst>
              <p:tags r:id="rId23"/>
            </p:custDataLst>
          </p:nvPr>
        </p:nvSpPr>
        <p:spPr>
          <a:xfrm>
            <a:off x="4190257" y="3721256"/>
            <a:ext cx="2025204" cy="1819958"/>
          </a:xfrm>
          <a:prstGeom prst="roundRect">
            <a:avLst>
              <a:gd name="adj" fmla="val 7734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8" name="文本框 47"/>
          <p:cNvSpPr txBox="1"/>
          <p:nvPr>
            <p:custDataLst>
              <p:tags r:id="rId24"/>
            </p:custDataLst>
          </p:nvPr>
        </p:nvSpPr>
        <p:spPr>
          <a:xfrm>
            <a:off x="4266210" y="3840112"/>
            <a:ext cx="1874458" cy="159268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marL="0" lvl="0" indent="0" algn="l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sz="4000" spc="320" dirty="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思考力</a:t>
            </a:r>
            <a:endParaRPr lang="en-US" sz="4000" spc="320" dirty="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9" name="圆角矩形 48"/>
          <p:cNvSpPr/>
          <p:nvPr>
            <p:custDataLst>
              <p:tags r:id="rId25"/>
            </p:custDataLst>
          </p:nvPr>
        </p:nvSpPr>
        <p:spPr>
          <a:xfrm>
            <a:off x="6592903" y="3612835"/>
            <a:ext cx="2025204" cy="1819958"/>
          </a:xfrm>
          <a:prstGeom prst="roundRect">
            <a:avLst>
              <a:gd name="adj" fmla="val 7734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endParaRPr lang="en-US" altLang="zh-CN" dirty="0">
              <a:sym typeface="+mn-ea"/>
            </a:endParaRPr>
          </a:p>
        </p:txBody>
      </p:sp>
      <p:sp>
        <p:nvSpPr>
          <p:cNvPr id="50" name="圆角矩形 49"/>
          <p:cNvSpPr/>
          <p:nvPr>
            <p:custDataLst>
              <p:tags r:id="rId26"/>
            </p:custDataLst>
          </p:nvPr>
        </p:nvSpPr>
        <p:spPr>
          <a:xfrm>
            <a:off x="6721617" y="3721256"/>
            <a:ext cx="2025204" cy="1819958"/>
          </a:xfrm>
          <a:prstGeom prst="roundRect">
            <a:avLst>
              <a:gd name="adj" fmla="val 7734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endParaRPr lang="zh-CN" altLang="en-US">
              <a:sym typeface="+mn-ea"/>
            </a:endParaRPr>
          </a:p>
        </p:txBody>
      </p:sp>
      <p:sp>
        <p:nvSpPr>
          <p:cNvPr id="51" name="文本框 50"/>
          <p:cNvSpPr txBox="1"/>
          <p:nvPr>
            <p:custDataLst>
              <p:tags r:id="rId27"/>
            </p:custDataLst>
          </p:nvPr>
        </p:nvSpPr>
        <p:spPr>
          <a:xfrm>
            <a:off x="6797569" y="3840112"/>
            <a:ext cx="1874458" cy="159268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marL="0" lvl="0" indent="0" algn="l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sz="4000" spc="320" dirty="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领导力</a:t>
            </a:r>
            <a:endParaRPr lang="en-US" sz="4000" spc="320" dirty="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3" name="圆角矩形 52"/>
          <p:cNvSpPr/>
          <p:nvPr>
            <p:custDataLst>
              <p:tags r:id="rId28"/>
            </p:custDataLst>
          </p:nvPr>
        </p:nvSpPr>
        <p:spPr>
          <a:xfrm>
            <a:off x="9124263" y="3612835"/>
            <a:ext cx="2025204" cy="1819958"/>
          </a:xfrm>
          <a:prstGeom prst="roundRect">
            <a:avLst>
              <a:gd name="adj" fmla="val 7734"/>
            </a:avLst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endParaRPr lang="en-US" altLang="zh-CN" dirty="0">
              <a:sym typeface="+mn-ea"/>
            </a:endParaRPr>
          </a:p>
        </p:txBody>
      </p:sp>
      <p:sp>
        <p:nvSpPr>
          <p:cNvPr id="54" name="圆角矩形 53"/>
          <p:cNvSpPr/>
          <p:nvPr>
            <p:custDataLst>
              <p:tags r:id="rId29"/>
            </p:custDataLst>
          </p:nvPr>
        </p:nvSpPr>
        <p:spPr>
          <a:xfrm>
            <a:off x="9252976" y="3721256"/>
            <a:ext cx="2025204" cy="1819958"/>
          </a:xfrm>
          <a:prstGeom prst="roundRect">
            <a:avLst>
              <a:gd name="adj" fmla="val 7734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endParaRPr lang="zh-CN" altLang="en-US">
              <a:sym typeface="+mn-ea"/>
            </a:endParaRPr>
          </a:p>
        </p:txBody>
      </p:sp>
      <p:sp>
        <p:nvSpPr>
          <p:cNvPr id="55" name="文本框 54"/>
          <p:cNvSpPr txBox="1"/>
          <p:nvPr>
            <p:custDataLst>
              <p:tags r:id="rId30"/>
            </p:custDataLst>
          </p:nvPr>
        </p:nvSpPr>
        <p:spPr>
          <a:xfrm>
            <a:off x="9328929" y="3840112"/>
            <a:ext cx="1874458" cy="159268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marL="0" lvl="0" indent="0" algn="l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sz="4000" spc="320" dirty="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心力</a:t>
            </a:r>
            <a:endParaRPr lang="en-US" sz="4000" spc="320" dirty="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3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8833" b="8833"/>
          <a:stretch>
            <a:fillRect/>
          </a:stretch>
        </p:blipFill>
        <p:spPr>
          <a:xfrm>
            <a:off x="6962594" y="1220551"/>
            <a:ext cx="4416586" cy="4416586"/>
          </a:xfrm>
          <a:custGeom>
            <a:avLst/>
            <a:gdLst>
              <a:gd name="connsiteX0" fmla="*/ 2819365 w 5638730"/>
              <a:gd name="connsiteY0" fmla="*/ 0 h 5638730"/>
              <a:gd name="connsiteX1" fmla="*/ 5638730 w 5638730"/>
              <a:gd name="connsiteY1" fmla="*/ 2819365 h 5638730"/>
              <a:gd name="connsiteX2" fmla="*/ 2819365 w 5638730"/>
              <a:gd name="connsiteY2" fmla="*/ 5638730 h 5638730"/>
              <a:gd name="connsiteX3" fmla="*/ 0 w 5638730"/>
              <a:gd name="connsiteY3" fmla="*/ 2819365 h 5638730"/>
              <a:gd name="connsiteX4" fmla="*/ 2819365 w 5638730"/>
              <a:gd name="connsiteY4" fmla="*/ 0 h 5638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8730" h="5638730">
                <a:moveTo>
                  <a:pt x="2819365" y="0"/>
                </a:moveTo>
                <a:cubicBezTo>
                  <a:pt x="4376457" y="0"/>
                  <a:pt x="5638730" y="1262273"/>
                  <a:pt x="5638730" y="2819365"/>
                </a:cubicBezTo>
                <a:cubicBezTo>
                  <a:pt x="5638730" y="4376457"/>
                  <a:pt x="4376457" y="5638730"/>
                  <a:pt x="2819365" y="5638730"/>
                </a:cubicBezTo>
                <a:cubicBezTo>
                  <a:pt x="1262273" y="5638730"/>
                  <a:pt x="0" y="4376457"/>
                  <a:pt x="0" y="2819365"/>
                </a:cubicBezTo>
                <a:cubicBezTo>
                  <a:pt x="0" y="1262273"/>
                  <a:pt x="1262273" y="0"/>
                  <a:pt x="2819365" y="0"/>
                </a:cubicBezTo>
                <a:close/>
              </a:path>
            </a:pathLst>
          </a:custGeom>
        </p:spPr>
      </p:pic>
      <p:sp>
        <p:nvSpPr>
          <p:cNvPr id="6" name="椭圆 5"/>
          <p:cNvSpPr/>
          <p:nvPr>
            <p:custDataLst>
              <p:tags r:id="rId3"/>
            </p:custDataLst>
          </p:nvPr>
        </p:nvSpPr>
        <p:spPr>
          <a:xfrm>
            <a:off x="8203148" y="2461105"/>
            <a:ext cx="1935478" cy="1935478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>
            <p:custDataLst>
              <p:tags r:id="rId4"/>
            </p:custDataLst>
          </p:nvPr>
        </p:nvSpPr>
        <p:spPr>
          <a:xfrm>
            <a:off x="7026984" y="5048931"/>
            <a:ext cx="460389" cy="460389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椭圆 14"/>
          <p:cNvSpPr/>
          <p:nvPr>
            <p:custDataLst>
              <p:tags r:id="rId5"/>
            </p:custDataLst>
          </p:nvPr>
        </p:nvSpPr>
        <p:spPr>
          <a:xfrm>
            <a:off x="11065876" y="1431290"/>
            <a:ext cx="316726" cy="316726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Title 6"/>
          <p:cNvSpPr txBox="1"/>
          <p:nvPr>
            <p:custDataLst>
              <p:tags r:id="rId6"/>
            </p:custDataLst>
          </p:nvPr>
        </p:nvSpPr>
        <p:spPr>
          <a:xfrm>
            <a:off x="809585" y="1828800"/>
            <a:ext cx="5543550" cy="1975866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sz="5400" spc="2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学习力</a:t>
            </a:r>
            <a:endParaRPr lang="en-US" sz="5400" spc="28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Title 6"/>
          <p:cNvSpPr txBox="1"/>
          <p:nvPr>
            <p:custDataLst>
              <p:tags r:id="rId7"/>
            </p:custDataLst>
          </p:nvPr>
        </p:nvSpPr>
        <p:spPr>
          <a:xfrm>
            <a:off x="809585" y="4109466"/>
            <a:ext cx="5543550" cy="919734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sz="3600" spc="2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寻找答案并</a:t>
            </a:r>
            <a:r>
              <a:rPr lang="en-US" sz="3600" spc="280" dirty="0">
                <a:ln w="3175">
                  <a:noFill/>
                  <a:prstDash val="dash"/>
                </a:ln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持续优化</a:t>
            </a:r>
            <a:endParaRPr lang="en-US" sz="3600" spc="280" dirty="0">
              <a:ln w="3175">
                <a:noFill/>
                <a:prstDash val="dash"/>
              </a:ln>
              <a:solidFill>
                <a:srgbClr val="C00000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7_1681977975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987425"/>
            <a:ext cx="12191365" cy="5870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文本框 13"/>
          <p:cNvSpPr txBox="1"/>
          <p:nvPr>
            <p:custDataLst>
              <p:tags r:id="rId1"/>
            </p:custDataLst>
          </p:nvPr>
        </p:nvSpPr>
        <p:spPr>
          <a:xfrm>
            <a:off x="1235075" y="2919730"/>
            <a:ext cx="7988935" cy="3049905"/>
          </a:xfrm>
          <a:prstGeom prst="rect">
            <a:avLst/>
          </a:prstGeom>
          <a:noFill/>
        </p:spPr>
        <p:txBody>
          <a:bodyPr wrap="square" rtlCol="0">
            <a:normAutofit fontScale="80000"/>
          </a:bodyPr>
          <a:p>
            <a:pPr marL="0" lvl="0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en-US" altLang="zh-CN" sz="2400" spc="16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1</a:t>
            </a:r>
            <a:r>
              <a:rPr lang="zh-CN" altLang="en-US" sz="2400" spc="16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、</a:t>
            </a:r>
            <a:r>
              <a:rPr lang="zh-CN" altLang="en-US" sz="2400" spc="16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眼见为实；</a:t>
            </a:r>
            <a:endParaRPr lang="zh-CN" altLang="en-US" sz="2400" spc="160">
              <a:solidFill>
                <a:schemeClr val="tx1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en-US" altLang="zh-CN" sz="2400" spc="16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2</a:t>
            </a:r>
            <a:r>
              <a:rPr lang="zh-CN" altLang="en-US" sz="2400" spc="16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、曝光效应；</a:t>
            </a:r>
            <a:endParaRPr lang="zh-CN" altLang="en-US" sz="2400" spc="160">
              <a:solidFill>
                <a:schemeClr val="tx1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en-US" altLang="zh-CN" sz="2400" spc="16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3</a:t>
            </a:r>
            <a:r>
              <a:rPr lang="zh-CN" altLang="en-US" sz="2400" spc="16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、峰终定律；</a:t>
            </a:r>
            <a:endParaRPr lang="zh-CN" altLang="en-US" sz="2400" spc="160">
              <a:solidFill>
                <a:schemeClr val="tx1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en-US" altLang="zh-CN" sz="2400" spc="16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4</a:t>
            </a:r>
            <a:r>
              <a:rPr lang="zh-CN" altLang="en-US" sz="2400" spc="16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、</a:t>
            </a:r>
            <a:r>
              <a:rPr lang="zh-CN" altLang="en-US" sz="2400" spc="16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锚定效应；</a:t>
            </a:r>
            <a:endParaRPr lang="zh-CN" altLang="en-US" sz="2400" spc="160">
              <a:solidFill>
                <a:schemeClr val="tx1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en-US" altLang="zh-CN" sz="2400" spc="16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5</a:t>
            </a:r>
            <a:r>
              <a:rPr lang="zh-CN" altLang="en-US" sz="2400" spc="16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、禀赋效应；</a:t>
            </a:r>
            <a:endParaRPr lang="zh-CN" altLang="en-US" sz="2400" spc="160">
              <a:solidFill>
                <a:schemeClr val="tx1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en-US" altLang="zh-CN" sz="2400" spc="16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6</a:t>
            </a:r>
            <a:r>
              <a:rPr lang="zh-CN" altLang="en-US" sz="2400" spc="16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、厌恶损失</a:t>
            </a:r>
            <a:r>
              <a:rPr lang="zh-CN" altLang="en-US" sz="2400" spc="16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等；</a:t>
            </a:r>
            <a:endParaRPr lang="zh-CN" altLang="en-US" sz="2400" spc="160">
              <a:solidFill>
                <a:schemeClr val="tx1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endParaRPr lang="zh-CN" altLang="en-US" sz="2400" spc="160">
              <a:solidFill>
                <a:schemeClr val="tx1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6" name="任意多边形: 形状 15"/>
          <p:cNvSpPr/>
          <p:nvPr>
            <p:custDataLst>
              <p:tags r:id="rId2"/>
            </p:custDataLst>
          </p:nvPr>
        </p:nvSpPr>
        <p:spPr>
          <a:xfrm>
            <a:off x="9759950" y="1104900"/>
            <a:ext cx="2432050" cy="4864100"/>
          </a:xfrm>
          <a:custGeom>
            <a:avLst/>
            <a:gdLst>
              <a:gd name="connsiteX0" fmla="*/ 2432050 w 2432050"/>
              <a:gd name="connsiteY0" fmla="*/ 0 h 4864100"/>
              <a:gd name="connsiteX1" fmla="*/ 2432050 w 2432050"/>
              <a:gd name="connsiteY1" fmla="*/ 4864100 h 4864100"/>
              <a:gd name="connsiteX2" fmla="*/ 0 w 2432050"/>
              <a:gd name="connsiteY2" fmla="*/ 2432050 h 4864100"/>
              <a:gd name="connsiteX3" fmla="*/ 2432050 w 2432050"/>
              <a:gd name="connsiteY3" fmla="*/ 0 h 486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2050" h="4864100">
                <a:moveTo>
                  <a:pt x="2432050" y="0"/>
                </a:moveTo>
                <a:lnTo>
                  <a:pt x="2432050" y="4864100"/>
                </a:lnTo>
                <a:cubicBezTo>
                  <a:pt x="1088866" y="4864100"/>
                  <a:pt x="0" y="3775234"/>
                  <a:pt x="0" y="2432050"/>
                </a:cubicBezTo>
                <a:cubicBezTo>
                  <a:pt x="0" y="1088866"/>
                  <a:pt x="1088866" y="0"/>
                  <a:pt x="24320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" name="椭圆 17"/>
          <p:cNvSpPr/>
          <p:nvPr>
            <p:custDataLst>
              <p:tags r:id="rId3"/>
            </p:custDataLst>
          </p:nvPr>
        </p:nvSpPr>
        <p:spPr>
          <a:xfrm>
            <a:off x="10299839" y="1638440"/>
            <a:ext cx="101319" cy="1013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" name="椭圆 18"/>
          <p:cNvSpPr/>
          <p:nvPr>
            <p:custDataLst>
              <p:tags r:id="rId4"/>
            </p:custDataLst>
          </p:nvPr>
        </p:nvSpPr>
        <p:spPr>
          <a:xfrm>
            <a:off x="10299839" y="5334140"/>
            <a:ext cx="101319" cy="1013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563880" y="1638300"/>
            <a:ext cx="8349615" cy="790575"/>
          </a:xfrm>
          <a:prstGeom prst="rect">
            <a:avLst/>
          </a:prstGeom>
          <a:noFill/>
        </p:spPr>
        <p:txBody>
          <a:bodyPr wrap="square" rtlCol="0"/>
          <a:p>
            <a:r>
              <a:rPr lang="zh-CN" altLang="en-US" sz="3600" b="1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幼儿园经营管理需要的心理学</a:t>
            </a:r>
            <a:r>
              <a:rPr lang="zh-CN" altLang="en-US" sz="3600" b="1">
                <a:solidFill>
                  <a:srgbClr val="C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基本原理</a:t>
            </a:r>
            <a:endParaRPr lang="zh-CN" altLang="en-US" sz="3600" b="1">
              <a:solidFill>
                <a:srgbClr val="C00000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" name="图形 16"/>
          <p:cNvSpPr/>
          <p:nvPr>
            <p:custDataLst>
              <p:tags r:id="rId6"/>
            </p:custDataLst>
          </p:nvPr>
        </p:nvSpPr>
        <p:spPr>
          <a:xfrm>
            <a:off x="9583498" y="1692910"/>
            <a:ext cx="765095" cy="3690937"/>
          </a:xfrm>
          <a:custGeom>
            <a:avLst/>
            <a:gdLst>
              <a:gd name="connsiteX0" fmla="*/ 765096 w 765095"/>
              <a:gd name="connsiteY0" fmla="*/ 0 h 3690937"/>
              <a:gd name="connsiteX1" fmla="*/ 765096 w 765095"/>
              <a:gd name="connsiteY1" fmla="*/ 3690938 h 369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5095" h="3690937">
                <a:moveTo>
                  <a:pt x="765096" y="0"/>
                </a:moveTo>
                <a:cubicBezTo>
                  <a:pt x="-255032" y="1020128"/>
                  <a:pt x="-255032" y="2670810"/>
                  <a:pt x="765096" y="3690938"/>
                </a:cubicBezTo>
              </a:path>
            </a:pathLst>
          </a:custGeom>
          <a:noFill/>
          <a:ln w="25400" cap="flat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p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图片 80" descr="/data/cache/0dc4ca7cfbb753a9edf61803c4749abd.jpg0dc4ca7cfbb753a9edf61803c4749abd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2153" b="2153"/>
          <a:stretch>
            <a:fillRect/>
          </a:stretch>
        </p:blipFill>
        <p:spPr>
          <a:xfrm>
            <a:off x="2119883" y="3570883"/>
            <a:ext cx="3857359" cy="1928680"/>
          </a:xfrm>
          <a:custGeom>
            <a:avLst/>
            <a:gdLst>
              <a:gd name="connsiteX0" fmla="*/ 0 w 4531443"/>
              <a:gd name="connsiteY0" fmla="*/ 0 h 2265722"/>
              <a:gd name="connsiteX1" fmla="*/ 4531443 w 4531443"/>
              <a:gd name="connsiteY1" fmla="*/ 0 h 2265722"/>
              <a:gd name="connsiteX2" fmla="*/ 2265722 w 4531443"/>
              <a:gd name="connsiteY2" fmla="*/ 2265722 h 2265722"/>
              <a:gd name="connsiteX3" fmla="*/ 0 w 4531443"/>
              <a:gd name="connsiteY3" fmla="*/ 0 h 226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1443" h="2265722">
                <a:moveTo>
                  <a:pt x="0" y="0"/>
                </a:moveTo>
                <a:lnTo>
                  <a:pt x="4531443" y="0"/>
                </a:lnTo>
                <a:cubicBezTo>
                  <a:pt x="4531443" y="1251287"/>
                  <a:pt x="3517007" y="2265722"/>
                  <a:pt x="2265722" y="2265722"/>
                </a:cubicBezTo>
                <a:cubicBezTo>
                  <a:pt x="1014436" y="2265722"/>
                  <a:pt x="0" y="1251287"/>
                  <a:pt x="0" y="0"/>
                </a:cubicBezTo>
                <a:close/>
              </a:path>
            </a:pathLst>
          </a:custGeom>
        </p:spPr>
      </p:pic>
      <p:sp>
        <p:nvSpPr>
          <p:cNvPr id="76" name="任意多边形: 形状 75"/>
          <p:cNvSpPr/>
          <p:nvPr>
            <p:custDataLst>
              <p:tags r:id="rId3"/>
            </p:custDataLst>
          </p:nvPr>
        </p:nvSpPr>
        <p:spPr>
          <a:xfrm>
            <a:off x="804959" y="1707589"/>
            <a:ext cx="3188033" cy="1594016"/>
          </a:xfrm>
          <a:custGeom>
            <a:avLst/>
            <a:gdLst>
              <a:gd name="connsiteX0" fmla="*/ 0 w 3939399"/>
              <a:gd name="connsiteY0" fmla="*/ 1969700 h 1969699"/>
              <a:gd name="connsiteX1" fmla="*/ 1969700 w 3939399"/>
              <a:gd name="connsiteY1" fmla="*/ 0 h 1969699"/>
              <a:gd name="connsiteX2" fmla="*/ 3939400 w 3939399"/>
              <a:gd name="connsiteY2" fmla="*/ 1969700 h 1969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39399" h="1969699">
                <a:moveTo>
                  <a:pt x="0" y="1969700"/>
                </a:moveTo>
                <a:cubicBezTo>
                  <a:pt x="0" y="881897"/>
                  <a:pt x="881897" y="0"/>
                  <a:pt x="1969700" y="0"/>
                </a:cubicBezTo>
                <a:cubicBezTo>
                  <a:pt x="3057502" y="0"/>
                  <a:pt x="3939400" y="881897"/>
                  <a:pt x="3939400" y="1969700"/>
                </a:cubicBezTo>
              </a:path>
            </a:pathLst>
          </a:custGeom>
          <a:solidFill>
            <a:schemeClr val="accent1"/>
          </a:solidFill>
          <a:ln w="38810" cap="flat">
            <a:noFill/>
            <a:prstDash val="solid"/>
            <a:miter/>
          </a:ln>
        </p:spPr>
        <p:txBody>
          <a:bodyPr rtlCol="0" anchor="ctr"/>
          <a:p>
            <a:endParaRPr lang="zh-CN" altLang="en-US" sz="2400"/>
          </a:p>
        </p:txBody>
      </p:sp>
      <p:sp>
        <p:nvSpPr>
          <p:cNvPr id="78" name="任意多边形: 形状 77"/>
          <p:cNvSpPr/>
          <p:nvPr>
            <p:custDataLst>
              <p:tags r:id="rId4"/>
            </p:custDataLst>
          </p:nvPr>
        </p:nvSpPr>
        <p:spPr>
          <a:xfrm>
            <a:off x="4227792" y="1358443"/>
            <a:ext cx="1243464" cy="1243464"/>
          </a:xfrm>
          <a:custGeom>
            <a:avLst/>
            <a:gdLst>
              <a:gd name="connsiteX0" fmla="*/ 1460764 w 1460763"/>
              <a:gd name="connsiteY0" fmla="*/ 730382 h 1460763"/>
              <a:gd name="connsiteX1" fmla="*/ 730382 w 1460763"/>
              <a:gd name="connsiteY1" fmla="*/ 1460763 h 1460763"/>
              <a:gd name="connsiteX2" fmla="*/ 0 w 1460763"/>
              <a:gd name="connsiteY2" fmla="*/ 730382 h 1460763"/>
              <a:gd name="connsiteX3" fmla="*/ 730382 w 1460763"/>
              <a:gd name="connsiteY3" fmla="*/ 0 h 1460763"/>
              <a:gd name="connsiteX4" fmla="*/ 1460764 w 1460763"/>
              <a:gd name="connsiteY4" fmla="*/ 730382 h 146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0763" h="1460763">
                <a:moveTo>
                  <a:pt x="1460764" y="730382"/>
                </a:moveTo>
                <a:cubicBezTo>
                  <a:pt x="1460764" y="1133760"/>
                  <a:pt x="1133761" y="1460763"/>
                  <a:pt x="730382" y="1460763"/>
                </a:cubicBezTo>
                <a:cubicBezTo>
                  <a:pt x="327003" y="1460763"/>
                  <a:pt x="0" y="1133760"/>
                  <a:pt x="0" y="730382"/>
                </a:cubicBezTo>
                <a:cubicBezTo>
                  <a:pt x="0" y="327003"/>
                  <a:pt x="327003" y="0"/>
                  <a:pt x="730382" y="0"/>
                </a:cubicBezTo>
                <a:cubicBezTo>
                  <a:pt x="1133761" y="0"/>
                  <a:pt x="1460764" y="327003"/>
                  <a:pt x="1460764" y="730382"/>
                </a:cubicBezTo>
                <a:close/>
              </a:path>
            </a:pathLst>
          </a:custGeom>
          <a:noFill/>
          <a:ln w="223448" cap="flat">
            <a:solidFill>
              <a:schemeClr val="bg1">
                <a:lumMod val="95000"/>
              </a:schemeClr>
            </a:solidFill>
            <a:prstDash val="solid"/>
            <a:miter/>
          </a:ln>
        </p:spPr>
        <p:txBody>
          <a:bodyPr rtlCol="0" anchor="ctr"/>
          <a:p>
            <a:endParaRPr lang="zh-CN" altLang="en-US" sz="2400"/>
          </a:p>
        </p:txBody>
      </p:sp>
      <p:sp>
        <p:nvSpPr>
          <p:cNvPr id="79" name="任意多边形: 形状 78"/>
          <p:cNvSpPr/>
          <p:nvPr>
            <p:custDataLst>
              <p:tags r:id="rId5"/>
            </p:custDataLst>
          </p:nvPr>
        </p:nvSpPr>
        <p:spPr>
          <a:xfrm>
            <a:off x="1023225" y="1414663"/>
            <a:ext cx="932597" cy="932597"/>
          </a:xfrm>
          <a:custGeom>
            <a:avLst/>
            <a:gdLst>
              <a:gd name="connsiteX0" fmla="*/ 1095573 w 1095572"/>
              <a:gd name="connsiteY0" fmla="*/ 547786 h 1095572"/>
              <a:gd name="connsiteX1" fmla="*/ 547786 w 1095572"/>
              <a:gd name="connsiteY1" fmla="*/ 1095573 h 1095572"/>
              <a:gd name="connsiteX2" fmla="*/ 0 w 1095572"/>
              <a:gd name="connsiteY2" fmla="*/ 547786 h 1095572"/>
              <a:gd name="connsiteX3" fmla="*/ 547786 w 1095572"/>
              <a:gd name="connsiteY3" fmla="*/ 0 h 1095572"/>
              <a:gd name="connsiteX4" fmla="*/ 1095573 w 1095572"/>
              <a:gd name="connsiteY4" fmla="*/ 547786 h 1095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5572" h="1095572">
                <a:moveTo>
                  <a:pt x="1095573" y="547786"/>
                </a:moveTo>
                <a:cubicBezTo>
                  <a:pt x="1095573" y="850320"/>
                  <a:pt x="850320" y="1095573"/>
                  <a:pt x="547786" y="1095573"/>
                </a:cubicBezTo>
                <a:cubicBezTo>
                  <a:pt x="245252" y="1095573"/>
                  <a:pt x="0" y="850320"/>
                  <a:pt x="0" y="547786"/>
                </a:cubicBezTo>
                <a:cubicBezTo>
                  <a:pt x="0" y="245252"/>
                  <a:pt x="245252" y="0"/>
                  <a:pt x="547786" y="0"/>
                </a:cubicBezTo>
                <a:cubicBezTo>
                  <a:pt x="850320" y="0"/>
                  <a:pt x="1095573" y="245252"/>
                  <a:pt x="1095573" y="547786"/>
                </a:cubicBezTo>
                <a:close/>
              </a:path>
            </a:pathLst>
          </a:custGeom>
          <a:noFill/>
          <a:ln w="167442" cap="flat">
            <a:solidFill>
              <a:schemeClr val="bg1">
                <a:lumMod val="95000"/>
              </a:schemeClr>
            </a:solidFill>
            <a:prstDash val="solid"/>
            <a:miter/>
          </a:ln>
        </p:spPr>
        <p:txBody>
          <a:bodyPr rtlCol="0" anchor="ctr"/>
          <a:p>
            <a:endParaRPr lang="zh-CN" altLang="en-US" sz="2400"/>
          </a:p>
        </p:txBody>
      </p:sp>
      <p:sp>
        <p:nvSpPr>
          <p:cNvPr id="80" name="任意多边形: 形状 79"/>
          <p:cNvSpPr/>
          <p:nvPr>
            <p:custDataLst>
              <p:tags r:id="rId6"/>
            </p:custDataLst>
          </p:nvPr>
        </p:nvSpPr>
        <p:spPr>
          <a:xfrm>
            <a:off x="5329052" y="4169465"/>
            <a:ext cx="734173" cy="734173"/>
          </a:xfrm>
          <a:custGeom>
            <a:avLst/>
            <a:gdLst>
              <a:gd name="connsiteX0" fmla="*/ 862472 w 862472"/>
              <a:gd name="connsiteY0" fmla="*/ 431236 h 862472"/>
              <a:gd name="connsiteX1" fmla="*/ 431236 w 862472"/>
              <a:gd name="connsiteY1" fmla="*/ 862472 h 862472"/>
              <a:gd name="connsiteX2" fmla="*/ 0 w 862472"/>
              <a:gd name="connsiteY2" fmla="*/ 431236 h 862472"/>
              <a:gd name="connsiteX3" fmla="*/ 431236 w 862472"/>
              <a:gd name="connsiteY3" fmla="*/ 0 h 862472"/>
              <a:gd name="connsiteX4" fmla="*/ 862472 w 862472"/>
              <a:gd name="connsiteY4" fmla="*/ 431236 h 86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472" h="862472">
                <a:moveTo>
                  <a:pt x="862472" y="431236"/>
                </a:moveTo>
                <a:cubicBezTo>
                  <a:pt x="862472" y="669401"/>
                  <a:pt x="669401" y="862472"/>
                  <a:pt x="431236" y="862472"/>
                </a:cubicBezTo>
                <a:cubicBezTo>
                  <a:pt x="193071" y="862472"/>
                  <a:pt x="0" y="669401"/>
                  <a:pt x="0" y="431236"/>
                </a:cubicBezTo>
                <a:cubicBezTo>
                  <a:pt x="0" y="193071"/>
                  <a:pt x="193070" y="0"/>
                  <a:pt x="431236" y="0"/>
                </a:cubicBezTo>
                <a:cubicBezTo>
                  <a:pt x="669401" y="0"/>
                  <a:pt x="862472" y="193071"/>
                  <a:pt x="862472" y="431236"/>
                </a:cubicBezTo>
                <a:close/>
              </a:path>
            </a:pathLst>
          </a:custGeom>
          <a:noFill/>
          <a:ln w="131752" cap="flat">
            <a:solidFill>
              <a:schemeClr val="bg1">
                <a:lumMod val="95000"/>
              </a:schemeClr>
            </a:solidFill>
            <a:prstDash val="solid"/>
            <a:miter/>
          </a:ln>
        </p:spPr>
        <p:txBody>
          <a:bodyPr rtlCol="0" anchor="ctr"/>
          <a:p>
            <a:endParaRPr lang="zh-CN" altLang="en-US" sz="2400"/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6681467" y="1828800"/>
            <a:ext cx="4705351" cy="149352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p>
            <a:pPr marL="0" algn="l" defTabSz="913765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</a:pPr>
            <a:r>
              <a:rPr lang="en-US" altLang="zh-CN" sz="4265" spc="240" dirty="0" smtClean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Process（过程） </a:t>
            </a:r>
            <a:endParaRPr lang="en-US" altLang="zh-CN" sz="4265" spc="240" dirty="0" smtClean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Title 6"/>
          <p:cNvSpPr txBox="1"/>
          <p:nvPr>
            <p:custDataLst>
              <p:tags r:id="rId8"/>
            </p:custDataLst>
          </p:nvPr>
        </p:nvSpPr>
        <p:spPr>
          <a:xfrm>
            <a:off x="6123093" y="3571240"/>
            <a:ext cx="5822527" cy="140208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 lnSpcReduction="2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altLang="zh-CN" sz="4265" spc="240" dirty="0">
                <a:ln w="3175">
                  <a:noFill/>
                  <a:prstDash val="dash"/>
                </a:ln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Performance（呈现）</a:t>
            </a:r>
            <a:endParaRPr lang="en-US" altLang="zh-CN" sz="4265" spc="240" dirty="0">
              <a:ln w="3175">
                <a:noFill/>
                <a:prstDash val="dash"/>
              </a:ln>
              <a:solidFill>
                <a:srgbClr val="C00000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9"/>
            </p:custDataLst>
          </p:nvPr>
        </p:nvSpPr>
        <p:spPr>
          <a:xfrm>
            <a:off x="1949450" y="219075"/>
            <a:ext cx="8349615" cy="790575"/>
          </a:xfrm>
          <a:prstGeom prst="rect">
            <a:avLst/>
          </a:prstGeom>
          <a:noFill/>
        </p:spPr>
        <p:txBody>
          <a:bodyPr wrap="square" rtlCol="0"/>
          <a:p>
            <a:r>
              <a:rPr lang="zh-CN" altLang="en-US" sz="3600" b="1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如何利用“</a:t>
            </a:r>
            <a:r>
              <a:rPr lang="zh-CN" altLang="en-US" sz="3600" b="1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眼见为实”</a:t>
            </a:r>
            <a:endParaRPr lang="zh-CN" altLang="en-US" sz="3600" b="1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583565" y="1118870"/>
            <a:ext cx="11025505" cy="5414010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169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2"/>
            </p:custDataLst>
          </p:nvPr>
        </p:nvCxnSpPr>
        <p:spPr>
          <a:xfrm>
            <a:off x="11158259" y="5988536"/>
            <a:ext cx="464294" cy="464294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3"/>
            </p:custDataLst>
          </p:nvPr>
        </p:nvCxnSpPr>
        <p:spPr>
          <a:xfrm>
            <a:off x="10977650" y="6068600"/>
            <a:ext cx="464294" cy="464294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矩形 1"/>
          <p:cNvSpPr>
            <a:spLocks noChangeAspect="1"/>
          </p:cNvSpPr>
          <p:nvPr>
            <p:custDataLst>
              <p:tags r:id="rId4"/>
            </p:custDataLst>
          </p:nvPr>
        </p:nvSpPr>
        <p:spPr>
          <a:xfrm flipH="1">
            <a:off x="2205074" y="1330313"/>
            <a:ext cx="2013594" cy="1698860"/>
          </a:xfrm>
          <a:custGeom>
            <a:avLst/>
            <a:gdLst>
              <a:gd name="connsiteX0" fmla="*/ 0 w 1604962"/>
              <a:gd name="connsiteY0" fmla="*/ 0 h 1654380"/>
              <a:gd name="connsiteX1" fmla="*/ 1604962 w 1604962"/>
              <a:gd name="connsiteY1" fmla="*/ 0 h 1654380"/>
              <a:gd name="connsiteX2" fmla="*/ 1604962 w 1604962"/>
              <a:gd name="connsiteY2" fmla="*/ 1654380 h 1654380"/>
              <a:gd name="connsiteX3" fmla="*/ 0 w 1604962"/>
              <a:gd name="connsiteY3" fmla="*/ 1654380 h 1654380"/>
              <a:gd name="connsiteX4" fmla="*/ 0 w 1604962"/>
              <a:gd name="connsiteY4" fmla="*/ 0 h 1654380"/>
              <a:gd name="connsiteX0-1" fmla="*/ 0 w 1604962"/>
              <a:gd name="connsiteY0-2" fmla="*/ 0 h 1654380"/>
              <a:gd name="connsiteX1-3" fmla="*/ 1604962 w 1604962"/>
              <a:gd name="connsiteY1-4" fmla="*/ 0 h 1654380"/>
              <a:gd name="connsiteX2-5" fmla="*/ 1603215 w 1604962"/>
              <a:gd name="connsiteY2-6" fmla="*/ 896825 h 1654380"/>
              <a:gd name="connsiteX3-7" fmla="*/ 1604962 w 1604962"/>
              <a:gd name="connsiteY3-8" fmla="*/ 1654380 h 1654380"/>
              <a:gd name="connsiteX4-9" fmla="*/ 0 w 1604962"/>
              <a:gd name="connsiteY4-10" fmla="*/ 1654380 h 1654380"/>
              <a:gd name="connsiteX5" fmla="*/ 0 w 1604962"/>
              <a:gd name="connsiteY5" fmla="*/ 0 h 1654380"/>
              <a:gd name="connsiteX0-11" fmla="*/ 1603215 w 1694655"/>
              <a:gd name="connsiteY0-12" fmla="*/ 896825 h 1654380"/>
              <a:gd name="connsiteX1-13" fmla="*/ 1604962 w 1694655"/>
              <a:gd name="connsiteY1-14" fmla="*/ 1654380 h 1654380"/>
              <a:gd name="connsiteX2-15" fmla="*/ 0 w 1694655"/>
              <a:gd name="connsiteY2-16" fmla="*/ 1654380 h 1654380"/>
              <a:gd name="connsiteX3-17" fmla="*/ 0 w 1694655"/>
              <a:gd name="connsiteY3-18" fmla="*/ 0 h 1654380"/>
              <a:gd name="connsiteX4-19" fmla="*/ 1604962 w 1694655"/>
              <a:gd name="connsiteY4-20" fmla="*/ 0 h 1654380"/>
              <a:gd name="connsiteX5-21" fmla="*/ 1694655 w 1694655"/>
              <a:gd name="connsiteY5-22" fmla="*/ 988265 h 1654380"/>
              <a:gd name="connsiteX0-23" fmla="*/ 1603215 w 1604962"/>
              <a:gd name="connsiteY0-24" fmla="*/ 896825 h 1654380"/>
              <a:gd name="connsiteX1-25" fmla="*/ 1604962 w 1604962"/>
              <a:gd name="connsiteY1-26" fmla="*/ 1654380 h 1654380"/>
              <a:gd name="connsiteX2-27" fmla="*/ 0 w 1604962"/>
              <a:gd name="connsiteY2-28" fmla="*/ 1654380 h 1654380"/>
              <a:gd name="connsiteX3-29" fmla="*/ 0 w 1604962"/>
              <a:gd name="connsiteY3-30" fmla="*/ 0 h 1654380"/>
              <a:gd name="connsiteX4-31" fmla="*/ 1604962 w 1604962"/>
              <a:gd name="connsiteY4-32" fmla="*/ 0 h 1654380"/>
              <a:gd name="connsiteX5-33" fmla="*/ 1599405 w 1604962"/>
              <a:gd name="connsiteY5-34" fmla="*/ 902540 h 1654380"/>
              <a:gd name="connsiteX0-35" fmla="*/ 1603215 w 1604962"/>
              <a:gd name="connsiteY0-36" fmla="*/ 896825 h 1654380"/>
              <a:gd name="connsiteX1-37" fmla="*/ 1604962 w 1604962"/>
              <a:gd name="connsiteY1-38" fmla="*/ 1654380 h 1654380"/>
              <a:gd name="connsiteX2-39" fmla="*/ 0 w 1604962"/>
              <a:gd name="connsiteY2-40" fmla="*/ 1654380 h 1654380"/>
              <a:gd name="connsiteX3-41" fmla="*/ 0 w 1604962"/>
              <a:gd name="connsiteY3-42" fmla="*/ 0 h 1654380"/>
              <a:gd name="connsiteX4-43" fmla="*/ 1604962 w 1604962"/>
              <a:gd name="connsiteY4-44" fmla="*/ 0 h 1654380"/>
              <a:gd name="connsiteX5-45" fmla="*/ 1599405 w 1604962"/>
              <a:gd name="connsiteY5-46" fmla="*/ 902540 h 1654380"/>
              <a:gd name="connsiteX0-47" fmla="*/ 1603215 w 1604962"/>
              <a:gd name="connsiteY0-48" fmla="*/ 896825 h 1654380"/>
              <a:gd name="connsiteX1-49" fmla="*/ 1604962 w 1604962"/>
              <a:gd name="connsiteY1-50" fmla="*/ 1654380 h 1654380"/>
              <a:gd name="connsiteX2-51" fmla="*/ 0 w 1604962"/>
              <a:gd name="connsiteY2-52" fmla="*/ 1654380 h 1654380"/>
              <a:gd name="connsiteX3-53" fmla="*/ 0 w 1604962"/>
              <a:gd name="connsiteY3-54" fmla="*/ 0 h 1654380"/>
              <a:gd name="connsiteX4-55" fmla="*/ 1604962 w 1604962"/>
              <a:gd name="connsiteY4-56" fmla="*/ 0 h 1654380"/>
              <a:gd name="connsiteX5-57" fmla="*/ 1604168 w 1604962"/>
              <a:gd name="connsiteY5-58" fmla="*/ 897778 h 1654380"/>
              <a:gd name="connsiteX0-59" fmla="*/ 1603215 w 1604962"/>
              <a:gd name="connsiteY0-60" fmla="*/ 896825 h 1654380"/>
              <a:gd name="connsiteX1-61" fmla="*/ 1604962 w 1604962"/>
              <a:gd name="connsiteY1-62" fmla="*/ 1654380 h 1654380"/>
              <a:gd name="connsiteX2-63" fmla="*/ 0 w 1604962"/>
              <a:gd name="connsiteY2-64" fmla="*/ 1654380 h 1654380"/>
              <a:gd name="connsiteX3-65" fmla="*/ 0 w 1604962"/>
              <a:gd name="connsiteY3-66" fmla="*/ 0 h 1654380"/>
              <a:gd name="connsiteX4-67" fmla="*/ 1604962 w 1604962"/>
              <a:gd name="connsiteY4-68" fmla="*/ 0 h 1654380"/>
              <a:gd name="connsiteX5-69" fmla="*/ 1601786 w 1604962"/>
              <a:gd name="connsiteY5-70" fmla="*/ 447722 h 1654380"/>
              <a:gd name="connsiteX0-71" fmla="*/ 1610359 w 1610395"/>
              <a:gd name="connsiteY0-72" fmla="*/ 1396888 h 1654380"/>
              <a:gd name="connsiteX1-73" fmla="*/ 1604962 w 1610395"/>
              <a:gd name="connsiteY1-74" fmla="*/ 1654380 h 1654380"/>
              <a:gd name="connsiteX2-75" fmla="*/ 0 w 1610395"/>
              <a:gd name="connsiteY2-76" fmla="*/ 1654380 h 1654380"/>
              <a:gd name="connsiteX3-77" fmla="*/ 0 w 1610395"/>
              <a:gd name="connsiteY3-78" fmla="*/ 0 h 1654380"/>
              <a:gd name="connsiteX4-79" fmla="*/ 1604962 w 1610395"/>
              <a:gd name="connsiteY4-80" fmla="*/ 0 h 1654380"/>
              <a:gd name="connsiteX5-81" fmla="*/ 1601786 w 1610395"/>
              <a:gd name="connsiteY5-82" fmla="*/ 447722 h 1654380"/>
              <a:gd name="connsiteX0-83" fmla="*/ 1603215 w 1604962"/>
              <a:gd name="connsiteY0-84" fmla="*/ 1201625 h 1654380"/>
              <a:gd name="connsiteX1-85" fmla="*/ 1604962 w 1604962"/>
              <a:gd name="connsiteY1-86" fmla="*/ 1654380 h 1654380"/>
              <a:gd name="connsiteX2-87" fmla="*/ 0 w 1604962"/>
              <a:gd name="connsiteY2-88" fmla="*/ 1654380 h 1654380"/>
              <a:gd name="connsiteX3-89" fmla="*/ 0 w 1604962"/>
              <a:gd name="connsiteY3-90" fmla="*/ 0 h 1654380"/>
              <a:gd name="connsiteX4-91" fmla="*/ 1604962 w 1604962"/>
              <a:gd name="connsiteY4-92" fmla="*/ 0 h 1654380"/>
              <a:gd name="connsiteX5-93" fmla="*/ 1601786 w 1604962"/>
              <a:gd name="connsiteY5-94" fmla="*/ 447722 h 1654380"/>
              <a:gd name="connsiteX0-95" fmla="*/ 1603215 w 1604962"/>
              <a:gd name="connsiteY0-96" fmla="*/ 1230200 h 1654380"/>
              <a:gd name="connsiteX1-97" fmla="*/ 1604962 w 1604962"/>
              <a:gd name="connsiteY1-98" fmla="*/ 1654380 h 1654380"/>
              <a:gd name="connsiteX2-99" fmla="*/ 0 w 1604962"/>
              <a:gd name="connsiteY2-100" fmla="*/ 1654380 h 1654380"/>
              <a:gd name="connsiteX3-101" fmla="*/ 0 w 1604962"/>
              <a:gd name="connsiteY3-102" fmla="*/ 0 h 1654380"/>
              <a:gd name="connsiteX4-103" fmla="*/ 1604962 w 1604962"/>
              <a:gd name="connsiteY4-104" fmla="*/ 0 h 1654380"/>
              <a:gd name="connsiteX5-105" fmla="*/ 1601786 w 1604962"/>
              <a:gd name="connsiteY5-106" fmla="*/ 447722 h 1654380"/>
              <a:gd name="connsiteX0-107" fmla="*/ 1603215 w 1604962"/>
              <a:gd name="connsiteY0-108" fmla="*/ 1230200 h 1654380"/>
              <a:gd name="connsiteX1-109" fmla="*/ 1604962 w 1604962"/>
              <a:gd name="connsiteY1-110" fmla="*/ 1654380 h 1654380"/>
              <a:gd name="connsiteX2-111" fmla="*/ 0 w 1604962"/>
              <a:gd name="connsiteY2-112" fmla="*/ 1654380 h 1654380"/>
              <a:gd name="connsiteX3-113" fmla="*/ 0 w 1604962"/>
              <a:gd name="connsiteY3-114" fmla="*/ 0 h 1654380"/>
              <a:gd name="connsiteX4-115" fmla="*/ 1604962 w 1604962"/>
              <a:gd name="connsiteY4-116" fmla="*/ 0 h 1654380"/>
              <a:gd name="connsiteX5-117" fmla="*/ 1601786 w 1604962"/>
              <a:gd name="connsiteY5-118" fmla="*/ 483441 h 1654380"/>
              <a:gd name="connsiteX0-119" fmla="*/ 1605597 w 1605714"/>
              <a:gd name="connsiteY0-120" fmla="*/ 1313544 h 1654380"/>
              <a:gd name="connsiteX1-121" fmla="*/ 1604962 w 1605714"/>
              <a:gd name="connsiteY1-122" fmla="*/ 1654380 h 1654380"/>
              <a:gd name="connsiteX2-123" fmla="*/ 0 w 1605714"/>
              <a:gd name="connsiteY2-124" fmla="*/ 1654380 h 1654380"/>
              <a:gd name="connsiteX3-125" fmla="*/ 0 w 1605714"/>
              <a:gd name="connsiteY3-126" fmla="*/ 0 h 1654380"/>
              <a:gd name="connsiteX4-127" fmla="*/ 1604962 w 1605714"/>
              <a:gd name="connsiteY4-128" fmla="*/ 0 h 1654380"/>
              <a:gd name="connsiteX5-129" fmla="*/ 1601786 w 1605714"/>
              <a:gd name="connsiteY5-130" fmla="*/ 483441 h 1654380"/>
              <a:gd name="connsiteX0-131" fmla="*/ 1605597 w 1606814"/>
              <a:gd name="connsiteY0-132" fmla="*/ 1313544 h 1654380"/>
              <a:gd name="connsiteX1-133" fmla="*/ 1604962 w 1606814"/>
              <a:gd name="connsiteY1-134" fmla="*/ 1654380 h 1654380"/>
              <a:gd name="connsiteX2-135" fmla="*/ 0 w 1606814"/>
              <a:gd name="connsiteY2-136" fmla="*/ 1654380 h 1654380"/>
              <a:gd name="connsiteX3-137" fmla="*/ 0 w 1606814"/>
              <a:gd name="connsiteY3-138" fmla="*/ 0 h 1654380"/>
              <a:gd name="connsiteX4-139" fmla="*/ 1604962 w 1606814"/>
              <a:gd name="connsiteY4-140" fmla="*/ 0 h 1654380"/>
              <a:gd name="connsiteX5-141" fmla="*/ 1606548 w 1606814"/>
              <a:gd name="connsiteY5-142" fmla="*/ 481060 h 165438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606814" h="1654380">
                <a:moveTo>
                  <a:pt x="1605597" y="1313544"/>
                </a:moveTo>
                <a:cubicBezTo>
                  <a:pt x="1606179" y="1566062"/>
                  <a:pt x="1604380" y="1401862"/>
                  <a:pt x="1604962" y="1654380"/>
                </a:cubicBezTo>
                <a:lnTo>
                  <a:pt x="0" y="1654380"/>
                </a:lnTo>
                <a:lnTo>
                  <a:pt x="0" y="0"/>
                </a:lnTo>
                <a:lnTo>
                  <a:pt x="1604962" y="0"/>
                </a:lnTo>
                <a:cubicBezTo>
                  <a:pt x="1604380" y="298942"/>
                  <a:pt x="1607765" y="39878"/>
                  <a:pt x="1606548" y="481060"/>
                </a:cubicBezTo>
              </a:path>
            </a:pathLst>
          </a:cu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90" dirty="0"/>
          </a:p>
        </p:txBody>
      </p:sp>
      <p:sp>
        <p:nvSpPr>
          <p:cNvPr id="56" name="文本框 55"/>
          <p:cNvSpPr txBox="1"/>
          <p:nvPr>
            <p:custDataLst>
              <p:tags r:id="rId5"/>
            </p:custDataLst>
          </p:nvPr>
        </p:nvSpPr>
        <p:spPr>
          <a:xfrm>
            <a:off x="1949531" y="1747618"/>
            <a:ext cx="502215" cy="979007"/>
          </a:xfrm>
          <a:prstGeom prst="rect">
            <a:avLst/>
          </a:prstGeom>
          <a:noFill/>
        </p:spPr>
        <p:txBody>
          <a:bodyPr wrap="square" rtlCol="0" anchor="ctr" anchorCtr="1">
            <a:norm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altLang="zh-CN" sz="2150" b="1" spc="48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altLang="zh-CN" sz="2150" b="1" spc="48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矩形 56"/>
          <p:cNvSpPr>
            <a:spLocks noChangeAspect="1"/>
          </p:cNvSpPr>
          <p:nvPr>
            <p:custDataLst>
              <p:tags r:id="rId6"/>
            </p:custDataLst>
          </p:nvPr>
        </p:nvSpPr>
        <p:spPr>
          <a:xfrm flipH="1" flipV="1">
            <a:off x="4107459" y="2905544"/>
            <a:ext cx="221827" cy="2218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90" dirty="0"/>
          </a:p>
        </p:txBody>
      </p:sp>
      <p:sp>
        <p:nvSpPr>
          <p:cNvPr id="59" name="文本框 58"/>
          <p:cNvSpPr txBox="1"/>
          <p:nvPr>
            <p:custDataLst>
              <p:tags r:id="rId7"/>
            </p:custDataLst>
          </p:nvPr>
        </p:nvSpPr>
        <p:spPr>
          <a:xfrm>
            <a:off x="2367157" y="1338593"/>
            <a:ext cx="1748586" cy="1694129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910" spc="419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曝光效应</a:t>
            </a:r>
            <a:r>
              <a:rPr lang="en-US" altLang="zh-CN" sz="1910" spc="419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endParaRPr lang="en-US" altLang="zh-CN" sz="1910" spc="419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" name="矩形 1"/>
          <p:cNvSpPr>
            <a:spLocks noChangeAspect="1"/>
          </p:cNvSpPr>
          <p:nvPr>
            <p:custDataLst>
              <p:tags r:id="rId8"/>
            </p:custDataLst>
          </p:nvPr>
        </p:nvSpPr>
        <p:spPr>
          <a:xfrm flipH="1">
            <a:off x="5161418" y="1330313"/>
            <a:ext cx="2013594" cy="1698860"/>
          </a:xfrm>
          <a:custGeom>
            <a:avLst/>
            <a:gdLst>
              <a:gd name="connsiteX0" fmla="*/ 0 w 1604962"/>
              <a:gd name="connsiteY0" fmla="*/ 0 h 1654380"/>
              <a:gd name="connsiteX1" fmla="*/ 1604962 w 1604962"/>
              <a:gd name="connsiteY1" fmla="*/ 0 h 1654380"/>
              <a:gd name="connsiteX2" fmla="*/ 1604962 w 1604962"/>
              <a:gd name="connsiteY2" fmla="*/ 1654380 h 1654380"/>
              <a:gd name="connsiteX3" fmla="*/ 0 w 1604962"/>
              <a:gd name="connsiteY3" fmla="*/ 1654380 h 1654380"/>
              <a:gd name="connsiteX4" fmla="*/ 0 w 1604962"/>
              <a:gd name="connsiteY4" fmla="*/ 0 h 1654380"/>
              <a:gd name="connsiteX0-1" fmla="*/ 0 w 1604962"/>
              <a:gd name="connsiteY0-2" fmla="*/ 0 h 1654380"/>
              <a:gd name="connsiteX1-3" fmla="*/ 1604962 w 1604962"/>
              <a:gd name="connsiteY1-4" fmla="*/ 0 h 1654380"/>
              <a:gd name="connsiteX2-5" fmla="*/ 1603215 w 1604962"/>
              <a:gd name="connsiteY2-6" fmla="*/ 896825 h 1654380"/>
              <a:gd name="connsiteX3-7" fmla="*/ 1604962 w 1604962"/>
              <a:gd name="connsiteY3-8" fmla="*/ 1654380 h 1654380"/>
              <a:gd name="connsiteX4-9" fmla="*/ 0 w 1604962"/>
              <a:gd name="connsiteY4-10" fmla="*/ 1654380 h 1654380"/>
              <a:gd name="connsiteX5" fmla="*/ 0 w 1604962"/>
              <a:gd name="connsiteY5" fmla="*/ 0 h 1654380"/>
              <a:gd name="connsiteX0-11" fmla="*/ 1603215 w 1694655"/>
              <a:gd name="connsiteY0-12" fmla="*/ 896825 h 1654380"/>
              <a:gd name="connsiteX1-13" fmla="*/ 1604962 w 1694655"/>
              <a:gd name="connsiteY1-14" fmla="*/ 1654380 h 1654380"/>
              <a:gd name="connsiteX2-15" fmla="*/ 0 w 1694655"/>
              <a:gd name="connsiteY2-16" fmla="*/ 1654380 h 1654380"/>
              <a:gd name="connsiteX3-17" fmla="*/ 0 w 1694655"/>
              <a:gd name="connsiteY3-18" fmla="*/ 0 h 1654380"/>
              <a:gd name="connsiteX4-19" fmla="*/ 1604962 w 1694655"/>
              <a:gd name="connsiteY4-20" fmla="*/ 0 h 1654380"/>
              <a:gd name="connsiteX5-21" fmla="*/ 1694655 w 1694655"/>
              <a:gd name="connsiteY5-22" fmla="*/ 988265 h 1654380"/>
              <a:gd name="connsiteX0-23" fmla="*/ 1603215 w 1604962"/>
              <a:gd name="connsiteY0-24" fmla="*/ 896825 h 1654380"/>
              <a:gd name="connsiteX1-25" fmla="*/ 1604962 w 1604962"/>
              <a:gd name="connsiteY1-26" fmla="*/ 1654380 h 1654380"/>
              <a:gd name="connsiteX2-27" fmla="*/ 0 w 1604962"/>
              <a:gd name="connsiteY2-28" fmla="*/ 1654380 h 1654380"/>
              <a:gd name="connsiteX3-29" fmla="*/ 0 w 1604962"/>
              <a:gd name="connsiteY3-30" fmla="*/ 0 h 1654380"/>
              <a:gd name="connsiteX4-31" fmla="*/ 1604962 w 1604962"/>
              <a:gd name="connsiteY4-32" fmla="*/ 0 h 1654380"/>
              <a:gd name="connsiteX5-33" fmla="*/ 1599405 w 1604962"/>
              <a:gd name="connsiteY5-34" fmla="*/ 902540 h 1654380"/>
              <a:gd name="connsiteX0-35" fmla="*/ 1603215 w 1604962"/>
              <a:gd name="connsiteY0-36" fmla="*/ 896825 h 1654380"/>
              <a:gd name="connsiteX1-37" fmla="*/ 1604962 w 1604962"/>
              <a:gd name="connsiteY1-38" fmla="*/ 1654380 h 1654380"/>
              <a:gd name="connsiteX2-39" fmla="*/ 0 w 1604962"/>
              <a:gd name="connsiteY2-40" fmla="*/ 1654380 h 1654380"/>
              <a:gd name="connsiteX3-41" fmla="*/ 0 w 1604962"/>
              <a:gd name="connsiteY3-42" fmla="*/ 0 h 1654380"/>
              <a:gd name="connsiteX4-43" fmla="*/ 1604962 w 1604962"/>
              <a:gd name="connsiteY4-44" fmla="*/ 0 h 1654380"/>
              <a:gd name="connsiteX5-45" fmla="*/ 1599405 w 1604962"/>
              <a:gd name="connsiteY5-46" fmla="*/ 902540 h 1654380"/>
              <a:gd name="connsiteX0-47" fmla="*/ 1603215 w 1604962"/>
              <a:gd name="connsiteY0-48" fmla="*/ 896825 h 1654380"/>
              <a:gd name="connsiteX1-49" fmla="*/ 1604962 w 1604962"/>
              <a:gd name="connsiteY1-50" fmla="*/ 1654380 h 1654380"/>
              <a:gd name="connsiteX2-51" fmla="*/ 0 w 1604962"/>
              <a:gd name="connsiteY2-52" fmla="*/ 1654380 h 1654380"/>
              <a:gd name="connsiteX3-53" fmla="*/ 0 w 1604962"/>
              <a:gd name="connsiteY3-54" fmla="*/ 0 h 1654380"/>
              <a:gd name="connsiteX4-55" fmla="*/ 1604962 w 1604962"/>
              <a:gd name="connsiteY4-56" fmla="*/ 0 h 1654380"/>
              <a:gd name="connsiteX5-57" fmla="*/ 1604168 w 1604962"/>
              <a:gd name="connsiteY5-58" fmla="*/ 897778 h 1654380"/>
              <a:gd name="connsiteX0-59" fmla="*/ 1603215 w 1604962"/>
              <a:gd name="connsiteY0-60" fmla="*/ 896825 h 1654380"/>
              <a:gd name="connsiteX1-61" fmla="*/ 1604962 w 1604962"/>
              <a:gd name="connsiteY1-62" fmla="*/ 1654380 h 1654380"/>
              <a:gd name="connsiteX2-63" fmla="*/ 0 w 1604962"/>
              <a:gd name="connsiteY2-64" fmla="*/ 1654380 h 1654380"/>
              <a:gd name="connsiteX3-65" fmla="*/ 0 w 1604962"/>
              <a:gd name="connsiteY3-66" fmla="*/ 0 h 1654380"/>
              <a:gd name="connsiteX4-67" fmla="*/ 1604962 w 1604962"/>
              <a:gd name="connsiteY4-68" fmla="*/ 0 h 1654380"/>
              <a:gd name="connsiteX5-69" fmla="*/ 1601786 w 1604962"/>
              <a:gd name="connsiteY5-70" fmla="*/ 447722 h 1654380"/>
              <a:gd name="connsiteX0-71" fmla="*/ 1610359 w 1610395"/>
              <a:gd name="connsiteY0-72" fmla="*/ 1396888 h 1654380"/>
              <a:gd name="connsiteX1-73" fmla="*/ 1604962 w 1610395"/>
              <a:gd name="connsiteY1-74" fmla="*/ 1654380 h 1654380"/>
              <a:gd name="connsiteX2-75" fmla="*/ 0 w 1610395"/>
              <a:gd name="connsiteY2-76" fmla="*/ 1654380 h 1654380"/>
              <a:gd name="connsiteX3-77" fmla="*/ 0 w 1610395"/>
              <a:gd name="connsiteY3-78" fmla="*/ 0 h 1654380"/>
              <a:gd name="connsiteX4-79" fmla="*/ 1604962 w 1610395"/>
              <a:gd name="connsiteY4-80" fmla="*/ 0 h 1654380"/>
              <a:gd name="connsiteX5-81" fmla="*/ 1601786 w 1610395"/>
              <a:gd name="connsiteY5-82" fmla="*/ 447722 h 1654380"/>
              <a:gd name="connsiteX0-83" fmla="*/ 1603215 w 1604962"/>
              <a:gd name="connsiteY0-84" fmla="*/ 1201625 h 1654380"/>
              <a:gd name="connsiteX1-85" fmla="*/ 1604962 w 1604962"/>
              <a:gd name="connsiteY1-86" fmla="*/ 1654380 h 1654380"/>
              <a:gd name="connsiteX2-87" fmla="*/ 0 w 1604962"/>
              <a:gd name="connsiteY2-88" fmla="*/ 1654380 h 1654380"/>
              <a:gd name="connsiteX3-89" fmla="*/ 0 w 1604962"/>
              <a:gd name="connsiteY3-90" fmla="*/ 0 h 1654380"/>
              <a:gd name="connsiteX4-91" fmla="*/ 1604962 w 1604962"/>
              <a:gd name="connsiteY4-92" fmla="*/ 0 h 1654380"/>
              <a:gd name="connsiteX5-93" fmla="*/ 1601786 w 1604962"/>
              <a:gd name="connsiteY5-94" fmla="*/ 447722 h 1654380"/>
              <a:gd name="connsiteX0-95" fmla="*/ 1603215 w 1604962"/>
              <a:gd name="connsiteY0-96" fmla="*/ 1230200 h 1654380"/>
              <a:gd name="connsiteX1-97" fmla="*/ 1604962 w 1604962"/>
              <a:gd name="connsiteY1-98" fmla="*/ 1654380 h 1654380"/>
              <a:gd name="connsiteX2-99" fmla="*/ 0 w 1604962"/>
              <a:gd name="connsiteY2-100" fmla="*/ 1654380 h 1654380"/>
              <a:gd name="connsiteX3-101" fmla="*/ 0 w 1604962"/>
              <a:gd name="connsiteY3-102" fmla="*/ 0 h 1654380"/>
              <a:gd name="connsiteX4-103" fmla="*/ 1604962 w 1604962"/>
              <a:gd name="connsiteY4-104" fmla="*/ 0 h 1654380"/>
              <a:gd name="connsiteX5-105" fmla="*/ 1601786 w 1604962"/>
              <a:gd name="connsiteY5-106" fmla="*/ 447722 h 1654380"/>
              <a:gd name="connsiteX0-107" fmla="*/ 1603215 w 1604962"/>
              <a:gd name="connsiteY0-108" fmla="*/ 1230200 h 1654380"/>
              <a:gd name="connsiteX1-109" fmla="*/ 1604962 w 1604962"/>
              <a:gd name="connsiteY1-110" fmla="*/ 1654380 h 1654380"/>
              <a:gd name="connsiteX2-111" fmla="*/ 0 w 1604962"/>
              <a:gd name="connsiteY2-112" fmla="*/ 1654380 h 1654380"/>
              <a:gd name="connsiteX3-113" fmla="*/ 0 w 1604962"/>
              <a:gd name="connsiteY3-114" fmla="*/ 0 h 1654380"/>
              <a:gd name="connsiteX4-115" fmla="*/ 1604962 w 1604962"/>
              <a:gd name="connsiteY4-116" fmla="*/ 0 h 1654380"/>
              <a:gd name="connsiteX5-117" fmla="*/ 1601786 w 1604962"/>
              <a:gd name="connsiteY5-118" fmla="*/ 483441 h 1654380"/>
              <a:gd name="connsiteX0-119" fmla="*/ 1605597 w 1605714"/>
              <a:gd name="connsiteY0-120" fmla="*/ 1313544 h 1654380"/>
              <a:gd name="connsiteX1-121" fmla="*/ 1604962 w 1605714"/>
              <a:gd name="connsiteY1-122" fmla="*/ 1654380 h 1654380"/>
              <a:gd name="connsiteX2-123" fmla="*/ 0 w 1605714"/>
              <a:gd name="connsiteY2-124" fmla="*/ 1654380 h 1654380"/>
              <a:gd name="connsiteX3-125" fmla="*/ 0 w 1605714"/>
              <a:gd name="connsiteY3-126" fmla="*/ 0 h 1654380"/>
              <a:gd name="connsiteX4-127" fmla="*/ 1604962 w 1605714"/>
              <a:gd name="connsiteY4-128" fmla="*/ 0 h 1654380"/>
              <a:gd name="connsiteX5-129" fmla="*/ 1601786 w 1605714"/>
              <a:gd name="connsiteY5-130" fmla="*/ 483441 h 1654380"/>
              <a:gd name="connsiteX0-131" fmla="*/ 1605597 w 1606814"/>
              <a:gd name="connsiteY0-132" fmla="*/ 1313544 h 1654380"/>
              <a:gd name="connsiteX1-133" fmla="*/ 1604962 w 1606814"/>
              <a:gd name="connsiteY1-134" fmla="*/ 1654380 h 1654380"/>
              <a:gd name="connsiteX2-135" fmla="*/ 0 w 1606814"/>
              <a:gd name="connsiteY2-136" fmla="*/ 1654380 h 1654380"/>
              <a:gd name="connsiteX3-137" fmla="*/ 0 w 1606814"/>
              <a:gd name="connsiteY3-138" fmla="*/ 0 h 1654380"/>
              <a:gd name="connsiteX4-139" fmla="*/ 1604962 w 1606814"/>
              <a:gd name="connsiteY4-140" fmla="*/ 0 h 1654380"/>
              <a:gd name="connsiteX5-141" fmla="*/ 1606548 w 1606814"/>
              <a:gd name="connsiteY5-142" fmla="*/ 481060 h 165438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606814" h="1654380">
                <a:moveTo>
                  <a:pt x="1605597" y="1313544"/>
                </a:moveTo>
                <a:cubicBezTo>
                  <a:pt x="1606179" y="1566062"/>
                  <a:pt x="1604380" y="1401862"/>
                  <a:pt x="1604962" y="1654380"/>
                </a:cubicBezTo>
                <a:lnTo>
                  <a:pt x="0" y="1654380"/>
                </a:lnTo>
                <a:lnTo>
                  <a:pt x="0" y="0"/>
                </a:lnTo>
                <a:lnTo>
                  <a:pt x="1604962" y="0"/>
                </a:lnTo>
                <a:cubicBezTo>
                  <a:pt x="1604380" y="298942"/>
                  <a:pt x="1607765" y="39878"/>
                  <a:pt x="1606548" y="481060"/>
                </a:cubicBezTo>
              </a:path>
            </a:pathLst>
          </a:cu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90" dirty="0"/>
          </a:p>
        </p:txBody>
      </p:sp>
      <p:sp>
        <p:nvSpPr>
          <p:cNvPr id="4" name="文本框 2"/>
          <p:cNvSpPr txBox="1"/>
          <p:nvPr>
            <p:custDataLst>
              <p:tags r:id="rId9"/>
            </p:custDataLst>
          </p:nvPr>
        </p:nvSpPr>
        <p:spPr>
          <a:xfrm>
            <a:off x="4905874" y="1747618"/>
            <a:ext cx="502215" cy="979007"/>
          </a:xfrm>
          <a:prstGeom prst="rect">
            <a:avLst/>
          </a:prstGeom>
          <a:noFill/>
        </p:spPr>
        <p:txBody>
          <a:bodyPr wrap="square" rtlCol="0" anchor="ctr" anchorCtr="1">
            <a:norm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altLang="zh-CN" sz="2150" b="1" spc="48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zh-CN" sz="2150" b="1" spc="48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3"/>
          <p:cNvSpPr>
            <a:spLocks noChangeAspect="1"/>
          </p:cNvSpPr>
          <p:nvPr>
            <p:custDataLst>
              <p:tags r:id="rId10"/>
            </p:custDataLst>
          </p:nvPr>
        </p:nvSpPr>
        <p:spPr>
          <a:xfrm flipH="1" flipV="1">
            <a:off x="7063803" y="2905544"/>
            <a:ext cx="221827" cy="2218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90" dirty="0"/>
          </a:p>
        </p:txBody>
      </p:sp>
      <p:sp>
        <p:nvSpPr>
          <p:cNvPr id="6" name="文本框 4"/>
          <p:cNvSpPr txBox="1"/>
          <p:nvPr>
            <p:custDataLst>
              <p:tags r:id="rId11"/>
            </p:custDataLst>
          </p:nvPr>
        </p:nvSpPr>
        <p:spPr>
          <a:xfrm>
            <a:off x="5323499" y="1338593"/>
            <a:ext cx="1748586" cy="1694129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altLang="zh-CN" sz="1910" spc="419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师幼礼仪 </a:t>
            </a:r>
            <a:endParaRPr lang="en-US" altLang="zh-CN" sz="1910" spc="419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7" name="矩形 1"/>
          <p:cNvSpPr>
            <a:spLocks noChangeAspect="1"/>
          </p:cNvSpPr>
          <p:nvPr>
            <p:custDataLst>
              <p:tags r:id="rId12"/>
            </p:custDataLst>
          </p:nvPr>
        </p:nvSpPr>
        <p:spPr>
          <a:xfrm flipH="1">
            <a:off x="8117759" y="1330313"/>
            <a:ext cx="2013594" cy="1698860"/>
          </a:xfrm>
          <a:custGeom>
            <a:avLst/>
            <a:gdLst>
              <a:gd name="connsiteX0" fmla="*/ 0 w 1604962"/>
              <a:gd name="connsiteY0" fmla="*/ 0 h 1654380"/>
              <a:gd name="connsiteX1" fmla="*/ 1604962 w 1604962"/>
              <a:gd name="connsiteY1" fmla="*/ 0 h 1654380"/>
              <a:gd name="connsiteX2" fmla="*/ 1604962 w 1604962"/>
              <a:gd name="connsiteY2" fmla="*/ 1654380 h 1654380"/>
              <a:gd name="connsiteX3" fmla="*/ 0 w 1604962"/>
              <a:gd name="connsiteY3" fmla="*/ 1654380 h 1654380"/>
              <a:gd name="connsiteX4" fmla="*/ 0 w 1604962"/>
              <a:gd name="connsiteY4" fmla="*/ 0 h 1654380"/>
              <a:gd name="connsiteX0-1" fmla="*/ 0 w 1604962"/>
              <a:gd name="connsiteY0-2" fmla="*/ 0 h 1654380"/>
              <a:gd name="connsiteX1-3" fmla="*/ 1604962 w 1604962"/>
              <a:gd name="connsiteY1-4" fmla="*/ 0 h 1654380"/>
              <a:gd name="connsiteX2-5" fmla="*/ 1603215 w 1604962"/>
              <a:gd name="connsiteY2-6" fmla="*/ 896825 h 1654380"/>
              <a:gd name="connsiteX3-7" fmla="*/ 1604962 w 1604962"/>
              <a:gd name="connsiteY3-8" fmla="*/ 1654380 h 1654380"/>
              <a:gd name="connsiteX4-9" fmla="*/ 0 w 1604962"/>
              <a:gd name="connsiteY4-10" fmla="*/ 1654380 h 1654380"/>
              <a:gd name="connsiteX5" fmla="*/ 0 w 1604962"/>
              <a:gd name="connsiteY5" fmla="*/ 0 h 1654380"/>
              <a:gd name="connsiteX0-11" fmla="*/ 1603215 w 1694655"/>
              <a:gd name="connsiteY0-12" fmla="*/ 896825 h 1654380"/>
              <a:gd name="connsiteX1-13" fmla="*/ 1604962 w 1694655"/>
              <a:gd name="connsiteY1-14" fmla="*/ 1654380 h 1654380"/>
              <a:gd name="connsiteX2-15" fmla="*/ 0 w 1694655"/>
              <a:gd name="connsiteY2-16" fmla="*/ 1654380 h 1654380"/>
              <a:gd name="connsiteX3-17" fmla="*/ 0 w 1694655"/>
              <a:gd name="connsiteY3-18" fmla="*/ 0 h 1654380"/>
              <a:gd name="connsiteX4-19" fmla="*/ 1604962 w 1694655"/>
              <a:gd name="connsiteY4-20" fmla="*/ 0 h 1654380"/>
              <a:gd name="connsiteX5-21" fmla="*/ 1694655 w 1694655"/>
              <a:gd name="connsiteY5-22" fmla="*/ 988265 h 1654380"/>
              <a:gd name="connsiteX0-23" fmla="*/ 1603215 w 1604962"/>
              <a:gd name="connsiteY0-24" fmla="*/ 896825 h 1654380"/>
              <a:gd name="connsiteX1-25" fmla="*/ 1604962 w 1604962"/>
              <a:gd name="connsiteY1-26" fmla="*/ 1654380 h 1654380"/>
              <a:gd name="connsiteX2-27" fmla="*/ 0 w 1604962"/>
              <a:gd name="connsiteY2-28" fmla="*/ 1654380 h 1654380"/>
              <a:gd name="connsiteX3-29" fmla="*/ 0 w 1604962"/>
              <a:gd name="connsiteY3-30" fmla="*/ 0 h 1654380"/>
              <a:gd name="connsiteX4-31" fmla="*/ 1604962 w 1604962"/>
              <a:gd name="connsiteY4-32" fmla="*/ 0 h 1654380"/>
              <a:gd name="connsiteX5-33" fmla="*/ 1599405 w 1604962"/>
              <a:gd name="connsiteY5-34" fmla="*/ 902540 h 1654380"/>
              <a:gd name="connsiteX0-35" fmla="*/ 1603215 w 1604962"/>
              <a:gd name="connsiteY0-36" fmla="*/ 896825 h 1654380"/>
              <a:gd name="connsiteX1-37" fmla="*/ 1604962 w 1604962"/>
              <a:gd name="connsiteY1-38" fmla="*/ 1654380 h 1654380"/>
              <a:gd name="connsiteX2-39" fmla="*/ 0 w 1604962"/>
              <a:gd name="connsiteY2-40" fmla="*/ 1654380 h 1654380"/>
              <a:gd name="connsiteX3-41" fmla="*/ 0 w 1604962"/>
              <a:gd name="connsiteY3-42" fmla="*/ 0 h 1654380"/>
              <a:gd name="connsiteX4-43" fmla="*/ 1604962 w 1604962"/>
              <a:gd name="connsiteY4-44" fmla="*/ 0 h 1654380"/>
              <a:gd name="connsiteX5-45" fmla="*/ 1599405 w 1604962"/>
              <a:gd name="connsiteY5-46" fmla="*/ 902540 h 1654380"/>
              <a:gd name="connsiteX0-47" fmla="*/ 1603215 w 1604962"/>
              <a:gd name="connsiteY0-48" fmla="*/ 896825 h 1654380"/>
              <a:gd name="connsiteX1-49" fmla="*/ 1604962 w 1604962"/>
              <a:gd name="connsiteY1-50" fmla="*/ 1654380 h 1654380"/>
              <a:gd name="connsiteX2-51" fmla="*/ 0 w 1604962"/>
              <a:gd name="connsiteY2-52" fmla="*/ 1654380 h 1654380"/>
              <a:gd name="connsiteX3-53" fmla="*/ 0 w 1604962"/>
              <a:gd name="connsiteY3-54" fmla="*/ 0 h 1654380"/>
              <a:gd name="connsiteX4-55" fmla="*/ 1604962 w 1604962"/>
              <a:gd name="connsiteY4-56" fmla="*/ 0 h 1654380"/>
              <a:gd name="connsiteX5-57" fmla="*/ 1604168 w 1604962"/>
              <a:gd name="connsiteY5-58" fmla="*/ 897778 h 1654380"/>
              <a:gd name="connsiteX0-59" fmla="*/ 1603215 w 1604962"/>
              <a:gd name="connsiteY0-60" fmla="*/ 896825 h 1654380"/>
              <a:gd name="connsiteX1-61" fmla="*/ 1604962 w 1604962"/>
              <a:gd name="connsiteY1-62" fmla="*/ 1654380 h 1654380"/>
              <a:gd name="connsiteX2-63" fmla="*/ 0 w 1604962"/>
              <a:gd name="connsiteY2-64" fmla="*/ 1654380 h 1654380"/>
              <a:gd name="connsiteX3-65" fmla="*/ 0 w 1604962"/>
              <a:gd name="connsiteY3-66" fmla="*/ 0 h 1654380"/>
              <a:gd name="connsiteX4-67" fmla="*/ 1604962 w 1604962"/>
              <a:gd name="connsiteY4-68" fmla="*/ 0 h 1654380"/>
              <a:gd name="connsiteX5-69" fmla="*/ 1601786 w 1604962"/>
              <a:gd name="connsiteY5-70" fmla="*/ 447722 h 1654380"/>
              <a:gd name="connsiteX0-71" fmla="*/ 1610359 w 1610395"/>
              <a:gd name="connsiteY0-72" fmla="*/ 1396888 h 1654380"/>
              <a:gd name="connsiteX1-73" fmla="*/ 1604962 w 1610395"/>
              <a:gd name="connsiteY1-74" fmla="*/ 1654380 h 1654380"/>
              <a:gd name="connsiteX2-75" fmla="*/ 0 w 1610395"/>
              <a:gd name="connsiteY2-76" fmla="*/ 1654380 h 1654380"/>
              <a:gd name="connsiteX3-77" fmla="*/ 0 w 1610395"/>
              <a:gd name="connsiteY3-78" fmla="*/ 0 h 1654380"/>
              <a:gd name="connsiteX4-79" fmla="*/ 1604962 w 1610395"/>
              <a:gd name="connsiteY4-80" fmla="*/ 0 h 1654380"/>
              <a:gd name="connsiteX5-81" fmla="*/ 1601786 w 1610395"/>
              <a:gd name="connsiteY5-82" fmla="*/ 447722 h 1654380"/>
              <a:gd name="connsiteX0-83" fmla="*/ 1603215 w 1604962"/>
              <a:gd name="connsiteY0-84" fmla="*/ 1201625 h 1654380"/>
              <a:gd name="connsiteX1-85" fmla="*/ 1604962 w 1604962"/>
              <a:gd name="connsiteY1-86" fmla="*/ 1654380 h 1654380"/>
              <a:gd name="connsiteX2-87" fmla="*/ 0 w 1604962"/>
              <a:gd name="connsiteY2-88" fmla="*/ 1654380 h 1654380"/>
              <a:gd name="connsiteX3-89" fmla="*/ 0 w 1604962"/>
              <a:gd name="connsiteY3-90" fmla="*/ 0 h 1654380"/>
              <a:gd name="connsiteX4-91" fmla="*/ 1604962 w 1604962"/>
              <a:gd name="connsiteY4-92" fmla="*/ 0 h 1654380"/>
              <a:gd name="connsiteX5-93" fmla="*/ 1601786 w 1604962"/>
              <a:gd name="connsiteY5-94" fmla="*/ 447722 h 1654380"/>
              <a:gd name="connsiteX0-95" fmla="*/ 1603215 w 1604962"/>
              <a:gd name="connsiteY0-96" fmla="*/ 1230200 h 1654380"/>
              <a:gd name="connsiteX1-97" fmla="*/ 1604962 w 1604962"/>
              <a:gd name="connsiteY1-98" fmla="*/ 1654380 h 1654380"/>
              <a:gd name="connsiteX2-99" fmla="*/ 0 w 1604962"/>
              <a:gd name="connsiteY2-100" fmla="*/ 1654380 h 1654380"/>
              <a:gd name="connsiteX3-101" fmla="*/ 0 w 1604962"/>
              <a:gd name="connsiteY3-102" fmla="*/ 0 h 1654380"/>
              <a:gd name="connsiteX4-103" fmla="*/ 1604962 w 1604962"/>
              <a:gd name="connsiteY4-104" fmla="*/ 0 h 1654380"/>
              <a:gd name="connsiteX5-105" fmla="*/ 1601786 w 1604962"/>
              <a:gd name="connsiteY5-106" fmla="*/ 447722 h 1654380"/>
              <a:gd name="connsiteX0-107" fmla="*/ 1603215 w 1604962"/>
              <a:gd name="connsiteY0-108" fmla="*/ 1230200 h 1654380"/>
              <a:gd name="connsiteX1-109" fmla="*/ 1604962 w 1604962"/>
              <a:gd name="connsiteY1-110" fmla="*/ 1654380 h 1654380"/>
              <a:gd name="connsiteX2-111" fmla="*/ 0 w 1604962"/>
              <a:gd name="connsiteY2-112" fmla="*/ 1654380 h 1654380"/>
              <a:gd name="connsiteX3-113" fmla="*/ 0 w 1604962"/>
              <a:gd name="connsiteY3-114" fmla="*/ 0 h 1654380"/>
              <a:gd name="connsiteX4-115" fmla="*/ 1604962 w 1604962"/>
              <a:gd name="connsiteY4-116" fmla="*/ 0 h 1654380"/>
              <a:gd name="connsiteX5-117" fmla="*/ 1601786 w 1604962"/>
              <a:gd name="connsiteY5-118" fmla="*/ 483441 h 1654380"/>
              <a:gd name="connsiteX0-119" fmla="*/ 1605597 w 1605714"/>
              <a:gd name="connsiteY0-120" fmla="*/ 1313544 h 1654380"/>
              <a:gd name="connsiteX1-121" fmla="*/ 1604962 w 1605714"/>
              <a:gd name="connsiteY1-122" fmla="*/ 1654380 h 1654380"/>
              <a:gd name="connsiteX2-123" fmla="*/ 0 w 1605714"/>
              <a:gd name="connsiteY2-124" fmla="*/ 1654380 h 1654380"/>
              <a:gd name="connsiteX3-125" fmla="*/ 0 w 1605714"/>
              <a:gd name="connsiteY3-126" fmla="*/ 0 h 1654380"/>
              <a:gd name="connsiteX4-127" fmla="*/ 1604962 w 1605714"/>
              <a:gd name="connsiteY4-128" fmla="*/ 0 h 1654380"/>
              <a:gd name="connsiteX5-129" fmla="*/ 1601786 w 1605714"/>
              <a:gd name="connsiteY5-130" fmla="*/ 483441 h 1654380"/>
              <a:gd name="connsiteX0-131" fmla="*/ 1605597 w 1606814"/>
              <a:gd name="connsiteY0-132" fmla="*/ 1313544 h 1654380"/>
              <a:gd name="connsiteX1-133" fmla="*/ 1604962 w 1606814"/>
              <a:gd name="connsiteY1-134" fmla="*/ 1654380 h 1654380"/>
              <a:gd name="connsiteX2-135" fmla="*/ 0 w 1606814"/>
              <a:gd name="connsiteY2-136" fmla="*/ 1654380 h 1654380"/>
              <a:gd name="connsiteX3-137" fmla="*/ 0 w 1606814"/>
              <a:gd name="connsiteY3-138" fmla="*/ 0 h 1654380"/>
              <a:gd name="connsiteX4-139" fmla="*/ 1604962 w 1606814"/>
              <a:gd name="connsiteY4-140" fmla="*/ 0 h 1654380"/>
              <a:gd name="connsiteX5-141" fmla="*/ 1606548 w 1606814"/>
              <a:gd name="connsiteY5-142" fmla="*/ 481060 h 165438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606814" h="1654380">
                <a:moveTo>
                  <a:pt x="1605597" y="1313544"/>
                </a:moveTo>
                <a:cubicBezTo>
                  <a:pt x="1606179" y="1566062"/>
                  <a:pt x="1604380" y="1401862"/>
                  <a:pt x="1604962" y="1654380"/>
                </a:cubicBezTo>
                <a:lnTo>
                  <a:pt x="0" y="1654380"/>
                </a:lnTo>
                <a:lnTo>
                  <a:pt x="0" y="0"/>
                </a:lnTo>
                <a:lnTo>
                  <a:pt x="1604962" y="0"/>
                </a:lnTo>
                <a:cubicBezTo>
                  <a:pt x="1604380" y="298942"/>
                  <a:pt x="1607765" y="39878"/>
                  <a:pt x="1606548" y="481060"/>
                </a:cubicBezTo>
              </a:path>
            </a:pathLst>
          </a:cu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90" dirty="0"/>
          </a:p>
        </p:txBody>
      </p:sp>
      <p:sp>
        <p:nvSpPr>
          <p:cNvPr id="8" name="文本框 6"/>
          <p:cNvSpPr txBox="1"/>
          <p:nvPr>
            <p:custDataLst>
              <p:tags r:id="rId13"/>
            </p:custDataLst>
          </p:nvPr>
        </p:nvSpPr>
        <p:spPr>
          <a:xfrm>
            <a:off x="7862216" y="1747618"/>
            <a:ext cx="502215" cy="979007"/>
          </a:xfrm>
          <a:prstGeom prst="rect">
            <a:avLst/>
          </a:prstGeom>
          <a:noFill/>
        </p:spPr>
        <p:txBody>
          <a:bodyPr wrap="square" rtlCol="0" anchor="ctr" anchorCtr="1">
            <a:norm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altLang="zh-CN" sz="2150" b="1" spc="48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zh-CN" sz="2150" b="1" spc="48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 7"/>
          <p:cNvSpPr>
            <a:spLocks noChangeAspect="1"/>
          </p:cNvSpPr>
          <p:nvPr>
            <p:custDataLst>
              <p:tags r:id="rId14"/>
            </p:custDataLst>
          </p:nvPr>
        </p:nvSpPr>
        <p:spPr>
          <a:xfrm flipH="1" flipV="1">
            <a:off x="10020145" y="2905544"/>
            <a:ext cx="221827" cy="2218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90" dirty="0"/>
          </a:p>
        </p:txBody>
      </p:sp>
      <p:sp>
        <p:nvSpPr>
          <p:cNvPr id="15" name="文本框 8"/>
          <p:cNvSpPr txBox="1"/>
          <p:nvPr>
            <p:custDataLst>
              <p:tags r:id="rId15"/>
            </p:custDataLst>
          </p:nvPr>
        </p:nvSpPr>
        <p:spPr>
          <a:xfrm>
            <a:off x="8279841" y="1338593"/>
            <a:ext cx="1748586" cy="1694129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910" spc="419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眼见为实</a:t>
            </a:r>
            <a:endParaRPr lang="zh-CN" altLang="en-US" sz="1910" spc="419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6" name="矩形 1"/>
          <p:cNvSpPr>
            <a:spLocks noChangeAspect="1"/>
          </p:cNvSpPr>
          <p:nvPr>
            <p:custDataLst>
              <p:tags r:id="rId16"/>
            </p:custDataLst>
          </p:nvPr>
        </p:nvSpPr>
        <p:spPr>
          <a:xfrm flipH="1">
            <a:off x="2205074" y="3730640"/>
            <a:ext cx="2013594" cy="1698860"/>
          </a:xfrm>
          <a:custGeom>
            <a:avLst/>
            <a:gdLst>
              <a:gd name="connsiteX0" fmla="*/ 0 w 1604962"/>
              <a:gd name="connsiteY0" fmla="*/ 0 h 1654380"/>
              <a:gd name="connsiteX1" fmla="*/ 1604962 w 1604962"/>
              <a:gd name="connsiteY1" fmla="*/ 0 h 1654380"/>
              <a:gd name="connsiteX2" fmla="*/ 1604962 w 1604962"/>
              <a:gd name="connsiteY2" fmla="*/ 1654380 h 1654380"/>
              <a:gd name="connsiteX3" fmla="*/ 0 w 1604962"/>
              <a:gd name="connsiteY3" fmla="*/ 1654380 h 1654380"/>
              <a:gd name="connsiteX4" fmla="*/ 0 w 1604962"/>
              <a:gd name="connsiteY4" fmla="*/ 0 h 1654380"/>
              <a:gd name="connsiteX0-1" fmla="*/ 0 w 1604962"/>
              <a:gd name="connsiteY0-2" fmla="*/ 0 h 1654380"/>
              <a:gd name="connsiteX1-3" fmla="*/ 1604962 w 1604962"/>
              <a:gd name="connsiteY1-4" fmla="*/ 0 h 1654380"/>
              <a:gd name="connsiteX2-5" fmla="*/ 1603215 w 1604962"/>
              <a:gd name="connsiteY2-6" fmla="*/ 896825 h 1654380"/>
              <a:gd name="connsiteX3-7" fmla="*/ 1604962 w 1604962"/>
              <a:gd name="connsiteY3-8" fmla="*/ 1654380 h 1654380"/>
              <a:gd name="connsiteX4-9" fmla="*/ 0 w 1604962"/>
              <a:gd name="connsiteY4-10" fmla="*/ 1654380 h 1654380"/>
              <a:gd name="connsiteX5" fmla="*/ 0 w 1604962"/>
              <a:gd name="connsiteY5" fmla="*/ 0 h 1654380"/>
              <a:gd name="connsiteX0-11" fmla="*/ 1603215 w 1694655"/>
              <a:gd name="connsiteY0-12" fmla="*/ 896825 h 1654380"/>
              <a:gd name="connsiteX1-13" fmla="*/ 1604962 w 1694655"/>
              <a:gd name="connsiteY1-14" fmla="*/ 1654380 h 1654380"/>
              <a:gd name="connsiteX2-15" fmla="*/ 0 w 1694655"/>
              <a:gd name="connsiteY2-16" fmla="*/ 1654380 h 1654380"/>
              <a:gd name="connsiteX3-17" fmla="*/ 0 w 1694655"/>
              <a:gd name="connsiteY3-18" fmla="*/ 0 h 1654380"/>
              <a:gd name="connsiteX4-19" fmla="*/ 1604962 w 1694655"/>
              <a:gd name="connsiteY4-20" fmla="*/ 0 h 1654380"/>
              <a:gd name="connsiteX5-21" fmla="*/ 1694655 w 1694655"/>
              <a:gd name="connsiteY5-22" fmla="*/ 988265 h 1654380"/>
              <a:gd name="connsiteX0-23" fmla="*/ 1603215 w 1604962"/>
              <a:gd name="connsiteY0-24" fmla="*/ 896825 h 1654380"/>
              <a:gd name="connsiteX1-25" fmla="*/ 1604962 w 1604962"/>
              <a:gd name="connsiteY1-26" fmla="*/ 1654380 h 1654380"/>
              <a:gd name="connsiteX2-27" fmla="*/ 0 w 1604962"/>
              <a:gd name="connsiteY2-28" fmla="*/ 1654380 h 1654380"/>
              <a:gd name="connsiteX3-29" fmla="*/ 0 w 1604962"/>
              <a:gd name="connsiteY3-30" fmla="*/ 0 h 1654380"/>
              <a:gd name="connsiteX4-31" fmla="*/ 1604962 w 1604962"/>
              <a:gd name="connsiteY4-32" fmla="*/ 0 h 1654380"/>
              <a:gd name="connsiteX5-33" fmla="*/ 1599405 w 1604962"/>
              <a:gd name="connsiteY5-34" fmla="*/ 902540 h 1654380"/>
              <a:gd name="connsiteX0-35" fmla="*/ 1603215 w 1604962"/>
              <a:gd name="connsiteY0-36" fmla="*/ 896825 h 1654380"/>
              <a:gd name="connsiteX1-37" fmla="*/ 1604962 w 1604962"/>
              <a:gd name="connsiteY1-38" fmla="*/ 1654380 h 1654380"/>
              <a:gd name="connsiteX2-39" fmla="*/ 0 w 1604962"/>
              <a:gd name="connsiteY2-40" fmla="*/ 1654380 h 1654380"/>
              <a:gd name="connsiteX3-41" fmla="*/ 0 w 1604962"/>
              <a:gd name="connsiteY3-42" fmla="*/ 0 h 1654380"/>
              <a:gd name="connsiteX4-43" fmla="*/ 1604962 w 1604962"/>
              <a:gd name="connsiteY4-44" fmla="*/ 0 h 1654380"/>
              <a:gd name="connsiteX5-45" fmla="*/ 1599405 w 1604962"/>
              <a:gd name="connsiteY5-46" fmla="*/ 902540 h 1654380"/>
              <a:gd name="connsiteX0-47" fmla="*/ 1603215 w 1604962"/>
              <a:gd name="connsiteY0-48" fmla="*/ 896825 h 1654380"/>
              <a:gd name="connsiteX1-49" fmla="*/ 1604962 w 1604962"/>
              <a:gd name="connsiteY1-50" fmla="*/ 1654380 h 1654380"/>
              <a:gd name="connsiteX2-51" fmla="*/ 0 w 1604962"/>
              <a:gd name="connsiteY2-52" fmla="*/ 1654380 h 1654380"/>
              <a:gd name="connsiteX3-53" fmla="*/ 0 w 1604962"/>
              <a:gd name="connsiteY3-54" fmla="*/ 0 h 1654380"/>
              <a:gd name="connsiteX4-55" fmla="*/ 1604962 w 1604962"/>
              <a:gd name="connsiteY4-56" fmla="*/ 0 h 1654380"/>
              <a:gd name="connsiteX5-57" fmla="*/ 1604168 w 1604962"/>
              <a:gd name="connsiteY5-58" fmla="*/ 897778 h 1654380"/>
              <a:gd name="connsiteX0-59" fmla="*/ 1603215 w 1604962"/>
              <a:gd name="connsiteY0-60" fmla="*/ 896825 h 1654380"/>
              <a:gd name="connsiteX1-61" fmla="*/ 1604962 w 1604962"/>
              <a:gd name="connsiteY1-62" fmla="*/ 1654380 h 1654380"/>
              <a:gd name="connsiteX2-63" fmla="*/ 0 w 1604962"/>
              <a:gd name="connsiteY2-64" fmla="*/ 1654380 h 1654380"/>
              <a:gd name="connsiteX3-65" fmla="*/ 0 w 1604962"/>
              <a:gd name="connsiteY3-66" fmla="*/ 0 h 1654380"/>
              <a:gd name="connsiteX4-67" fmla="*/ 1604962 w 1604962"/>
              <a:gd name="connsiteY4-68" fmla="*/ 0 h 1654380"/>
              <a:gd name="connsiteX5-69" fmla="*/ 1601786 w 1604962"/>
              <a:gd name="connsiteY5-70" fmla="*/ 447722 h 1654380"/>
              <a:gd name="connsiteX0-71" fmla="*/ 1610359 w 1610395"/>
              <a:gd name="connsiteY0-72" fmla="*/ 1396888 h 1654380"/>
              <a:gd name="connsiteX1-73" fmla="*/ 1604962 w 1610395"/>
              <a:gd name="connsiteY1-74" fmla="*/ 1654380 h 1654380"/>
              <a:gd name="connsiteX2-75" fmla="*/ 0 w 1610395"/>
              <a:gd name="connsiteY2-76" fmla="*/ 1654380 h 1654380"/>
              <a:gd name="connsiteX3-77" fmla="*/ 0 w 1610395"/>
              <a:gd name="connsiteY3-78" fmla="*/ 0 h 1654380"/>
              <a:gd name="connsiteX4-79" fmla="*/ 1604962 w 1610395"/>
              <a:gd name="connsiteY4-80" fmla="*/ 0 h 1654380"/>
              <a:gd name="connsiteX5-81" fmla="*/ 1601786 w 1610395"/>
              <a:gd name="connsiteY5-82" fmla="*/ 447722 h 1654380"/>
              <a:gd name="connsiteX0-83" fmla="*/ 1603215 w 1604962"/>
              <a:gd name="connsiteY0-84" fmla="*/ 1201625 h 1654380"/>
              <a:gd name="connsiteX1-85" fmla="*/ 1604962 w 1604962"/>
              <a:gd name="connsiteY1-86" fmla="*/ 1654380 h 1654380"/>
              <a:gd name="connsiteX2-87" fmla="*/ 0 w 1604962"/>
              <a:gd name="connsiteY2-88" fmla="*/ 1654380 h 1654380"/>
              <a:gd name="connsiteX3-89" fmla="*/ 0 w 1604962"/>
              <a:gd name="connsiteY3-90" fmla="*/ 0 h 1654380"/>
              <a:gd name="connsiteX4-91" fmla="*/ 1604962 w 1604962"/>
              <a:gd name="connsiteY4-92" fmla="*/ 0 h 1654380"/>
              <a:gd name="connsiteX5-93" fmla="*/ 1601786 w 1604962"/>
              <a:gd name="connsiteY5-94" fmla="*/ 447722 h 1654380"/>
              <a:gd name="connsiteX0-95" fmla="*/ 1603215 w 1604962"/>
              <a:gd name="connsiteY0-96" fmla="*/ 1230200 h 1654380"/>
              <a:gd name="connsiteX1-97" fmla="*/ 1604962 w 1604962"/>
              <a:gd name="connsiteY1-98" fmla="*/ 1654380 h 1654380"/>
              <a:gd name="connsiteX2-99" fmla="*/ 0 w 1604962"/>
              <a:gd name="connsiteY2-100" fmla="*/ 1654380 h 1654380"/>
              <a:gd name="connsiteX3-101" fmla="*/ 0 w 1604962"/>
              <a:gd name="connsiteY3-102" fmla="*/ 0 h 1654380"/>
              <a:gd name="connsiteX4-103" fmla="*/ 1604962 w 1604962"/>
              <a:gd name="connsiteY4-104" fmla="*/ 0 h 1654380"/>
              <a:gd name="connsiteX5-105" fmla="*/ 1601786 w 1604962"/>
              <a:gd name="connsiteY5-106" fmla="*/ 447722 h 1654380"/>
              <a:gd name="connsiteX0-107" fmla="*/ 1603215 w 1604962"/>
              <a:gd name="connsiteY0-108" fmla="*/ 1230200 h 1654380"/>
              <a:gd name="connsiteX1-109" fmla="*/ 1604962 w 1604962"/>
              <a:gd name="connsiteY1-110" fmla="*/ 1654380 h 1654380"/>
              <a:gd name="connsiteX2-111" fmla="*/ 0 w 1604962"/>
              <a:gd name="connsiteY2-112" fmla="*/ 1654380 h 1654380"/>
              <a:gd name="connsiteX3-113" fmla="*/ 0 w 1604962"/>
              <a:gd name="connsiteY3-114" fmla="*/ 0 h 1654380"/>
              <a:gd name="connsiteX4-115" fmla="*/ 1604962 w 1604962"/>
              <a:gd name="connsiteY4-116" fmla="*/ 0 h 1654380"/>
              <a:gd name="connsiteX5-117" fmla="*/ 1601786 w 1604962"/>
              <a:gd name="connsiteY5-118" fmla="*/ 483441 h 1654380"/>
              <a:gd name="connsiteX0-119" fmla="*/ 1605597 w 1605714"/>
              <a:gd name="connsiteY0-120" fmla="*/ 1313544 h 1654380"/>
              <a:gd name="connsiteX1-121" fmla="*/ 1604962 w 1605714"/>
              <a:gd name="connsiteY1-122" fmla="*/ 1654380 h 1654380"/>
              <a:gd name="connsiteX2-123" fmla="*/ 0 w 1605714"/>
              <a:gd name="connsiteY2-124" fmla="*/ 1654380 h 1654380"/>
              <a:gd name="connsiteX3-125" fmla="*/ 0 w 1605714"/>
              <a:gd name="connsiteY3-126" fmla="*/ 0 h 1654380"/>
              <a:gd name="connsiteX4-127" fmla="*/ 1604962 w 1605714"/>
              <a:gd name="connsiteY4-128" fmla="*/ 0 h 1654380"/>
              <a:gd name="connsiteX5-129" fmla="*/ 1601786 w 1605714"/>
              <a:gd name="connsiteY5-130" fmla="*/ 483441 h 1654380"/>
              <a:gd name="connsiteX0-131" fmla="*/ 1605597 w 1606814"/>
              <a:gd name="connsiteY0-132" fmla="*/ 1313544 h 1654380"/>
              <a:gd name="connsiteX1-133" fmla="*/ 1604962 w 1606814"/>
              <a:gd name="connsiteY1-134" fmla="*/ 1654380 h 1654380"/>
              <a:gd name="connsiteX2-135" fmla="*/ 0 w 1606814"/>
              <a:gd name="connsiteY2-136" fmla="*/ 1654380 h 1654380"/>
              <a:gd name="connsiteX3-137" fmla="*/ 0 w 1606814"/>
              <a:gd name="connsiteY3-138" fmla="*/ 0 h 1654380"/>
              <a:gd name="connsiteX4-139" fmla="*/ 1604962 w 1606814"/>
              <a:gd name="connsiteY4-140" fmla="*/ 0 h 1654380"/>
              <a:gd name="connsiteX5-141" fmla="*/ 1606548 w 1606814"/>
              <a:gd name="connsiteY5-142" fmla="*/ 481060 h 165438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606814" h="1654380">
                <a:moveTo>
                  <a:pt x="1605597" y="1313544"/>
                </a:moveTo>
                <a:cubicBezTo>
                  <a:pt x="1606179" y="1566062"/>
                  <a:pt x="1604380" y="1401862"/>
                  <a:pt x="1604962" y="1654380"/>
                </a:cubicBezTo>
                <a:lnTo>
                  <a:pt x="0" y="1654380"/>
                </a:lnTo>
                <a:lnTo>
                  <a:pt x="0" y="0"/>
                </a:lnTo>
                <a:lnTo>
                  <a:pt x="1604962" y="0"/>
                </a:lnTo>
                <a:cubicBezTo>
                  <a:pt x="1604380" y="298942"/>
                  <a:pt x="1607765" y="39878"/>
                  <a:pt x="1606548" y="481060"/>
                </a:cubicBezTo>
              </a:path>
            </a:pathLst>
          </a:cu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90" dirty="0"/>
          </a:p>
        </p:txBody>
      </p:sp>
      <p:sp>
        <p:nvSpPr>
          <p:cNvPr id="17" name="文本框 10"/>
          <p:cNvSpPr txBox="1"/>
          <p:nvPr>
            <p:custDataLst>
              <p:tags r:id="rId17"/>
            </p:custDataLst>
          </p:nvPr>
        </p:nvSpPr>
        <p:spPr>
          <a:xfrm>
            <a:off x="1949531" y="4147945"/>
            <a:ext cx="502215" cy="979007"/>
          </a:xfrm>
          <a:prstGeom prst="rect">
            <a:avLst/>
          </a:prstGeom>
          <a:noFill/>
        </p:spPr>
        <p:txBody>
          <a:bodyPr wrap="square" rtlCol="0" anchor="ctr" anchorCtr="1">
            <a:norm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altLang="zh-CN" sz="2150" b="1" spc="48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altLang="zh-CN" sz="2150" b="1" spc="48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矩形 11"/>
          <p:cNvSpPr>
            <a:spLocks noChangeAspect="1"/>
          </p:cNvSpPr>
          <p:nvPr>
            <p:custDataLst>
              <p:tags r:id="rId18"/>
            </p:custDataLst>
          </p:nvPr>
        </p:nvSpPr>
        <p:spPr>
          <a:xfrm flipH="1" flipV="1">
            <a:off x="4107459" y="5305872"/>
            <a:ext cx="221827" cy="2218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90" dirty="0"/>
          </a:p>
        </p:txBody>
      </p:sp>
      <p:sp>
        <p:nvSpPr>
          <p:cNvPr id="19" name="文本框 12"/>
          <p:cNvSpPr txBox="1"/>
          <p:nvPr>
            <p:custDataLst>
              <p:tags r:id="rId19"/>
            </p:custDataLst>
          </p:nvPr>
        </p:nvSpPr>
        <p:spPr>
          <a:xfrm>
            <a:off x="2367157" y="3738921"/>
            <a:ext cx="1748586" cy="1694129"/>
          </a:xfrm>
          <a:prstGeom prst="rect">
            <a:avLst/>
          </a:prstGeom>
          <a:noFill/>
        </p:spPr>
        <p:txBody>
          <a:bodyPr wrap="square" rtlCol="0" anchor="ctr" anchorCtr="0">
            <a:normAutofit lnSpcReduction="10000"/>
          </a:bodyPr>
          <a:lstStyle/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910" spc="419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厌恶</a:t>
            </a:r>
            <a:r>
              <a:rPr lang="zh-CN" altLang="en-US" sz="1910" spc="419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损失</a:t>
            </a:r>
            <a:endParaRPr lang="zh-CN" altLang="en-US" sz="1910" spc="419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0" name="矩形 1"/>
          <p:cNvSpPr>
            <a:spLocks noChangeAspect="1"/>
          </p:cNvSpPr>
          <p:nvPr>
            <p:custDataLst>
              <p:tags r:id="rId20"/>
            </p:custDataLst>
          </p:nvPr>
        </p:nvSpPr>
        <p:spPr>
          <a:xfrm flipH="1">
            <a:off x="5161418" y="3730640"/>
            <a:ext cx="2013594" cy="1698860"/>
          </a:xfrm>
          <a:custGeom>
            <a:avLst/>
            <a:gdLst>
              <a:gd name="connsiteX0" fmla="*/ 0 w 1604962"/>
              <a:gd name="connsiteY0" fmla="*/ 0 h 1654380"/>
              <a:gd name="connsiteX1" fmla="*/ 1604962 w 1604962"/>
              <a:gd name="connsiteY1" fmla="*/ 0 h 1654380"/>
              <a:gd name="connsiteX2" fmla="*/ 1604962 w 1604962"/>
              <a:gd name="connsiteY2" fmla="*/ 1654380 h 1654380"/>
              <a:gd name="connsiteX3" fmla="*/ 0 w 1604962"/>
              <a:gd name="connsiteY3" fmla="*/ 1654380 h 1654380"/>
              <a:gd name="connsiteX4" fmla="*/ 0 w 1604962"/>
              <a:gd name="connsiteY4" fmla="*/ 0 h 1654380"/>
              <a:gd name="connsiteX0-1" fmla="*/ 0 w 1604962"/>
              <a:gd name="connsiteY0-2" fmla="*/ 0 h 1654380"/>
              <a:gd name="connsiteX1-3" fmla="*/ 1604962 w 1604962"/>
              <a:gd name="connsiteY1-4" fmla="*/ 0 h 1654380"/>
              <a:gd name="connsiteX2-5" fmla="*/ 1603215 w 1604962"/>
              <a:gd name="connsiteY2-6" fmla="*/ 896825 h 1654380"/>
              <a:gd name="connsiteX3-7" fmla="*/ 1604962 w 1604962"/>
              <a:gd name="connsiteY3-8" fmla="*/ 1654380 h 1654380"/>
              <a:gd name="connsiteX4-9" fmla="*/ 0 w 1604962"/>
              <a:gd name="connsiteY4-10" fmla="*/ 1654380 h 1654380"/>
              <a:gd name="connsiteX5" fmla="*/ 0 w 1604962"/>
              <a:gd name="connsiteY5" fmla="*/ 0 h 1654380"/>
              <a:gd name="connsiteX0-11" fmla="*/ 1603215 w 1694655"/>
              <a:gd name="connsiteY0-12" fmla="*/ 896825 h 1654380"/>
              <a:gd name="connsiteX1-13" fmla="*/ 1604962 w 1694655"/>
              <a:gd name="connsiteY1-14" fmla="*/ 1654380 h 1654380"/>
              <a:gd name="connsiteX2-15" fmla="*/ 0 w 1694655"/>
              <a:gd name="connsiteY2-16" fmla="*/ 1654380 h 1654380"/>
              <a:gd name="connsiteX3-17" fmla="*/ 0 w 1694655"/>
              <a:gd name="connsiteY3-18" fmla="*/ 0 h 1654380"/>
              <a:gd name="connsiteX4-19" fmla="*/ 1604962 w 1694655"/>
              <a:gd name="connsiteY4-20" fmla="*/ 0 h 1654380"/>
              <a:gd name="connsiteX5-21" fmla="*/ 1694655 w 1694655"/>
              <a:gd name="connsiteY5-22" fmla="*/ 988265 h 1654380"/>
              <a:gd name="connsiteX0-23" fmla="*/ 1603215 w 1604962"/>
              <a:gd name="connsiteY0-24" fmla="*/ 896825 h 1654380"/>
              <a:gd name="connsiteX1-25" fmla="*/ 1604962 w 1604962"/>
              <a:gd name="connsiteY1-26" fmla="*/ 1654380 h 1654380"/>
              <a:gd name="connsiteX2-27" fmla="*/ 0 w 1604962"/>
              <a:gd name="connsiteY2-28" fmla="*/ 1654380 h 1654380"/>
              <a:gd name="connsiteX3-29" fmla="*/ 0 w 1604962"/>
              <a:gd name="connsiteY3-30" fmla="*/ 0 h 1654380"/>
              <a:gd name="connsiteX4-31" fmla="*/ 1604962 w 1604962"/>
              <a:gd name="connsiteY4-32" fmla="*/ 0 h 1654380"/>
              <a:gd name="connsiteX5-33" fmla="*/ 1599405 w 1604962"/>
              <a:gd name="connsiteY5-34" fmla="*/ 902540 h 1654380"/>
              <a:gd name="connsiteX0-35" fmla="*/ 1603215 w 1604962"/>
              <a:gd name="connsiteY0-36" fmla="*/ 896825 h 1654380"/>
              <a:gd name="connsiteX1-37" fmla="*/ 1604962 w 1604962"/>
              <a:gd name="connsiteY1-38" fmla="*/ 1654380 h 1654380"/>
              <a:gd name="connsiteX2-39" fmla="*/ 0 w 1604962"/>
              <a:gd name="connsiteY2-40" fmla="*/ 1654380 h 1654380"/>
              <a:gd name="connsiteX3-41" fmla="*/ 0 w 1604962"/>
              <a:gd name="connsiteY3-42" fmla="*/ 0 h 1654380"/>
              <a:gd name="connsiteX4-43" fmla="*/ 1604962 w 1604962"/>
              <a:gd name="connsiteY4-44" fmla="*/ 0 h 1654380"/>
              <a:gd name="connsiteX5-45" fmla="*/ 1599405 w 1604962"/>
              <a:gd name="connsiteY5-46" fmla="*/ 902540 h 1654380"/>
              <a:gd name="connsiteX0-47" fmla="*/ 1603215 w 1604962"/>
              <a:gd name="connsiteY0-48" fmla="*/ 896825 h 1654380"/>
              <a:gd name="connsiteX1-49" fmla="*/ 1604962 w 1604962"/>
              <a:gd name="connsiteY1-50" fmla="*/ 1654380 h 1654380"/>
              <a:gd name="connsiteX2-51" fmla="*/ 0 w 1604962"/>
              <a:gd name="connsiteY2-52" fmla="*/ 1654380 h 1654380"/>
              <a:gd name="connsiteX3-53" fmla="*/ 0 w 1604962"/>
              <a:gd name="connsiteY3-54" fmla="*/ 0 h 1654380"/>
              <a:gd name="connsiteX4-55" fmla="*/ 1604962 w 1604962"/>
              <a:gd name="connsiteY4-56" fmla="*/ 0 h 1654380"/>
              <a:gd name="connsiteX5-57" fmla="*/ 1604168 w 1604962"/>
              <a:gd name="connsiteY5-58" fmla="*/ 897778 h 1654380"/>
              <a:gd name="connsiteX0-59" fmla="*/ 1603215 w 1604962"/>
              <a:gd name="connsiteY0-60" fmla="*/ 896825 h 1654380"/>
              <a:gd name="connsiteX1-61" fmla="*/ 1604962 w 1604962"/>
              <a:gd name="connsiteY1-62" fmla="*/ 1654380 h 1654380"/>
              <a:gd name="connsiteX2-63" fmla="*/ 0 w 1604962"/>
              <a:gd name="connsiteY2-64" fmla="*/ 1654380 h 1654380"/>
              <a:gd name="connsiteX3-65" fmla="*/ 0 w 1604962"/>
              <a:gd name="connsiteY3-66" fmla="*/ 0 h 1654380"/>
              <a:gd name="connsiteX4-67" fmla="*/ 1604962 w 1604962"/>
              <a:gd name="connsiteY4-68" fmla="*/ 0 h 1654380"/>
              <a:gd name="connsiteX5-69" fmla="*/ 1601786 w 1604962"/>
              <a:gd name="connsiteY5-70" fmla="*/ 447722 h 1654380"/>
              <a:gd name="connsiteX0-71" fmla="*/ 1610359 w 1610395"/>
              <a:gd name="connsiteY0-72" fmla="*/ 1396888 h 1654380"/>
              <a:gd name="connsiteX1-73" fmla="*/ 1604962 w 1610395"/>
              <a:gd name="connsiteY1-74" fmla="*/ 1654380 h 1654380"/>
              <a:gd name="connsiteX2-75" fmla="*/ 0 w 1610395"/>
              <a:gd name="connsiteY2-76" fmla="*/ 1654380 h 1654380"/>
              <a:gd name="connsiteX3-77" fmla="*/ 0 w 1610395"/>
              <a:gd name="connsiteY3-78" fmla="*/ 0 h 1654380"/>
              <a:gd name="connsiteX4-79" fmla="*/ 1604962 w 1610395"/>
              <a:gd name="connsiteY4-80" fmla="*/ 0 h 1654380"/>
              <a:gd name="connsiteX5-81" fmla="*/ 1601786 w 1610395"/>
              <a:gd name="connsiteY5-82" fmla="*/ 447722 h 1654380"/>
              <a:gd name="connsiteX0-83" fmla="*/ 1603215 w 1604962"/>
              <a:gd name="connsiteY0-84" fmla="*/ 1201625 h 1654380"/>
              <a:gd name="connsiteX1-85" fmla="*/ 1604962 w 1604962"/>
              <a:gd name="connsiteY1-86" fmla="*/ 1654380 h 1654380"/>
              <a:gd name="connsiteX2-87" fmla="*/ 0 w 1604962"/>
              <a:gd name="connsiteY2-88" fmla="*/ 1654380 h 1654380"/>
              <a:gd name="connsiteX3-89" fmla="*/ 0 w 1604962"/>
              <a:gd name="connsiteY3-90" fmla="*/ 0 h 1654380"/>
              <a:gd name="connsiteX4-91" fmla="*/ 1604962 w 1604962"/>
              <a:gd name="connsiteY4-92" fmla="*/ 0 h 1654380"/>
              <a:gd name="connsiteX5-93" fmla="*/ 1601786 w 1604962"/>
              <a:gd name="connsiteY5-94" fmla="*/ 447722 h 1654380"/>
              <a:gd name="connsiteX0-95" fmla="*/ 1603215 w 1604962"/>
              <a:gd name="connsiteY0-96" fmla="*/ 1230200 h 1654380"/>
              <a:gd name="connsiteX1-97" fmla="*/ 1604962 w 1604962"/>
              <a:gd name="connsiteY1-98" fmla="*/ 1654380 h 1654380"/>
              <a:gd name="connsiteX2-99" fmla="*/ 0 w 1604962"/>
              <a:gd name="connsiteY2-100" fmla="*/ 1654380 h 1654380"/>
              <a:gd name="connsiteX3-101" fmla="*/ 0 w 1604962"/>
              <a:gd name="connsiteY3-102" fmla="*/ 0 h 1654380"/>
              <a:gd name="connsiteX4-103" fmla="*/ 1604962 w 1604962"/>
              <a:gd name="connsiteY4-104" fmla="*/ 0 h 1654380"/>
              <a:gd name="connsiteX5-105" fmla="*/ 1601786 w 1604962"/>
              <a:gd name="connsiteY5-106" fmla="*/ 447722 h 1654380"/>
              <a:gd name="connsiteX0-107" fmla="*/ 1603215 w 1604962"/>
              <a:gd name="connsiteY0-108" fmla="*/ 1230200 h 1654380"/>
              <a:gd name="connsiteX1-109" fmla="*/ 1604962 w 1604962"/>
              <a:gd name="connsiteY1-110" fmla="*/ 1654380 h 1654380"/>
              <a:gd name="connsiteX2-111" fmla="*/ 0 w 1604962"/>
              <a:gd name="connsiteY2-112" fmla="*/ 1654380 h 1654380"/>
              <a:gd name="connsiteX3-113" fmla="*/ 0 w 1604962"/>
              <a:gd name="connsiteY3-114" fmla="*/ 0 h 1654380"/>
              <a:gd name="connsiteX4-115" fmla="*/ 1604962 w 1604962"/>
              <a:gd name="connsiteY4-116" fmla="*/ 0 h 1654380"/>
              <a:gd name="connsiteX5-117" fmla="*/ 1601786 w 1604962"/>
              <a:gd name="connsiteY5-118" fmla="*/ 483441 h 1654380"/>
              <a:gd name="connsiteX0-119" fmla="*/ 1605597 w 1605714"/>
              <a:gd name="connsiteY0-120" fmla="*/ 1313544 h 1654380"/>
              <a:gd name="connsiteX1-121" fmla="*/ 1604962 w 1605714"/>
              <a:gd name="connsiteY1-122" fmla="*/ 1654380 h 1654380"/>
              <a:gd name="connsiteX2-123" fmla="*/ 0 w 1605714"/>
              <a:gd name="connsiteY2-124" fmla="*/ 1654380 h 1654380"/>
              <a:gd name="connsiteX3-125" fmla="*/ 0 w 1605714"/>
              <a:gd name="connsiteY3-126" fmla="*/ 0 h 1654380"/>
              <a:gd name="connsiteX4-127" fmla="*/ 1604962 w 1605714"/>
              <a:gd name="connsiteY4-128" fmla="*/ 0 h 1654380"/>
              <a:gd name="connsiteX5-129" fmla="*/ 1601786 w 1605714"/>
              <a:gd name="connsiteY5-130" fmla="*/ 483441 h 1654380"/>
              <a:gd name="connsiteX0-131" fmla="*/ 1605597 w 1606814"/>
              <a:gd name="connsiteY0-132" fmla="*/ 1313544 h 1654380"/>
              <a:gd name="connsiteX1-133" fmla="*/ 1604962 w 1606814"/>
              <a:gd name="connsiteY1-134" fmla="*/ 1654380 h 1654380"/>
              <a:gd name="connsiteX2-135" fmla="*/ 0 w 1606814"/>
              <a:gd name="connsiteY2-136" fmla="*/ 1654380 h 1654380"/>
              <a:gd name="connsiteX3-137" fmla="*/ 0 w 1606814"/>
              <a:gd name="connsiteY3-138" fmla="*/ 0 h 1654380"/>
              <a:gd name="connsiteX4-139" fmla="*/ 1604962 w 1606814"/>
              <a:gd name="connsiteY4-140" fmla="*/ 0 h 1654380"/>
              <a:gd name="connsiteX5-141" fmla="*/ 1606548 w 1606814"/>
              <a:gd name="connsiteY5-142" fmla="*/ 481060 h 165438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606814" h="1654380">
                <a:moveTo>
                  <a:pt x="1605597" y="1313544"/>
                </a:moveTo>
                <a:cubicBezTo>
                  <a:pt x="1606179" y="1566062"/>
                  <a:pt x="1604380" y="1401862"/>
                  <a:pt x="1604962" y="1654380"/>
                </a:cubicBezTo>
                <a:lnTo>
                  <a:pt x="0" y="1654380"/>
                </a:lnTo>
                <a:lnTo>
                  <a:pt x="0" y="0"/>
                </a:lnTo>
                <a:lnTo>
                  <a:pt x="1604962" y="0"/>
                </a:lnTo>
                <a:cubicBezTo>
                  <a:pt x="1604380" y="298942"/>
                  <a:pt x="1607765" y="39878"/>
                  <a:pt x="1606548" y="481060"/>
                </a:cubicBezTo>
              </a:path>
            </a:pathLst>
          </a:cu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90" dirty="0"/>
          </a:p>
        </p:txBody>
      </p:sp>
      <p:sp>
        <p:nvSpPr>
          <p:cNvPr id="21" name="文本框 14"/>
          <p:cNvSpPr txBox="1"/>
          <p:nvPr>
            <p:custDataLst>
              <p:tags r:id="rId21"/>
            </p:custDataLst>
          </p:nvPr>
        </p:nvSpPr>
        <p:spPr>
          <a:xfrm>
            <a:off x="4905874" y="4147945"/>
            <a:ext cx="502215" cy="979007"/>
          </a:xfrm>
          <a:prstGeom prst="rect">
            <a:avLst/>
          </a:prstGeom>
          <a:noFill/>
        </p:spPr>
        <p:txBody>
          <a:bodyPr wrap="square" rtlCol="0" anchor="ctr" anchorCtr="1">
            <a:norm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altLang="zh-CN" sz="2150" b="1" spc="48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altLang="zh-CN" sz="2150" b="1" spc="48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 15"/>
          <p:cNvSpPr>
            <a:spLocks noChangeAspect="1"/>
          </p:cNvSpPr>
          <p:nvPr>
            <p:custDataLst>
              <p:tags r:id="rId22"/>
            </p:custDataLst>
          </p:nvPr>
        </p:nvSpPr>
        <p:spPr>
          <a:xfrm flipH="1" flipV="1">
            <a:off x="7063803" y="5305872"/>
            <a:ext cx="221827" cy="2218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90" dirty="0"/>
          </a:p>
        </p:txBody>
      </p:sp>
      <p:sp>
        <p:nvSpPr>
          <p:cNvPr id="23" name="文本框 16"/>
          <p:cNvSpPr txBox="1"/>
          <p:nvPr>
            <p:custDataLst>
              <p:tags r:id="rId23"/>
            </p:custDataLst>
          </p:nvPr>
        </p:nvSpPr>
        <p:spPr>
          <a:xfrm>
            <a:off x="5323499" y="3738921"/>
            <a:ext cx="1748586" cy="1694129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910" spc="419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锚定效应</a:t>
            </a:r>
            <a:endParaRPr lang="zh-CN" altLang="en-US" sz="1910" spc="419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4" name="矩形 1"/>
          <p:cNvSpPr>
            <a:spLocks noChangeAspect="1"/>
          </p:cNvSpPr>
          <p:nvPr>
            <p:custDataLst>
              <p:tags r:id="rId24"/>
            </p:custDataLst>
          </p:nvPr>
        </p:nvSpPr>
        <p:spPr>
          <a:xfrm flipH="1">
            <a:off x="8117759" y="3730640"/>
            <a:ext cx="2013594" cy="1698860"/>
          </a:xfrm>
          <a:custGeom>
            <a:avLst/>
            <a:gdLst>
              <a:gd name="connsiteX0" fmla="*/ 0 w 1604962"/>
              <a:gd name="connsiteY0" fmla="*/ 0 h 1654380"/>
              <a:gd name="connsiteX1" fmla="*/ 1604962 w 1604962"/>
              <a:gd name="connsiteY1" fmla="*/ 0 h 1654380"/>
              <a:gd name="connsiteX2" fmla="*/ 1604962 w 1604962"/>
              <a:gd name="connsiteY2" fmla="*/ 1654380 h 1654380"/>
              <a:gd name="connsiteX3" fmla="*/ 0 w 1604962"/>
              <a:gd name="connsiteY3" fmla="*/ 1654380 h 1654380"/>
              <a:gd name="connsiteX4" fmla="*/ 0 w 1604962"/>
              <a:gd name="connsiteY4" fmla="*/ 0 h 1654380"/>
              <a:gd name="connsiteX0-1" fmla="*/ 0 w 1604962"/>
              <a:gd name="connsiteY0-2" fmla="*/ 0 h 1654380"/>
              <a:gd name="connsiteX1-3" fmla="*/ 1604962 w 1604962"/>
              <a:gd name="connsiteY1-4" fmla="*/ 0 h 1654380"/>
              <a:gd name="connsiteX2-5" fmla="*/ 1603215 w 1604962"/>
              <a:gd name="connsiteY2-6" fmla="*/ 896825 h 1654380"/>
              <a:gd name="connsiteX3-7" fmla="*/ 1604962 w 1604962"/>
              <a:gd name="connsiteY3-8" fmla="*/ 1654380 h 1654380"/>
              <a:gd name="connsiteX4-9" fmla="*/ 0 w 1604962"/>
              <a:gd name="connsiteY4-10" fmla="*/ 1654380 h 1654380"/>
              <a:gd name="connsiteX5" fmla="*/ 0 w 1604962"/>
              <a:gd name="connsiteY5" fmla="*/ 0 h 1654380"/>
              <a:gd name="connsiteX0-11" fmla="*/ 1603215 w 1694655"/>
              <a:gd name="connsiteY0-12" fmla="*/ 896825 h 1654380"/>
              <a:gd name="connsiteX1-13" fmla="*/ 1604962 w 1694655"/>
              <a:gd name="connsiteY1-14" fmla="*/ 1654380 h 1654380"/>
              <a:gd name="connsiteX2-15" fmla="*/ 0 w 1694655"/>
              <a:gd name="connsiteY2-16" fmla="*/ 1654380 h 1654380"/>
              <a:gd name="connsiteX3-17" fmla="*/ 0 w 1694655"/>
              <a:gd name="connsiteY3-18" fmla="*/ 0 h 1654380"/>
              <a:gd name="connsiteX4-19" fmla="*/ 1604962 w 1694655"/>
              <a:gd name="connsiteY4-20" fmla="*/ 0 h 1654380"/>
              <a:gd name="connsiteX5-21" fmla="*/ 1694655 w 1694655"/>
              <a:gd name="connsiteY5-22" fmla="*/ 988265 h 1654380"/>
              <a:gd name="connsiteX0-23" fmla="*/ 1603215 w 1604962"/>
              <a:gd name="connsiteY0-24" fmla="*/ 896825 h 1654380"/>
              <a:gd name="connsiteX1-25" fmla="*/ 1604962 w 1604962"/>
              <a:gd name="connsiteY1-26" fmla="*/ 1654380 h 1654380"/>
              <a:gd name="connsiteX2-27" fmla="*/ 0 w 1604962"/>
              <a:gd name="connsiteY2-28" fmla="*/ 1654380 h 1654380"/>
              <a:gd name="connsiteX3-29" fmla="*/ 0 w 1604962"/>
              <a:gd name="connsiteY3-30" fmla="*/ 0 h 1654380"/>
              <a:gd name="connsiteX4-31" fmla="*/ 1604962 w 1604962"/>
              <a:gd name="connsiteY4-32" fmla="*/ 0 h 1654380"/>
              <a:gd name="connsiteX5-33" fmla="*/ 1599405 w 1604962"/>
              <a:gd name="connsiteY5-34" fmla="*/ 902540 h 1654380"/>
              <a:gd name="connsiteX0-35" fmla="*/ 1603215 w 1604962"/>
              <a:gd name="connsiteY0-36" fmla="*/ 896825 h 1654380"/>
              <a:gd name="connsiteX1-37" fmla="*/ 1604962 w 1604962"/>
              <a:gd name="connsiteY1-38" fmla="*/ 1654380 h 1654380"/>
              <a:gd name="connsiteX2-39" fmla="*/ 0 w 1604962"/>
              <a:gd name="connsiteY2-40" fmla="*/ 1654380 h 1654380"/>
              <a:gd name="connsiteX3-41" fmla="*/ 0 w 1604962"/>
              <a:gd name="connsiteY3-42" fmla="*/ 0 h 1654380"/>
              <a:gd name="connsiteX4-43" fmla="*/ 1604962 w 1604962"/>
              <a:gd name="connsiteY4-44" fmla="*/ 0 h 1654380"/>
              <a:gd name="connsiteX5-45" fmla="*/ 1599405 w 1604962"/>
              <a:gd name="connsiteY5-46" fmla="*/ 902540 h 1654380"/>
              <a:gd name="connsiteX0-47" fmla="*/ 1603215 w 1604962"/>
              <a:gd name="connsiteY0-48" fmla="*/ 896825 h 1654380"/>
              <a:gd name="connsiteX1-49" fmla="*/ 1604962 w 1604962"/>
              <a:gd name="connsiteY1-50" fmla="*/ 1654380 h 1654380"/>
              <a:gd name="connsiteX2-51" fmla="*/ 0 w 1604962"/>
              <a:gd name="connsiteY2-52" fmla="*/ 1654380 h 1654380"/>
              <a:gd name="connsiteX3-53" fmla="*/ 0 w 1604962"/>
              <a:gd name="connsiteY3-54" fmla="*/ 0 h 1654380"/>
              <a:gd name="connsiteX4-55" fmla="*/ 1604962 w 1604962"/>
              <a:gd name="connsiteY4-56" fmla="*/ 0 h 1654380"/>
              <a:gd name="connsiteX5-57" fmla="*/ 1604168 w 1604962"/>
              <a:gd name="connsiteY5-58" fmla="*/ 897778 h 1654380"/>
              <a:gd name="connsiteX0-59" fmla="*/ 1603215 w 1604962"/>
              <a:gd name="connsiteY0-60" fmla="*/ 896825 h 1654380"/>
              <a:gd name="connsiteX1-61" fmla="*/ 1604962 w 1604962"/>
              <a:gd name="connsiteY1-62" fmla="*/ 1654380 h 1654380"/>
              <a:gd name="connsiteX2-63" fmla="*/ 0 w 1604962"/>
              <a:gd name="connsiteY2-64" fmla="*/ 1654380 h 1654380"/>
              <a:gd name="connsiteX3-65" fmla="*/ 0 w 1604962"/>
              <a:gd name="connsiteY3-66" fmla="*/ 0 h 1654380"/>
              <a:gd name="connsiteX4-67" fmla="*/ 1604962 w 1604962"/>
              <a:gd name="connsiteY4-68" fmla="*/ 0 h 1654380"/>
              <a:gd name="connsiteX5-69" fmla="*/ 1601786 w 1604962"/>
              <a:gd name="connsiteY5-70" fmla="*/ 447722 h 1654380"/>
              <a:gd name="connsiteX0-71" fmla="*/ 1610359 w 1610395"/>
              <a:gd name="connsiteY0-72" fmla="*/ 1396888 h 1654380"/>
              <a:gd name="connsiteX1-73" fmla="*/ 1604962 w 1610395"/>
              <a:gd name="connsiteY1-74" fmla="*/ 1654380 h 1654380"/>
              <a:gd name="connsiteX2-75" fmla="*/ 0 w 1610395"/>
              <a:gd name="connsiteY2-76" fmla="*/ 1654380 h 1654380"/>
              <a:gd name="connsiteX3-77" fmla="*/ 0 w 1610395"/>
              <a:gd name="connsiteY3-78" fmla="*/ 0 h 1654380"/>
              <a:gd name="connsiteX4-79" fmla="*/ 1604962 w 1610395"/>
              <a:gd name="connsiteY4-80" fmla="*/ 0 h 1654380"/>
              <a:gd name="connsiteX5-81" fmla="*/ 1601786 w 1610395"/>
              <a:gd name="connsiteY5-82" fmla="*/ 447722 h 1654380"/>
              <a:gd name="connsiteX0-83" fmla="*/ 1603215 w 1604962"/>
              <a:gd name="connsiteY0-84" fmla="*/ 1201625 h 1654380"/>
              <a:gd name="connsiteX1-85" fmla="*/ 1604962 w 1604962"/>
              <a:gd name="connsiteY1-86" fmla="*/ 1654380 h 1654380"/>
              <a:gd name="connsiteX2-87" fmla="*/ 0 w 1604962"/>
              <a:gd name="connsiteY2-88" fmla="*/ 1654380 h 1654380"/>
              <a:gd name="connsiteX3-89" fmla="*/ 0 w 1604962"/>
              <a:gd name="connsiteY3-90" fmla="*/ 0 h 1654380"/>
              <a:gd name="connsiteX4-91" fmla="*/ 1604962 w 1604962"/>
              <a:gd name="connsiteY4-92" fmla="*/ 0 h 1654380"/>
              <a:gd name="connsiteX5-93" fmla="*/ 1601786 w 1604962"/>
              <a:gd name="connsiteY5-94" fmla="*/ 447722 h 1654380"/>
              <a:gd name="connsiteX0-95" fmla="*/ 1603215 w 1604962"/>
              <a:gd name="connsiteY0-96" fmla="*/ 1230200 h 1654380"/>
              <a:gd name="connsiteX1-97" fmla="*/ 1604962 w 1604962"/>
              <a:gd name="connsiteY1-98" fmla="*/ 1654380 h 1654380"/>
              <a:gd name="connsiteX2-99" fmla="*/ 0 w 1604962"/>
              <a:gd name="connsiteY2-100" fmla="*/ 1654380 h 1654380"/>
              <a:gd name="connsiteX3-101" fmla="*/ 0 w 1604962"/>
              <a:gd name="connsiteY3-102" fmla="*/ 0 h 1654380"/>
              <a:gd name="connsiteX4-103" fmla="*/ 1604962 w 1604962"/>
              <a:gd name="connsiteY4-104" fmla="*/ 0 h 1654380"/>
              <a:gd name="connsiteX5-105" fmla="*/ 1601786 w 1604962"/>
              <a:gd name="connsiteY5-106" fmla="*/ 447722 h 1654380"/>
              <a:gd name="connsiteX0-107" fmla="*/ 1603215 w 1604962"/>
              <a:gd name="connsiteY0-108" fmla="*/ 1230200 h 1654380"/>
              <a:gd name="connsiteX1-109" fmla="*/ 1604962 w 1604962"/>
              <a:gd name="connsiteY1-110" fmla="*/ 1654380 h 1654380"/>
              <a:gd name="connsiteX2-111" fmla="*/ 0 w 1604962"/>
              <a:gd name="connsiteY2-112" fmla="*/ 1654380 h 1654380"/>
              <a:gd name="connsiteX3-113" fmla="*/ 0 w 1604962"/>
              <a:gd name="connsiteY3-114" fmla="*/ 0 h 1654380"/>
              <a:gd name="connsiteX4-115" fmla="*/ 1604962 w 1604962"/>
              <a:gd name="connsiteY4-116" fmla="*/ 0 h 1654380"/>
              <a:gd name="connsiteX5-117" fmla="*/ 1601786 w 1604962"/>
              <a:gd name="connsiteY5-118" fmla="*/ 483441 h 1654380"/>
              <a:gd name="connsiteX0-119" fmla="*/ 1605597 w 1605714"/>
              <a:gd name="connsiteY0-120" fmla="*/ 1313544 h 1654380"/>
              <a:gd name="connsiteX1-121" fmla="*/ 1604962 w 1605714"/>
              <a:gd name="connsiteY1-122" fmla="*/ 1654380 h 1654380"/>
              <a:gd name="connsiteX2-123" fmla="*/ 0 w 1605714"/>
              <a:gd name="connsiteY2-124" fmla="*/ 1654380 h 1654380"/>
              <a:gd name="connsiteX3-125" fmla="*/ 0 w 1605714"/>
              <a:gd name="connsiteY3-126" fmla="*/ 0 h 1654380"/>
              <a:gd name="connsiteX4-127" fmla="*/ 1604962 w 1605714"/>
              <a:gd name="connsiteY4-128" fmla="*/ 0 h 1654380"/>
              <a:gd name="connsiteX5-129" fmla="*/ 1601786 w 1605714"/>
              <a:gd name="connsiteY5-130" fmla="*/ 483441 h 1654380"/>
              <a:gd name="connsiteX0-131" fmla="*/ 1605597 w 1606814"/>
              <a:gd name="connsiteY0-132" fmla="*/ 1313544 h 1654380"/>
              <a:gd name="connsiteX1-133" fmla="*/ 1604962 w 1606814"/>
              <a:gd name="connsiteY1-134" fmla="*/ 1654380 h 1654380"/>
              <a:gd name="connsiteX2-135" fmla="*/ 0 w 1606814"/>
              <a:gd name="connsiteY2-136" fmla="*/ 1654380 h 1654380"/>
              <a:gd name="connsiteX3-137" fmla="*/ 0 w 1606814"/>
              <a:gd name="connsiteY3-138" fmla="*/ 0 h 1654380"/>
              <a:gd name="connsiteX4-139" fmla="*/ 1604962 w 1606814"/>
              <a:gd name="connsiteY4-140" fmla="*/ 0 h 1654380"/>
              <a:gd name="connsiteX5-141" fmla="*/ 1606548 w 1606814"/>
              <a:gd name="connsiteY5-142" fmla="*/ 481060 h 165438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606814" h="1654380">
                <a:moveTo>
                  <a:pt x="1605597" y="1313544"/>
                </a:moveTo>
                <a:cubicBezTo>
                  <a:pt x="1606179" y="1566062"/>
                  <a:pt x="1604380" y="1401862"/>
                  <a:pt x="1604962" y="1654380"/>
                </a:cubicBezTo>
                <a:lnTo>
                  <a:pt x="0" y="1654380"/>
                </a:lnTo>
                <a:lnTo>
                  <a:pt x="0" y="0"/>
                </a:lnTo>
                <a:lnTo>
                  <a:pt x="1604962" y="0"/>
                </a:lnTo>
                <a:cubicBezTo>
                  <a:pt x="1604380" y="298942"/>
                  <a:pt x="1607765" y="39878"/>
                  <a:pt x="1606548" y="481060"/>
                </a:cubicBezTo>
              </a:path>
            </a:pathLst>
          </a:cu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90" dirty="0"/>
          </a:p>
        </p:txBody>
      </p:sp>
      <p:sp>
        <p:nvSpPr>
          <p:cNvPr id="25" name="文本框 18"/>
          <p:cNvSpPr txBox="1"/>
          <p:nvPr>
            <p:custDataLst>
              <p:tags r:id="rId25"/>
            </p:custDataLst>
          </p:nvPr>
        </p:nvSpPr>
        <p:spPr>
          <a:xfrm>
            <a:off x="7862216" y="4147945"/>
            <a:ext cx="502215" cy="979007"/>
          </a:xfrm>
          <a:prstGeom prst="rect">
            <a:avLst/>
          </a:prstGeom>
          <a:noFill/>
        </p:spPr>
        <p:txBody>
          <a:bodyPr wrap="square" rtlCol="0" anchor="ctr" anchorCtr="1">
            <a:norm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altLang="zh-CN" sz="2150" b="1" spc="48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altLang="zh-CN" sz="2150" b="1" spc="48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19"/>
          <p:cNvSpPr>
            <a:spLocks noChangeAspect="1"/>
          </p:cNvSpPr>
          <p:nvPr>
            <p:custDataLst>
              <p:tags r:id="rId26"/>
            </p:custDataLst>
          </p:nvPr>
        </p:nvSpPr>
        <p:spPr>
          <a:xfrm flipH="1" flipV="1">
            <a:off x="10020145" y="5305872"/>
            <a:ext cx="221827" cy="2218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90" dirty="0"/>
          </a:p>
        </p:txBody>
      </p:sp>
      <p:sp>
        <p:nvSpPr>
          <p:cNvPr id="27" name="文本框 20"/>
          <p:cNvSpPr txBox="1"/>
          <p:nvPr>
            <p:custDataLst>
              <p:tags r:id="rId27"/>
            </p:custDataLst>
          </p:nvPr>
        </p:nvSpPr>
        <p:spPr>
          <a:xfrm>
            <a:off x="8279841" y="3738921"/>
            <a:ext cx="1748586" cy="1694129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910" spc="419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峰终定律</a:t>
            </a:r>
            <a:endParaRPr lang="zh-CN" altLang="en-US" sz="1910" spc="419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8"/>
            </p:custDataLst>
          </p:nvPr>
        </p:nvSpPr>
        <p:spPr>
          <a:xfrm>
            <a:off x="1949450" y="219075"/>
            <a:ext cx="8349615" cy="790575"/>
          </a:xfrm>
          <a:prstGeom prst="rect">
            <a:avLst/>
          </a:prstGeom>
          <a:noFill/>
        </p:spPr>
        <p:txBody>
          <a:bodyPr wrap="square" rtlCol="0"/>
          <a:p>
            <a:r>
              <a:rPr lang="zh-CN" altLang="en-US" sz="3600" b="1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应用到招生当中的操作</a:t>
            </a:r>
            <a:endParaRPr lang="zh-CN" altLang="en-US" sz="3600" b="1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  <p:custDataLst>
      <p:tags r:id="rId29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2" name="矩形 3"/>
          <p:cNvSpPr/>
          <p:nvPr/>
        </p:nvSpPr>
        <p:spPr>
          <a:xfrm>
            <a:off x="4831491" y="2148713"/>
            <a:ext cx="6757757" cy="2850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>
              <a:lnSpc>
                <a:spcPct val="100000"/>
              </a:lnSpc>
              <a:buFont typeface="Wingdings" panose="05000000000000000000" pitchFamily="2" charset="2"/>
              <a:buChar char="u"/>
            </a:pPr>
            <a:r>
              <a:rPr lang="zh-CN" altLang="en-US" sz="1885" dirty="0">
                <a:solidFill>
                  <a:srgbClr val="544641"/>
                </a:solidFill>
                <a:latin typeface="微软雅黑" panose="020B0503020204020204" charset="-122"/>
                <a:ea typeface="微软雅黑" panose="020B0503020204020204" charset="-122"/>
              </a:rPr>
              <a:t>诺贝尔奖得主，心理学家</a:t>
            </a:r>
            <a:r>
              <a:rPr lang="en-US" altLang="zh-CN" sz="1885" dirty="0">
                <a:solidFill>
                  <a:srgbClr val="544641"/>
                </a:solidFill>
                <a:latin typeface="微软雅黑" panose="020B0503020204020204" charset="-122"/>
                <a:ea typeface="微软雅黑" panose="020B0503020204020204" charset="-122"/>
              </a:rPr>
              <a:t>Daniel </a:t>
            </a:r>
            <a:r>
              <a:rPr lang="en-US" altLang="zh-CN" sz="1885" dirty="0" err="1">
                <a:solidFill>
                  <a:srgbClr val="544641"/>
                </a:solidFill>
                <a:latin typeface="微软雅黑" panose="020B0503020204020204" charset="-122"/>
                <a:ea typeface="微软雅黑" panose="020B0503020204020204" charset="-122"/>
              </a:rPr>
              <a:t>Kahneman</a:t>
            </a:r>
            <a:r>
              <a:rPr lang="zh-CN" altLang="en-US" sz="1885" dirty="0">
                <a:solidFill>
                  <a:srgbClr val="544641"/>
                </a:solidFill>
                <a:latin typeface="微软雅黑" panose="020B0503020204020204" charset="-122"/>
                <a:ea typeface="微软雅黑" panose="020B0503020204020204" charset="-122"/>
              </a:rPr>
              <a:t>，经过深入研究，发现对体验的记忆由两个因素决定：高峰（无论是正向的还是负向的）时与结束时的感觉，这就是峰终定律（</a:t>
            </a:r>
            <a:r>
              <a:rPr lang="en-US" altLang="zh-CN" sz="1885" dirty="0">
                <a:solidFill>
                  <a:srgbClr val="544641"/>
                </a:solidFill>
                <a:latin typeface="微软雅黑" panose="020B0503020204020204" charset="-122"/>
                <a:ea typeface="微软雅黑" panose="020B0503020204020204" charset="-122"/>
              </a:rPr>
              <a:t>Peak-End Rule</a:t>
            </a:r>
            <a:r>
              <a:rPr lang="zh-CN" altLang="en-US" sz="1885" dirty="0">
                <a:solidFill>
                  <a:srgbClr val="544641"/>
                </a:solidFill>
                <a:latin typeface="微软雅黑" panose="020B0503020204020204" charset="-122"/>
                <a:ea typeface="微软雅黑" panose="020B0503020204020204" charset="-122"/>
              </a:rPr>
              <a:t>）。即对一项事物的体验之后，所能记住的就只是在峰与终时的体验，而在过程中好与不好体验的比重、好与不好体验的时间长短，对记忆差不多没有影响。而这里的</a:t>
            </a:r>
            <a:r>
              <a:rPr lang="zh-CN" altLang="en-US" sz="1885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“峰”与“终”</a:t>
            </a:r>
            <a:r>
              <a:rPr lang="zh-CN" altLang="en-US" sz="1885" dirty="0">
                <a:solidFill>
                  <a:srgbClr val="544641"/>
                </a:solidFill>
                <a:latin typeface="微软雅黑" panose="020B0503020204020204" charset="-122"/>
                <a:ea typeface="微软雅黑" panose="020B0503020204020204" charset="-122"/>
              </a:rPr>
              <a:t>其实这就是所谓的</a:t>
            </a:r>
            <a:r>
              <a:rPr lang="zh-CN" altLang="en-US" sz="1885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“关键时刻</a:t>
            </a:r>
            <a:r>
              <a:rPr lang="en-US" altLang="zh-CN" sz="1885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MOT”</a:t>
            </a:r>
            <a:r>
              <a:rPr lang="zh-CN" altLang="en-US" sz="1885" dirty="0">
                <a:solidFill>
                  <a:srgbClr val="544641"/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en-US" altLang="zh-CN" sz="1885" dirty="0">
                <a:solidFill>
                  <a:srgbClr val="544641"/>
                </a:solidFill>
                <a:latin typeface="微软雅黑" panose="020B0503020204020204" charset="-122"/>
                <a:ea typeface="微软雅黑" panose="020B0503020204020204" charset="-122"/>
              </a:rPr>
              <a:t>MOT(Moment of Truth)</a:t>
            </a:r>
            <a:r>
              <a:rPr lang="zh-CN" altLang="en-US" sz="1885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是服务界最具震撼力与影响力的管理概念与行为模式</a:t>
            </a:r>
            <a:r>
              <a:rPr lang="zh-CN" altLang="en-US" sz="2825" dirty="0">
                <a:solidFill>
                  <a:srgbClr val="897C6B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825" dirty="0">
              <a:solidFill>
                <a:srgbClr val="897C6B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713" name="Rectangle 3"/>
          <p:cNvSpPr/>
          <p:nvPr/>
        </p:nvSpPr>
        <p:spPr>
          <a:xfrm>
            <a:off x="890214" y="2148974"/>
            <a:ext cx="3346294" cy="2727970"/>
          </a:xfrm>
          <a:prstGeom prst="rect">
            <a:avLst/>
          </a:prstGeom>
          <a:solidFill>
            <a:srgbClr val="6D96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7530" b="1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峰 终</a:t>
            </a:r>
            <a:endParaRPr lang="en-US" altLang="zh-CN" sz="7530" b="1" dirty="0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  <a:p>
            <a:pPr algn="ctr"/>
            <a:r>
              <a:rPr lang="zh-CN" altLang="en-US" sz="7530" b="1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定 律</a:t>
            </a:r>
            <a:endParaRPr lang="en-GB" sz="7530" b="1" dirty="0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2"/>
          <p:cNvSpPr/>
          <p:nvPr>
            <p:custDataLst>
              <p:tags r:id="rId1"/>
            </p:custDataLst>
          </p:nvPr>
        </p:nvSpPr>
        <p:spPr>
          <a:xfrm>
            <a:off x="462420" y="6365152"/>
            <a:ext cx="11216504" cy="105222"/>
          </a:xfrm>
          <a:prstGeom prst="rect">
            <a:avLst/>
          </a:prstGeom>
          <a:solidFill>
            <a:schemeClr val="dk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55" tIns="45677" rIns="91355" bIns="45677" numCol="1" spcCol="0" rtlCol="0" fromWordArt="0" anchor="ctr" anchorCtr="0" forceAA="0" compatLnSpc="1">
            <a:noAutofit/>
          </a:bodyPr>
          <a:lstStyle/>
          <a:p>
            <a:pPr algn="ctr"/>
            <a:endParaRPr kumimoji="1" lang="zh-CN" altLang="en-US" sz="1600" b="1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矩形 5"/>
          <p:cNvSpPr/>
          <p:nvPr>
            <p:custDataLst>
              <p:tags r:id="rId2"/>
            </p:custDataLst>
          </p:nvPr>
        </p:nvSpPr>
        <p:spPr>
          <a:xfrm>
            <a:off x="462416" y="1017425"/>
            <a:ext cx="11216504" cy="1986980"/>
          </a:xfrm>
          <a:prstGeom prst="rect">
            <a:avLst/>
          </a:prstGeom>
          <a:solidFill>
            <a:schemeClr val="lt2"/>
          </a:solidFill>
          <a:ln w="19050">
            <a:solidFill>
              <a:schemeClr val="dk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55" tIns="45677" rIns="91355" bIns="45677" numCol="1" spcCol="0" rtlCol="0" fromWordArt="0" anchor="ctr" anchorCtr="0" forceAA="0" compatLnSpc="1">
            <a:noAutofit/>
          </a:bodyPr>
          <a:lstStyle/>
          <a:p>
            <a:pPr algn="ctr"/>
            <a:endParaRPr kumimoji="1" lang="zh-CN" altLang="en-US" sz="1600" b="1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矩形 6"/>
          <p:cNvSpPr/>
          <p:nvPr>
            <p:custDataLst>
              <p:tags r:id="rId3"/>
            </p:custDataLst>
          </p:nvPr>
        </p:nvSpPr>
        <p:spPr>
          <a:xfrm>
            <a:off x="462420" y="2439337"/>
            <a:ext cx="11216504" cy="3781129"/>
          </a:xfrm>
          <a:prstGeom prst="rect">
            <a:avLst/>
          </a:prstGeom>
          <a:solidFill>
            <a:schemeClr val="dk2"/>
          </a:solidFill>
          <a:ln w="19050">
            <a:solidFill>
              <a:schemeClr val="dk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55" tIns="45677" rIns="91355" bIns="45677" numCol="1" spcCol="0" rtlCol="0" fromWordArt="0" anchor="ctr" anchorCtr="0" forceAA="0" compatLnSpc="1">
            <a:noAutofit/>
          </a:bodyPr>
          <a:lstStyle/>
          <a:p>
            <a:pPr algn="ctr"/>
            <a:endParaRPr kumimoji="1" lang="zh-CN" altLang="en-US" sz="1600" b="1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Title 6"/>
          <p:cNvSpPr txBox="1"/>
          <p:nvPr>
            <p:custDataLst>
              <p:tags r:id="rId4"/>
            </p:custDataLst>
          </p:nvPr>
        </p:nvSpPr>
        <p:spPr>
          <a:xfrm>
            <a:off x="1428191" y="1228658"/>
            <a:ext cx="9744653" cy="1370331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441" tIns="25376" rIns="63441" bIns="25376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400" spc="1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客户关系管理——每一位客户的内心，不种鲜花，就长杂草</a:t>
            </a:r>
            <a:endParaRPr lang="zh-CN" altLang="en-US" sz="2400" spc="16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53" name="直接连接符 52"/>
          <p:cNvCxnSpPr/>
          <p:nvPr>
            <p:custDataLst>
              <p:tags r:id="rId5"/>
            </p:custDataLst>
          </p:nvPr>
        </p:nvCxnSpPr>
        <p:spPr>
          <a:xfrm>
            <a:off x="1900588" y="3618779"/>
            <a:ext cx="8131679" cy="0"/>
          </a:xfrm>
          <a:prstGeom prst="line">
            <a:avLst/>
          </a:prstGeom>
          <a:ln w="38100">
            <a:solidFill>
              <a:schemeClr val="tx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"/>
          <p:cNvSpPr/>
          <p:nvPr>
            <p:custDataLst>
              <p:tags r:id="rId6"/>
            </p:custDataLst>
          </p:nvPr>
        </p:nvSpPr>
        <p:spPr>
          <a:xfrm>
            <a:off x="1900588" y="2743835"/>
            <a:ext cx="1249265" cy="886723"/>
          </a:xfrm>
          <a:custGeom>
            <a:avLst/>
            <a:gdLst>
              <a:gd name="connsiteX0" fmla="*/ 541228 w 1212216"/>
              <a:gd name="connsiteY0" fmla="*/ 481 h 860372"/>
              <a:gd name="connsiteX1" fmla="*/ 565123 w 1212216"/>
              <a:gd name="connsiteY1" fmla="*/ 8517 h 860372"/>
              <a:gd name="connsiteX2" fmla="*/ 1180464 w 1212216"/>
              <a:gd name="connsiteY2" fmla="*/ 363784 h 860372"/>
              <a:gd name="connsiteX3" fmla="*/ 1203701 w 1212216"/>
              <a:gd name="connsiteY3" fmla="*/ 450504 h 860372"/>
              <a:gd name="connsiteX4" fmla="*/ 967063 w 1212216"/>
              <a:gd name="connsiteY4" fmla="*/ 860372 h 860372"/>
              <a:gd name="connsiteX5" fmla="*/ 0 w 1212216"/>
              <a:gd name="connsiteY5" fmla="*/ 860372 h 860372"/>
              <a:gd name="connsiteX6" fmla="*/ 478403 w 1212216"/>
              <a:gd name="connsiteY6" fmla="*/ 31753 h 860372"/>
              <a:gd name="connsiteX7" fmla="*/ 541228 w 1212216"/>
              <a:gd name="connsiteY7" fmla="*/ 481 h 86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2216" h="860372">
                <a:moveTo>
                  <a:pt x="541228" y="481"/>
                </a:moveTo>
                <a:cubicBezTo>
                  <a:pt x="549412" y="1497"/>
                  <a:pt x="557532" y="4134"/>
                  <a:pt x="565123" y="8517"/>
                </a:cubicBezTo>
                <a:lnTo>
                  <a:pt x="1180464" y="363784"/>
                </a:lnTo>
                <a:cubicBezTo>
                  <a:pt x="1210829" y="381315"/>
                  <a:pt x="1221231" y="420140"/>
                  <a:pt x="1203701" y="450504"/>
                </a:cubicBezTo>
                <a:lnTo>
                  <a:pt x="967063" y="860372"/>
                </a:lnTo>
                <a:lnTo>
                  <a:pt x="0" y="860372"/>
                </a:lnTo>
                <a:lnTo>
                  <a:pt x="478403" y="31753"/>
                </a:lnTo>
                <a:cubicBezTo>
                  <a:pt x="491552" y="8979"/>
                  <a:pt x="516677" y="-2565"/>
                  <a:pt x="541228" y="481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55" tIns="45677" rIns="91355" bIns="4567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序号1" descr="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"/>
          <p:cNvSpPr txBox="1"/>
          <p:nvPr>
            <p:custDataLst>
              <p:tags r:id="rId7"/>
            </p:custDataLst>
          </p:nvPr>
        </p:nvSpPr>
        <p:spPr>
          <a:xfrm flipH="1">
            <a:off x="2223211" y="2901547"/>
            <a:ext cx="744716" cy="748643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/>
            <a:r>
              <a:rPr lang="en-US" sz="3195" b="1" spc="300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Montserrat Black"/>
              </a:rPr>
              <a:t>01</a:t>
            </a:r>
            <a:endParaRPr lang="en-US" sz="3195" b="1" spc="300" dirty="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cs typeface="Montserrat Black"/>
            </a:endParaRPr>
          </a:p>
        </p:txBody>
      </p:sp>
      <p:sp>
        <p:nvSpPr>
          <p:cNvPr id="23" name="TextBox 21"/>
          <p:cNvSpPr txBox="1"/>
          <p:nvPr>
            <p:custDataLst>
              <p:tags r:id="rId8"/>
            </p:custDataLst>
          </p:nvPr>
        </p:nvSpPr>
        <p:spPr>
          <a:xfrm flipH="1">
            <a:off x="1499435" y="4423047"/>
            <a:ext cx="2052225" cy="1518228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marL="0" lvl="0" indent="-285750" algn="ctr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altLang="en-US" sz="2200" b="1" spc="240" dirty="0">
                <a:solidFill>
                  <a:srgbClr val="C00000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曝光效应</a:t>
            </a:r>
            <a:endParaRPr lang="zh-CN" altLang="en-US" sz="2200" b="1" spc="240" dirty="0">
              <a:solidFill>
                <a:srgbClr val="C00000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-285750" algn="ctr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altLang="en-US" sz="2200" spc="240" dirty="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高频</a:t>
            </a:r>
            <a:r>
              <a:rPr lang="zh-CN" altLang="en-US" sz="2200" spc="240" dirty="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互动</a:t>
            </a:r>
            <a:endParaRPr lang="zh-CN" altLang="en-US" sz="2200" spc="240" dirty="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-285750" algn="ctr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altLang="en-US" sz="2200" spc="240" dirty="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恒温陪伴</a:t>
            </a:r>
            <a:endParaRPr lang="zh-CN" altLang="en-US" sz="2200" spc="240" dirty="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4" name="Rectangle 29"/>
          <p:cNvSpPr/>
          <p:nvPr>
            <p:custDataLst>
              <p:tags r:id="rId9"/>
            </p:custDataLst>
          </p:nvPr>
        </p:nvSpPr>
        <p:spPr>
          <a:xfrm flipH="1">
            <a:off x="1499435" y="3952526"/>
            <a:ext cx="2052225" cy="470520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200" b="1" spc="140" dirty="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深入了解信息</a:t>
            </a:r>
            <a:endParaRPr lang="zh-CN" altLang="en-US" sz="2200" b="1" spc="140" dirty="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7" name="Freeform 3"/>
          <p:cNvSpPr/>
          <p:nvPr>
            <p:custDataLst>
              <p:tags r:id="rId10"/>
            </p:custDataLst>
          </p:nvPr>
        </p:nvSpPr>
        <p:spPr>
          <a:xfrm>
            <a:off x="4281326" y="2743835"/>
            <a:ext cx="1249265" cy="886723"/>
          </a:xfrm>
          <a:custGeom>
            <a:avLst/>
            <a:gdLst>
              <a:gd name="connsiteX0" fmla="*/ 541228 w 1212216"/>
              <a:gd name="connsiteY0" fmla="*/ 481 h 860372"/>
              <a:gd name="connsiteX1" fmla="*/ 565123 w 1212216"/>
              <a:gd name="connsiteY1" fmla="*/ 8517 h 860372"/>
              <a:gd name="connsiteX2" fmla="*/ 1180464 w 1212216"/>
              <a:gd name="connsiteY2" fmla="*/ 363784 h 860372"/>
              <a:gd name="connsiteX3" fmla="*/ 1203701 w 1212216"/>
              <a:gd name="connsiteY3" fmla="*/ 450504 h 860372"/>
              <a:gd name="connsiteX4" fmla="*/ 967063 w 1212216"/>
              <a:gd name="connsiteY4" fmla="*/ 860372 h 860372"/>
              <a:gd name="connsiteX5" fmla="*/ 0 w 1212216"/>
              <a:gd name="connsiteY5" fmla="*/ 860372 h 860372"/>
              <a:gd name="connsiteX6" fmla="*/ 478403 w 1212216"/>
              <a:gd name="connsiteY6" fmla="*/ 31753 h 860372"/>
              <a:gd name="connsiteX7" fmla="*/ 541228 w 1212216"/>
              <a:gd name="connsiteY7" fmla="*/ 481 h 86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2216" h="860372">
                <a:moveTo>
                  <a:pt x="541228" y="481"/>
                </a:moveTo>
                <a:cubicBezTo>
                  <a:pt x="549412" y="1497"/>
                  <a:pt x="557532" y="4134"/>
                  <a:pt x="565123" y="8517"/>
                </a:cubicBezTo>
                <a:lnTo>
                  <a:pt x="1180464" y="363784"/>
                </a:lnTo>
                <a:cubicBezTo>
                  <a:pt x="1210829" y="381315"/>
                  <a:pt x="1221231" y="420140"/>
                  <a:pt x="1203701" y="450504"/>
                </a:cubicBezTo>
                <a:lnTo>
                  <a:pt x="967063" y="860372"/>
                </a:lnTo>
                <a:lnTo>
                  <a:pt x="0" y="860372"/>
                </a:lnTo>
                <a:lnTo>
                  <a:pt x="478403" y="31753"/>
                </a:lnTo>
                <a:cubicBezTo>
                  <a:pt x="491552" y="8979"/>
                  <a:pt x="516677" y="-2565"/>
                  <a:pt x="541228" y="48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55" tIns="45677" rIns="91355" bIns="4567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8" name="序号1" descr="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"/>
          <p:cNvSpPr txBox="1"/>
          <p:nvPr>
            <p:custDataLst>
              <p:tags r:id="rId11"/>
            </p:custDataLst>
          </p:nvPr>
        </p:nvSpPr>
        <p:spPr>
          <a:xfrm flipH="1">
            <a:off x="4603949" y="2901547"/>
            <a:ext cx="744716" cy="748643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/>
            <a:r>
              <a:rPr lang="en-US" sz="3195" b="1" spc="300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Montserrat Black"/>
              </a:rPr>
              <a:t>02</a:t>
            </a:r>
            <a:endParaRPr lang="en-US" sz="3195" b="1" spc="300" dirty="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cs typeface="Montserrat Black"/>
            </a:endParaRPr>
          </a:p>
        </p:txBody>
      </p:sp>
      <p:sp>
        <p:nvSpPr>
          <p:cNvPr id="39" name="TextBox 21"/>
          <p:cNvSpPr txBox="1"/>
          <p:nvPr>
            <p:custDataLst>
              <p:tags r:id="rId12"/>
            </p:custDataLst>
          </p:nvPr>
        </p:nvSpPr>
        <p:spPr>
          <a:xfrm flipH="1">
            <a:off x="3879518" y="4423047"/>
            <a:ext cx="2052225" cy="1518228"/>
          </a:xfrm>
          <a:prstGeom prst="rect">
            <a:avLst/>
          </a:prstGeom>
          <a:noFill/>
        </p:spPr>
        <p:txBody>
          <a:bodyPr wrap="square" rtlCol="0" anchor="ctr">
            <a:normAutofit fontScale="70000"/>
          </a:bodyPr>
          <a:lstStyle/>
          <a:p>
            <a:pPr marL="0" lvl="0" indent="-285750" algn="ctr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altLang="en-US" sz="2200" spc="240" dirty="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被客户看</a:t>
            </a:r>
            <a:endParaRPr lang="zh-CN" altLang="en-US" sz="2200" spc="240" dirty="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-285750" algn="ctr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altLang="en-US" sz="2200" spc="240" dirty="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要有准备</a:t>
            </a:r>
            <a:endParaRPr lang="zh-CN" altLang="en-US" sz="2200" spc="240" dirty="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-285750" algn="ctr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altLang="en-US" sz="2200" spc="240" dirty="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（开放日）</a:t>
            </a:r>
            <a:endParaRPr lang="zh-CN" altLang="en-US" sz="2200" spc="240" dirty="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-285750" algn="ctr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altLang="en-US" sz="2200" spc="240" dirty="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（监控</a:t>
            </a:r>
            <a:r>
              <a:rPr lang="zh-CN" altLang="en-US" sz="2200" spc="240" dirty="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等）</a:t>
            </a:r>
            <a:endParaRPr lang="zh-CN" altLang="en-US" sz="2200" spc="240" dirty="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0" name="Rectangle 29"/>
          <p:cNvSpPr/>
          <p:nvPr>
            <p:custDataLst>
              <p:tags r:id="rId13"/>
            </p:custDataLst>
          </p:nvPr>
        </p:nvSpPr>
        <p:spPr>
          <a:xfrm flipH="1">
            <a:off x="3879518" y="3952526"/>
            <a:ext cx="2052225" cy="470520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200" b="1" spc="140" dirty="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养成工作习惯</a:t>
            </a:r>
            <a:endParaRPr lang="zh-CN" altLang="en-US" sz="2200" b="1" spc="140" dirty="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2" name="Freeform 3"/>
          <p:cNvSpPr/>
          <p:nvPr>
            <p:custDataLst>
              <p:tags r:id="rId14"/>
            </p:custDataLst>
          </p:nvPr>
        </p:nvSpPr>
        <p:spPr>
          <a:xfrm>
            <a:off x="6661408" y="2743835"/>
            <a:ext cx="1249265" cy="886723"/>
          </a:xfrm>
          <a:custGeom>
            <a:avLst/>
            <a:gdLst>
              <a:gd name="connsiteX0" fmla="*/ 541228 w 1212216"/>
              <a:gd name="connsiteY0" fmla="*/ 481 h 860372"/>
              <a:gd name="connsiteX1" fmla="*/ 565123 w 1212216"/>
              <a:gd name="connsiteY1" fmla="*/ 8517 h 860372"/>
              <a:gd name="connsiteX2" fmla="*/ 1180464 w 1212216"/>
              <a:gd name="connsiteY2" fmla="*/ 363784 h 860372"/>
              <a:gd name="connsiteX3" fmla="*/ 1203701 w 1212216"/>
              <a:gd name="connsiteY3" fmla="*/ 450504 h 860372"/>
              <a:gd name="connsiteX4" fmla="*/ 967063 w 1212216"/>
              <a:gd name="connsiteY4" fmla="*/ 860372 h 860372"/>
              <a:gd name="connsiteX5" fmla="*/ 0 w 1212216"/>
              <a:gd name="connsiteY5" fmla="*/ 860372 h 860372"/>
              <a:gd name="connsiteX6" fmla="*/ 478403 w 1212216"/>
              <a:gd name="connsiteY6" fmla="*/ 31753 h 860372"/>
              <a:gd name="connsiteX7" fmla="*/ 541228 w 1212216"/>
              <a:gd name="connsiteY7" fmla="*/ 481 h 86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2216" h="860372">
                <a:moveTo>
                  <a:pt x="541228" y="481"/>
                </a:moveTo>
                <a:cubicBezTo>
                  <a:pt x="549412" y="1497"/>
                  <a:pt x="557532" y="4134"/>
                  <a:pt x="565123" y="8517"/>
                </a:cubicBezTo>
                <a:lnTo>
                  <a:pt x="1180464" y="363784"/>
                </a:lnTo>
                <a:cubicBezTo>
                  <a:pt x="1210829" y="381315"/>
                  <a:pt x="1221231" y="420140"/>
                  <a:pt x="1203701" y="450504"/>
                </a:cubicBezTo>
                <a:lnTo>
                  <a:pt x="967063" y="860372"/>
                </a:lnTo>
                <a:lnTo>
                  <a:pt x="0" y="860372"/>
                </a:lnTo>
                <a:lnTo>
                  <a:pt x="478403" y="31753"/>
                </a:lnTo>
                <a:cubicBezTo>
                  <a:pt x="491552" y="8979"/>
                  <a:pt x="516677" y="-2565"/>
                  <a:pt x="541228" y="4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55" tIns="45677" rIns="91355" bIns="4567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3" name="序号1" descr="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"/>
          <p:cNvSpPr txBox="1"/>
          <p:nvPr>
            <p:custDataLst>
              <p:tags r:id="rId15"/>
            </p:custDataLst>
          </p:nvPr>
        </p:nvSpPr>
        <p:spPr>
          <a:xfrm flipH="1">
            <a:off x="6984032" y="2901547"/>
            <a:ext cx="744716" cy="748643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/>
            <a:r>
              <a:rPr lang="en-US" sz="3195" b="1" spc="300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Montserrat Black"/>
              </a:rPr>
              <a:t>03</a:t>
            </a:r>
            <a:endParaRPr lang="en-US" sz="3195" b="1" spc="300" dirty="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cs typeface="Montserrat Black"/>
            </a:endParaRPr>
          </a:p>
        </p:txBody>
      </p:sp>
      <p:sp>
        <p:nvSpPr>
          <p:cNvPr id="44" name="TextBox 21"/>
          <p:cNvSpPr txBox="1"/>
          <p:nvPr>
            <p:custDataLst>
              <p:tags r:id="rId16"/>
            </p:custDataLst>
          </p:nvPr>
        </p:nvSpPr>
        <p:spPr>
          <a:xfrm flipH="1">
            <a:off x="6260257" y="4423047"/>
            <a:ext cx="2052225" cy="1518228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marL="0" lvl="0" indent="-285750" algn="ctr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altLang="en-US" sz="2200" spc="140" dirty="0">
                <a:solidFill>
                  <a:srgbClr val="C00000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反应情感</a:t>
            </a:r>
            <a:endParaRPr lang="zh-CN" altLang="en-US" sz="2200" spc="140" dirty="0">
              <a:solidFill>
                <a:srgbClr val="C00000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-285750" algn="ctr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altLang="en-US" sz="2200" spc="140" dirty="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上下学</a:t>
            </a:r>
            <a:endParaRPr lang="zh-CN" altLang="en-US" sz="2200" spc="140" dirty="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5" name="Rectangle 29"/>
          <p:cNvSpPr/>
          <p:nvPr>
            <p:custDataLst>
              <p:tags r:id="rId17"/>
            </p:custDataLst>
          </p:nvPr>
        </p:nvSpPr>
        <p:spPr>
          <a:xfrm flipH="1">
            <a:off x="6260257" y="3952526"/>
            <a:ext cx="2052225" cy="470520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200" b="1" spc="140" dirty="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沟通渠道管理</a:t>
            </a:r>
            <a:endParaRPr lang="zh-CN" altLang="en-US" sz="2200" b="1" spc="140" dirty="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7" name="Freeform 3"/>
          <p:cNvSpPr/>
          <p:nvPr>
            <p:custDataLst>
              <p:tags r:id="rId18"/>
            </p:custDataLst>
          </p:nvPr>
        </p:nvSpPr>
        <p:spPr>
          <a:xfrm>
            <a:off x="9042146" y="2743835"/>
            <a:ext cx="1249265" cy="886723"/>
          </a:xfrm>
          <a:custGeom>
            <a:avLst/>
            <a:gdLst>
              <a:gd name="connsiteX0" fmla="*/ 541228 w 1212216"/>
              <a:gd name="connsiteY0" fmla="*/ 481 h 860372"/>
              <a:gd name="connsiteX1" fmla="*/ 565123 w 1212216"/>
              <a:gd name="connsiteY1" fmla="*/ 8517 h 860372"/>
              <a:gd name="connsiteX2" fmla="*/ 1180464 w 1212216"/>
              <a:gd name="connsiteY2" fmla="*/ 363784 h 860372"/>
              <a:gd name="connsiteX3" fmla="*/ 1203701 w 1212216"/>
              <a:gd name="connsiteY3" fmla="*/ 450504 h 860372"/>
              <a:gd name="connsiteX4" fmla="*/ 967063 w 1212216"/>
              <a:gd name="connsiteY4" fmla="*/ 860372 h 860372"/>
              <a:gd name="connsiteX5" fmla="*/ 0 w 1212216"/>
              <a:gd name="connsiteY5" fmla="*/ 860372 h 860372"/>
              <a:gd name="connsiteX6" fmla="*/ 478403 w 1212216"/>
              <a:gd name="connsiteY6" fmla="*/ 31753 h 860372"/>
              <a:gd name="connsiteX7" fmla="*/ 541228 w 1212216"/>
              <a:gd name="connsiteY7" fmla="*/ 481 h 86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2216" h="860372">
                <a:moveTo>
                  <a:pt x="541228" y="481"/>
                </a:moveTo>
                <a:cubicBezTo>
                  <a:pt x="549412" y="1497"/>
                  <a:pt x="557532" y="4134"/>
                  <a:pt x="565123" y="8517"/>
                </a:cubicBezTo>
                <a:lnTo>
                  <a:pt x="1180464" y="363784"/>
                </a:lnTo>
                <a:cubicBezTo>
                  <a:pt x="1210829" y="381315"/>
                  <a:pt x="1221231" y="420140"/>
                  <a:pt x="1203701" y="450504"/>
                </a:cubicBezTo>
                <a:lnTo>
                  <a:pt x="967063" y="860372"/>
                </a:lnTo>
                <a:lnTo>
                  <a:pt x="0" y="860372"/>
                </a:lnTo>
                <a:lnTo>
                  <a:pt x="478403" y="31753"/>
                </a:lnTo>
                <a:cubicBezTo>
                  <a:pt x="491552" y="8979"/>
                  <a:pt x="516677" y="-2565"/>
                  <a:pt x="541228" y="48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55" tIns="45677" rIns="91355" bIns="4567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8" name="序号1" descr="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"/>
          <p:cNvSpPr txBox="1"/>
          <p:nvPr>
            <p:custDataLst>
              <p:tags r:id="rId19"/>
            </p:custDataLst>
          </p:nvPr>
        </p:nvSpPr>
        <p:spPr>
          <a:xfrm flipH="1">
            <a:off x="9364771" y="2901547"/>
            <a:ext cx="744716" cy="748643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/>
            <a:r>
              <a:rPr lang="en-US" sz="3195" b="1" spc="300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Montserrat Black"/>
              </a:rPr>
              <a:t>04</a:t>
            </a:r>
            <a:endParaRPr lang="en-US" sz="3195" b="1" spc="300" dirty="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cs typeface="Montserrat Black"/>
            </a:endParaRPr>
          </a:p>
        </p:txBody>
      </p:sp>
      <p:sp>
        <p:nvSpPr>
          <p:cNvPr id="49" name="TextBox 21"/>
          <p:cNvSpPr txBox="1"/>
          <p:nvPr>
            <p:custDataLst>
              <p:tags r:id="rId20"/>
            </p:custDataLst>
          </p:nvPr>
        </p:nvSpPr>
        <p:spPr>
          <a:xfrm flipH="1">
            <a:off x="8640340" y="4423047"/>
            <a:ext cx="2052225" cy="1518228"/>
          </a:xfrm>
          <a:prstGeom prst="rect">
            <a:avLst/>
          </a:prstGeom>
          <a:noFill/>
        </p:spPr>
        <p:txBody>
          <a:bodyPr wrap="square" rtlCol="0" anchor="ctr">
            <a:normAutofit lnSpcReduction="20000"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200" spc="240" dirty="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反馈节奏</a:t>
            </a:r>
            <a:endParaRPr lang="zh-CN" altLang="en-US" sz="2200" spc="240" dirty="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200" spc="240" dirty="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一对一沟通</a:t>
            </a:r>
            <a:endParaRPr lang="zh-CN" altLang="en-US" sz="2200" spc="240" dirty="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endParaRPr lang="zh-CN" altLang="en-US" sz="2200" spc="240" dirty="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0" name="Rectangle 29"/>
          <p:cNvSpPr/>
          <p:nvPr>
            <p:custDataLst>
              <p:tags r:id="rId21"/>
            </p:custDataLst>
          </p:nvPr>
        </p:nvSpPr>
        <p:spPr>
          <a:xfrm flipH="1">
            <a:off x="8640340" y="3952526"/>
            <a:ext cx="2052225" cy="470520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200" b="1" spc="140" dirty="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掌握沟通技巧</a:t>
            </a:r>
            <a:endParaRPr lang="zh-CN" altLang="en-US" sz="2200" b="1" spc="140" dirty="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2"/>
            </p:custDataLst>
          </p:nvPr>
        </p:nvSpPr>
        <p:spPr>
          <a:xfrm>
            <a:off x="1949450" y="219075"/>
            <a:ext cx="8349615" cy="790575"/>
          </a:xfrm>
          <a:prstGeom prst="rect">
            <a:avLst/>
          </a:prstGeom>
          <a:noFill/>
        </p:spPr>
        <p:txBody>
          <a:bodyPr wrap="square" rtlCol="0"/>
          <a:p>
            <a:r>
              <a:rPr lang="zh-CN" altLang="en-US" sz="3600" b="1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应用到家长</a:t>
            </a:r>
            <a:r>
              <a:rPr lang="zh-CN" altLang="en-US" sz="3600" b="1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工作当中的操作</a:t>
            </a:r>
            <a:endParaRPr lang="zh-CN" altLang="en-US" sz="3600" b="1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  <p:custDataLst>
      <p:tags r:id="rId23"/>
    </p:custData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173963" y="1639003"/>
            <a:ext cx="4817149" cy="3709380"/>
            <a:chOff x="574761" y="1461183"/>
            <a:chExt cx="6213351" cy="4310283"/>
          </a:xfrm>
        </p:grpSpPr>
        <p:grpSp>
          <p:nvGrpSpPr>
            <p:cNvPr id="5" name="组合 4"/>
            <p:cNvGrpSpPr/>
            <p:nvPr/>
          </p:nvGrpSpPr>
          <p:grpSpPr>
            <a:xfrm>
              <a:off x="574761" y="1461183"/>
              <a:ext cx="6213351" cy="4310283"/>
              <a:chOff x="1028775" y="97018"/>
              <a:chExt cx="9865096" cy="7081448"/>
            </a:xfrm>
          </p:grpSpPr>
          <p:pic>
            <p:nvPicPr>
              <p:cNvPr id="8" name="图片 7" descr="1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2"/>
              <a:stretch>
                <a:fillRect/>
              </a:stretch>
            </p:blipFill>
            <p:spPr>
              <a:xfrm>
                <a:off x="1028775" y="97018"/>
                <a:ext cx="9865096" cy="7081448"/>
              </a:xfrm>
              <a:prstGeom prst="rect">
                <a:avLst/>
              </a:prstGeom>
            </p:spPr>
          </p:pic>
          <p:pic>
            <p:nvPicPr>
              <p:cNvPr id="9" name="图片 8" descr="图片包含 女人, 游戏机, 男人, 年轻&#10;&#10;描述已自动生成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8470" y="4192389"/>
                <a:ext cx="2449772" cy="346656"/>
              </a:xfrm>
              <a:prstGeom prst="rect">
                <a:avLst/>
              </a:prstGeom>
            </p:spPr>
          </p:pic>
          <p:pic>
            <p:nvPicPr>
              <p:cNvPr id="10" name="图片 9" descr="图片包含 女人, 游戏机, 男人, 年轻&#10;&#10;描述已自动生成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33031" y="4539045"/>
                <a:ext cx="432048" cy="346656"/>
              </a:xfrm>
              <a:prstGeom prst="rect">
                <a:avLst/>
              </a:prstGeom>
            </p:spPr>
          </p:pic>
          <p:pic>
            <p:nvPicPr>
              <p:cNvPr id="11" name="图片 10" descr="图片包含 女人, 游戏机, 男人, 年轻&#10;&#10;描述已自动生成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81503" y="5344517"/>
                <a:ext cx="1008112" cy="144016"/>
              </a:xfrm>
              <a:prstGeom prst="rect">
                <a:avLst/>
              </a:prstGeom>
            </p:spPr>
          </p:pic>
          <p:pic>
            <p:nvPicPr>
              <p:cNvPr id="12" name="图片 11" descr="图片包含 女人, 游戏机, 男人, 年轻&#10;&#10;描述已自动生成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12727" y="5057246"/>
                <a:ext cx="288032" cy="231104"/>
              </a:xfrm>
              <a:prstGeom prst="rect">
                <a:avLst/>
              </a:prstGeom>
            </p:spPr>
          </p:pic>
          <p:pic>
            <p:nvPicPr>
              <p:cNvPr id="13" name="图片 12" descr="图片包含 女人, 游戏机, 男人, 年轻&#10;&#10;描述已自动生成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2747" y="5108527"/>
                <a:ext cx="288032" cy="231104"/>
              </a:xfrm>
              <a:prstGeom prst="rect">
                <a:avLst/>
              </a:prstGeom>
            </p:spPr>
          </p:pic>
          <p:pic>
            <p:nvPicPr>
              <p:cNvPr id="14" name="图片 13" descr="图片包含 女人, 游戏机, 男人, 年轻&#10;&#10;描述已自动生成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01459" y="5224079"/>
                <a:ext cx="288032" cy="231104"/>
              </a:xfrm>
              <a:prstGeom prst="rect">
                <a:avLst/>
              </a:prstGeom>
            </p:spPr>
          </p:pic>
          <p:pic>
            <p:nvPicPr>
              <p:cNvPr id="15" name="图片 14" descr="图片包含 女人, 游戏机, 男人, 年轻&#10;&#10;描述已自动生成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11693" y="5095864"/>
                <a:ext cx="288032" cy="231104"/>
              </a:xfrm>
              <a:prstGeom prst="rect">
                <a:avLst/>
              </a:prstGeom>
            </p:spPr>
          </p:pic>
        </p:grpSp>
        <p:pic>
          <p:nvPicPr>
            <p:cNvPr id="6" name="图片 5" descr="图片包含 女人, 游戏机, 男人, 年轻&#10;&#10;描述已自动生成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5915" y="4375923"/>
              <a:ext cx="1655061" cy="431314"/>
            </a:xfrm>
            <a:prstGeom prst="rect">
              <a:avLst/>
            </a:prstGeom>
          </p:spPr>
        </p:pic>
        <p:pic>
          <p:nvPicPr>
            <p:cNvPr id="7" name="图片 6" descr="图片包含 女人, 游戏机, 男人, 年轻&#10;&#10;描述已自动生成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7565" y="4763407"/>
              <a:ext cx="1793737" cy="509102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995460" y="1639003"/>
            <a:ext cx="4759736" cy="3709380"/>
            <a:chOff x="6958242" y="1608256"/>
            <a:chExt cx="5556250" cy="3988435"/>
          </a:xfrm>
        </p:grpSpPr>
        <p:grpSp>
          <p:nvGrpSpPr>
            <p:cNvPr id="17" name="组合 16"/>
            <p:cNvGrpSpPr/>
            <p:nvPr/>
          </p:nvGrpSpPr>
          <p:grpSpPr>
            <a:xfrm>
              <a:off x="6958242" y="1608256"/>
              <a:ext cx="5556250" cy="3988435"/>
              <a:chOff x="6958242" y="1608256"/>
              <a:chExt cx="5556250" cy="3988435"/>
            </a:xfrm>
          </p:grpSpPr>
          <p:pic>
            <p:nvPicPr>
              <p:cNvPr id="20" name="图片 19" descr="2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>
                <a:off x="6958242" y="1608256"/>
                <a:ext cx="5556250" cy="3988435"/>
              </a:xfrm>
              <a:prstGeom prst="rect">
                <a:avLst/>
              </a:prstGeom>
            </p:spPr>
          </p:pic>
          <p:pic>
            <p:nvPicPr>
              <p:cNvPr id="21" name="图片 20" descr="图片包含 女人, 游戏机, 男人, 年轻&#10;&#10;描述已自动生成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77647" y="3931901"/>
                <a:ext cx="1287355" cy="176048"/>
              </a:xfrm>
              <a:prstGeom prst="rect">
                <a:avLst/>
              </a:prstGeom>
            </p:spPr>
          </p:pic>
        </p:grpSp>
        <p:pic>
          <p:nvPicPr>
            <p:cNvPr id="18" name="图片 17" descr="图片包含 女人, 游戏机, 男人, 年轻&#10;&#10;描述已自动生成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7404" y="4311537"/>
              <a:ext cx="1655061" cy="384458"/>
            </a:xfrm>
            <a:prstGeom prst="rect">
              <a:avLst/>
            </a:prstGeom>
          </p:spPr>
        </p:pic>
        <p:pic>
          <p:nvPicPr>
            <p:cNvPr id="19" name="图片 18" descr="图片包含 女人, 游戏机, 男人, 年轻&#10;&#10;描述已自动生成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054" y="4652165"/>
              <a:ext cx="1793737" cy="509102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>
            <p:custDataLst>
              <p:tags r:id="rId12"/>
            </p:custDataLst>
          </p:nvPr>
        </p:nvSpPr>
        <p:spPr>
          <a:xfrm>
            <a:off x="1949450" y="219075"/>
            <a:ext cx="8349615" cy="790575"/>
          </a:xfrm>
          <a:prstGeom prst="rect">
            <a:avLst/>
          </a:prstGeom>
          <a:noFill/>
        </p:spPr>
        <p:txBody>
          <a:bodyPr wrap="square" rtlCol="0"/>
          <a:p>
            <a:r>
              <a:rPr lang="zh-CN" altLang="en-US" sz="3600" b="1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利用“厌恶损失”打造的</a:t>
            </a:r>
            <a:r>
              <a:rPr lang="zh-CN" altLang="en-US" sz="3600" b="1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案例</a:t>
            </a:r>
            <a:endParaRPr lang="zh-CN" altLang="en-US" sz="3600" b="1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609600" y="2790191"/>
            <a:ext cx="10964545" cy="2400300"/>
          </a:xfrm>
          <a:prstGeom prst="rect">
            <a:avLst/>
          </a:prstGeom>
          <a:pattFill prst="dkDnDiag">
            <a:fgClr>
              <a:srgbClr val="CDE2F8"/>
            </a:fgClr>
            <a:bgClr>
              <a:srgbClr val="D9D9D9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任意多边形: 形状 27"/>
          <p:cNvSpPr/>
          <p:nvPr>
            <p:custDataLst>
              <p:tags r:id="rId2"/>
            </p:custDataLst>
          </p:nvPr>
        </p:nvSpPr>
        <p:spPr>
          <a:xfrm rot="10800000">
            <a:off x="10253980" y="1454785"/>
            <a:ext cx="974091" cy="562611"/>
          </a:xfrm>
          <a:custGeom>
            <a:avLst/>
            <a:gdLst>
              <a:gd name="connsiteX0" fmla="*/ 174788 w 340237"/>
              <a:gd name="connsiteY0" fmla="*/ 0 h 415819"/>
              <a:gd name="connsiteX1" fmla="*/ 340237 w 340237"/>
              <a:gd name="connsiteY1" fmla="*/ 0 h 415819"/>
              <a:gd name="connsiteX2" fmla="*/ 241322 w 340237"/>
              <a:gd name="connsiteY2" fmla="*/ 415819 h 415819"/>
              <a:gd name="connsiteX3" fmla="*/ 0 w 340237"/>
              <a:gd name="connsiteY3" fmla="*/ 415819 h 41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4" h="886">
                <a:moveTo>
                  <a:pt x="372" y="0"/>
                </a:moveTo>
                <a:lnTo>
                  <a:pt x="725" y="0"/>
                </a:lnTo>
                <a:lnTo>
                  <a:pt x="514" y="886"/>
                </a:lnTo>
                <a:lnTo>
                  <a:pt x="0" y="886"/>
                </a:lnTo>
                <a:lnTo>
                  <a:pt x="372" y="0"/>
                </a:lnTo>
                <a:close/>
                <a:moveTo>
                  <a:pt x="1181" y="0"/>
                </a:moveTo>
                <a:lnTo>
                  <a:pt x="1534" y="0"/>
                </a:lnTo>
                <a:lnTo>
                  <a:pt x="1323" y="886"/>
                </a:lnTo>
                <a:lnTo>
                  <a:pt x="809" y="886"/>
                </a:lnTo>
                <a:lnTo>
                  <a:pt x="1181" y="0"/>
                </a:lnTo>
                <a:close/>
              </a:path>
            </a:pathLst>
          </a:custGeom>
          <a:solidFill>
            <a:srgbClr val="CDE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609556" y="5333239"/>
            <a:ext cx="10972889" cy="91527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4000" b="1" spc="22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rPr>
              <a:t>家长志愿者正在为幼儿制作玩教具</a:t>
            </a:r>
            <a:endParaRPr lang="zh-CN" altLang="en-US" sz="4000" b="1" spc="22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 charset="0"/>
            </a:endParaRPr>
          </a:p>
        </p:txBody>
      </p:sp>
      <p:pic>
        <p:nvPicPr>
          <p:cNvPr id="2" name="Picture 1" descr="placingpictureplaceholder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3400407" y="1023649"/>
            <a:ext cx="2634635" cy="3578700"/>
          </a:xfrm>
          <a:prstGeom prst="rect">
            <a:avLst/>
          </a:prstGeom>
        </p:spPr>
      </p:pic>
      <p:pic>
        <p:nvPicPr>
          <p:cNvPr id="3" name="Picture 2" descr="placingpictureplaceholder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6156961" y="1023649"/>
            <a:ext cx="2634635" cy="35787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赵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>
            <p:custDataLst>
              <p:tags r:id="rId1"/>
            </p:custDataLst>
          </p:nvPr>
        </p:nvSpPr>
        <p:spPr>
          <a:xfrm>
            <a:off x="-317" y="2569036"/>
            <a:ext cx="454313" cy="36533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44" name="矩形 43"/>
          <p:cNvSpPr/>
          <p:nvPr>
            <p:custDataLst>
              <p:tags r:id="rId2"/>
            </p:custDataLst>
          </p:nvPr>
        </p:nvSpPr>
        <p:spPr>
          <a:xfrm>
            <a:off x="3536784" y="5876257"/>
            <a:ext cx="3827277" cy="338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46" name="矩形 45"/>
          <p:cNvSpPr/>
          <p:nvPr>
            <p:custDataLst>
              <p:tags r:id="rId3"/>
            </p:custDataLst>
          </p:nvPr>
        </p:nvSpPr>
        <p:spPr>
          <a:xfrm>
            <a:off x="7500252" y="2569036"/>
            <a:ext cx="4692155" cy="3822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 dirty="0"/>
          </a:p>
        </p:txBody>
      </p:sp>
      <p:pic>
        <p:nvPicPr>
          <p:cNvPr id="48" name="图片 4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1838" b="1838"/>
          <a:stretch>
            <a:fillRect/>
          </a:stretch>
        </p:blipFill>
        <p:spPr>
          <a:xfrm>
            <a:off x="567468" y="2569034"/>
            <a:ext cx="2848464" cy="3652592"/>
          </a:xfrm>
          <a:custGeom>
            <a:avLst/>
            <a:gdLst>
              <a:gd name="connsiteX0" fmla="*/ 0 w 2848295"/>
              <a:gd name="connsiteY0" fmla="*/ 0 h 3652375"/>
              <a:gd name="connsiteX1" fmla="*/ 2848295 w 2848295"/>
              <a:gd name="connsiteY1" fmla="*/ 0 h 3652375"/>
              <a:gd name="connsiteX2" fmla="*/ 2848295 w 2848295"/>
              <a:gd name="connsiteY2" fmla="*/ 3652375 h 3652375"/>
              <a:gd name="connsiteX3" fmla="*/ 0 w 2848295"/>
              <a:gd name="connsiteY3" fmla="*/ 3652375 h 365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8295" h="3652375">
                <a:moveTo>
                  <a:pt x="0" y="0"/>
                </a:moveTo>
                <a:lnTo>
                  <a:pt x="2848295" y="0"/>
                </a:lnTo>
                <a:lnTo>
                  <a:pt x="2848295" y="3652375"/>
                </a:lnTo>
                <a:lnTo>
                  <a:pt x="0" y="3652375"/>
                </a:lnTo>
                <a:close/>
              </a:path>
            </a:pathLst>
          </a:custGeom>
        </p:spPr>
      </p:pic>
      <p:pic>
        <p:nvPicPr>
          <p:cNvPr id="51" name="图片 5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4756" r="4756"/>
          <a:stretch>
            <a:fillRect/>
          </a:stretch>
        </p:blipFill>
        <p:spPr>
          <a:xfrm>
            <a:off x="3536575" y="2569148"/>
            <a:ext cx="3822949" cy="3168607"/>
          </a:xfrm>
          <a:custGeom>
            <a:avLst/>
            <a:gdLst>
              <a:gd name="connsiteX0" fmla="*/ 0 w 3822722"/>
              <a:gd name="connsiteY0" fmla="*/ 0 h 3168418"/>
              <a:gd name="connsiteX1" fmla="*/ 3822722 w 3822722"/>
              <a:gd name="connsiteY1" fmla="*/ 0 h 3168418"/>
              <a:gd name="connsiteX2" fmla="*/ 3822722 w 3822722"/>
              <a:gd name="connsiteY2" fmla="*/ 3168418 h 3168418"/>
              <a:gd name="connsiteX3" fmla="*/ 0 w 3822722"/>
              <a:gd name="connsiteY3" fmla="*/ 3168418 h 3168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22722" h="3168418">
                <a:moveTo>
                  <a:pt x="0" y="0"/>
                </a:moveTo>
                <a:lnTo>
                  <a:pt x="3822722" y="0"/>
                </a:lnTo>
                <a:lnTo>
                  <a:pt x="3822722" y="3168418"/>
                </a:lnTo>
                <a:lnTo>
                  <a:pt x="0" y="3168418"/>
                </a:lnTo>
                <a:close/>
              </a:path>
            </a:pathLst>
          </a:custGeom>
        </p:spPr>
      </p:pic>
      <p:pic>
        <p:nvPicPr>
          <p:cNvPr id="53" name="图片 5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t="25082" b="25082"/>
          <a:stretch>
            <a:fillRect/>
          </a:stretch>
        </p:blipFill>
        <p:spPr>
          <a:xfrm>
            <a:off x="7500252" y="3096813"/>
            <a:ext cx="4692155" cy="3117904"/>
          </a:xfrm>
          <a:custGeom>
            <a:avLst/>
            <a:gdLst>
              <a:gd name="connsiteX0" fmla="*/ 0 w 4691876"/>
              <a:gd name="connsiteY0" fmla="*/ 0 h 3117719"/>
              <a:gd name="connsiteX1" fmla="*/ 4691876 w 4691876"/>
              <a:gd name="connsiteY1" fmla="*/ 0 h 3117719"/>
              <a:gd name="connsiteX2" fmla="*/ 4691876 w 4691876"/>
              <a:gd name="connsiteY2" fmla="*/ 3117719 h 3117719"/>
              <a:gd name="connsiteX3" fmla="*/ 0 w 4691876"/>
              <a:gd name="connsiteY3" fmla="*/ 3117719 h 311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1876" h="3117719">
                <a:moveTo>
                  <a:pt x="0" y="0"/>
                </a:moveTo>
                <a:lnTo>
                  <a:pt x="4691876" y="0"/>
                </a:lnTo>
                <a:lnTo>
                  <a:pt x="4691876" y="3117719"/>
                </a:lnTo>
                <a:lnTo>
                  <a:pt x="0" y="3117719"/>
                </a:lnTo>
                <a:close/>
              </a:path>
            </a:pathLst>
          </a:custGeom>
        </p:spPr>
      </p:pic>
      <p:sp>
        <p:nvSpPr>
          <p:cNvPr id="3" name="文本框 2"/>
          <p:cNvSpPr txBox="1"/>
          <p:nvPr>
            <p:custDataLst>
              <p:tags r:id="rId10"/>
            </p:custDataLst>
          </p:nvPr>
        </p:nvSpPr>
        <p:spPr>
          <a:xfrm>
            <a:off x="1219161" y="1300487"/>
            <a:ext cx="9753676" cy="9144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5065" b="1" spc="22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rPr>
              <a:t>家长志愿者制作的玩教具</a:t>
            </a:r>
            <a:endParaRPr lang="zh-CN" altLang="en-US" sz="5065" b="1" spc="22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  <a:sym typeface="Calibri" panose="020F050202020403020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21"/>
          <p:cNvSpPr/>
          <p:nvPr>
            <p:custDataLst>
              <p:tags r:id="rId1"/>
            </p:custDataLst>
          </p:nvPr>
        </p:nvSpPr>
        <p:spPr>
          <a:xfrm>
            <a:off x="10363200" y="609605"/>
            <a:ext cx="304803" cy="304803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椭圆 22"/>
          <p:cNvSpPr/>
          <p:nvPr>
            <p:custDataLst>
              <p:tags r:id="rId2"/>
            </p:custDataLst>
          </p:nvPr>
        </p:nvSpPr>
        <p:spPr>
          <a:xfrm>
            <a:off x="10819131" y="609605"/>
            <a:ext cx="304803" cy="304803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椭圆 23"/>
          <p:cNvSpPr/>
          <p:nvPr>
            <p:custDataLst>
              <p:tags r:id="rId3"/>
            </p:custDataLst>
          </p:nvPr>
        </p:nvSpPr>
        <p:spPr>
          <a:xfrm>
            <a:off x="11277600" y="609605"/>
            <a:ext cx="304803" cy="304803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任意多边形 24"/>
          <p:cNvSpPr/>
          <p:nvPr>
            <p:custDataLst>
              <p:tags r:id="rId4"/>
            </p:custDataLst>
          </p:nvPr>
        </p:nvSpPr>
        <p:spPr>
          <a:xfrm>
            <a:off x="-1269" y="5223511"/>
            <a:ext cx="1847215" cy="16224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858" h="2510">
                <a:moveTo>
                  <a:pt x="780" y="0"/>
                </a:moveTo>
                <a:cubicBezTo>
                  <a:pt x="1927" y="0"/>
                  <a:pt x="2858" y="931"/>
                  <a:pt x="2858" y="2079"/>
                </a:cubicBezTo>
                <a:cubicBezTo>
                  <a:pt x="2858" y="2222"/>
                  <a:pt x="2843" y="2362"/>
                  <a:pt x="2816" y="2497"/>
                </a:cubicBezTo>
                <a:lnTo>
                  <a:pt x="2813" y="2510"/>
                </a:lnTo>
                <a:lnTo>
                  <a:pt x="0" y="2510"/>
                </a:lnTo>
                <a:lnTo>
                  <a:pt x="0" y="151"/>
                </a:lnTo>
                <a:lnTo>
                  <a:pt x="17" y="144"/>
                </a:lnTo>
                <a:cubicBezTo>
                  <a:pt x="253" y="51"/>
                  <a:pt x="510" y="0"/>
                  <a:pt x="780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AutoShape 3"/>
          <p:cNvSpPr>
            <a:spLocks noChangeAspect="1" noChangeArrowheads="1" noTextEdit="1"/>
          </p:cNvSpPr>
          <p:nvPr>
            <p:custDataLst>
              <p:tags r:id="rId5"/>
            </p:custDataLst>
          </p:nvPr>
        </p:nvSpPr>
        <p:spPr bwMode="auto">
          <a:xfrm>
            <a:off x="765811" y="1511300"/>
            <a:ext cx="673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Freeform 5"/>
          <p:cNvSpPr>
            <a:spLocks noEditPoints="1"/>
          </p:cNvSpPr>
          <p:nvPr>
            <p:custDataLst>
              <p:tags r:id="rId6"/>
            </p:custDataLst>
          </p:nvPr>
        </p:nvSpPr>
        <p:spPr bwMode="auto">
          <a:xfrm>
            <a:off x="609605" y="1219211"/>
            <a:ext cx="780415" cy="610871"/>
          </a:xfrm>
          <a:custGeom>
            <a:avLst/>
            <a:gdLst>
              <a:gd name="T0" fmla="*/ 87 w 234"/>
              <a:gd name="T1" fmla="*/ 122 h 217"/>
              <a:gd name="T2" fmla="*/ 87 w 234"/>
              <a:gd name="T3" fmla="*/ 217 h 217"/>
              <a:gd name="T4" fmla="*/ 0 w 234"/>
              <a:gd name="T5" fmla="*/ 217 h 217"/>
              <a:gd name="T6" fmla="*/ 0 w 234"/>
              <a:gd name="T7" fmla="*/ 142 h 217"/>
              <a:gd name="T8" fmla="*/ 14 w 234"/>
              <a:gd name="T9" fmla="*/ 55 h 217"/>
              <a:gd name="T10" fmla="*/ 74 w 234"/>
              <a:gd name="T11" fmla="*/ 0 h 217"/>
              <a:gd name="T12" fmla="*/ 94 w 234"/>
              <a:gd name="T13" fmla="*/ 32 h 217"/>
              <a:gd name="T14" fmla="*/ 58 w 234"/>
              <a:gd name="T15" fmla="*/ 63 h 217"/>
              <a:gd name="T16" fmla="*/ 44 w 234"/>
              <a:gd name="T17" fmla="*/ 122 h 217"/>
              <a:gd name="T18" fmla="*/ 87 w 234"/>
              <a:gd name="T19" fmla="*/ 122 h 217"/>
              <a:gd name="T20" fmla="*/ 227 w 234"/>
              <a:gd name="T21" fmla="*/ 122 h 217"/>
              <a:gd name="T22" fmla="*/ 227 w 234"/>
              <a:gd name="T23" fmla="*/ 217 h 217"/>
              <a:gd name="T24" fmla="*/ 140 w 234"/>
              <a:gd name="T25" fmla="*/ 217 h 217"/>
              <a:gd name="T26" fmla="*/ 140 w 234"/>
              <a:gd name="T27" fmla="*/ 142 h 217"/>
              <a:gd name="T28" fmla="*/ 154 w 234"/>
              <a:gd name="T29" fmla="*/ 55 h 217"/>
              <a:gd name="T30" fmla="*/ 214 w 234"/>
              <a:gd name="T31" fmla="*/ 0 h 217"/>
              <a:gd name="T32" fmla="*/ 234 w 234"/>
              <a:gd name="T33" fmla="*/ 32 h 217"/>
              <a:gd name="T34" fmla="*/ 198 w 234"/>
              <a:gd name="T35" fmla="*/ 63 h 217"/>
              <a:gd name="T36" fmla="*/ 185 w 234"/>
              <a:gd name="T37" fmla="*/ 122 h 217"/>
              <a:gd name="T38" fmla="*/ 227 w 234"/>
              <a:gd name="T39" fmla="*/ 122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4" h="217">
                <a:moveTo>
                  <a:pt x="87" y="122"/>
                </a:moveTo>
                <a:cubicBezTo>
                  <a:pt x="87" y="217"/>
                  <a:pt x="87" y="217"/>
                  <a:pt x="87" y="217"/>
                </a:cubicBezTo>
                <a:cubicBezTo>
                  <a:pt x="0" y="217"/>
                  <a:pt x="0" y="217"/>
                  <a:pt x="0" y="217"/>
                </a:cubicBezTo>
                <a:cubicBezTo>
                  <a:pt x="0" y="142"/>
                  <a:pt x="0" y="142"/>
                  <a:pt x="0" y="142"/>
                </a:cubicBezTo>
                <a:cubicBezTo>
                  <a:pt x="0" y="102"/>
                  <a:pt x="5" y="73"/>
                  <a:pt x="14" y="55"/>
                </a:cubicBezTo>
                <a:cubicBezTo>
                  <a:pt x="27" y="30"/>
                  <a:pt x="47" y="12"/>
                  <a:pt x="74" y="0"/>
                </a:cubicBezTo>
                <a:cubicBezTo>
                  <a:pt x="94" y="32"/>
                  <a:pt x="94" y="32"/>
                  <a:pt x="94" y="32"/>
                </a:cubicBezTo>
                <a:cubicBezTo>
                  <a:pt x="78" y="38"/>
                  <a:pt x="65" y="49"/>
                  <a:pt x="58" y="63"/>
                </a:cubicBezTo>
                <a:cubicBezTo>
                  <a:pt x="50" y="76"/>
                  <a:pt x="45" y="96"/>
                  <a:pt x="44" y="122"/>
                </a:cubicBezTo>
                <a:lnTo>
                  <a:pt x="87" y="122"/>
                </a:lnTo>
                <a:close/>
                <a:moveTo>
                  <a:pt x="227" y="122"/>
                </a:moveTo>
                <a:cubicBezTo>
                  <a:pt x="227" y="217"/>
                  <a:pt x="227" y="217"/>
                  <a:pt x="227" y="217"/>
                </a:cubicBezTo>
                <a:cubicBezTo>
                  <a:pt x="140" y="217"/>
                  <a:pt x="140" y="217"/>
                  <a:pt x="140" y="217"/>
                </a:cubicBezTo>
                <a:cubicBezTo>
                  <a:pt x="140" y="142"/>
                  <a:pt x="140" y="142"/>
                  <a:pt x="140" y="142"/>
                </a:cubicBezTo>
                <a:cubicBezTo>
                  <a:pt x="140" y="102"/>
                  <a:pt x="145" y="73"/>
                  <a:pt x="154" y="55"/>
                </a:cubicBezTo>
                <a:cubicBezTo>
                  <a:pt x="167" y="30"/>
                  <a:pt x="187" y="12"/>
                  <a:pt x="214" y="0"/>
                </a:cubicBezTo>
                <a:cubicBezTo>
                  <a:pt x="234" y="32"/>
                  <a:pt x="234" y="32"/>
                  <a:pt x="234" y="32"/>
                </a:cubicBezTo>
                <a:cubicBezTo>
                  <a:pt x="218" y="38"/>
                  <a:pt x="206" y="49"/>
                  <a:pt x="198" y="63"/>
                </a:cubicBezTo>
                <a:cubicBezTo>
                  <a:pt x="190" y="76"/>
                  <a:pt x="185" y="96"/>
                  <a:pt x="185" y="122"/>
                </a:cubicBezTo>
                <a:lnTo>
                  <a:pt x="227" y="122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609557" y="2438420"/>
            <a:ext cx="4286275" cy="1371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8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5065" b="1" spc="22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rPr>
              <a:t>家长志愿者组织幼儿活动</a:t>
            </a:r>
            <a:endParaRPr lang="zh-CN" altLang="en-US" sz="5065" b="1" spc="22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  <a:sym typeface="Calibri" panose="020F0502020204030204" charset="0"/>
            </a:endParaRPr>
          </a:p>
        </p:txBody>
      </p:sp>
      <p:pic>
        <p:nvPicPr>
          <p:cNvPr id="4" name="Picture 3" descr="placingpictureplaceholder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l="6583" r="6583"/>
          <a:stretch>
            <a:fillRect/>
          </a:stretch>
        </p:blipFill>
        <p:spPr>
          <a:xfrm>
            <a:off x="5505441" y="1219211"/>
            <a:ext cx="2977540" cy="4572025"/>
          </a:xfrm>
          <a:prstGeom prst="rect">
            <a:avLst/>
          </a:prstGeom>
        </p:spPr>
      </p:pic>
      <p:pic>
        <p:nvPicPr>
          <p:cNvPr id="5" name="Picture 4" descr="placingpictureplaceholder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l="25578" r="25578"/>
          <a:stretch>
            <a:fillRect/>
          </a:stretch>
        </p:blipFill>
        <p:spPr>
          <a:xfrm>
            <a:off x="8604901" y="1219211"/>
            <a:ext cx="2977540" cy="457202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形 4"/>
          <p:cNvSpPr/>
          <p:nvPr>
            <p:custDataLst>
              <p:tags r:id="rId1"/>
            </p:custDataLst>
          </p:nvPr>
        </p:nvSpPr>
        <p:spPr>
          <a:xfrm>
            <a:off x="6666186" y="1785224"/>
            <a:ext cx="3748394" cy="3492890"/>
          </a:xfrm>
          <a:custGeom>
            <a:avLst/>
            <a:gdLst>
              <a:gd name="connsiteX0" fmla="*/ 2002865 w 3271785"/>
              <a:gd name="connsiteY0" fmla="*/ 246038 h 3048768"/>
              <a:gd name="connsiteX1" fmla="*/ 2317190 w 3271785"/>
              <a:gd name="connsiteY1" fmla="*/ 93638 h 3048768"/>
              <a:gd name="connsiteX2" fmla="*/ 2564840 w 3271785"/>
              <a:gd name="connsiteY2" fmla="*/ 17438 h 3048768"/>
              <a:gd name="connsiteX3" fmla="*/ 2793440 w 3271785"/>
              <a:gd name="connsiteY3" fmla="*/ 7913 h 3048768"/>
              <a:gd name="connsiteX4" fmla="*/ 3002990 w 3271785"/>
              <a:gd name="connsiteY4" fmla="*/ 103163 h 3048768"/>
              <a:gd name="connsiteX5" fmla="*/ 3174440 w 3271785"/>
              <a:gd name="connsiteY5" fmla="*/ 274613 h 3048768"/>
              <a:gd name="connsiteX6" fmla="*/ 3269690 w 3271785"/>
              <a:gd name="connsiteY6" fmla="*/ 627038 h 3048768"/>
              <a:gd name="connsiteX7" fmla="*/ 3250640 w 3271785"/>
              <a:gd name="connsiteY7" fmla="*/ 893738 h 3048768"/>
              <a:gd name="connsiteX8" fmla="*/ 3174440 w 3271785"/>
              <a:gd name="connsiteY8" fmla="*/ 1103288 h 3048768"/>
              <a:gd name="connsiteX9" fmla="*/ 3022040 w 3271785"/>
              <a:gd name="connsiteY9" fmla="*/ 1655738 h 3048768"/>
              <a:gd name="connsiteX10" fmla="*/ 3203015 w 3271785"/>
              <a:gd name="connsiteY10" fmla="*/ 2341538 h 3048768"/>
              <a:gd name="connsiteX11" fmla="*/ 3269690 w 3271785"/>
              <a:gd name="connsiteY11" fmla="*/ 2589188 h 3048768"/>
              <a:gd name="connsiteX12" fmla="*/ 3222065 w 3271785"/>
              <a:gd name="connsiteY12" fmla="*/ 2808263 h 3048768"/>
              <a:gd name="connsiteX13" fmla="*/ 2917265 w 3271785"/>
              <a:gd name="connsiteY13" fmla="*/ 3017813 h 3048768"/>
              <a:gd name="connsiteX14" fmla="*/ 2593415 w 3271785"/>
              <a:gd name="connsiteY14" fmla="*/ 3046388 h 3048768"/>
              <a:gd name="connsiteX15" fmla="*/ 1974290 w 3271785"/>
              <a:gd name="connsiteY15" fmla="*/ 2951138 h 3048768"/>
              <a:gd name="connsiteX16" fmla="*/ 1364690 w 3271785"/>
              <a:gd name="connsiteY16" fmla="*/ 2627288 h 3048768"/>
              <a:gd name="connsiteX17" fmla="*/ 226453 w 3271785"/>
              <a:gd name="connsiteY17" fmla="*/ 1546201 h 3048768"/>
              <a:gd name="connsiteX18" fmla="*/ 121678 w 3271785"/>
              <a:gd name="connsiteY18" fmla="*/ 1403326 h 3048768"/>
              <a:gd name="connsiteX19" fmla="*/ 12140 w 3271785"/>
              <a:gd name="connsiteY19" fmla="*/ 1160438 h 3048768"/>
              <a:gd name="connsiteX20" fmla="*/ 31190 w 3271785"/>
              <a:gd name="connsiteY20" fmla="*/ 931838 h 3048768"/>
              <a:gd name="connsiteX21" fmla="*/ 164540 w 3271785"/>
              <a:gd name="connsiteY21" fmla="*/ 760388 h 3048768"/>
              <a:gd name="connsiteX22" fmla="*/ 364565 w 3271785"/>
              <a:gd name="connsiteY22" fmla="*/ 703238 h 3048768"/>
              <a:gd name="connsiteX23" fmla="*/ 669365 w 3271785"/>
              <a:gd name="connsiteY23" fmla="*/ 674663 h 3048768"/>
              <a:gd name="connsiteX24" fmla="*/ 888440 w 3271785"/>
              <a:gd name="connsiteY24" fmla="*/ 684188 h 3048768"/>
              <a:gd name="connsiteX25" fmla="*/ 2002865 w 3271785"/>
              <a:gd name="connsiteY25" fmla="*/ 246038 h 3048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271785" h="3048768">
                <a:moveTo>
                  <a:pt x="2002865" y="246038"/>
                </a:moveTo>
                <a:cubicBezTo>
                  <a:pt x="2010485" y="242228"/>
                  <a:pt x="2138120" y="166981"/>
                  <a:pt x="2317190" y="93638"/>
                </a:cubicBezTo>
                <a:cubicBezTo>
                  <a:pt x="2408630" y="56491"/>
                  <a:pt x="2480068" y="32678"/>
                  <a:pt x="2564840" y="17438"/>
                </a:cubicBezTo>
                <a:cubicBezTo>
                  <a:pt x="2645803" y="3151"/>
                  <a:pt x="2710573" y="-8279"/>
                  <a:pt x="2793440" y="7913"/>
                </a:cubicBezTo>
                <a:cubicBezTo>
                  <a:pt x="2890595" y="26963"/>
                  <a:pt x="2957270" y="71731"/>
                  <a:pt x="3002990" y="103163"/>
                </a:cubicBezTo>
                <a:cubicBezTo>
                  <a:pt x="3039185" y="127928"/>
                  <a:pt x="3113480" y="181268"/>
                  <a:pt x="3174440" y="274613"/>
                </a:cubicBezTo>
                <a:cubicBezTo>
                  <a:pt x="3254450" y="398438"/>
                  <a:pt x="3262070" y="519406"/>
                  <a:pt x="3269690" y="627038"/>
                </a:cubicBezTo>
                <a:cubicBezTo>
                  <a:pt x="3278263" y="761341"/>
                  <a:pt x="3258260" y="861353"/>
                  <a:pt x="3250640" y="893738"/>
                </a:cubicBezTo>
                <a:cubicBezTo>
                  <a:pt x="3226828" y="997561"/>
                  <a:pt x="3191585" y="1068046"/>
                  <a:pt x="3174440" y="1103288"/>
                </a:cubicBezTo>
                <a:cubicBezTo>
                  <a:pt x="3154438" y="1145198"/>
                  <a:pt x="3030613" y="1403326"/>
                  <a:pt x="3022040" y="1655738"/>
                </a:cubicBezTo>
                <a:cubicBezTo>
                  <a:pt x="3011563" y="1953871"/>
                  <a:pt x="3161105" y="2255813"/>
                  <a:pt x="3203015" y="2341538"/>
                </a:cubicBezTo>
                <a:cubicBezTo>
                  <a:pt x="3221113" y="2378686"/>
                  <a:pt x="3267785" y="2468221"/>
                  <a:pt x="3269690" y="2589188"/>
                </a:cubicBezTo>
                <a:cubicBezTo>
                  <a:pt x="3270643" y="2632051"/>
                  <a:pt x="3270643" y="2719681"/>
                  <a:pt x="3222065" y="2808263"/>
                </a:cubicBezTo>
                <a:cubicBezTo>
                  <a:pt x="3144913" y="2947328"/>
                  <a:pt x="2997275" y="2993048"/>
                  <a:pt x="2917265" y="3017813"/>
                </a:cubicBezTo>
                <a:cubicBezTo>
                  <a:pt x="2825825" y="3046388"/>
                  <a:pt x="2740100" y="3053056"/>
                  <a:pt x="2593415" y="3046388"/>
                </a:cubicBezTo>
                <a:cubicBezTo>
                  <a:pt x="2403868" y="3037816"/>
                  <a:pt x="2213368" y="3028291"/>
                  <a:pt x="1974290" y="2951138"/>
                </a:cubicBezTo>
                <a:cubicBezTo>
                  <a:pt x="1739975" y="2875891"/>
                  <a:pt x="1589480" y="2776831"/>
                  <a:pt x="1364690" y="2627288"/>
                </a:cubicBezTo>
                <a:cubicBezTo>
                  <a:pt x="730325" y="2205331"/>
                  <a:pt x="347420" y="1715746"/>
                  <a:pt x="226453" y="1546201"/>
                </a:cubicBezTo>
                <a:cubicBezTo>
                  <a:pt x="178828" y="1479526"/>
                  <a:pt x="213118" y="1523341"/>
                  <a:pt x="121678" y="1403326"/>
                </a:cubicBezTo>
                <a:cubicBezTo>
                  <a:pt x="87388" y="1358558"/>
                  <a:pt x="28333" y="1212826"/>
                  <a:pt x="12140" y="1160438"/>
                </a:cubicBezTo>
                <a:cubicBezTo>
                  <a:pt x="-19292" y="1057568"/>
                  <a:pt x="18808" y="962318"/>
                  <a:pt x="31190" y="931838"/>
                </a:cubicBezTo>
                <a:cubicBezTo>
                  <a:pt x="43573" y="900406"/>
                  <a:pt x="78815" y="816586"/>
                  <a:pt x="164540" y="760388"/>
                </a:cubicBezTo>
                <a:cubicBezTo>
                  <a:pt x="209308" y="730861"/>
                  <a:pt x="261695" y="721336"/>
                  <a:pt x="364565" y="703238"/>
                </a:cubicBezTo>
                <a:cubicBezTo>
                  <a:pt x="512203" y="677521"/>
                  <a:pt x="627455" y="674663"/>
                  <a:pt x="669365" y="674663"/>
                </a:cubicBezTo>
                <a:cubicBezTo>
                  <a:pt x="781760" y="673711"/>
                  <a:pt x="862723" y="682283"/>
                  <a:pt x="888440" y="684188"/>
                </a:cubicBezTo>
                <a:cubicBezTo>
                  <a:pt x="1206575" y="710858"/>
                  <a:pt x="1619960" y="469876"/>
                  <a:pt x="2002865" y="246038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sp>
        <p:nvSpPr>
          <p:cNvPr id="8" name="图形 9"/>
          <p:cNvSpPr/>
          <p:nvPr>
            <p:custDataLst>
              <p:tags r:id="rId2"/>
            </p:custDataLst>
          </p:nvPr>
        </p:nvSpPr>
        <p:spPr>
          <a:xfrm>
            <a:off x="6626489" y="4405887"/>
            <a:ext cx="1560490" cy="726411"/>
          </a:xfrm>
          <a:custGeom>
            <a:avLst/>
            <a:gdLst>
              <a:gd name="connsiteX0" fmla="*/ 0 w 1362074"/>
              <a:gd name="connsiteY0" fmla="*/ 0 h 634048"/>
              <a:gd name="connsiteX1" fmla="*/ 180975 w 1362074"/>
              <a:gd name="connsiteY1" fmla="*/ 323850 h 634048"/>
              <a:gd name="connsiteX2" fmla="*/ 400050 w 1362074"/>
              <a:gd name="connsiteY2" fmla="*/ 504825 h 634048"/>
              <a:gd name="connsiteX3" fmla="*/ 657225 w 1362074"/>
              <a:gd name="connsiteY3" fmla="*/ 609600 h 634048"/>
              <a:gd name="connsiteX4" fmla="*/ 971550 w 1362074"/>
              <a:gd name="connsiteY4" fmla="*/ 628650 h 634048"/>
              <a:gd name="connsiteX5" fmla="*/ 1171575 w 1362074"/>
              <a:gd name="connsiteY5" fmla="*/ 590550 h 634048"/>
              <a:gd name="connsiteX6" fmla="*/ 1362075 w 1362074"/>
              <a:gd name="connsiteY6" fmla="*/ 514350 h 63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2074" h="634048">
                <a:moveTo>
                  <a:pt x="0" y="0"/>
                </a:moveTo>
                <a:cubicBezTo>
                  <a:pt x="24765" y="80963"/>
                  <a:pt x="76200" y="203835"/>
                  <a:pt x="180975" y="323850"/>
                </a:cubicBezTo>
                <a:cubicBezTo>
                  <a:pt x="208598" y="355283"/>
                  <a:pt x="281940" y="434340"/>
                  <a:pt x="400050" y="504825"/>
                </a:cubicBezTo>
                <a:cubicBezTo>
                  <a:pt x="509588" y="570548"/>
                  <a:pt x="607695" y="598170"/>
                  <a:pt x="657225" y="609600"/>
                </a:cubicBezTo>
                <a:cubicBezTo>
                  <a:pt x="799148" y="642938"/>
                  <a:pt x="912495" y="634365"/>
                  <a:pt x="971550" y="628650"/>
                </a:cubicBezTo>
                <a:cubicBezTo>
                  <a:pt x="1013460" y="624840"/>
                  <a:pt x="1085850" y="615315"/>
                  <a:pt x="1171575" y="590550"/>
                </a:cubicBezTo>
                <a:cubicBezTo>
                  <a:pt x="1248728" y="568643"/>
                  <a:pt x="1312545" y="540068"/>
                  <a:pt x="1362075" y="514350"/>
                </a:cubicBezTo>
              </a:path>
            </a:pathLst>
          </a:custGeom>
          <a:noFill/>
          <a:ln w="38100" cap="flat">
            <a:solidFill>
              <a:schemeClr val="accent1">
                <a:lumMod val="40000"/>
                <a:lumOff val="60000"/>
              </a:schemeClr>
            </a:solidFill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sp>
        <p:nvSpPr>
          <p:cNvPr id="12" name="图形 8"/>
          <p:cNvSpPr/>
          <p:nvPr>
            <p:custDataLst>
              <p:tags r:id="rId3"/>
            </p:custDataLst>
          </p:nvPr>
        </p:nvSpPr>
        <p:spPr>
          <a:xfrm>
            <a:off x="6686919" y="1730000"/>
            <a:ext cx="2040642" cy="1658705"/>
          </a:xfrm>
          <a:custGeom>
            <a:avLst/>
            <a:gdLst>
              <a:gd name="connsiteX0" fmla="*/ 0 w 1781174"/>
              <a:gd name="connsiteY0" fmla="*/ 1447800 h 1447800"/>
              <a:gd name="connsiteX1" fmla="*/ 466725 w 1781174"/>
              <a:gd name="connsiteY1" fmla="*/ 666750 h 1447800"/>
              <a:gd name="connsiteX2" fmla="*/ 1143000 w 1781174"/>
              <a:gd name="connsiteY2" fmla="*/ 161925 h 1447800"/>
              <a:gd name="connsiteX3" fmla="*/ 1781175 w 1781174"/>
              <a:gd name="connsiteY3" fmla="*/ 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1174" h="1447800">
                <a:moveTo>
                  <a:pt x="0" y="1447800"/>
                </a:moveTo>
                <a:cubicBezTo>
                  <a:pt x="70485" y="1249680"/>
                  <a:pt x="204788" y="953453"/>
                  <a:pt x="466725" y="666750"/>
                </a:cubicBezTo>
                <a:cubicBezTo>
                  <a:pt x="574358" y="548640"/>
                  <a:pt x="785813" y="321945"/>
                  <a:pt x="1143000" y="161925"/>
                </a:cubicBezTo>
                <a:cubicBezTo>
                  <a:pt x="1397318" y="47625"/>
                  <a:pt x="1627823" y="12383"/>
                  <a:pt x="1781175" y="0"/>
                </a:cubicBezTo>
              </a:path>
            </a:pathLst>
          </a:custGeom>
          <a:noFill/>
          <a:ln w="38100" cap="flat">
            <a:solidFill>
              <a:schemeClr val="accent1">
                <a:lumMod val="40000"/>
                <a:lumOff val="60000"/>
              </a:schemeClr>
            </a:solidFill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sp>
        <p:nvSpPr>
          <p:cNvPr id="14" name="图形 12"/>
          <p:cNvSpPr/>
          <p:nvPr>
            <p:custDataLst>
              <p:tags r:id="rId4"/>
            </p:custDataLst>
          </p:nvPr>
        </p:nvSpPr>
        <p:spPr>
          <a:xfrm>
            <a:off x="9602825" y="3026243"/>
            <a:ext cx="1675006" cy="1817091"/>
          </a:xfrm>
          <a:custGeom>
            <a:avLst/>
            <a:gdLst>
              <a:gd name="connsiteX0" fmla="*/ 1304925 w 1462028"/>
              <a:gd name="connsiteY0" fmla="*/ 0 h 1586048"/>
              <a:gd name="connsiteX1" fmla="*/ 1419225 w 1462028"/>
              <a:gd name="connsiteY1" fmla="*/ 247650 h 1586048"/>
              <a:gd name="connsiteX2" fmla="*/ 1457325 w 1462028"/>
              <a:gd name="connsiteY2" fmla="*/ 419100 h 1586048"/>
              <a:gd name="connsiteX3" fmla="*/ 1457325 w 1462028"/>
              <a:gd name="connsiteY3" fmla="*/ 609600 h 1586048"/>
              <a:gd name="connsiteX4" fmla="*/ 1419225 w 1462028"/>
              <a:gd name="connsiteY4" fmla="*/ 895350 h 1586048"/>
              <a:gd name="connsiteX5" fmla="*/ 1257300 w 1462028"/>
              <a:gd name="connsiteY5" fmla="*/ 1200150 h 1586048"/>
              <a:gd name="connsiteX6" fmla="*/ 1076325 w 1462028"/>
              <a:gd name="connsiteY6" fmla="*/ 1390650 h 1586048"/>
              <a:gd name="connsiteX7" fmla="*/ 666750 w 1462028"/>
              <a:gd name="connsiteY7" fmla="*/ 1562100 h 1586048"/>
              <a:gd name="connsiteX8" fmla="*/ 295275 w 1462028"/>
              <a:gd name="connsiteY8" fmla="*/ 1581150 h 1586048"/>
              <a:gd name="connsiteX9" fmla="*/ 0 w 1462028"/>
              <a:gd name="connsiteY9" fmla="*/ 1524000 h 158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62028" h="1586048">
                <a:moveTo>
                  <a:pt x="1304925" y="0"/>
                </a:moveTo>
                <a:cubicBezTo>
                  <a:pt x="1364933" y="97155"/>
                  <a:pt x="1399223" y="184785"/>
                  <a:pt x="1419225" y="247650"/>
                </a:cubicBezTo>
                <a:cubicBezTo>
                  <a:pt x="1430655" y="284798"/>
                  <a:pt x="1448753" y="341948"/>
                  <a:pt x="1457325" y="419100"/>
                </a:cubicBezTo>
                <a:cubicBezTo>
                  <a:pt x="1462088" y="457200"/>
                  <a:pt x="1464945" y="507683"/>
                  <a:pt x="1457325" y="609600"/>
                </a:cubicBezTo>
                <a:cubicBezTo>
                  <a:pt x="1447800" y="747713"/>
                  <a:pt x="1442085" y="816293"/>
                  <a:pt x="1419225" y="895350"/>
                </a:cubicBezTo>
                <a:cubicBezTo>
                  <a:pt x="1377315" y="1039178"/>
                  <a:pt x="1304925" y="1136333"/>
                  <a:pt x="1257300" y="1200150"/>
                </a:cubicBezTo>
                <a:cubicBezTo>
                  <a:pt x="1217295" y="1252538"/>
                  <a:pt x="1164908" y="1323023"/>
                  <a:pt x="1076325" y="1390650"/>
                </a:cubicBezTo>
                <a:cubicBezTo>
                  <a:pt x="925830" y="1506855"/>
                  <a:pt x="772478" y="1540193"/>
                  <a:pt x="666750" y="1562100"/>
                </a:cubicBezTo>
                <a:cubicBezTo>
                  <a:pt x="636270" y="1568768"/>
                  <a:pt x="489585" y="1597343"/>
                  <a:pt x="295275" y="1581150"/>
                </a:cubicBezTo>
                <a:cubicBezTo>
                  <a:pt x="173355" y="1570673"/>
                  <a:pt x="73343" y="1546860"/>
                  <a:pt x="0" y="1524000"/>
                </a:cubicBezTo>
              </a:path>
            </a:pathLst>
          </a:custGeom>
          <a:noFill/>
          <a:ln w="38100" cap="flat">
            <a:solidFill>
              <a:schemeClr val="accent1">
                <a:lumMod val="40000"/>
                <a:lumOff val="60000"/>
              </a:schemeClr>
            </a:solidFill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sp>
        <p:nvSpPr>
          <p:cNvPr id="15" name="椭圆 14"/>
          <p:cNvSpPr/>
          <p:nvPr>
            <p:custDataLst>
              <p:tags r:id="rId5"/>
            </p:custDataLst>
          </p:nvPr>
        </p:nvSpPr>
        <p:spPr>
          <a:xfrm>
            <a:off x="10878385" y="2708463"/>
            <a:ext cx="239930" cy="23993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6"/>
            </p:custDataLst>
          </p:nvPr>
        </p:nvSpPr>
        <p:spPr>
          <a:xfrm>
            <a:off x="8270798" y="4778592"/>
            <a:ext cx="239930" cy="239930"/>
          </a:xfrm>
          <a:prstGeom prst="ellips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>
            <p:custDataLst>
              <p:tags r:id="rId7"/>
            </p:custDataLst>
          </p:nvPr>
        </p:nvSpPr>
        <p:spPr>
          <a:xfrm>
            <a:off x="6506524" y="3443929"/>
            <a:ext cx="239930" cy="23993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>
            <p:custDataLst>
              <p:tags r:id="rId8"/>
            </p:custDataLst>
          </p:nvPr>
        </p:nvGrpSpPr>
        <p:grpSpPr>
          <a:xfrm rot="3089906">
            <a:off x="8762195" y="1575920"/>
            <a:ext cx="298836" cy="308159"/>
            <a:chOff x="5334043" y="1683587"/>
            <a:chExt cx="619308" cy="638631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9" name="矩形: 圆角 18"/>
            <p:cNvSpPr/>
            <p:nvPr>
              <p:custDataLst>
                <p:tags r:id="rId9"/>
              </p:custDataLst>
            </p:nvPr>
          </p:nvSpPr>
          <p:spPr>
            <a:xfrm rot="5400000">
              <a:off x="5421187" y="1879766"/>
              <a:ext cx="66675" cy="240963"/>
            </a:xfrm>
            <a:prstGeom prst="roundRect">
              <a:avLst>
                <a:gd name="adj" fmla="val 50000"/>
              </a:avLst>
            </a:prstGeom>
            <a:solidFill>
              <a:prstClr val="blac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矩形: 圆角 22"/>
            <p:cNvSpPr/>
            <p:nvPr>
              <p:custDataLst>
                <p:tags r:id="rId10"/>
              </p:custDataLst>
            </p:nvPr>
          </p:nvSpPr>
          <p:spPr>
            <a:xfrm>
              <a:off x="5613795" y="2081255"/>
              <a:ext cx="66675" cy="240963"/>
            </a:xfrm>
            <a:prstGeom prst="roundRect">
              <a:avLst>
                <a:gd name="adj" fmla="val 50000"/>
              </a:avLst>
            </a:prstGeom>
            <a:solidFill>
              <a:prstClr val="blac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矩形: 圆角 23"/>
            <p:cNvSpPr/>
            <p:nvPr>
              <p:custDataLst>
                <p:tags r:id="rId11"/>
              </p:custDataLst>
            </p:nvPr>
          </p:nvSpPr>
          <p:spPr>
            <a:xfrm rot="16200000">
              <a:off x="5799532" y="1879766"/>
              <a:ext cx="66675" cy="240963"/>
            </a:xfrm>
            <a:prstGeom prst="roundRect">
              <a:avLst>
                <a:gd name="adj" fmla="val 50000"/>
              </a:avLst>
            </a:prstGeom>
            <a:solidFill>
              <a:prstClr val="blac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" name="矩形: 圆角 24"/>
            <p:cNvSpPr/>
            <p:nvPr>
              <p:custDataLst>
                <p:tags r:id="rId12"/>
              </p:custDataLst>
            </p:nvPr>
          </p:nvSpPr>
          <p:spPr>
            <a:xfrm>
              <a:off x="5613795" y="1683587"/>
              <a:ext cx="66675" cy="240963"/>
            </a:xfrm>
            <a:prstGeom prst="roundRect">
              <a:avLst>
                <a:gd name="adj" fmla="val 50000"/>
              </a:avLst>
            </a:prstGeom>
            <a:solidFill>
              <a:prstClr val="blac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>
            <p:custDataLst>
              <p:tags r:id="rId13"/>
            </p:custDataLst>
          </p:nvPr>
        </p:nvGrpSpPr>
        <p:grpSpPr>
          <a:xfrm rot="2026710">
            <a:off x="6439067" y="4073824"/>
            <a:ext cx="298836" cy="308159"/>
            <a:chOff x="5334043" y="1683587"/>
            <a:chExt cx="619308" cy="638631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8" name="矩形: 圆角 27"/>
            <p:cNvSpPr/>
            <p:nvPr>
              <p:custDataLst>
                <p:tags r:id="rId14"/>
              </p:custDataLst>
            </p:nvPr>
          </p:nvSpPr>
          <p:spPr>
            <a:xfrm rot="5400000">
              <a:off x="5421187" y="1879766"/>
              <a:ext cx="66675" cy="240963"/>
            </a:xfrm>
            <a:prstGeom prst="roundRect">
              <a:avLst>
                <a:gd name="adj" fmla="val 50000"/>
              </a:avLst>
            </a:prstGeom>
            <a:solidFill>
              <a:prstClr val="blac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矩形: 圆角 28"/>
            <p:cNvSpPr/>
            <p:nvPr>
              <p:custDataLst>
                <p:tags r:id="rId15"/>
              </p:custDataLst>
            </p:nvPr>
          </p:nvSpPr>
          <p:spPr>
            <a:xfrm>
              <a:off x="5613795" y="2081255"/>
              <a:ext cx="66675" cy="240963"/>
            </a:xfrm>
            <a:prstGeom prst="roundRect">
              <a:avLst>
                <a:gd name="adj" fmla="val 50000"/>
              </a:avLst>
            </a:prstGeom>
            <a:solidFill>
              <a:prstClr val="blac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0" name="矩形: 圆角 29"/>
            <p:cNvSpPr/>
            <p:nvPr>
              <p:custDataLst>
                <p:tags r:id="rId16"/>
              </p:custDataLst>
            </p:nvPr>
          </p:nvSpPr>
          <p:spPr>
            <a:xfrm rot="16200000">
              <a:off x="5799532" y="1879766"/>
              <a:ext cx="66675" cy="240963"/>
            </a:xfrm>
            <a:prstGeom prst="roundRect">
              <a:avLst>
                <a:gd name="adj" fmla="val 50000"/>
              </a:avLst>
            </a:prstGeom>
            <a:solidFill>
              <a:prstClr val="blac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>
              <p:custDataLst>
                <p:tags r:id="rId17"/>
              </p:custDataLst>
            </p:nvPr>
          </p:nvSpPr>
          <p:spPr>
            <a:xfrm>
              <a:off x="5613795" y="1683587"/>
              <a:ext cx="66675" cy="240963"/>
            </a:xfrm>
            <a:prstGeom prst="roundRect">
              <a:avLst>
                <a:gd name="adj" fmla="val 50000"/>
              </a:avLst>
            </a:prstGeom>
            <a:solidFill>
              <a:prstClr val="blac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2" name="组合 31"/>
          <p:cNvGrpSpPr/>
          <p:nvPr>
            <p:custDataLst>
              <p:tags r:id="rId18"/>
            </p:custDataLst>
          </p:nvPr>
        </p:nvGrpSpPr>
        <p:grpSpPr>
          <a:xfrm rot="3089906">
            <a:off x="9278897" y="4579509"/>
            <a:ext cx="298836" cy="308159"/>
            <a:chOff x="5334043" y="1683587"/>
            <a:chExt cx="619308" cy="638631"/>
          </a:xfrm>
          <a:solidFill>
            <a:schemeClr val="bg1">
              <a:alpha val="99000"/>
            </a:schemeClr>
          </a:solidFill>
        </p:grpSpPr>
        <p:sp>
          <p:nvSpPr>
            <p:cNvPr id="33" name="矩形: 圆角 32"/>
            <p:cNvSpPr/>
            <p:nvPr>
              <p:custDataLst>
                <p:tags r:id="rId19"/>
              </p:custDataLst>
            </p:nvPr>
          </p:nvSpPr>
          <p:spPr>
            <a:xfrm rot="5400000">
              <a:off x="5421187" y="1879766"/>
              <a:ext cx="66675" cy="240963"/>
            </a:xfrm>
            <a:prstGeom prst="roundRect">
              <a:avLst>
                <a:gd name="adj" fmla="val 50000"/>
              </a:avLst>
            </a:prstGeom>
            <a:solidFill>
              <a:prstClr val="blac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4" name="矩形: 圆角 33"/>
            <p:cNvSpPr/>
            <p:nvPr>
              <p:custDataLst>
                <p:tags r:id="rId20"/>
              </p:custDataLst>
            </p:nvPr>
          </p:nvSpPr>
          <p:spPr>
            <a:xfrm>
              <a:off x="5613795" y="2081255"/>
              <a:ext cx="66675" cy="240963"/>
            </a:xfrm>
            <a:prstGeom prst="roundRect">
              <a:avLst>
                <a:gd name="adj" fmla="val 50000"/>
              </a:avLst>
            </a:prstGeom>
            <a:solidFill>
              <a:prstClr val="blac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5" name="矩形: 圆角 34"/>
            <p:cNvSpPr/>
            <p:nvPr>
              <p:custDataLst>
                <p:tags r:id="rId21"/>
              </p:custDataLst>
            </p:nvPr>
          </p:nvSpPr>
          <p:spPr>
            <a:xfrm rot="16200000">
              <a:off x="5799532" y="1879766"/>
              <a:ext cx="66675" cy="240963"/>
            </a:xfrm>
            <a:prstGeom prst="roundRect">
              <a:avLst>
                <a:gd name="adj" fmla="val 50000"/>
              </a:avLst>
            </a:prstGeom>
            <a:solidFill>
              <a:prstClr val="blac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6" name="矩形: 圆角 35"/>
            <p:cNvSpPr/>
            <p:nvPr>
              <p:custDataLst>
                <p:tags r:id="rId22"/>
              </p:custDataLst>
            </p:nvPr>
          </p:nvSpPr>
          <p:spPr>
            <a:xfrm>
              <a:off x="5613795" y="1683587"/>
              <a:ext cx="66675" cy="240963"/>
            </a:xfrm>
            <a:prstGeom prst="roundRect">
              <a:avLst>
                <a:gd name="adj" fmla="val 50000"/>
              </a:avLst>
            </a:prstGeom>
            <a:solidFill>
              <a:prstClr val="blac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38" name="图片 37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3849" r="3849"/>
          <a:stretch>
            <a:fillRect/>
          </a:stretch>
        </p:blipFill>
        <p:spPr>
          <a:xfrm>
            <a:off x="6930505" y="1940921"/>
            <a:ext cx="4031951" cy="2902414"/>
          </a:xfrm>
          <a:custGeom>
            <a:avLst/>
            <a:gdLst>
              <a:gd name="connsiteX0" fmla="*/ 2357222 w 5206587"/>
              <a:gd name="connsiteY0" fmla="*/ 1809 h 3747980"/>
              <a:gd name="connsiteX1" fmla="*/ 2681331 w 5206587"/>
              <a:gd name="connsiteY1" fmla="*/ 29992 h 3747980"/>
              <a:gd name="connsiteX2" fmla="*/ 4245509 w 5206587"/>
              <a:gd name="connsiteY2" fmla="*/ 748669 h 3747980"/>
              <a:gd name="connsiteX3" fmla="*/ 4809177 w 5206587"/>
              <a:gd name="connsiteY3" fmla="*/ 1270062 h 3747980"/>
              <a:gd name="connsiteX4" fmla="*/ 5119195 w 5206587"/>
              <a:gd name="connsiteY4" fmla="*/ 1763272 h 3747980"/>
              <a:gd name="connsiteX5" fmla="*/ 5203745 w 5206587"/>
              <a:gd name="connsiteY5" fmla="*/ 2326940 h 3747980"/>
              <a:gd name="connsiteX6" fmla="*/ 5091011 w 5206587"/>
              <a:gd name="connsiteY6" fmla="*/ 2777874 h 3747980"/>
              <a:gd name="connsiteX7" fmla="*/ 4752811 w 5206587"/>
              <a:gd name="connsiteY7" fmla="*/ 3172442 h 3747980"/>
              <a:gd name="connsiteX8" fmla="*/ 4273693 w 5206587"/>
              <a:gd name="connsiteY8" fmla="*/ 3369725 h 3747980"/>
              <a:gd name="connsiteX9" fmla="*/ 3879125 w 5206587"/>
              <a:gd name="connsiteY9" fmla="*/ 3412000 h 3747980"/>
              <a:gd name="connsiteX10" fmla="*/ 3653658 w 5206587"/>
              <a:gd name="connsiteY10" fmla="*/ 3369725 h 3747980"/>
              <a:gd name="connsiteX11" fmla="*/ 3244999 w 5206587"/>
              <a:gd name="connsiteY11" fmla="*/ 3256992 h 3747980"/>
              <a:gd name="connsiteX12" fmla="*/ 2723606 w 5206587"/>
              <a:gd name="connsiteY12" fmla="*/ 3228808 h 3747980"/>
              <a:gd name="connsiteX13" fmla="*/ 2159938 w 5206587"/>
              <a:gd name="connsiteY13" fmla="*/ 3369725 h 3747980"/>
              <a:gd name="connsiteX14" fmla="*/ 1779463 w 5206587"/>
              <a:gd name="connsiteY14" fmla="*/ 3510642 h 3747980"/>
              <a:gd name="connsiteX15" fmla="*/ 1356712 w 5206587"/>
              <a:gd name="connsiteY15" fmla="*/ 3707926 h 3747980"/>
              <a:gd name="connsiteX16" fmla="*/ 891686 w 5206587"/>
              <a:gd name="connsiteY16" fmla="*/ 3736110 h 3747980"/>
              <a:gd name="connsiteX17" fmla="*/ 412568 w 5206587"/>
              <a:gd name="connsiteY17" fmla="*/ 3567009 h 3747980"/>
              <a:gd name="connsiteX18" fmla="*/ 74367 w 5206587"/>
              <a:gd name="connsiteY18" fmla="*/ 3116075 h 3747980"/>
              <a:gd name="connsiteX19" fmla="*/ 3909 w 5206587"/>
              <a:gd name="connsiteY19" fmla="*/ 2552407 h 3747980"/>
              <a:gd name="connsiteX20" fmla="*/ 158918 w 5206587"/>
              <a:gd name="connsiteY20" fmla="*/ 1847822 h 3747980"/>
              <a:gd name="connsiteX21" fmla="*/ 497118 w 5206587"/>
              <a:gd name="connsiteY21" fmla="*/ 1213695 h 3747980"/>
              <a:gd name="connsiteX22" fmla="*/ 948053 w 5206587"/>
              <a:gd name="connsiteY22" fmla="*/ 692302 h 3747980"/>
              <a:gd name="connsiteX23" fmla="*/ 1398987 w 5206587"/>
              <a:gd name="connsiteY23" fmla="*/ 354101 h 3747980"/>
              <a:gd name="connsiteX24" fmla="*/ 2019022 w 5206587"/>
              <a:gd name="connsiteY24" fmla="*/ 72268 h 3747980"/>
              <a:gd name="connsiteX25" fmla="*/ 2357222 w 5206587"/>
              <a:gd name="connsiteY25" fmla="*/ 1809 h 3747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06587" h="3747980">
                <a:moveTo>
                  <a:pt x="2357222" y="1809"/>
                </a:moveTo>
                <a:cubicBezTo>
                  <a:pt x="2455864" y="-3828"/>
                  <a:pt x="2558733" y="3219"/>
                  <a:pt x="2681331" y="29992"/>
                </a:cubicBezTo>
                <a:cubicBezTo>
                  <a:pt x="3522605" y="211776"/>
                  <a:pt x="4245509" y="748669"/>
                  <a:pt x="4245509" y="748669"/>
                </a:cubicBezTo>
                <a:cubicBezTo>
                  <a:pt x="4544253" y="969910"/>
                  <a:pt x="4710535" y="1150283"/>
                  <a:pt x="4809177" y="1270062"/>
                </a:cubicBezTo>
                <a:cubicBezTo>
                  <a:pt x="4930366" y="1416616"/>
                  <a:pt x="5040281" y="1550488"/>
                  <a:pt x="5119195" y="1763272"/>
                </a:cubicBezTo>
                <a:cubicBezTo>
                  <a:pt x="5216429" y="2026787"/>
                  <a:pt x="5209381" y="2250844"/>
                  <a:pt x="5203745" y="2326940"/>
                </a:cubicBezTo>
                <a:cubicBezTo>
                  <a:pt x="5196699" y="2425581"/>
                  <a:pt x="5184017" y="2590455"/>
                  <a:pt x="5091011" y="2777874"/>
                </a:cubicBezTo>
                <a:cubicBezTo>
                  <a:pt x="5061419" y="2838469"/>
                  <a:pt x="4961368" y="3023070"/>
                  <a:pt x="4752811" y="3172442"/>
                </a:cubicBezTo>
                <a:cubicBezTo>
                  <a:pt x="4586529" y="3292222"/>
                  <a:pt x="4432929" y="3330269"/>
                  <a:pt x="4273693" y="3369725"/>
                </a:cubicBezTo>
                <a:cubicBezTo>
                  <a:pt x="4172233" y="3395090"/>
                  <a:pt x="4043997" y="3426092"/>
                  <a:pt x="3879125" y="3412000"/>
                </a:cubicBezTo>
                <a:cubicBezTo>
                  <a:pt x="3812894" y="3406364"/>
                  <a:pt x="3759345" y="3393682"/>
                  <a:pt x="3653658" y="3369725"/>
                </a:cubicBezTo>
                <a:cubicBezTo>
                  <a:pt x="3429599" y="3317587"/>
                  <a:pt x="3359141" y="3285175"/>
                  <a:pt x="3244999" y="3256992"/>
                </a:cubicBezTo>
                <a:cubicBezTo>
                  <a:pt x="3020940" y="3202035"/>
                  <a:pt x="2833521" y="3218945"/>
                  <a:pt x="2723606" y="3228808"/>
                </a:cubicBezTo>
                <a:cubicBezTo>
                  <a:pt x="2544641" y="3245718"/>
                  <a:pt x="2416407" y="3286585"/>
                  <a:pt x="2159938" y="3369725"/>
                </a:cubicBezTo>
                <a:cubicBezTo>
                  <a:pt x="2059887" y="3402137"/>
                  <a:pt x="1935880" y="3443002"/>
                  <a:pt x="1779463" y="3510642"/>
                </a:cubicBezTo>
                <a:cubicBezTo>
                  <a:pt x="1517357" y="3624786"/>
                  <a:pt x="1510311" y="3664243"/>
                  <a:pt x="1356712" y="3707926"/>
                </a:cubicBezTo>
                <a:cubicBezTo>
                  <a:pt x="1145336" y="3767111"/>
                  <a:pt x="966371" y="3745974"/>
                  <a:pt x="891686" y="3736110"/>
                </a:cubicBezTo>
                <a:cubicBezTo>
                  <a:pt x="780361" y="3722018"/>
                  <a:pt x="597169" y="3698063"/>
                  <a:pt x="412568" y="3567009"/>
                </a:cubicBezTo>
                <a:cubicBezTo>
                  <a:pt x="195556" y="3413410"/>
                  <a:pt x="109596" y="3204853"/>
                  <a:pt x="74367" y="3116075"/>
                </a:cubicBezTo>
                <a:cubicBezTo>
                  <a:pt x="-10183" y="2904699"/>
                  <a:pt x="-3138" y="2727144"/>
                  <a:pt x="3909" y="2552407"/>
                </a:cubicBezTo>
                <a:cubicBezTo>
                  <a:pt x="16591" y="2236753"/>
                  <a:pt x="101141" y="2004240"/>
                  <a:pt x="158918" y="1847822"/>
                </a:cubicBezTo>
                <a:cubicBezTo>
                  <a:pt x="273060" y="1540623"/>
                  <a:pt x="415386" y="1332066"/>
                  <a:pt x="497118" y="1213695"/>
                </a:cubicBezTo>
                <a:cubicBezTo>
                  <a:pt x="691584" y="931861"/>
                  <a:pt x="881821" y="752897"/>
                  <a:pt x="948053" y="692302"/>
                </a:cubicBezTo>
                <a:cubicBezTo>
                  <a:pt x="1056558" y="592252"/>
                  <a:pt x="1207340" y="471063"/>
                  <a:pt x="1398987" y="354101"/>
                </a:cubicBezTo>
                <a:cubicBezTo>
                  <a:pt x="1483537" y="303371"/>
                  <a:pt x="1709004" y="170909"/>
                  <a:pt x="2019022" y="72268"/>
                </a:cubicBezTo>
                <a:cubicBezTo>
                  <a:pt x="2186712" y="18719"/>
                  <a:pt x="2282536" y="6037"/>
                  <a:pt x="2357222" y="1809"/>
                </a:cubicBezTo>
                <a:close/>
              </a:path>
            </a:pathLst>
          </a:custGeom>
        </p:spPr>
      </p:pic>
      <p:sp>
        <p:nvSpPr>
          <p:cNvPr id="11" name="Title 6"/>
          <p:cNvSpPr txBox="1"/>
          <p:nvPr>
            <p:custDataLst>
              <p:tags r:id="rId25"/>
            </p:custDataLst>
          </p:nvPr>
        </p:nvSpPr>
        <p:spPr>
          <a:xfrm>
            <a:off x="762000" y="2023745"/>
            <a:ext cx="5311140" cy="224345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>
            <a:normAutofit fontScale="8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sz="5400" spc="32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执行力</a:t>
            </a:r>
            <a:endParaRPr lang="en-US" sz="5400" spc="32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4000" spc="32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站在投资人的角度</a:t>
            </a:r>
            <a:endParaRPr lang="zh-CN" altLang="en-US" sz="4000" spc="32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sz="4000" spc="32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高效</a:t>
            </a:r>
            <a:r>
              <a:rPr lang="en-US" sz="4000" spc="320" dirty="0">
                <a:ln w="3175">
                  <a:noFill/>
                  <a:prstDash val="dash"/>
                </a:ln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低成本</a:t>
            </a:r>
            <a:r>
              <a:rPr lang="en-US" sz="4000" spc="32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完成任务</a:t>
            </a:r>
            <a:endParaRPr lang="en-US" sz="4000" spc="32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矩形 4"/>
          <p:cNvSpPr/>
          <p:nvPr>
            <p:custDataLst>
              <p:tags r:id="rId26"/>
            </p:custDataLst>
          </p:nvPr>
        </p:nvSpPr>
        <p:spPr>
          <a:xfrm>
            <a:off x="0" y="1523985"/>
            <a:ext cx="152401" cy="38100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62000" y="4267200"/>
            <a:ext cx="19748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（装修前通知）</a:t>
            </a:r>
            <a:endParaRPr lang="zh-CN" altLang="en-US" sz="1200"/>
          </a:p>
        </p:txBody>
      </p:sp>
    </p:spTree>
    <p:custDataLst>
      <p:tags r:id="rId27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3"/>
          <p:cNvSpPr txBox="1"/>
          <p:nvPr/>
        </p:nvSpPr>
        <p:spPr>
          <a:xfrm>
            <a:off x="3636277" y="272849"/>
            <a:ext cx="4978568" cy="605790"/>
          </a:xfrm>
          <a:prstGeom prst="rect">
            <a:avLst/>
          </a:prstGeom>
          <a:ln w="12700">
            <a:miter lim="400000"/>
          </a:ln>
        </p:spPr>
        <p:txBody>
          <a:bodyPr wrap="square" lIns="43026" tIns="43026" rIns="43026" bIns="43026">
            <a:spAutoFit/>
          </a:bodyPr>
          <a:lstStyle>
            <a:lvl1pPr>
              <a:defRPr sz="28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rPr lang="zh-CN" altLang="en-US" sz="3390" b="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支出控制（月度预算表）</a:t>
            </a:r>
            <a:endParaRPr sz="3390" b="0" dirty="0">
              <a:solidFill>
                <a:schemeClr val="bg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6242" y="955848"/>
            <a:ext cx="10110200" cy="55601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3708" y="1009178"/>
            <a:ext cx="10204584" cy="517444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890926" y="6183619"/>
            <a:ext cx="6379572" cy="438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60" b="1" dirty="0">
                <a:latin typeface="微软雅黑" panose="020B0503020204020204" charset="-122"/>
                <a:ea typeface="微软雅黑" panose="020B0503020204020204" charset="-122"/>
              </a:rPr>
              <a:t>做好预算内与预算外的支出管理</a:t>
            </a:r>
            <a:endParaRPr lang="zh-CN" altLang="en-US" sz="226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任意多边形: 形状 218"/>
          <p:cNvSpPr/>
          <p:nvPr>
            <p:custDataLst>
              <p:tags r:id="rId1"/>
            </p:custDataLst>
          </p:nvPr>
        </p:nvSpPr>
        <p:spPr>
          <a:xfrm>
            <a:off x="0" y="645997"/>
            <a:ext cx="7620684" cy="6235425"/>
          </a:xfrm>
          <a:custGeom>
            <a:avLst/>
            <a:gdLst>
              <a:gd name="connsiteX0" fmla="*/ 5037841 w 6092737"/>
              <a:gd name="connsiteY0" fmla="*/ 608 h 4985222"/>
              <a:gd name="connsiteX1" fmla="*/ 6048339 w 6092737"/>
              <a:gd name="connsiteY1" fmla="*/ 1229329 h 4985222"/>
              <a:gd name="connsiteX2" fmla="*/ 4721934 w 6092737"/>
              <a:gd name="connsiteY2" fmla="*/ 4776936 h 4985222"/>
              <a:gd name="connsiteX3" fmla="*/ 4545123 w 6092737"/>
              <a:gd name="connsiteY3" fmla="*/ 4953192 h 4985222"/>
              <a:gd name="connsiteX4" fmla="*/ 4505745 w 6092737"/>
              <a:gd name="connsiteY4" fmla="*/ 4985222 h 4985222"/>
              <a:gd name="connsiteX5" fmla="*/ 2958855 w 6092737"/>
              <a:gd name="connsiteY5" fmla="*/ 4985222 h 4985222"/>
              <a:gd name="connsiteX6" fmla="*/ 2926583 w 6092737"/>
              <a:gd name="connsiteY6" fmla="*/ 4956883 h 4985222"/>
              <a:gd name="connsiteX7" fmla="*/ 2537576 w 6092737"/>
              <a:gd name="connsiteY7" fmla="*/ 4471653 h 4985222"/>
              <a:gd name="connsiteX8" fmla="*/ 1132218 w 6092737"/>
              <a:gd name="connsiteY8" fmla="*/ 3803186 h 4985222"/>
              <a:gd name="connsiteX9" fmla="*/ 263738 w 6092737"/>
              <a:gd name="connsiteY9" fmla="*/ 3792659 h 4985222"/>
              <a:gd name="connsiteX10" fmla="*/ 7358 w 6092737"/>
              <a:gd name="connsiteY10" fmla="*/ 3729097 h 4985222"/>
              <a:gd name="connsiteX11" fmla="*/ 0 w 6092737"/>
              <a:gd name="connsiteY11" fmla="*/ 3725591 h 4985222"/>
              <a:gd name="connsiteX12" fmla="*/ 0 w 6092737"/>
              <a:gd name="connsiteY12" fmla="*/ 2077917 h 4985222"/>
              <a:gd name="connsiteX13" fmla="*/ 11110 w 6092737"/>
              <a:gd name="connsiteY13" fmla="*/ 2062763 h 4985222"/>
              <a:gd name="connsiteX14" fmla="*/ 1516454 w 6092737"/>
              <a:gd name="connsiteY14" fmla="*/ 997734 h 4985222"/>
              <a:gd name="connsiteX15" fmla="*/ 4642981 w 6092737"/>
              <a:gd name="connsiteY15" fmla="*/ 45038 h 4985222"/>
              <a:gd name="connsiteX16" fmla="*/ 5037841 w 6092737"/>
              <a:gd name="connsiteY16" fmla="*/ 608 h 4985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2737" h="4985222">
                <a:moveTo>
                  <a:pt x="5037841" y="608"/>
                </a:moveTo>
                <a:cubicBezTo>
                  <a:pt x="5531097" y="-11195"/>
                  <a:pt x="6283553" y="140111"/>
                  <a:pt x="6048339" y="1229329"/>
                </a:cubicBezTo>
                <a:cubicBezTo>
                  <a:pt x="6048339" y="1229329"/>
                  <a:pt x="5637785" y="3855821"/>
                  <a:pt x="4721934" y="4776936"/>
                </a:cubicBezTo>
                <a:cubicBezTo>
                  <a:pt x="4721934" y="4776936"/>
                  <a:pt x="4659019" y="4856136"/>
                  <a:pt x="4545123" y="4953192"/>
                </a:cubicBezTo>
                <a:lnTo>
                  <a:pt x="4505745" y="4985222"/>
                </a:lnTo>
                <a:lnTo>
                  <a:pt x="2958855" y="4985222"/>
                </a:lnTo>
                <a:lnTo>
                  <a:pt x="2926583" y="4956883"/>
                </a:lnTo>
                <a:cubicBezTo>
                  <a:pt x="2801739" y="4839441"/>
                  <a:pt x="2669164" y="4682194"/>
                  <a:pt x="2537576" y="4471653"/>
                </a:cubicBezTo>
                <a:cubicBezTo>
                  <a:pt x="2537576" y="4471653"/>
                  <a:pt x="2111231" y="3866349"/>
                  <a:pt x="1132218" y="3803186"/>
                </a:cubicBezTo>
                <a:cubicBezTo>
                  <a:pt x="1132218" y="3803186"/>
                  <a:pt x="553231" y="3803186"/>
                  <a:pt x="263738" y="3792659"/>
                </a:cubicBezTo>
                <a:cubicBezTo>
                  <a:pt x="230183" y="3786738"/>
                  <a:pt x="124831" y="3774155"/>
                  <a:pt x="7358" y="3729097"/>
                </a:cubicBezTo>
                <a:lnTo>
                  <a:pt x="0" y="3725591"/>
                </a:lnTo>
                <a:lnTo>
                  <a:pt x="0" y="2077917"/>
                </a:lnTo>
                <a:lnTo>
                  <a:pt x="11110" y="2062763"/>
                </a:lnTo>
                <a:cubicBezTo>
                  <a:pt x="288987" y="1717191"/>
                  <a:pt x="750613" y="1335257"/>
                  <a:pt x="1516454" y="997734"/>
                </a:cubicBezTo>
                <a:cubicBezTo>
                  <a:pt x="1516454" y="997734"/>
                  <a:pt x="3416582" y="281896"/>
                  <a:pt x="4642981" y="45038"/>
                </a:cubicBezTo>
                <a:cubicBezTo>
                  <a:pt x="4642981" y="45038"/>
                  <a:pt x="4813634" y="5973"/>
                  <a:pt x="5037841" y="60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0"/>
                  <a:lumOff val="100000"/>
                  <a:alpha val="99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52618" cap="flat">
            <a:noFill/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pic>
        <p:nvPicPr>
          <p:cNvPr id="221" name="图片 22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9274" b="9274"/>
          <a:stretch>
            <a:fillRect/>
          </a:stretch>
        </p:blipFill>
        <p:spPr>
          <a:xfrm>
            <a:off x="817729" y="141673"/>
            <a:ext cx="6688865" cy="5448210"/>
          </a:xfrm>
          <a:custGeom>
            <a:avLst/>
            <a:gdLst>
              <a:gd name="connsiteX0" fmla="*/ 4479216 w 5347747"/>
              <a:gd name="connsiteY0" fmla="*/ 529 h 4355844"/>
              <a:gd name="connsiteX1" fmla="*/ 5311678 w 5347747"/>
              <a:gd name="connsiteY1" fmla="*/ 1009940 h 4355844"/>
              <a:gd name="connsiteX2" fmla="*/ 4221622 w 5347747"/>
              <a:gd name="connsiteY2" fmla="*/ 3927937 h 4355844"/>
              <a:gd name="connsiteX3" fmla="*/ 3501534 w 5347747"/>
              <a:gd name="connsiteY3" fmla="*/ 4353248 h 4355844"/>
              <a:gd name="connsiteX4" fmla="*/ 3477588 w 5347747"/>
              <a:gd name="connsiteY4" fmla="*/ 4355844 h 4355844"/>
              <a:gd name="connsiteX5" fmla="*/ 3238400 w 5347747"/>
              <a:gd name="connsiteY5" fmla="*/ 4355844 h 4355844"/>
              <a:gd name="connsiteX6" fmla="*/ 3228256 w 5347747"/>
              <a:gd name="connsiteY6" fmla="*/ 4354001 h 4355844"/>
              <a:gd name="connsiteX7" fmla="*/ 2427222 w 5347747"/>
              <a:gd name="connsiteY7" fmla="*/ 3676384 h 4355844"/>
              <a:gd name="connsiteX8" fmla="*/ 1270085 w 5347747"/>
              <a:gd name="connsiteY8" fmla="*/ 3128562 h 4355844"/>
              <a:gd name="connsiteX9" fmla="*/ 554562 w 5347747"/>
              <a:gd name="connsiteY9" fmla="*/ 3117381 h 4355844"/>
              <a:gd name="connsiteX10" fmla="*/ 1149 w 5347747"/>
              <a:gd name="connsiteY10" fmla="*/ 2558379 h 4355844"/>
              <a:gd name="connsiteX11" fmla="*/ 1583128 w 5347747"/>
              <a:gd name="connsiteY11" fmla="*/ 819879 h 4355844"/>
              <a:gd name="connsiteX12" fmla="*/ 4154541 w 5347747"/>
              <a:gd name="connsiteY12" fmla="*/ 37275 h 4355844"/>
              <a:gd name="connsiteX13" fmla="*/ 4479216 w 5347747"/>
              <a:gd name="connsiteY13" fmla="*/ 529 h 4355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47747" h="4355844">
                <a:moveTo>
                  <a:pt x="4479216" y="529"/>
                </a:moveTo>
                <a:cubicBezTo>
                  <a:pt x="4884848" y="-9454"/>
                  <a:pt x="5503835" y="114487"/>
                  <a:pt x="5311678" y="1009940"/>
                </a:cubicBezTo>
                <a:cubicBezTo>
                  <a:pt x="5311678" y="1009940"/>
                  <a:pt x="4976276" y="3167692"/>
                  <a:pt x="4221622" y="3927937"/>
                </a:cubicBezTo>
                <a:cubicBezTo>
                  <a:pt x="4221622" y="3927937"/>
                  <a:pt x="3939150" y="4283166"/>
                  <a:pt x="3501534" y="4353248"/>
                </a:cubicBezTo>
                <a:lnTo>
                  <a:pt x="3477588" y="4355844"/>
                </a:lnTo>
                <a:lnTo>
                  <a:pt x="3238400" y="4355844"/>
                </a:lnTo>
                <a:lnTo>
                  <a:pt x="3228256" y="4354001"/>
                </a:lnTo>
                <a:cubicBezTo>
                  <a:pt x="3082304" y="4323081"/>
                  <a:pt x="2750046" y="4196258"/>
                  <a:pt x="2427222" y="3676384"/>
                </a:cubicBezTo>
                <a:cubicBezTo>
                  <a:pt x="2427222" y="3676384"/>
                  <a:pt x="2075050" y="3178872"/>
                  <a:pt x="1270085" y="3128562"/>
                </a:cubicBezTo>
                <a:cubicBezTo>
                  <a:pt x="1270085" y="3128562"/>
                  <a:pt x="794933" y="3128562"/>
                  <a:pt x="554562" y="3117381"/>
                </a:cubicBezTo>
                <a:cubicBezTo>
                  <a:pt x="476301" y="3106202"/>
                  <a:pt x="-21212" y="3055892"/>
                  <a:pt x="1149" y="2558379"/>
                </a:cubicBezTo>
                <a:cubicBezTo>
                  <a:pt x="1149" y="2558379"/>
                  <a:pt x="-99472" y="1557763"/>
                  <a:pt x="1583128" y="819879"/>
                </a:cubicBezTo>
                <a:cubicBezTo>
                  <a:pt x="1583128" y="819879"/>
                  <a:pt x="3148335" y="232926"/>
                  <a:pt x="4154541" y="37275"/>
                </a:cubicBezTo>
                <a:cubicBezTo>
                  <a:pt x="4154541" y="37275"/>
                  <a:pt x="4294838" y="5066"/>
                  <a:pt x="4479216" y="529"/>
                </a:cubicBezTo>
                <a:close/>
              </a:path>
            </a:pathLst>
          </a:custGeom>
          <a:ln w="165100">
            <a:solidFill>
              <a:srgbClr val="FFFFFF"/>
            </a:solidFill>
          </a:ln>
        </p:spPr>
      </p:pic>
      <p:sp>
        <p:nvSpPr>
          <p:cNvPr id="3" name="Title 6"/>
          <p:cNvSpPr txBox="1"/>
          <p:nvPr>
            <p:custDataLst>
              <p:tags r:id="rId4"/>
            </p:custDataLst>
          </p:nvPr>
        </p:nvSpPr>
        <p:spPr>
          <a:xfrm>
            <a:off x="7775575" y="2956719"/>
            <a:ext cx="3048000" cy="709624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sz="5400" spc="22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沟通力</a:t>
            </a:r>
            <a:endParaRPr lang="en-US" sz="5400" spc="22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Title 6"/>
          <p:cNvSpPr txBox="1"/>
          <p:nvPr>
            <p:custDataLst>
              <p:tags r:id="rId5"/>
            </p:custDataLst>
          </p:nvPr>
        </p:nvSpPr>
        <p:spPr>
          <a:xfrm>
            <a:off x="7267575" y="4090035"/>
            <a:ext cx="4827270" cy="279146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57200" lvl="0" indent="-4572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en-US" sz="2800" spc="2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从单线沟通到</a:t>
            </a:r>
            <a:r>
              <a:rPr lang="en-US" sz="2800" spc="200" dirty="0">
                <a:ln w="3175">
                  <a:noFill/>
                  <a:prstDash val="dash"/>
                </a:ln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网状沟通</a:t>
            </a:r>
            <a:endParaRPr lang="en-US" sz="2800" spc="200" dirty="0">
              <a:ln w="3175">
                <a:noFill/>
                <a:prstDash val="dash"/>
              </a:ln>
              <a:solidFill>
                <a:srgbClr val="C00000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lvl="1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600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（向上、向下、客户、教委）</a:t>
            </a:r>
            <a:endParaRPr lang="zh-CN" altLang="en-US" sz="2600" spc="18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A-直角三角形 8"/>
          <p:cNvSpPr/>
          <p:nvPr>
            <p:custDataLst>
              <p:tags r:id="rId1"/>
            </p:custDataLst>
          </p:nvPr>
        </p:nvSpPr>
        <p:spPr>
          <a:xfrm>
            <a:off x="0" y="5401945"/>
            <a:ext cx="1459865" cy="1456055"/>
          </a:xfrm>
          <a:prstGeom prst="rtTriangle">
            <a:avLst/>
          </a:prstGeom>
          <a:solidFill>
            <a:schemeClr val="lt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0" name="PA-直接连接符 9"/>
          <p:cNvCxnSpPr/>
          <p:nvPr>
            <p:custDataLst>
              <p:tags r:id="rId2"/>
            </p:custDataLst>
          </p:nvPr>
        </p:nvCxnSpPr>
        <p:spPr>
          <a:xfrm flipH="1" flipV="1">
            <a:off x="10160" y="4983480"/>
            <a:ext cx="1980565" cy="1905000"/>
          </a:xfrm>
          <a:prstGeom prst="line">
            <a:avLst/>
          </a:prstGeom>
          <a:ln w="12700">
            <a:solidFill>
              <a:schemeClr val="l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>
            <p:custDataLst>
              <p:tags r:id="rId3"/>
            </p:custDataLst>
          </p:nvPr>
        </p:nvSpPr>
        <p:spPr>
          <a:xfrm>
            <a:off x="663537" y="325128"/>
            <a:ext cx="10972876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rmAutofit lnSpcReduction="10000"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4600" b="1" spc="3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5W2H沟通法</a:t>
            </a:r>
            <a:endParaRPr lang="en-US" sz="4600" b="1" spc="30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矩形: 圆角 3"/>
          <p:cNvSpPr/>
          <p:nvPr>
            <p:custDataLst>
              <p:tags r:id="rId4"/>
            </p:custDataLst>
          </p:nvPr>
        </p:nvSpPr>
        <p:spPr>
          <a:xfrm>
            <a:off x="627754" y="1981419"/>
            <a:ext cx="2471096" cy="1927569"/>
          </a:xfrm>
          <a:prstGeom prst="roundRect">
            <a:avLst>
              <a:gd name="adj" fmla="val 7640"/>
            </a:avLst>
          </a:prstGeom>
          <a:solidFill>
            <a:schemeClr val="bg1"/>
          </a:solidFill>
          <a:ln>
            <a:solidFill>
              <a:schemeClr val="tx1">
                <a:alpha val="4000"/>
              </a:schemeClr>
            </a:solidFill>
          </a:ln>
          <a:effectLst>
            <a:outerShdw blurRad="101600" dist="762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3" name="文本框 61"/>
          <p:cNvSpPr txBox="1"/>
          <p:nvPr>
            <p:custDataLst>
              <p:tags r:id="rId5"/>
            </p:custDataLst>
          </p:nvPr>
        </p:nvSpPr>
        <p:spPr>
          <a:xfrm>
            <a:off x="663717" y="2984812"/>
            <a:ext cx="2399173" cy="657826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sz="2700" b="1" spc="24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What</a:t>
            </a:r>
            <a:endParaRPr lang="en-US" sz="2700" b="1" spc="24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4" name="文本框 58"/>
          <p:cNvSpPr txBox="1"/>
          <p:nvPr>
            <p:custDataLst>
              <p:tags r:id="rId6"/>
            </p:custDataLst>
          </p:nvPr>
        </p:nvSpPr>
        <p:spPr>
          <a:xfrm>
            <a:off x="1484305" y="2421170"/>
            <a:ext cx="757995" cy="553624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spc="3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rPr>
              <a:t>01</a:t>
            </a:r>
            <a:endParaRPr lang="en-US" altLang="zh-CN" sz="3200" b="1" spc="3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5" name="任意多边形: 形状 15"/>
          <p:cNvSpPr/>
          <p:nvPr>
            <p:custDataLst>
              <p:tags r:id="rId7"/>
            </p:custDataLst>
          </p:nvPr>
        </p:nvSpPr>
        <p:spPr>
          <a:xfrm>
            <a:off x="627754" y="1981419"/>
            <a:ext cx="2471096" cy="328596"/>
          </a:xfrm>
          <a:custGeom>
            <a:avLst/>
            <a:gdLst>
              <a:gd name="connsiteX0" fmla="*/ 142211 w 2386267"/>
              <a:gd name="connsiteY0" fmla="*/ 0 h 317316"/>
              <a:gd name="connsiteX1" fmla="*/ 2244056 w 2386267"/>
              <a:gd name="connsiteY1" fmla="*/ 0 h 317316"/>
              <a:gd name="connsiteX2" fmla="*/ 2386267 w 2386267"/>
              <a:gd name="connsiteY2" fmla="*/ 142211 h 317316"/>
              <a:gd name="connsiteX3" fmla="*/ 2386267 w 2386267"/>
              <a:gd name="connsiteY3" fmla="*/ 317316 h 317316"/>
              <a:gd name="connsiteX4" fmla="*/ 0 w 2386267"/>
              <a:gd name="connsiteY4" fmla="*/ 317316 h 317316"/>
              <a:gd name="connsiteX5" fmla="*/ 0 w 2386267"/>
              <a:gd name="connsiteY5" fmla="*/ 142211 h 317316"/>
              <a:gd name="connsiteX6" fmla="*/ 142211 w 2386267"/>
              <a:gd name="connsiteY6" fmla="*/ 0 h 31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86267" h="317316">
                <a:moveTo>
                  <a:pt x="142211" y="0"/>
                </a:moveTo>
                <a:lnTo>
                  <a:pt x="2244056" y="0"/>
                </a:lnTo>
                <a:cubicBezTo>
                  <a:pt x="2322597" y="0"/>
                  <a:pt x="2386267" y="63670"/>
                  <a:pt x="2386267" y="142211"/>
                </a:cubicBezTo>
                <a:lnTo>
                  <a:pt x="2386267" y="317316"/>
                </a:lnTo>
                <a:lnTo>
                  <a:pt x="0" y="317316"/>
                </a:lnTo>
                <a:lnTo>
                  <a:pt x="0" y="142211"/>
                </a:lnTo>
                <a:cubicBezTo>
                  <a:pt x="0" y="63670"/>
                  <a:pt x="63670" y="0"/>
                  <a:pt x="14221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6" name="矩形: 圆角 18"/>
          <p:cNvSpPr/>
          <p:nvPr>
            <p:custDataLst>
              <p:tags r:id="rId8"/>
            </p:custDataLst>
          </p:nvPr>
        </p:nvSpPr>
        <p:spPr>
          <a:xfrm>
            <a:off x="3449553" y="1981419"/>
            <a:ext cx="2471096" cy="1927569"/>
          </a:xfrm>
          <a:prstGeom prst="roundRect">
            <a:avLst>
              <a:gd name="adj" fmla="val 7640"/>
            </a:avLst>
          </a:prstGeom>
          <a:solidFill>
            <a:schemeClr val="bg1"/>
          </a:solidFill>
          <a:ln>
            <a:solidFill>
              <a:schemeClr val="tx1">
                <a:alpha val="4000"/>
              </a:schemeClr>
            </a:solidFill>
          </a:ln>
          <a:effectLst>
            <a:outerShdw blurRad="101600" dist="762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7" name="文本框 61"/>
          <p:cNvSpPr txBox="1"/>
          <p:nvPr>
            <p:custDataLst>
              <p:tags r:id="rId9"/>
            </p:custDataLst>
          </p:nvPr>
        </p:nvSpPr>
        <p:spPr>
          <a:xfrm>
            <a:off x="3485515" y="2984812"/>
            <a:ext cx="2399173" cy="657826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sz="2700" b="1" spc="24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Where</a:t>
            </a:r>
            <a:endParaRPr lang="en-US" sz="2700" b="1" spc="24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8" name="文本框 58"/>
          <p:cNvSpPr txBox="1"/>
          <p:nvPr>
            <p:custDataLst>
              <p:tags r:id="rId10"/>
            </p:custDataLst>
          </p:nvPr>
        </p:nvSpPr>
        <p:spPr>
          <a:xfrm>
            <a:off x="4306104" y="2421170"/>
            <a:ext cx="757995" cy="553624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spc="3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rPr>
              <a:t>02</a:t>
            </a:r>
            <a:endParaRPr lang="en-US" altLang="zh-CN" sz="3200" b="1" spc="3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9" name="任意多边形: 形状 21"/>
          <p:cNvSpPr/>
          <p:nvPr>
            <p:custDataLst>
              <p:tags r:id="rId11"/>
            </p:custDataLst>
          </p:nvPr>
        </p:nvSpPr>
        <p:spPr>
          <a:xfrm>
            <a:off x="3449553" y="1981419"/>
            <a:ext cx="2471096" cy="328596"/>
          </a:xfrm>
          <a:custGeom>
            <a:avLst/>
            <a:gdLst>
              <a:gd name="connsiteX0" fmla="*/ 142211 w 2386267"/>
              <a:gd name="connsiteY0" fmla="*/ 0 h 317316"/>
              <a:gd name="connsiteX1" fmla="*/ 2244056 w 2386267"/>
              <a:gd name="connsiteY1" fmla="*/ 0 h 317316"/>
              <a:gd name="connsiteX2" fmla="*/ 2386267 w 2386267"/>
              <a:gd name="connsiteY2" fmla="*/ 142211 h 317316"/>
              <a:gd name="connsiteX3" fmla="*/ 2386267 w 2386267"/>
              <a:gd name="connsiteY3" fmla="*/ 317316 h 317316"/>
              <a:gd name="connsiteX4" fmla="*/ 0 w 2386267"/>
              <a:gd name="connsiteY4" fmla="*/ 317316 h 317316"/>
              <a:gd name="connsiteX5" fmla="*/ 0 w 2386267"/>
              <a:gd name="connsiteY5" fmla="*/ 142211 h 317316"/>
              <a:gd name="connsiteX6" fmla="*/ 142211 w 2386267"/>
              <a:gd name="connsiteY6" fmla="*/ 0 h 31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86267" h="317316">
                <a:moveTo>
                  <a:pt x="142211" y="0"/>
                </a:moveTo>
                <a:lnTo>
                  <a:pt x="2244056" y="0"/>
                </a:lnTo>
                <a:cubicBezTo>
                  <a:pt x="2322597" y="0"/>
                  <a:pt x="2386267" y="63670"/>
                  <a:pt x="2386267" y="142211"/>
                </a:cubicBezTo>
                <a:lnTo>
                  <a:pt x="2386267" y="317316"/>
                </a:lnTo>
                <a:lnTo>
                  <a:pt x="0" y="317316"/>
                </a:lnTo>
                <a:lnTo>
                  <a:pt x="0" y="142211"/>
                </a:lnTo>
                <a:cubicBezTo>
                  <a:pt x="0" y="63670"/>
                  <a:pt x="63670" y="0"/>
                  <a:pt x="14221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0" name="矩形: 圆角 23"/>
          <p:cNvSpPr/>
          <p:nvPr>
            <p:custDataLst>
              <p:tags r:id="rId12"/>
            </p:custDataLst>
          </p:nvPr>
        </p:nvSpPr>
        <p:spPr>
          <a:xfrm>
            <a:off x="6271352" y="1981419"/>
            <a:ext cx="2471096" cy="1927569"/>
          </a:xfrm>
          <a:prstGeom prst="roundRect">
            <a:avLst>
              <a:gd name="adj" fmla="val 7640"/>
            </a:avLst>
          </a:prstGeom>
          <a:solidFill>
            <a:schemeClr val="bg1"/>
          </a:solidFill>
          <a:ln>
            <a:solidFill>
              <a:schemeClr val="tx1">
                <a:alpha val="4000"/>
              </a:schemeClr>
            </a:solidFill>
          </a:ln>
          <a:effectLst>
            <a:outerShdw blurRad="101600" dist="762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1" name="文本框 61"/>
          <p:cNvSpPr txBox="1"/>
          <p:nvPr>
            <p:custDataLst>
              <p:tags r:id="rId13"/>
            </p:custDataLst>
          </p:nvPr>
        </p:nvSpPr>
        <p:spPr>
          <a:xfrm>
            <a:off x="6307314" y="2984812"/>
            <a:ext cx="2399173" cy="657826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sz="2700" b="1" spc="24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Who</a:t>
            </a:r>
            <a:endParaRPr lang="en-US" sz="2700" b="1" spc="24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2" name="文本框 58"/>
          <p:cNvSpPr txBox="1"/>
          <p:nvPr>
            <p:custDataLst>
              <p:tags r:id="rId14"/>
            </p:custDataLst>
          </p:nvPr>
        </p:nvSpPr>
        <p:spPr>
          <a:xfrm>
            <a:off x="7127903" y="2421170"/>
            <a:ext cx="757995" cy="553624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spc="3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rPr>
              <a:t>03</a:t>
            </a:r>
            <a:endParaRPr lang="en-US" altLang="zh-CN" sz="3200" b="1" spc="3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3" name="任意多边形: 形状 26"/>
          <p:cNvSpPr/>
          <p:nvPr>
            <p:custDataLst>
              <p:tags r:id="rId15"/>
            </p:custDataLst>
          </p:nvPr>
        </p:nvSpPr>
        <p:spPr>
          <a:xfrm>
            <a:off x="6271352" y="1981419"/>
            <a:ext cx="2471096" cy="328596"/>
          </a:xfrm>
          <a:custGeom>
            <a:avLst/>
            <a:gdLst>
              <a:gd name="connsiteX0" fmla="*/ 142211 w 2386267"/>
              <a:gd name="connsiteY0" fmla="*/ 0 h 317316"/>
              <a:gd name="connsiteX1" fmla="*/ 2244056 w 2386267"/>
              <a:gd name="connsiteY1" fmla="*/ 0 h 317316"/>
              <a:gd name="connsiteX2" fmla="*/ 2386267 w 2386267"/>
              <a:gd name="connsiteY2" fmla="*/ 142211 h 317316"/>
              <a:gd name="connsiteX3" fmla="*/ 2386267 w 2386267"/>
              <a:gd name="connsiteY3" fmla="*/ 317316 h 317316"/>
              <a:gd name="connsiteX4" fmla="*/ 0 w 2386267"/>
              <a:gd name="connsiteY4" fmla="*/ 317316 h 317316"/>
              <a:gd name="connsiteX5" fmla="*/ 0 w 2386267"/>
              <a:gd name="connsiteY5" fmla="*/ 142211 h 317316"/>
              <a:gd name="connsiteX6" fmla="*/ 142211 w 2386267"/>
              <a:gd name="connsiteY6" fmla="*/ 0 h 31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86267" h="317316">
                <a:moveTo>
                  <a:pt x="142211" y="0"/>
                </a:moveTo>
                <a:lnTo>
                  <a:pt x="2244056" y="0"/>
                </a:lnTo>
                <a:cubicBezTo>
                  <a:pt x="2322597" y="0"/>
                  <a:pt x="2386267" y="63670"/>
                  <a:pt x="2386267" y="142211"/>
                </a:cubicBezTo>
                <a:lnTo>
                  <a:pt x="2386267" y="317316"/>
                </a:lnTo>
                <a:lnTo>
                  <a:pt x="0" y="317316"/>
                </a:lnTo>
                <a:lnTo>
                  <a:pt x="0" y="142211"/>
                </a:lnTo>
                <a:cubicBezTo>
                  <a:pt x="0" y="63670"/>
                  <a:pt x="63670" y="0"/>
                  <a:pt x="14221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1" name="矩形: 圆角 40"/>
          <p:cNvSpPr/>
          <p:nvPr>
            <p:custDataLst>
              <p:tags r:id="rId16"/>
            </p:custDataLst>
          </p:nvPr>
        </p:nvSpPr>
        <p:spPr>
          <a:xfrm>
            <a:off x="9093150" y="1981419"/>
            <a:ext cx="2471096" cy="1927569"/>
          </a:xfrm>
          <a:prstGeom prst="roundRect">
            <a:avLst>
              <a:gd name="adj" fmla="val 7640"/>
            </a:avLst>
          </a:prstGeom>
          <a:solidFill>
            <a:schemeClr val="bg1"/>
          </a:solidFill>
          <a:ln>
            <a:solidFill>
              <a:schemeClr val="tx1">
                <a:alpha val="4000"/>
              </a:schemeClr>
            </a:solidFill>
          </a:ln>
          <a:effectLst>
            <a:outerShdw blurRad="101600" dist="762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2" name="文本框 61"/>
          <p:cNvSpPr txBox="1"/>
          <p:nvPr>
            <p:custDataLst>
              <p:tags r:id="rId17"/>
            </p:custDataLst>
          </p:nvPr>
        </p:nvSpPr>
        <p:spPr>
          <a:xfrm>
            <a:off x="9129113" y="2984812"/>
            <a:ext cx="2399173" cy="657826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sz="2700" b="1" spc="24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When</a:t>
            </a:r>
            <a:endParaRPr lang="en-US" sz="2700" b="1" spc="24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3" name="文本框 58"/>
          <p:cNvSpPr txBox="1"/>
          <p:nvPr>
            <p:custDataLst>
              <p:tags r:id="rId18"/>
            </p:custDataLst>
          </p:nvPr>
        </p:nvSpPr>
        <p:spPr>
          <a:xfrm>
            <a:off x="9949701" y="2421170"/>
            <a:ext cx="757995" cy="553624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spc="3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rPr>
              <a:t>04</a:t>
            </a:r>
            <a:endParaRPr lang="en-US" altLang="zh-CN" sz="3200" b="1" spc="3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4" name="任意多边形: 形状 43"/>
          <p:cNvSpPr/>
          <p:nvPr>
            <p:custDataLst>
              <p:tags r:id="rId19"/>
            </p:custDataLst>
          </p:nvPr>
        </p:nvSpPr>
        <p:spPr>
          <a:xfrm>
            <a:off x="9093150" y="1981419"/>
            <a:ext cx="2471096" cy="328596"/>
          </a:xfrm>
          <a:custGeom>
            <a:avLst/>
            <a:gdLst>
              <a:gd name="connsiteX0" fmla="*/ 142211 w 2386267"/>
              <a:gd name="connsiteY0" fmla="*/ 0 h 317316"/>
              <a:gd name="connsiteX1" fmla="*/ 2244056 w 2386267"/>
              <a:gd name="connsiteY1" fmla="*/ 0 h 317316"/>
              <a:gd name="connsiteX2" fmla="*/ 2386267 w 2386267"/>
              <a:gd name="connsiteY2" fmla="*/ 142211 h 317316"/>
              <a:gd name="connsiteX3" fmla="*/ 2386267 w 2386267"/>
              <a:gd name="connsiteY3" fmla="*/ 317316 h 317316"/>
              <a:gd name="connsiteX4" fmla="*/ 0 w 2386267"/>
              <a:gd name="connsiteY4" fmla="*/ 317316 h 317316"/>
              <a:gd name="connsiteX5" fmla="*/ 0 w 2386267"/>
              <a:gd name="connsiteY5" fmla="*/ 142211 h 317316"/>
              <a:gd name="connsiteX6" fmla="*/ 142211 w 2386267"/>
              <a:gd name="connsiteY6" fmla="*/ 0 h 31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86267" h="317316">
                <a:moveTo>
                  <a:pt x="142211" y="0"/>
                </a:moveTo>
                <a:lnTo>
                  <a:pt x="2244056" y="0"/>
                </a:lnTo>
                <a:cubicBezTo>
                  <a:pt x="2322597" y="0"/>
                  <a:pt x="2386267" y="63670"/>
                  <a:pt x="2386267" y="142211"/>
                </a:cubicBezTo>
                <a:lnTo>
                  <a:pt x="2386267" y="317316"/>
                </a:lnTo>
                <a:lnTo>
                  <a:pt x="0" y="317316"/>
                </a:lnTo>
                <a:lnTo>
                  <a:pt x="0" y="142211"/>
                </a:lnTo>
                <a:cubicBezTo>
                  <a:pt x="0" y="63670"/>
                  <a:pt x="63670" y="0"/>
                  <a:pt x="14221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7" name="矩形: 圆角 36"/>
          <p:cNvSpPr/>
          <p:nvPr>
            <p:custDataLst>
              <p:tags r:id="rId20"/>
            </p:custDataLst>
          </p:nvPr>
        </p:nvSpPr>
        <p:spPr>
          <a:xfrm>
            <a:off x="2038654" y="4309228"/>
            <a:ext cx="2471096" cy="1927569"/>
          </a:xfrm>
          <a:prstGeom prst="roundRect">
            <a:avLst>
              <a:gd name="adj" fmla="val 7640"/>
            </a:avLst>
          </a:prstGeom>
          <a:solidFill>
            <a:schemeClr val="bg1"/>
          </a:solidFill>
          <a:ln>
            <a:solidFill>
              <a:schemeClr val="tx1">
                <a:alpha val="4000"/>
              </a:schemeClr>
            </a:solidFill>
          </a:ln>
          <a:effectLst>
            <a:outerShdw blurRad="101600" dist="762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8" name="文本框 61"/>
          <p:cNvSpPr txBox="1"/>
          <p:nvPr>
            <p:custDataLst>
              <p:tags r:id="rId21"/>
            </p:custDataLst>
          </p:nvPr>
        </p:nvSpPr>
        <p:spPr>
          <a:xfrm>
            <a:off x="2074617" y="5312622"/>
            <a:ext cx="2399173" cy="657826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sz="2700" b="1" spc="24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Why</a:t>
            </a:r>
            <a:endParaRPr lang="en-US" sz="2700" b="1" spc="24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9" name="文本框 58"/>
          <p:cNvSpPr txBox="1"/>
          <p:nvPr>
            <p:custDataLst>
              <p:tags r:id="rId22"/>
            </p:custDataLst>
          </p:nvPr>
        </p:nvSpPr>
        <p:spPr>
          <a:xfrm>
            <a:off x="2895205" y="4748980"/>
            <a:ext cx="757995" cy="553624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spc="3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rPr>
              <a:t>05</a:t>
            </a:r>
            <a:endParaRPr lang="en-US" altLang="zh-CN" sz="3200" b="1" spc="3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0" name="任意多边形: 形状 39"/>
          <p:cNvSpPr/>
          <p:nvPr>
            <p:custDataLst>
              <p:tags r:id="rId23"/>
            </p:custDataLst>
          </p:nvPr>
        </p:nvSpPr>
        <p:spPr>
          <a:xfrm>
            <a:off x="2038654" y="4309228"/>
            <a:ext cx="2471096" cy="328596"/>
          </a:xfrm>
          <a:custGeom>
            <a:avLst/>
            <a:gdLst>
              <a:gd name="connsiteX0" fmla="*/ 142211 w 2386267"/>
              <a:gd name="connsiteY0" fmla="*/ 0 h 317316"/>
              <a:gd name="connsiteX1" fmla="*/ 2244056 w 2386267"/>
              <a:gd name="connsiteY1" fmla="*/ 0 h 317316"/>
              <a:gd name="connsiteX2" fmla="*/ 2386267 w 2386267"/>
              <a:gd name="connsiteY2" fmla="*/ 142211 h 317316"/>
              <a:gd name="connsiteX3" fmla="*/ 2386267 w 2386267"/>
              <a:gd name="connsiteY3" fmla="*/ 317316 h 317316"/>
              <a:gd name="connsiteX4" fmla="*/ 0 w 2386267"/>
              <a:gd name="connsiteY4" fmla="*/ 317316 h 317316"/>
              <a:gd name="connsiteX5" fmla="*/ 0 w 2386267"/>
              <a:gd name="connsiteY5" fmla="*/ 142211 h 317316"/>
              <a:gd name="connsiteX6" fmla="*/ 142211 w 2386267"/>
              <a:gd name="connsiteY6" fmla="*/ 0 h 31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86267" h="317316">
                <a:moveTo>
                  <a:pt x="142211" y="0"/>
                </a:moveTo>
                <a:lnTo>
                  <a:pt x="2244056" y="0"/>
                </a:lnTo>
                <a:cubicBezTo>
                  <a:pt x="2322597" y="0"/>
                  <a:pt x="2386267" y="63670"/>
                  <a:pt x="2386267" y="142211"/>
                </a:cubicBezTo>
                <a:lnTo>
                  <a:pt x="2386267" y="317316"/>
                </a:lnTo>
                <a:lnTo>
                  <a:pt x="0" y="317316"/>
                </a:lnTo>
                <a:lnTo>
                  <a:pt x="0" y="142211"/>
                </a:lnTo>
                <a:cubicBezTo>
                  <a:pt x="0" y="63670"/>
                  <a:pt x="63670" y="0"/>
                  <a:pt x="14221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4" name="矩形: 圆角 32"/>
          <p:cNvSpPr/>
          <p:nvPr>
            <p:custDataLst>
              <p:tags r:id="rId24"/>
            </p:custDataLst>
          </p:nvPr>
        </p:nvSpPr>
        <p:spPr>
          <a:xfrm>
            <a:off x="4860453" y="4309228"/>
            <a:ext cx="2471096" cy="1927569"/>
          </a:xfrm>
          <a:prstGeom prst="roundRect">
            <a:avLst>
              <a:gd name="adj" fmla="val 7640"/>
            </a:avLst>
          </a:prstGeom>
          <a:solidFill>
            <a:schemeClr val="bg1"/>
          </a:solidFill>
          <a:ln>
            <a:solidFill>
              <a:schemeClr val="tx1">
                <a:alpha val="4000"/>
              </a:schemeClr>
            </a:solidFill>
          </a:ln>
          <a:effectLst>
            <a:outerShdw blurRad="101600" dist="762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5" name="文本框 61"/>
          <p:cNvSpPr txBox="1"/>
          <p:nvPr>
            <p:custDataLst>
              <p:tags r:id="rId25"/>
            </p:custDataLst>
          </p:nvPr>
        </p:nvSpPr>
        <p:spPr>
          <a:xfrm>
            <a:off x="4896415" y="5312622"/>
            <a:ext cx="2399173" cy="657826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sz="2700" b="1" spc="24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How</a:t>
            </a:r>
            <a:endParaRPr lang="en-US" sz="2700" b="1" spc="24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6" name="文本框 58"/>
          <p:cNvSpPr txBox="1"/>
          <p:nvPr>
            <p:custDataLst>
              <p:tags r:id="rId26"/>
            </p:custDataLst>
          </p:nvPr>
        </p:nvSpPr>
        <p:spPr>
          <a:xfrm>
            <a:off x="5717004" y="4748980"/>
            <a:ext cx="757995" cy="553624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spc="3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rPr>
              <a:t>06</a:t>
            </a:r>
            <a:endParaRPr lang="en-US" altLang="zh-CN" sz="3200" b="1" spc="3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5" name="任意多边形: 形状 35"/>
          <p:cNvSpPr/>
          <p:nvPr>
            <p:custDataLst>
              <p:tags r:id="rId27"/>
            </p:custDataLst>
          </p:nvPr>
        </p:nvSpPr>
        <p:spPr>
          <a:xfrm>
            <a:off x="4860453" y="4309228"/>
            <a:ext cx="2471096" cy="328596"/>
          </a:xfrm>
          <a:custGeom>
            <a:avLst/>
            <a:gdLst>
              <a:gd name="connsiteX0" fmla="*/ 142211 w 2386267"/>
              <a:gd name="connsiteY0" fmla="*/ 0 h 317316"/>
              <a:gd name="connsiteX1" fmla="*/ 2244056 w 2386267"/>
              <a:gd name="connsiteY1" fmla="*/ 0 h 317316"/>
              <a:gd name="connsiteX2" fmla="*/ 2386267 w 2386267"/>
              <a:gd name="connsiteY2" fmla="*/ 142211 h 317316"/>
              <a:gd name="connsiteX3" fmla="*/ 2386267 w 2386267"/>
              <a:gd name="connsiteY3" fmla="*/ 317316 h 317316"/>
              <a:gd name="connsiteX4" fmla="*/ 0 w 2386267"/>
              <a:gd name="connsiteY4" fmla="*/ 317316 h 317316"/>
              <a:gd name="connsiteX5" fmla="*/ 0 w 2386267"/>
              <a:gd name="connsiteY5" fmla="*/ 142211 h 317316"/>
              <a:gd name="connsiteX6" fmla="*/ 142211 w 2386267"/>
              <a:gd name="connsiteY6" fmla="*/ 0 h 31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86267" h="317316">
                <a:moveTo>
                  <a:pt x="142211" y="0"/>
                </a:moveTo>
                <a:lnTo>
                  <a:pt x="2244056" y="0"/>
                </a:lnTo>
                <a:cubicBezTo>
                  <a:pt x="2322597" y="0"/>
                  <a:pt x="2386267" y="63670"/>
                  <a:pt x="2386267" y="142211"/>
                </a:cubicBezTo>
                <a:lnTo>
                  <a:pt x="2386267" y="317316"/>
                </a:lnTo>
                <a:lnTo>
                  <a:pt x="0" y="317316"/>
                </a:lnTo>
                <a:lnTo>
                  <a:pt x="0" y="142211"/>
                </a:lnTo>
                <a:cubicBezTo>
                  <a:pt x="0" y="63670"/>
                  <a:pt x="63670" y="0"/>
                  <a:pt x="14221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6" name="矩形: 圆角 10"/>
          <p:cNvSpPr/>
          <p:nvPr>
            <p:custDataLst>
              <p:tags r:id="rId28"/>
            </p:custDataLst>
          </p:nvPr>
        </p:nvSpPr>
        <p:spPr>
          <a:xfrm>
            <a:off x="7682251" y="4309228"/>
            <a:ext cx="2471096" cy="1927569"/>
          </a:xfrm>
          <a:prstGeom prst="roundRect">
            <a:avLst>
              <a:gd name="adj" fmla="val 7640"/>
            </a:avLst>
          </a:prstGeom>
          <a:solidFill>
            <a:schemeClr val="bg1"/>
          </a:solidFill>
          <a:ln>
            <a:solidFill>
              <a:schemeClr val="tx1">
                <a:alpha val="4000"/>
              </a:schemeClr>
            </a:solidFill>
          </a:ln>
          <a:effectLst>
            <a:outerShdw blurRad="101600" dist="762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7" name="文本框 61"/>
          <p:cNvSpPr txBox="1"/>
          <p:nvPr>
            <p:custDataLst>
              <p:tags r:id="rId29"/>
            </p:custDataLst>
          </p:nvPr>
        </p:nvSpPr>
        <p:spPr>
          <a:xfrm>
            <a:off x="7718214" y="5312622"/>
            <a:ext cx="2399173" cy="657826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sz="2700" b="1" spc="19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How much</a:t>
            </a:r>
            <a:endParaRPr lang="en-US" sz="2700" b="1" spc="19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8" name="文本框 58"/>
          <p:cNvSpPr txBox="1"/>
          <p:nvPr>
            <p:custDataLst>
              <p:tags r:id="rId30"/>
            </p:custDataLst>
          </p:nvPr>
        </p:nvSpPr>
        <p:spPr>
          <a:xfrm>
            <a:off x="8538802" y="4748980"/>
            <a:ext cx="757995" cy="553624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spc="3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rPr>
              <a:t>07</a:t>
            </a:r>
            <a:endParaRPr lang="en-US" altLang="zh-CN" sz="3200" b="1" spc="3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9" name="任意多边形: 形状 16"/>
          <p:cNvSpPr/>
          <p:nvPr>
            <p:custDataLst>
              <p:tags r:id="rId31"/>
            </p:custDataLst>
          </p:nvPr>
        </p:nvSpPr>
        <p:spPr>
          <a:xfrm>
            <a:off x="7682251" y="4309228"/>
            <a:ext cx="2471096" cy="328596"/>
          </a:xfrm>
          <a:custGeom>
            <a:avLst/>
            <a:gdLst>
              <a:gd name="connsiteX0" fmla="*/ 142211 w 2386267"/>
              <a:gd name="connsiteY0" fmla="*/ 0 h 317316"/>
              <a:gd name="connsiteX1" fmla="*/ 2244056 w 2386267"/>
              <a:gd name="connsiteY1" fmla="*/ 0 h 317316"/>
              <a:gd name="connsiteX2" fmla="*/ 2386267 w 2386267"/>
              <a:gd name="connsiteY2" fmla="*/ 142211 h 317316"/>
              <a:gd name="connsiteX3" fmla="*/ 2386267 w 2386267"/>
              <a:gd name="connsiteY3" fmla="*/ 317316 h 317316"/>
              <a:gd name="connsiteX4" fmla="*/ 0 w 2386267"/>
              <a:gd name="connsiteY4" fmla="*/ 317316 h 317316"/>
              <a:gd name="connsiteX5" fmla="*/ 0 w 2386267"/>
              <a:gd name="connsiteY5" fmla="*/ 142211 h 317316"/>
              <a:gd name="connsiteX6" fmla="*/ 142211 w 2386267"/>
              <a:gd name="connsiteY6" fmla="*/ 0 h 31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86267" h="317316">
                <a:moveTo>
                  <a:pt x="142211" y="0"/>
                </a:moveTo>
                <a:lnTo>
                  <a:pt x="2244056" y="0"/>
                </a:lnTo>
                <a:cubicBezTo>
                  <a:pt x="2322597" y="0"/>
                  <a:pt x="2386267" y="63670"/>
                  <a:pt x="2386267" y="142211"/>
                </a:cubicBezTo>
                <a:lnTo>
                  <a:pt x="2386267" y="317316"/>
                </a:lnTo>
                <a:lnTo>
                  <a:pt x="0" y="317316"/>
                </a:lnTo>
                <a:lnTo>
                  <a:pt x="0" y="142211"/>
                </a:lnTo>
                <a:cubicBezTo>
                  <a:pt x="0" y="63670"/>
                  <a:pt x="63670" y="0"/>
                  <a:pt x="14221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custDataLst>
      <p:tags r:id="rId3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1"/>
          <p:cNvSpPr/>
          <p:nvPr>
            <p:custDataLst>
              <p:tags r:id="rId1"/>
            </p:custDataLst>
          </p:nvPr>
        </p:nvSpPr>
        <p:spPr>
          <a:xfrm>
            <a:off x="9209405" y="0"/>
            <a:ext cx="2982595" cy="295021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697" h="4646">
                <a:moveTo>
                  <a:pt x="290" y="0"/>
                </a:moveTo>
                <a:lnTo>
                  <a:pt x="4697" y="0"/>
                </a:lnTo>
                <a:lnTo>
                  <a:pt x="4697" y="4332"/>
                </a:lnTo>
                <a:lnTo>
                  <a:pt x="4683" y="4338"/>
                </a:lnTo>
                <a:cubicBezTo>
                  <a:pt x="4261" y="4536"/>
                  <a:pt x="3789" y="4646"/>
                  <a:pt x="3292" y="4646"/>
                </a:cubicBezTo>
                <a:cubicBezTo>
                  <a:pt x="1474" y="4646"/>
                  <a:pt x="0" y="3172"/>
                  <a:pt x="0" y="1354"/>
                </a:cubicBezTo>
                <a:cubicBezTo>
                  <a:pt x="0" y="885"/>
                  <a:pt x="98" y="439"/>
                  <a:pt x="275" y="36"/>
                </a:cubicBezTo>
                <a:lnTo>
                  <a:pt x="290" y="0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1" name="组合 4"/>
          <p:cNvGrpSpPr/>
          <p:nvPr>
            <p:custDataLst>
              <p:tags r:id="rId2"/>
            </p:custDataLst>
          </p:nvPr>
        </p:nvGrpSpPr>
        <p:grpSpPr>
          <a:xfrm>
            <a:off x="283438" y="2720560"/>
            <a:ext cx="56916" cy="2614346"/>
            <a:chOff x="757242" y="1489086"/>
            <a:chExt cx="56916" cy="2614346"/>
          </a:xfrm>
        </p:grpSpPr>
        <p:cxnSp>
          <p:nvCxnSpPr>
            <p:cNvPr id="12" name="直接连接符 5"/>
            <p:cNvCxnSpPr/>
            <p:nvPr>
              <p:custDataLst>
                <p:tags r:id="rId3"/>
              </p:custDataLst>
            </p:nvPr>
          </p:nvCxnSpPr>
          <p:spPr>
            <a:xfrm>
              <a:off x="785700" y="1489086"/>
              <a:ext cx="0" cy="1798094"/>
            </a:xfrm>
            <a:prstGeom prst="line">
              <a:avLst/>
            </a:prstGeom>
            <a:ln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组合 8"/>
            <p:cNvGrpSpPr/>
            <p:nvPr/>
          </p:nvGrpSpPr>
          <p:grpSpPr>
            <a:xfrm>
              <a:off x="757242" y="3628525"/>
              <a:ext cx="56916" cy="474907"/>
              <a:chOff x="1381783" y="1849459"/>
              <a:chExt cx="56916" cy="474907"/>
            </a:xfrm>
          </p:grpSpPr>
          <p:grpSp>
            <p:nvGrpSpPr>
              <p:cNvPr id="14" name="组合 11"/>
              <p:cNvGrpSpPr/>
              <p:nvPr/>
            </p:nvGrpSpPr>
            <p:grpSpPr>
              <a:xfrm flipV="1">
                <a:off x="1381783" y="2267450"/>
                <a:ext cx="56916" cy="56916"/>
                <a:chOff x="1988060" y="1995066"/>
                <a:chExt cx="108922" cy="108922"/>
              </a:xfrm>
            </p:grpSpPr>
            <p:cxnSp>
              <p:nvCxnSpPr>
                <p:cNvPr id="15" name="直接连接符 12"/>
                <p:cNvCxnSpPr/>
                <p:nvPr>
                  <p:custDataLst>
                    <p:tags r:id="rId4"/>
                  </p:custDataLst>
                </p:nvPr>
              </p:nvCxnSpPr>
              <p:spPr>
                <a:xfrm>
                  <a:off x="2042521" y="1995066"/>
                  <a:ext cx="0" cy="108922"/>
                </a:xfrm>
                <a:prstGeom prst="line">
                  <a:avLst/>
                </a:prstGeom>
                <a:ln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13"/>
                <p:cNvCxnSpPr/>
                <p:nvPr>
                  <p:custDataLst>
                    <p:tags r:id="rId5"/>
                  </p:custDataLst>
                </p:nvPr>
              </p:nvCxnSpPr>
              <p:spPr>
                <a:xfrm rot="16200000">
                  <a:off x="2042521" y="1995067"/>
                  <a:ext cx="0" cy="108922"/>
                </a:xfrm>
                <a:prstGeom prst="line">
                  <a:avLst/>
                </a:prstGeom>
                <a:ln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组合 14"/>
              <p:cNvGrpSpPr/>
              <p:nvPr/>
            </p:nvGrpSpPr>
            <p:grpSpPr>
              <a:xfrm flipV="1">
                <a:off x="1381783" y="2060415"/>
                <a:ext cx="56916" cy="56916"/>
                <a:chOff x="1988060" y="1995066"/>
                <a:chExt cx="108922" cy="108922"/>
              </a:xfrm>
            </p:grpSpPr>
            <p:cxnSp>
              <p:nvCxnSpPr>
                <p:cNvPr id="18" name="直接连接符 15"/>
                <p:cNvCxnSpPr/>
                <p:nvPr>
                  <p:custDataLst>
                    <p:tags r:id="rId6"/>
                  </p:custDataLst>
                </p:nvPr>
              </p:nvCxnSpPr>
              <p:spPr>
                <a:xfrm>
                  <a:off x="2042521" y="1995066"/>
                  <a:ext cx="0" cy="108922"/>
                </a:xfrm>
                <a:prstGeom prst="line">
                  <a:avLst/>
                </a:prstGeom>
                <a:ln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接连接符 16"/>
                <p:cNvCxnSpPr/>
                <p:nvPr>
                  <p:custDataLst>
                    <p:tags r:id="rId7"/>
                  </p:custDataLst>
                </p:nvPr>
              </p:nvCxnSpPr>
              <p:spPr>
                <a:xfrm rot="16200000">
                  <a:off x="2042521" y="1995067"/>
                  <a:ext cx="0" cy="108922"/>
                </a:xfrm>
                <a:prstGeom prst="line">
                  <a:avLst/>
                </a:prstGeom>
                <a:ln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组合 17"/>
              <p:cNvGrpSpPr/>
              <p:nvPr/>
            </p:nvGrpSpPr>
            <p:grpSpPr>
              <a:xfrm flipV="1">
                <a:off x="1381783" y="1849459"/>
                <a:ext cx="56916" cy="56916"/>
                <a:chOff x="1988060" y="1995066"/>
                <a:chExt cx="108922" cy="108922"/>
              </a:xfrm>
            </p:grpSpPr>
            <p:cxnSp>
              <p:nvCxnSpPr>
                <p:cNvPr id="21" name="直接连接符 18"/>
                <p:cNvCxnSpPr/>
                <p:nvPr>
                  <p:custDataLst>
                    <p:tags r:id="rId8"/>
                  </p:custDataLst>
                </p:nvPr>
              </p:nvCxnSpPr>
              <p:spPr>
                <a:xfrm>
                  <a:off x="2042521" y="1995066"/>
                  <a:ext cx="0" cy="108922"/>
                </a:xfrm>
                <a:prstGeom prst="line">
                  <a:avLst/>
                </a:prstGeom>
                <a:ln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19"/>
                <p:cNvCxnSpPr/>
                <p:nvPr>
                  <p:custDataLst>
                    <p:tags r:id="rId9"/>
                  </p:custDataLst>
                </p:nvPr>
              </p:nvCxnSpPr>
              <p:spPr>
                <a:xfrm rot="16200000">
                  <a:off x="2042521" y="1995067"/>
                  <a:ext cx="0" cy="108922"/>
                </a:xfrm>
                <a:prstGeom prst="line">
                  <a:avLst/>
                </a:prstGeom>
                <a:ln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2" name="矩形: 圆角 1128"/>
          <p:cNvSpPr/>
          <p:nvPr>
            <p:custDataLst>
              <p:tags r:id="rId10"/>
            </p:custDataLst>
          </p:nvPr>
        </p:nvSpPr>
        <p:spPr>
          <a:xfrm>
            <a:off x="609600" y="1828815"/>
            <a:ext cx="10972888" cy="4267234"/>
          </a:xfrm>
          <a:prstGeom prst="roundRect">
            <a:avLst>
              <a:gd name="adj" fmla="val 4386"/>
            </a:avLst>
          </a:prstGeom>
          <a:solidFill>
            <a:schemeClr val="lt1"/>
          </a:solidFill>
          <a:ln w="12700">
            <a:solidFill>
              <a:schemeClr val="accent1">
                <a:alpha val="50000"/>
              </a:schemeClr>
            </a:solidFill>
          </a:ln>
          <a:effectLst>
            <a:outerShdw blurRad="50800" dist="76200" dir="5400000" algn="t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"/>
          <p:cNvSpPr txBox="1"/>
          <p:nvPr>
            <p:custDataLst>
              <p:tags r:id="rId11"/>
            </p:custDataLst>
          </p:nvPr>
        </p:nvSpPr>
        <p:spPr>
          <a:xfrm>
            <a:off x="522605" y="1066800"/>
            <a:ext cx="8686864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000" b="1" spc="24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如何与孩子沟通</a:t>
            </a:r>
            <a:endParaRPr lang="zh-CN" altLang="en-US" sz="4000" b="1" spc="24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Title 6"/>
          <p:cNvSpPr txBox="1"/>
          <p:nvPr>
            <p:custDataLst>
              <p:tags r:id="rId12"/>
            </p:custDataLst>
          </p:nvPr>
        </p:nvSpPr>
        <p:spPr>
          <a:xfrm>
            <a:off x="855980" y="2286000"/>
            <a:ext cx="10412095" cy="33528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700" spc="19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表达情绪出现的误区：</a:t>
            </a:r>
            <a:endParaRPr lang="zh-CN" altLang="en-US" sz="2700" spc="19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863600" lvl="1" indent="-4191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 Light" panose="020F0302020204030204" charset="0"/>
              <a:buAutoNum type="arabicPeriod"/>
            </a:pPr>
            <a:r>
              <a:rPr lang="en-US" altLang="zh-CN" sz="2500" spc="17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压抑孩子的情绪（乖，不要哭，闭嘴）</a:t>
            </a:r>
            <a:endParaRPr lang="en-US" altLang="zh-CN" sz="2500" spc="17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863600" lvl="1" indent="-4191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 Light" panose="020F0302020204030204" charset="0"/>
              <a:buAutoNum type="arabicPeriod"/>
            </a:pPr>
            <a:r>
              <a:rPr lang="en-US" altLang="zh-CN" sz="2500" spc="17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用威胁的口吻和孩子说话（你再不…就…）</a:t>
            </a:r>
            <a:endParaRPr lang="en-US" altLang="zh-CN" sz="2500" spc="17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863600" lvl="1" indent="-4191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 Light" panose="020F0302020204030204" charset="0"/>
              <a:buAutoNum type="arabicPeriod"/>
            </a:pPr>
            <a:r>
              <a:rPr lang="en-US" altLang="zh-CN" sz="2500" spc="17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用其他的情绪掩盖自己的情绪（选择发脾气代表对别人的担心）</a:t>
            </a:r>
            <a:endParaRPr lang="en-US" altLang="zh-CN" sz="2500" spc="17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863600" lvl="1" indent="-4191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 Light" panose="020F0302020204030204" charset="0"/>
              <a:buAutoNum type="arabicPeriod"/>
            </a:pPr>
            <a:r>
              <a:rPr lang="en-US" altLang="zh-CN" sz="2500" spc="17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欺骗孩子（给妈妈吃一口）</a:t>
            </a:r>
            <a:endParaRPr lang="en-US" altLang="zh-CN" sz="2500" spc="17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3"/>
    </p:custData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>
            <p:custDataLst>
              <p:tags r:id="rId1"/>
            </p:custDataLst>
          </p:nvPr>
        </p:nvSpPr>
        <p:spPr>
          <a:xfrm>
            <a:off x="669882" y="6387797"/>
            <a:ext cx="10852237" cy="165403"/>
          </a:xfrm>
          <a:prstGeom prst="rect">
            <a:avLst/>
          </a:prstGeom>
          <a:solidFill>
            <a:schemeClr val="accent1">
              <a:lumMod val="60000"/>
              <a:lumOff val="4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矩形 3"/>
          <p:cNvSpPr/>
          <p:nvPr>
            <p:custDataLst>
              <p:tags r:id="rId2"/>
            </p:custDataLst>
          </p:nvPr>
        </p:nvSpPr>
        <p:spPr>
          <a:xfrm>
            <a:off x="839470" y="1139190"/>
            <a:ext cx="10851515" cy="4337685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1">
                <a:alpha val="5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文本框 2"/>
          <p:cNvSpPr txBox="1"/>
          <p:nvPr>
            <p:custDataLst>
              <p:tags r:id="rId3"/>
            </p:custDataLst>
          </p:nvPr>
        </p:nvSpPr>
        <p:spPr>
          <a:xfrm>
            <a:off x="1082040" y="1021715"/>
            <a:ext cx="10027285" cy="422656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 lnSpcReduction="10000"/>
          </a:bodyPr>
          <a:lstStyle/>
          <a:p>
            <a:pPr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anose="05000000000000000000" pitchFamily="2" charset="2"/>
              <a:buNone/>
            </a:pPr>
            <a:r>
              <a:rPr lang="en-US" altLang="zh-CN" sz="2200" spc="1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5. 贴标签</a:t>
            </a:r>
            <a:endParaRPr lang="en-US" altLang="zh-CN" sz="2200" spc="14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381000" lvl="1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None/>
            </a:pPr>
            <a:r>
              <a:rPr lang="zh-CN" altLang="en-US" sz="2000" spc="12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（你就知道吃；你就知道给我惹事；）</a:t>
            </a:r>
            <a:endParaRPr lang="zh-CN" altLang="en-US" sz="2000" spc="12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anose="05000000000000000000" pitchFamily="2" charset="2"/>
              <a:buNone/>
            </a:pPr>
            <a:r>
              <a:rPr lang="en-US" altLang="zh-CN" sz="2200" spc="1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6. 明明是自己不开心，但是把责任推卸给孩子</a:t>
            </a:r>
            <a:endParaRPr lang="en-US" altLang="zh-CN" sz="2200" spc="14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381000" lvl="1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None/>
            </a:pPr>
            <a:r>
              <a:rPr lang="zh-CN" altLang="en-US" sz="2000" spc="12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（你是不是手痒痒；你是不是又在惹我；是不是</a:t>
            </a:r>
            <a:r>
              <a:rPr lang="zh-CN" altLang="en-US" sz="2000" spc="12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找我揍你一顿）</a:t>
            </a:r>
            <a:endParaRPr lang="zh-CN" altLang="en-US" sz="2000" spc="12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anose="05000000000000000000" pitchFamily="2" charset="2"/>
              <a:buNone/>
            </a:pPr>
            <a:r>
              <a:rPr lang="en-US" altLang="zh-CN" sz="2200" spc="1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7. 含糊其辞</a:t>
            </a:r>
            <a:endParaRPr lang="en-US" altLang="zh-CN" sz="2200" spc="14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381000" lvl="1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None/>
            </a:pPr>
            <a:r>
              <a:rPr lang="zh-CN" altLang="en-US" sz="2000" spc="12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（</a:t>
            </a:r>
            <a:r>
              <a:rPr lang="zh-CN" altLang="en-US" sz="2000" spc="12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你这孩子怎么这么不懂事；</a:t>
            </a:r>
            <a:r>
              <a:rPr lang="en-US" altLang="zh-CN" sz="2000" spc="12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)</a:t>
            </a:r>
            <a:endParaRPr lang="en-US" altLang="zh-CN" sz="2000" spc="12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381000" lvl="1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None/>
            </a:pPr>
            <a:r>
              <a:rPr lang="en-US" altLang="zh-CN" sz="2000" spc="12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 (</a:t>
            </a:r>
            <a:r>
              <a:rPr lang="zh-CN" altLang="en-US" spc="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直接吃中午饭来啦）</a:t>
            </a:r>
            <a:endParaRPr lang="zh-CN" altLang="en-US" spc="1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381000" lvl="1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None/>
            </a:pPr>
            <a:endParaRPr lang="zh-CN" altLang="en-US" spc="1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381000" lvl="1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None/>
            </a:pPr>
            <a:r>
              <a:rPr lang="zh-CN" altLang="en-US" sz="2400" spc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陈述一个事实</a:t>
            </a:r>
            <a:r>
              <a:rPr lang="en-US" altLang="zh-CN" sz="2400" spc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+ </a:t>
            </a:r>
            <a:r>
              <a:rPr lang="zh-CN" altLang="en-US" sz="2400" spc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说出一种感受</a:t>
            </a:r>
            <a:r>
              <a:rPr lang="en-US" altLang="zh-CN" sz="2400" spc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+ </a:t>
            </a:r>
            <a:r>
              <a:rPr lang="zh-CN" altLang="en-US" sz="2400" spc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为什么</a:t>
            </a:r>
            <a:r>
              <a:rPr lang="en-US" altLang="zh-CN" sz="2400" spc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+ </a:t>
            </a:r>
            <a:r>
              <a:rPr lang="zh-CN" altLang="en-US" sz="2400" spc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提出一个明确要求</a:t>
            </a:r>
            <a:endParaRPr lang="zh-CN" altLang="en-US" sz="2400" spc="1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>
            <p:custDataLst>
              <p:tags r:id="rId1"/>
            </p:custDataLst>
          </p:nvPr>
        </p:nvSpPr>
        <p:spPr>
          <a:xfrm>
            <a:off x="8378668" y="1403407"/>
            <a:ext cx="3635823" cy="5179790"/>
          </a:xfrm>
          <a:prstGeom prst="rect">
            <a:avLst/>
          </a:prstGeom>
          <a:noFill/>
          <a:ln w="349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3" name="图片 4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3989" r="3989"/>
          <a:stretch>
            <a:fillRect/>
          </a:stretch>
        </p:blipFill>
        <p:spPr>
          <a:xfrm>
            <a:off x="7086597" y="257341"/>
            <a:ext cx="4323493" cy="5821521"/>
          </a:xfrm>
          <a:prstGeom prst="rect">
            <a:avLst/>
          </a:prstGeom>
        </p:spPr>
      </p:pic>
      <p:cxnSp>
        <p:nvCxnSpPr>
          <p:cNvPr id="39" name="直接连接符 38"/>
          <p:cNvCxnSpPr/>
          <p:nvPr>
            <p:custDataLst>
              <p:tags r:id="rId4"/>
            </p:custDataLst>
          </p:nvPr>
        </p:nvCxnSpPr>
        <p:spPr>
          <a:xfrm>
            <a:off x="11686060" y="2650661"/>
            <a:ext cx="505940" cy="0"/>
          </a:xfrm>
          <a:prstGeom prst="line">
            <a:avLst/>
          </a:prstGeom>
          <a:ln w="31750">
            <a:solidFill>
              <a:srgbClr val="000000">
                <a:alpha val="9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914400" y="1285815"/>
            <a:ext cx="5562600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p>
            <a: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200" b="1" spc="26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价值感</a:t>
            </a:r>
            <a:r>
              <a:rPr lang="zh-CN" altLang="en-US" sz="4200" b="1" spc="26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的建立</a:t>
            </a:r>
            <a:endParaRPr lang="zh-CN" altLang="en-US" sz="4200" b="1" spc="26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Title 6"/>
          <p:cNvSpPr txBox="1"/>
          <p:nvPr>
            <p:custDataLst>
              <p:tags r:id="rId6"/>
            </p:custDataLst>
          </p:nvPr>
        </p:nvSpPr>
        <p:spPr>
          <a:xfrm>
            <a:off x="914400" y="2341317"/>
            <a:ext cx="5562600" cy="3230867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400" spc="1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让员工知道他是有价值的，能够解决问题的，他的自尊水平就会高</a:t>
            </a:r>
            <a:endParaRPr lang="zh-CN" altLang="en-US" sz="2400" spc="16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en-US" sz="2400" spc="1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自律能力源自于他的自尊水平</a:t>
            </a:r>
            <a:endParaRPr lang="en-US" sz="2400" spc="16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en-US" sz="3600" spc="140" dirty="0">
                <a:ln w="3175">
                  <a:noFill/>
                  <a:prstDash val="dash"/>
                </a:ln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情感引导</a:t>
            </a:r>
            <a:r>
              <a:rPr lang="en-US" sz="2200" spc="1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的方法建立价值感</a:t>
            </a:r>
            <a:endParaRPr lang="en-US" sz="2200" spc="14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en-US" sz="2400" spc="1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焦虑对人</a:t>
            </a:r>
            <a:r>
              <a:rPr lang="zh-CN" altLang="en-US" sz="2400" spc="1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激素分泌</a:t>
            </a:r>
            <a:r>
              <a:rPr lang="en-US" sz="2400" spc="1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的影响</a:t>
            </a:r>
            <a:endParaRPr lang="en-US" sz="2400" spc="16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en-US" sz="2400" spc="1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价值感是被塑造出来的</a:t>
            </a:r>
            <a:endParaRPr lang="en-US" sz="2400" spc="16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7"/>
    </p:custData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825122"/>
            <a:ext cx="9144000" cy="2187001"/>
          </a:xfrm>
          <a:effectLst>
            <a:outerShdw blurRad="25400" dist="38100" dir="2700000" algn="tl" rotWithShape="0">
              <a:srgbClr val="680000">
                <a:alpha val="40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zh-CN" altLang="en-US" sz="7200" b="1" i="1" spc="500" dirty="0">
                <a:gradFill>
                  <a:gsLst>
                    <a:gs pos="50000">
                      <a:srgbClr val="F8E786"/>
                    </a:gs>
                    <a:gs pos="0">
                      <a:srgbClr val="FAEFAE"/>
                    </a:gs>
                    <a:gs pos="100000">
                      <a:srgbClr val="F5DE5D"/>
                    </a:gs>
                  </a:gsLst>
                  <a:lin scaled="1"/>
                </a:gradFill>
                <a:effectLst/>
                <a:uFillTx/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幼儿园实战团队</a:t>
            </a:r>
            <a:r>
              <a:rPr lang="zh-CN" altLang="en-US" sz="7200" b="1" i="1" spc="500" dirty="0">
                <a:gradFill>
                  <a:gsLst>
                    <a:gs pos="50000">
                      <a:srgbClr val="F8E786"/>
                    </a:gs>
                    <a:gs pos="0">
                      <a:srgbClr val="FAEFAE"/>
                    </a:gs>
                    <a:gs pos="100000">
                      <a:srgbClr val="F5DE5D"/>
                    </a:gs>
                  </a:gsLst>
                  <a:lin scaled="1"/>
                </a:gradFill>
                <a:effectLst/>
                <a:uFillTx/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管理</a:t>
            </a:r>
            <a:endParaRPr lang="zh-CN" altLang="en-US" sz="7200" b="1" i="1" spc="500" dirty="0">
              <a:gradFill>
                <a:gsLst>
                  <a:gs pos="50000">
                    <a:srgbClr val="F8E786"/>
                  </a:gs>
                  <a:gs pos="0">
                    <a:srgbClr val="FAEFAE"/>
                  </a:gs>
                  <a:gs pos="100000">
                    <a:srgbClr val="F5DE5D"/>
                  </a:gs>
                </a:gsLst>
                <a:lin scaled="1"/>
              </a:gradFill>
              <a:effectLst/>
              <a:uFillTx/>
              <a:latin typeface="Microsoft YaHei Bold" panose="020B0503020204020204" charset="-122"/>
              <a:ea typeface="Microsoft YaHei Bold" panose="020B0503020204020204" charset="-122"/>
              <a:cs typeface="Microsoft YaHei Bold" panose="020B0503020204020204" charset="-122"/>
            </a:endParaRPr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2907030" y="2930525"/>
            <a:ext cx="6377305" cy="371475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15000"/>
              </a:prstClr>
            </a:outerShdw>
          </a:effectLst>
        </p:spPr>
        <p:txBody>
          <a:bodyPr vert="horz" lIns="91440" tIns="45720" rIns="91440" bIns="45720" rtlCol="0" anchor="b"/>
          <a:lstStyle>
            <a:lvl1pPr algn="ctr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60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400" spc="600" dirty="0">
                <a:solidFill>
                  <a:schemeClr val="bg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北</a:t>
            </a:r>
            <a:r>
              <a:rPr lang="en-US" altLang="zh-CN" sz="1400" spc="600" dirty="0">
                <a:solidFill>
                  <a:schemeClr val="bg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1400" spc="600" dirty="0">
                <a:solidFill>
                  <a:schemeClr val="bg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京</a:t>
            </a:r>
            <a:r>
              <a:rPr lang="en-US" altLang="zh-CN" sz="1400" spc="600" dirty="0">
                <a:solidFill>
                  <a:schemeClr val="bg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/Yojo/</a:t>
            </a:r>
            <a:r>
              <a:rPr lang="zh-CN" altLang="en-US" sz="1400" spc="600" dirty="0">
                <a:solidFill>
                  <a:schemeClr val="bg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</a:t>
            </a:r>
            <a:r>
              <a:rPr lang="en-US" altLang="zh-CN" sz="1400" spc="600" dirty="0">
                <a:solidFill>
                  <a:schemeClr val="bg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1400" spc="600" dirty="0">
                <a:solidFill>
                  <a:schemeClr val="bg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</a:t>
            </a:r>
            <a:r>
              <a:rPr lang="en-US" altLang="zh-CN" sz="1400" spc="600" dirty="0">
                <a:solidFill>
                  <a:schemeClr val="bg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1400" spc="600" dirty="0">
                <a:solidFill>
                  <a:schemeClr val="bg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管</a:t>
            </a:r>
            <a:r>
              <a:rPr lang="en-US" altLang="zh-CN" sz="1400" spc="600" dirty="0">
                <a:solidFill>
                  <a:schemeClr val="bg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1400" spc="600" dirty="0">
                <a:solidFill>
                  <a:schemeClr val="bg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理</a:t>
            </a:r>
            <a:r>
              <a:rPr lang="en-US" altLang="zh-CN" sz="1400" spc="600" dirty="0">
                <a:solidFill>
                  <a:schemeClr val="bg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1400" spc="600" dirty="0">
                <a:solidFill>
                  <a:schemeClr val="bg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岗</a:t>
            </a:r>
            <a:r>
              <a:rPr lang="en-US" altLang="zh-CN" sz="1400" spc="600" dirty="0">
                <a:solidFill>
                  <a:schemeClr val="bg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1400" spc="600" dirty="0">
                <a:solidFill>
                  <a:schemeClr val="bg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专</a:t>
            </a:r>
            <a:r>
              <a:rPr lang="en-US" altLang="zh-CN" sz="1400" spc="600" dirty="0">
                <a:solidFill>
                  <a:schemeClr val="bg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1400" spc="600" dirty="0">
                <a:solidFill>
                  <a:schemeClr val="bg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</a:t>
            </a:r>
            <a:r>
              <a:rPr lang="en-US" altLang="zh-CN" sz="1400" spc="600" dirty="0">
                <a:solidFill>
                  <a:schemeClr val="bg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1400" spc="600" dirty="0">
                <a:solidFill>
                  <a:schemeClr val="bg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培</a:t>
            </a:r>
            <a:r>
              <a:rPr lang="en-US" altLang="zh-CN" sz="1400" spc="600" dirty="0">
                <a:solidFill>
                  <a:schemeClr val="bg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1400" spc="600" dirty="0">
                <a:solidFill>
                  <a:schemeClr val="bg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训</a:t>
            </a:r>
            <a:endParaRPr lang="zh-CN" altLang="en-US" sz="1400" b="1" spc="600" dirty="0">
              <a:solidFill>
                <a:schemeClr val="bg1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"/>
          <p:cNvSpPr txBox="1"/>
          <p:nvPr>
            <p:custDataLst>
              <p:tags r:id="rId1"/>
            </p:custDataLst>
          </p:nvPr>
        </p:nvSpPr>
        <p:spPr>
          <a:xfrm>
            <a:off x="1765300" y="219075"/>
            <a:ext cx="7815580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b="1" spc="160">
                <a:solidFill>
                  <a:schemeClr val="l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用情感类的词汇塑造</a:t>
            </a:r>
            <a:r>
              <a:rPr lang="zh-CN" altLang="en-US" sz="3200" b="1" spc="160">
                <a:solidFill>
                  <a:schemeClr val="l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行为</a:t>
            </a:r>
            <a:endParaRPr lang="zh-CN" altLang="en-US" sz="3200" b="1" spc="160">
              <a:solidFill>
                <a:schemeClr val="l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六边形 4"/>
          <p:cNvSpPr/>
          <p:nvPr>
            <p:custDataLst>
              <p:tags r:id="rId2"/>
            </p:custDataLst>
          </p:nvPr>
        </p:nvSpPr>
        <p:spPr>
          <a:xfrm rot="5400000">
            <a:off x="1641346" y="4975706"/>
            <a:ext cx="1884986" cy="1637698"/>
          </a:xfrm>
          <a:prstGeom prst="hexagon">
            <a:avLst/>
          </a:prstGeom>
          <a:solidFill>
            <a:schemeClr val="accent2"/>
          </a:solidFill>
          <a:ln>
            <a:noFill/>
          </a:ln>
          <a:effectLst>
            <a:outerShdw blurRad="317500" dist="101600" dir="2220000" sx="110000" sy="110000" algn="ctr" rotWithShape="0">
              <a:schemeClr val="accent2">
                <a:lumMod val="75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六边形 5"/>
          <p:cNvSpPr/>
          <p:nvPr>
            <p:custDataLst>
              <p:tags r:id="rId3"/>
            </p:custDataLst>
          </p:nvPr>
        </p:nvSpPr>
        <p:spPr>
          <a:xfrm rot="5400000">
            <a:off x="744511" y="3404662"/>
            <a:ext cx="1884986" cy="1637698"/>
          </a:xfrm>
          <a:prstGeom prst="hexagon">
            <a:avLst/>
          </a:prstGeom>
          <a:solidFill>
            <a:schemeClr val="accent1"/>
          </a:solidFill>
          <a:ln>
            <a:noFill/>
          </a:ln>
          <a:effectLst>
            <a:outerShdw blurRad="317500" dist="101600" dir="1440000" sx="98000" sy="98000" algn="ctr" rotWithShape="0">
              <a:schemeClr val="accent1">
                <a:lumMod val="7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六边形 6"/>
          <p:cNvSpPr/>
          <p:nvPr>
            <p:custDataLst>
              <p:tags r:id="rId4"/>
            </p:custDataLst>
          </p:nvPr>
        </p:nvSpPr>
        <p:spPr>
          <a:xfrm rot="5400000">
            <a:off x="2531848" y="3402662"/>
            <a:ext cx="1883653" cy="1637698"/>
          </a:xfrm>
          <a:prstGeom prst="hexagon">
            <a:avLst/>
          </a:prstGeom>
          <a:solidFill>
            <a:schemeClr val="bg1"/>
          </a:solidFill>
          <a:ln>
            <a:noFill/>
          </a:ln>
          <a:effectLst>
            <a:outerShdw blurRad="431800" dist="76200" dir="2400000" algn="ctr" rotWithShape="0">
              <a:schemeClr val="tx1">
                <a:alpha val="1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六边形 8"/>
          <p:cNvSpPr/>
          <p:nvPr>
            <p:custDataLst>
              <p:tags r:id="rId5"/>
            </p:custDataLst>
          </p:nvPr>
        </p:nvSpPr>
        <p:spPr>
          <a:xfrm rot="5400000">
            <a:off x="5185360" y="4975706"/>
            <a:ext cx="1884986" cy="1637698"/>
          </a:xfrm>
          <a:prstGeom prst="hexagon">
            <a:avLst/>
          </a:prstGeom>
          <a:ln>
            <a:noFill/>
          </a:ln>
          <a:effectLst>
            <a:outerShdw blurRad="317500" dist="101600" dir="1440000" sx="98000" sy="98000" algn="ctr" rotWithShape="0">
              <a:schemeClr val="accent1">
                <a:lumMod val="7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六边形 9"/>
          <p:cNvSpPr/>
          <p:nvPr>
            <p:custDataLst>
              <p:tags r:id="rId6"/>
            </p:custDataLst>
          </p:nvPr>
        </p:nvSpPr>
        <p:spPr>
          <a:xfrm rot="5400000">
            <a:off x="4317520" y="3404662"/>
            <a:ext cx="1883653" cy="1637698"/>
          </a:xfrm>
          <a:prstGeom prst="hexagon">
            <a:avLst/>
          </a:prstGeom>
          <a:ln>
            <a:noFill/>
          </a:ln>
          <a:effectLst>
            <a:outerShdw blurRad="317500" dist="101600" dir="1440000" sx="98000" sy="98000" algn="ctr" rotWithShape="0">
              <a:schemeClr val="accent1">
                <a:lumMod val="7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六边形 10"/>
          <p:cNvSpPr/>
          <p:nvPr>
            <p:custDataLst>
              <p:tags r:id="rId7"/>
            </p:custDataLst>
          </p:nvPr>
        </p:nvSpPr>
        <p:spPr>
          <a:xfrm rot="5400000">
            <a:off x="6103857" y="3404662"/>
            <a:ext cx="1883653" cy="1637698"/>
          </a:xfrm>
          <a:prstGeom prst="hexagon">
            <a:avLst/>
          </a:prstGeom>
          <a:solidFill>
            <a:schemeClr val="bg1"/>
          </a:solidFill>
          <a:ln>
            <a:noFill/>
          </a:ln>
          <a:effectLst>
            <a:outerShdw blurRad="431800" dist="76200" dir="2400000" algn="ctr" rotWithShape="0">
              <a:schemeClr val="tx1">
                <a:alpha val="1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六边形 11"/>
          <p:cNvSpPr/>
          <p:nvPr>
            <p:custDataLst>
              <p:tags r:id="rId8"/>
            </p:custDataLst>
          </p:nvPr>
        </p:nvSpPr>
        <p:spPr>
          <a:xfrm rot="5400000">
            <a:off x="3425017" y="1828952"/>
            <a:ext cx="1884986" cy="1637698"/>
          </a:xfrm>
          <a:prstGeom prst="hexagon">
            <a:avLst/>
          </a:prstGeom>
          <a:solidFill>
            <a:schemeClr val="accent2"/>
          </a:solidFill>
          <a:ln>
            <a:noFill/>
          </a:ln>
          <a:effectLst>
            <a:outerShdw blurRad="317500" dist="101600" dir="2220000" sx="110000" sy="110000" algn="ctr" rotWithShape="0">
              <a:schemeClr val="accent2">
                <a:lumMod val="75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六边形 13"/>
          <p:cNvSpPr/>
          <p:nvPr>
            <p:custDataLst>
              <p:tags r:id="rId9"/>
            </p:custDataLst>
          </p:nvPr>
        </p:nvSpPr>
        <p:spPr>
          <a:xfrm rot="5400000">
            <a:off x="7890195" y="3404662"/>
            <a:ext cx="1883653" cy="1637698"/>
          </a:xfrm>
          <a:prstGeom prst="hexagon">
            <a:avLst/>
          </a:prstGeom>
          <a:solidFill>
            <a:schemeClr val="accent2"/>
          </a:solidFill>
          <a:ln>
            <a:noFill/>
          </a:ln>
          <a:effectLst>
            <a:outerShdw blurRad="317500" dist="101600" dir="2220000" sx="110000" sy="110000" algn="ctr" rotWithShape="0">
              <a:schemeClr val="accent2">
                <a:lumMod val="75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六边形 14"/>
          <p:cNvSpPr/>
          <p:nvPr>
            <p:custDataLst>
              <p:tags r:id="rId10"/>
            </p:custDataLst>
          </p:nvPr>
        </p:nvSpPr>
        <p:spPr>
          <a:xfrm rot="5400000">
            <a:off x="9675866" y="3404662"/>
            <a:ext cx="1883653" cy="1637698"/>
          </a:xfrm>
          <a:prstGeom prst="hexagon">
            <a:avLst/>
          </a:prstGeom>
          <a:solidFill>
            <a:schemeClr val="bg1"/>
          </a:solidFill>
          <a:ln>
            <a:noFill/>
          </a:ln>
          <a:effectLst>
            <a:outerShdw blurRad="431800" dist="76200" dir="2400000" algn="ctr" rotWithShape="0">
              <a:schemeClr val="tx1">
                <a:alpha val="1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六边形 15"/>
          <p:cNvSpPr/>
          <p:nvPr>
            <p:custDataLst>
              <p:tags r:id="rId11"/>
            </p:custDataLst>
          </p:nvPr>
        </p:nvSpPr>
        <p:spPr>
          <a:xfrm rot="5400000">
            <a:off x="8782697" y="1828952"/>
            <a:ext cx="1884986" cy="1637698"/>
          </a:xfrm>
          <a:prstGeom prst="hexagon">
            <a:avLst/>
          </a:prstGeom>
          <a:ln>
            <a:noFill/>
          </a:ln>
          <a:effectLst>
            <a:outerShdw blurRad="317500" dist="101600" dir="1440000" sx="98000" sy="98000" algn="ctr" rotWithShape="0">
              <a:schemeClr val="accent1">
                <a:lumMod val="7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3"/>
          <p:cNvSpPr txBox="1"/>
          <p:nvPr>
            <p:custDataLst>
              <p:tags r:id="rId12"/>
            </p:custDataLst>
          </p:nvPr>
        </p:nvSpPr>
        <p:spPr>
          <a:xfrm>
            <a:off x="1302409" y="3485314"/>
            <a:ext cx="769192" cy="57656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altLang="zh-CN" sz="2400" b="1">
                <a:solidFill>
                  <a:schemeClr val="lt1"/>
                </a:solidFill>
                <a:latin typeface="+mj-lt"/>
                <a:cs typeface="+mj-lt"/>
              </a:rPr>
              <a:t>1</a:t>
            </a:r>
            <a:endParaRPr lang="en-US" altLang="zh-CN" sz="2400" b="1">
              <a:solidFill>
                <a:schemeClr val="lt1"/>
              </a:solidFill>
              <a:latin typeface="+mj-lt"/>
              <a:cs typeface="+mj-lt"/>
            </a:endParaRPr>
          </a:p>
        </p:txBody>
      </p:sp>
      <p:sp>
        <p:nvSpPr>
          <p:cNvPr id="45" name="文本框 44"/>
          <p:cNvSpPr txBox="1"/>
          <p:nvPr>
            <p:custDataLst>
              <p:tags r:id="rId13"/>
            </p:custDataLst>
          </p:nvPr>
        </p:nvSpPr>
        <p:spPr>
          <a:xfrm>
            <a:off x="1026126" y="3893905"/>
            <a:ext cx="1321757" cy="896502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4000" b="1" spc="32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坚持</a:t>
            </a:r>
            <a:endParaRPr lang="zh-CN" altLang="en-US" sz="4000" b="1" spc="32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7" name="文本框 46"/>
          <p:cNvSpPr txBox="1"/>
          <p:nvPr>
            <p:custDataLst>
              <p:tags r:id="rId14"/>
            </p:custDataLst>
          </p:nvPr>
        </p:nvSpPr>
        <p:spPr>
          <a:xfrm>
            <a:off x="2199243" y="5064356"/>
            <a:ext cx="769192" cy="57656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altLang="zh-CN" sz="24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zh-CN" sz="2400" b="1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文本框 47"/>
          <p:cNvSpPr txBox="1"/>
          <p:nvPr>
            <p:custDataLst>
              <p:tags r:id="rId15"/>
            </p:custDataLst>
          </p:nvPr>
        </p:nvSpPr>
        <p:spPr>
          <a:xfrm>
            <a:off x="1922961" y="5455618"/>
            <a:ext cx="1321757" cy="895583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4000" b="1" spc="32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协同</a:t>
            </a:r>
            <a:endParaRPr lang="zh-CN" altLang="en-US" sz="4000" b="1" spc="32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1" name="文本框 50"/>
          <p:cNvSpPr txBox="1"/>
          <p:nvPr>
            <p:custDataLst>
              <p:tags r:id="rId16"/>
            </p:custDataLst>
          </p:nvPr>
        </p:nvSpPr>
        <p:spPr>
          <a:xfrm>
            <a:off x="3089079" y="3485314"/>
            <a:ext cx="769192" cy="57656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altLang="zh-CN" sz="2400" b="1">
                <a:solidFill>
                  <a:schemeClr val="accent1"/>
                </a:solidFill>
                <a:latin typeface="+mj-lt"/>
                <a:cs typeface="+mj-lt"/>
              </a:rPr>
              <a:t>3</a:t>
            </a:r>
            <a:endParaRPr lang="en-US" altLang="zh-CN" sz="2400" b="1">
              <a:solidFill>
                <a:schemeClr val="accent1"/>
              </a:solidFill>
              <a:latin typeface="+mj-lt"/>
              <a:cs typeface="+mj-lt"/>
            </a:endParaRPr>
          </a:p>
        </p:txBody>
      </p:sp>
      <p:sp>
        <p:nvSpPr>
          <p:cNvPr id="52" name="文本框 51"/>
          <p:cNvSpPr txBox="1"/>
          <p:nvPr>
            <p:custDataLst>
              <p:tags r:id="rId17"/>
            </p:custDataLst>
          </p:nvPr>
        </p:nvSpPr>
        <p:spPr>
          <a:xfrm>
            <a:off x="2812797" y="3893905"/>
            <a:ext cx="1321757" cy="896502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FontTx/>
            </a:pPr>
            <a:r>
              <a:rPr lang="zh-CN" altLang="en-US" sz="4000" b="1" spc="32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仔细</a:t>
            </a:r>
            <a:endParaRPr lang="zh-CN" altLang="en-US" sz="4000" b="1" spc="320">
              <a:solidFill>
                <a:schemeClr val="accen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3" name="文本框 52"/>
          <p:cNvSpPr txBox="1"/>
          <p:nvPr>
            <p:custDataLst>
              <p:tags r:id="rId18"/>
            </p:custDataLst>
          </p:nvPr>
        </p:nvSpPr>
        <p:spPr>
          <a:xfrm>
            <a:off x="4874750" y="3485314"/>
            <a:ext cx="769192" cy="57656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altLang="zh-CN" sz="24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altLang="zh-CN" sz="2400" b="1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文本框 53"/>
          <p:cNvSpPr txBox="1"/>
          <p:nvPr>
            <p:custDataLst>
              <p:tags r:id="rId19"/>
            </p:custDataLst>
          </p:nvPr>
        </p:nvSpPr>
        <p:spPr>
          <a:xfrm>
            <a:off x="4598468" y="3893905"/>
            <a:ext cx="1321757" cy="896502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4000" b="1" spc="32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积极</a:t>
            </a:r>
            <a:endParaRPr lang="zh-CN" altLang="en-US" sz="4000" b="1" spc="32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5" name="文本框 54"/>
          <p:cNvSpPr txBox="1"/>
          <p:nvPr>
            <p:custDataLst>
              <p:tags r:id="rId20"/>
            </p:custDataLst>
          </p:nvPr>
        </p:nvSpPr>
        <p:spPr>
          <a:xfrm>
            <a:off x="6661088" y="3485314"/>
            <a:ext cx="769192" cy="57656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altLang="zh-CN"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altLang="zh-CN" sz="24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文本框 55"/>
          <p:cNvSpPr txBox="1"/>
          <p:nvPr>
            <p:custDataLst>
              <p:tags r:id="rId21"/>
            </p:custDataLst>
          </p:nvPr>
        </p:nvSpPr>
        <p:spPr>
          <a:xfrm>
            <a:off x="6384806" y="3893905"/>
            <a:ext cx="1321757" cy="896502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FontTx/>
            </a:pPr>
            <a:r>
              <a:rPr lang="zh-CN" altLang="en-US" sz="4000" b="1" spc="32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努力</a:t>
            </a:r>
            <a:endParaRPr lang="zh-CN" altLang="en-US" sz="4000" b="1" spc="320">
              <a:solidFill>
                <a:schemeClr val="accen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7" name="文本框 56"/>
          <p:cNvSpPr txBox="1"/>
          <p:nvPr>
            <p:custDataLst>
              <p:tags r:id="rId22"/>
            </p:custDataLst>
          </p:nvPr>
        </p:nvSpPr>
        <p:spPr>
          <a:xfrm>
            <a:off x="8447426" y="3485314"/>
            <a:ext cx="769192" cy="57656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altLang="zh-CN" sz="24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altLang="zh-CN" sz="2400" b="1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文本框 57"/>
          <p:cNvSpPr txBox="1"/>
          <p:nvPr>
            <p:custDataLst>
              <p:tags r:id="rId23"/>
            </p:custDataLst>
          </p:nvPr>
        </p:nvSpPr>
        <p:spPr>
          <a:xfrm>
            <a:off x="8171144" y="3893905"/>
            <a:ext cx="1321757" cy="896502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4000" b="1" spc="32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善良</a:t>
            </a:r>
            <a:endParaRPr lang="zh-CN" altLang="en-US" sz="4000" b="1" spc="32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9" name="文本框 58"/>
          <p:cNvSpPr txBox="1"/>
          <p:nvPr>
            <p:custDataLst>
              <p:tags r:id="rId24"/>
            </p:custDataLst>
          </p:nvPr>
        </p:nvSpPr>
        <p:spPr>
          <a:xfrm>
            <a:off x="10233097" y="3485314"/>
            <a:ext cx="769192" cy="57656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altLang="zh-CN"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altLang="zh-CN" sz="24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文本框 59"/>
          <p:cNvSpPr txBox="1"/>
          <p:nvPr>
            <p:custDataLst>
              <p:tags r:id="rId25"/>
            </p:custDataLst>
          </p:nvPr>
        </p:nvSpPr>
        <p:spPr>
          <a:xfrm>
            <a:off x="9956815" y="3893905"/>
            <a:ext cx="1321757" cy="896502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FontTx/>
            </a:pPr>
            <a:r>
              <a:rPr lang="zh-CN" altLang="en-US" sz="4000" b="1" spc="32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守时</a:t>
            </a:r>
            <a:endParaRPr lang="zh-CN" altLang="en-US" sz="4000" b="1" spc="320">
              <a:solidFill>
                <a:schemeClr val="accen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1" name="文本框 60"/>
          <p:cNvSpPr txBox="1"/>
          <p:nvPr>
            <p:custDataLst>
              <p:tags r:id="rId26"/>
            </p:custDataLst>
          </p:nvPr>
        </p:nvSpPr>
        <p:spPr>
          <a:xfrm>
            <a:off x="5743257" y="5064356"/>
            <a:ext cx="769192" cy="57656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altLang="zh-CN" sz="24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altLang="zh-CN" sz="2400" b="1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文本框 61"/>
          <p:cNvSpPr txBox="1"/>
          <p:nvPr>
            <p:custDataLst>
              <p:tags r:id="rId27"/>
            </p:custDataLst>
          </p:nvPr>
        </p:nvSpPr>
        <p:spPr>
          <a:xfrm>
            <a:off x="5466975" y="5455618"/>
            <a:ext cx="1321757" cy="895583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4000" b="1" spc="32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自律</a:t>
            </a:r>
            <a:endParaRPr lang="zh-CN" altLang="en-US" sz="4000" b="1" spc="32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5" name="文本框 64"/>
          <p:cNvSpPr txBox="1"/>
          <p:nvPr>
            <p:custDataLst>
              <p:tags r:id="rId28"/>
            </p:custDataLst>
          </p:nvPr>
        </p:nvSpPr>
        <p:spPr>
          <a:xfrm>
            <a:off x="3982915" y="1900939"/>
            <a:ext cx="769192" cy="57656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altLang="zh-CN" sz="2400" b="1">
                <a:solidFill>
                  <a:schemeClr val="lt1"/>
                </a:solidFill>
                <a:latin typeface="+mj-lt"/>
                <a:cs typeface="+mj-lt"/>
              </a:rPr>
              <a:t>4</a:t>
            </a:r>
            <a:endParaRPr lang="en-US" altLang="zh-CN" sz="2400" b="1">
              <a:solidFill>
                <a:schemeClr val="lt1"/>
              </a:solidFill>
              <a:latin typeface="+mj-lt"/>
              <a:cs typeface="+mj-lt"/>
            </a:endParaRPr>
          </a:p>
        </p:txBody>
      </p:sp>
      <p:sp>
        <p:nvSpPr>
          <p:cNvPr id="66" name="文本框 65"/>
          <p:cNvSpPr txBox="1"/>
          <p:nvPr>
            <p:custDataLst>
              <p:tags r:id="rId29"/>
            </p:custDataLst>
          </p:nvPr>
        </p:nvSpPr>
        <p:spPr>
          <a:xfrm>
            <a:off x="3706633" y="2312197"/>
            <a:ext cx="1321757" cy="895583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4000" b="1" spc="32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负责</a:t>
            </a:r>
            <a:endParaRPr lang="zh-CN" altLang="en-US" sz="4000" b="1" spc="32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7" name="文本框 66"/>
          <p:cNvSpPr txBox="1"/>
          <p:nvPr>
            <p:custDataLst>
              <p:tags r:id="rId30"/>
            </p:custDataLst>
          </p:nvPr>
        </p:nvSpPr>
        <p:spPr>
          <a:xfrm>
            <a:off x="9340595" y="1900939"/>
            <a:ext cx="769192" cy="57656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altLang="zh-CN" sz="24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altLang="zh-CN" sz="2400" b="1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文本框 67"/>
          <p:cNvSpPr txBox="1"/>
          <p:nvPr>
            <p:custDataLst>
              <p:tags r:id="rId31"/>
            </p:custDataLst>
          </p:nvPr>
        </p:nvSpPr>
        <p:spPr>
          <a:xfrm>
            <a:off x="9064313" y="2312197"/>
            <a:ext cx="1321757" cy="895583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4000" b="1" spc="32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专注</a:t>
            </a:r>
            <a:endParaRPr lang="zh-CN" altLang="en-US" sz="4000" b="1" spc="32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32"/>
    </p:custData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4758" r="4758"/>
          <a:stretch>
            <a:fillRect/>
          </a:stretch>
        </p:blipFill>
        <p:spPr>
          <a:xfrm>
            <a:off x="0" y="80902"/>
            <a:ext cx="6057872" cy="6694963"/>
          </a:xfrm>
          <a:custGeom>
            <a:avLst/>
            <a:gdLst>
              <a:gd name="connsiteX0" fmla="*/ 2904121 w 6204258"/>
              <a:gd name="connsiteY0" fmla="*/ 0 h 6856743"/>
              <a:gd name="connsiteX1" fmla="*/ 6204258 w 6204258"/>
              <a:gd name="connsiteY1" fmla="*/ 3425857 h 6856743"/>
              <a:gd name="connsiteX2" fmla="*/ 2904121 w 6204258"/>
              <a:gd name="connsiteY2" fmla="*/ 6851714 h 6856743"/>
              <a:gd name="connsiteX3" fmla="*/ 2904121 w 6204258"/>
              <a:gd name="connsiteY3" fmla="*/ 6856743 h 6856743"/>
              <a:gd name="connsiteX4" fmla="*/ 0 w 6204258"/>
              <a:gd name="connsiteY4" fmla="*/ 6856743 h 6856743"/>
              <a:gd name="connsiteX5" fmla="*/ 0 w 6204258"/>
              <a:gd name="connsiteY5" fmla="*/ 5029 h 6856743"/>
              <a:gd name="connsiteX6" fmla="*/ 2904121 w 6204258"/>
              <a:gd name="connsiteY6" fmla="*/ 5029 h 6856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4258" h="6856743">
                <a:moveTo>
                  <a:pt x="2904121" y="0"/>
                </a:moveTo>
                <a:lnTo>
                  <a:pt x="6204258" y="3425857"/>
                </a:lnTo>
                <a:lnTo>
                  <a:pt x="2904121" y="6851714"/>
                </a:lnTo>
                <a:lnTo>
                  <a:pt x="2904121" y="6856743"/>
                </a:lnTo>
                <a:lnTo>
                  <a:pt x="0" y="6856743"/>
                </a:lnTo>
                <a:lnTo>
                  <a:pt x="0" y="5029"/>
                </a:lnTo>
                <a:lnTo>
                  <a:pt x="2904121" y="5029"/>
                </a:lnTo>
                <a:close/>
              </a:path>
            </a:pathLst>
          </a:custGeom>
        </p:spPr>
      </p:pic>
      <p:sp>
        <p:nvSpPr>
          <p:cNvPr id="117" name="Rectangle 9"/>
          <p:cNvSpPr/>
          <p:nvPr>
            <p:custDataLst>
              <p:tags r:id="rId3"/>
            </p:custDataLst>
          </p:nvPr>
        </p:nvSpPr>
        <p:spPr>
          <a:xfrm>
            <a:off x="6361413" y="2904257"/>
            <a:ext cx="1049490" cy="1049491"/>
          </a:xfrm>
          <a:custGeom>
            <a:avLst/>
            <a:gdLst>
              <a:gd name="connsiteX0" fmla="*/ 537427 w 1074850"/>
              <a:gd name="connsiteY0" fmla="*/ 0 h 1074851"/>
              <a:gd name="connsiteX1" fmla="*/ 1074850 w 1074850"/>
              <a:gd name="connsiteY1" fmla="*/ 537428 h 1074851"/>
              <a:gd name="connsiteX2" fmla="*/ 537423 w 1074850"/>
              <a:gd name="connsiteY2" fmla="*/ 1074851 h 1074851"/>
              <a:gd name="connsiteX3" fmla="*/ 0 w 1074850"/>
              <a:gd name="connsiteY3" fmla="*/ 537428 h 1074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4850" h="1074851">
                <a:moveTo>
                  <a:pt x="537427" y="0"/>
                </a:moveTo>
                <a:lnTo>
                  <a:pt x="1074850" y="537428"/>
                </a:lnTo>
                <a:lnTo>
                  <a:pt x="537423" y="1074851"/>
                </a:lnTo>
                <a:lnTo>
                  <a:pt x="0" y="537428"/>
                </a:lnTo>
                <a:close/>
              </a:path>
            </a:pathLst>
          </a:custGeom>
          <a:noFill/>
          <a:ln w="101600">
            <a:solidFill>
              <a:schemeClr val="accent1"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183" name="Rectangle 11"/>
          <p:cNvSpPr/>
          <p:nvPr>
            <p:custDataLst>
              <p:tags r:id="rId4"/>
            </p:custDataLst>
          </p:nvPr>
        </p:nvSpPr>
        <p:spPr>
          <a:xfrm>
            <a:off x="6515160" y="3058007"/>
            <a:ext cx="742005" cy="742006"/>
          </a:xfrm>
          <a:custGeom>
            <a:avLst/>
            <a:gdLst>
              <a:gd name="connsiteX0" fmla="*/ 379966 w 759935"/>
              <a:gd name="connsiteY0" fmla="*/ 0 h 759936"/>
              <a:gd name="connsiteX1" fmla="*/ 759935 w 759935"/>
              <a:gd name="connsiteY1" fmla="*/ 379969 h 759936"/>
              <a:gd name="connsiteX2" fmla="*/ 379966 w 759935"/>
              <a:gd name="connsiteY2" fmla="*/ 759936 h 759936"/>
              <a:gd name="connsiteX3" fmla="*/ 0 w 759935"/>
              <a:gd name="connsiteY3" fmla="*/ 379967 h 75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935" h="759936">
                <a:moveTo>
                  <a:pt x="379966" y="0"/>
                </a:moveTo>
                <a:lnTo>
                  <a:pt x="759935" y="379969"/>
                </a:lnTo>
                <a:lnTo>
                  <a:pt x="379966" y="759936"/>
                </a:lnTo>
                <a:lnTo>
                  <a:pt x="0" y="379967"/>
                </a:lnTo>
                <a:close/>
              </a:path>
            </a:pathLst>
          </a:custGeom>
          <a:solidFill>
            <a:schemeClr val="accent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67" name="Freeform 13"/>
          <p:cNvSpPr/>
          <p:nvPr>
            <p:custDataLst>
              <p:tags r:id="rId5"/>
            </p:custDataLst>
          </p:nvPr>
        </p:nvSpPr>
        <p:spPr>
          <a:xfrm>
            <a:off x="2962764" y="80910"/>
            <a:ext cx="3475518" cy="6696188"/>
          </a:xfrm>
          <a:custGeom>
            <a:avLst/>
            <a:gdLst>
              <a:gd name="connsiteX0" fmla="*/ 1 w 3559502"/>
              <a:gd name="connsiteY0" fmla="*/ 0 h 6857998"/>
              <a:gd name="connsiteX1" fmla="*/ 130508 w 3559502"/>
              <a:gd name="connsiteY1" fmla="*/ 0 h 6857998"/>
              <a:gd name="connsiteX2" fmla="*/ 3559502 w 3559502"/>
              <a:gd name="connsiteY2" fmla="*/ 3428996 h 6857998"/>
              <a:gd name="connsiteX3" fmla="*/ 130502 w 3559502"/>
              <a:gd name="connsiteY3" fmla="*/ 6857998 h 6857998"/>
              <a:gd name="connsiteX4" fmla="*/ 0 w 3559502"/>
              <a:gd name="connsiteY4" fmla="*/ 6857997 h 6857998"/>
              <a:gd name="connsiteX5" fmla="*/ 3428998 w 3559502"/>
              <a:gd name="connsiteY5" fmla="*/ 3428999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9502" h="6857998">
                <a:moveTo>
                  <a:pt x="1" y="0"/>
                </a:moveTo>
                <a:lnTo>
                  <a:pt x="130508" y="0"/>
                </a:lnTo>
                <a:lnTo>
                  <a:pt x="3559502" y="3428996"/>
                </a:lnTo>
                <a:lnTo>
                  <a:pt x="130502" y="6857998"/>
                </a:lnTo>
                <a:lnTo>
                  <a:pt x="0" y="6857997"/>
                </a:lnTo>
                <a:lnTo>
                  <a:pt x="3428998" y="3428999"/>
                </a:lnTo>
                <a:close/>
              </a:path>
            </a:pathLst>
          </a:custGeom>
          <a:solidFill>
            <a:schemeClr val="accent1">
              <a:alpha val="23000"/>
            </a:schemeClr>
          </a:solidFill>
          <a:ln w="528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7577455" y="1953240"/>
            <a:ext cx="3257550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Autofit/>
          </a:bodyPr>
          <a:p>
            <a: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5400" b="1" spc="26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思考力</a:t>
            </a:r>
            <a:endParaRPr lang="en-US" sz="5400" b="1" spc="260" dirty="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Title 6"/>
          <p:cNvSpPr txBox="1"/>
          <p:nvPr>
            <p:custDataLst>
              <p:tags r:id="rId7"/>
            </p:custDataLst>
          </p:nvPr>
        </p:nvSpPr>
        <p:spPr>
          <a:xfrm>
            <a:off x="7802245" y="2984500"/>
            <a:ext cx="3475355" cy="300926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3000" spc="22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抖音能招生吗？</a:t>
            </a:r>
            <a:endParaRPr lang="en-US" sz="3000" spc="22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sz="3000" spc="22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怎么做政府关系？怎么处理家长关系？</a:t>
            </a:r>
            <a:endParaRPr lang="en-US" sz="3000" spc="22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381681968293_.pic"/>
          <p:cNvPicPr>
            <a:picLocks noChangeAspect="1"/>
          </p:cNvPicPr>
          <p:nvPr/>
        </p:nvPicPr>
        <p:blipFill>
          <a:blip r:embed="rId1"/>
          <a:srcRect t="32533" b="9164"/>
          <a:stretch>
            <a:fillRect/>
          </a:stretch>
        </p:blipFill>
        <p:spPr>
          <a:xfrm>
            <a:off x="1172535" y="1399937"/>
            <a:ext cx="4157094" cy="525505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596157" y="1929883"/>
            <a:ext cx="785826" cy="352733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1200"/>
          </a:p>
        </p:txBody>
      </p:sp>
      <p:sp>
        <p:nvSpPr>
          <p:cNvPr id="3" name="矩形 2"/>
          <p:cNvSpPr/>
          <p:nvPr/>
        </p:nvSpPr>
        <p:spPr>
          <a:xfrm>
            <a:off x="2506494" y="3784060"/>
            <a:ext cx="875489" cy="274912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1200"/>
          </a:p>
        </p:txBody>
      </p:sp>
      <p:sp>
        <p:nvSpPr>
          <p:cNvPr id="4" name="矩形 3"/>
          <p:cNvSpPr/>
          <p:nvPr/>
        </p:nvSpPr>
        <p:spPr>
          <a:xfrm>
            <a:off x="3925040" y="3784483"/>
            <a:ext cx="875489" cy="35231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1200"/>
          </a:p>
        </p:txBody>
      </p:sp>
      <p:sp>
        <p:nvSpPr>
          <p:cNvPr id="5" name="矩形 4"/>
          <p:cNvSpPr/>
          <p:nvPr/>
        </p:nvSpPr>
        <p:spPr>
          <a:xfrm>
            <a:off x="3925040" y="5637813"/>
            <a:ext cx="785826" cy="274489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1200"/>
          </a:p>
        </p:txBody>
      </p:sp>
      <p:pic>
        <p:nvPicPr>
          <p:cNvPr id="7" name="图片 6" descr="/private/var/folders/tg/zwddjw4546z6_0bmlkfkw7280000gn/T/com.kingsoft.wpsoffice.mac/photoedit2/20230420133914/temp.pngtemp"/>
          <p:cNvPicPr>
            <a:picLocks noChangeAspect="1"/>
          </p:cNvPicPr>
          <p:nvPr/>
        </p:nvPicPr>
        <p:blipFill>
          <a:blip r:embed="rId2"/>
          <a:srcRect t="42002" r="-1738"/>
          <a:stretch>
            <a:fillRect/>
          </a:stretch>
        </p:blipFill>
        <p:spPr>
          <a:xfrm>
            <a:off x="6365875" y="1207135"/>
            <a:ext cx="4248150" cy="565086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127882" y="232811"/>
            <a:ext cx="3551442" cy="664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kumimoji="1" lang="zh-CN" altLang="en-US" sz="373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内容流量</a:t>
            </a:r>
            <a:endParaRPr kumimoji="1" lang="zh-CN" altLang="en-US" sz="373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文本框 23"/>
          <p:cNvSpPr txBox="1"/>
          <p:nvPr/>
        </p:nvSpPr>
        <p:spPr>
          <a:xfrm>
            <a:off x="5074920" y="89535"/>
            <a:ext cx="2814955" cy="6648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kumimoji="1" lang="zh-CN" altLang="en-US" sz="373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内容分类</a:t>
            </a:r>
            <a:endParaRPr kumimoji="1" lang="zh-CN" altLang="en-US" sz="373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 descr="311681959166_.pic"/>
          <p:cNvPicPr>
            <a:picLocks noChangeAspect="1"/>
          </p:cNvPicPr>
          <p:nvPr/>
        </p:nvPicPr>
        <p:blipFill>
          <a:blip r:embed="rId1"/>
          <a:srcRect t="6543"/>
          <a:stretch>
            <a:fillRect/>
          </a:stretch>
        </p:blipFill>
        <p:spPr>
          <a:xfrm>
            <a:off x="1018162" y="724499"/>
            <a:ext cx="2954248" cy="5986317"/>
          </a:xfrm>
          <a:prstGeom prst="rect">
            <a:avLst/>
          </a:prstGeom>
        </p:spPr>
      </p:pic>
      <p:pic>
        <p:nvPicPr>
          <p:cNvPr id="4" name="图片 3" descr="321681959167_.pic"/>
          <p:cNvPicPr>
            <a:picLocks noChangeAspect="1"/>
          </p:cNvPicPr>
          <p:nvPr/>
        </p:nvPicPr>
        <p:blipFill>
          <a:blip r:embed="rId2"/>
          <a:srcRect t="6735"/>
          <a:stretch>
            <a:fillRect/>
          </a:stretch>
        </p:blipFill>
        <p:spPr>
          <a:xfrm>
            <a:off x="4672378" y="724499"/>
            <a:ext cx="3032915" cy="6133501"/>
          </a:xfrm>
          <a:prstGeom prst="rect">
            <a:avLst/>
          </a:prstGeom>
        </p:spPr>
      </p:pic>
      <p:pic>
        <p:nvPicPr>
          <p:cNvPr id="5" name="图片 4" descr="331681959168_.pic"/>
          <p:cNvPicPr>
            <a:picLocks noChangeAspect="1"/>
          </p:cNvPicPr>
          <p:nvPr/>
        </p:nvPicPr>
        <p:blipFill>
          <a:blip r:embed="rId3"/>
          <a:srcRect t="6735"/>
          <a:stretch>
            <a:fillRect/>
          </a:stretch>
        </p:blipFill>
        <p:spPr>
          <a:xfrm>
            <a:off x="8405262" y="724499"/>
            <a:ext cx="3032915" cy="613350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687678" y="4196428"/>
            <a:ext cx="923282" cy="274489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1200"/>
          </a:p>
        </p:txBody>
      </p:sp>
      <p:sp>
        <p:nvSpPr>
          <p:cNvPr id="6" name="矩形 5"/>
          <p:cNvSpPr/>
          <p:nvPr/>
        </p:nvSpPr>
        <p:spPr>
          <a:xfrm>
            <a:off x="4580600" y="4306816"/>
            <a:ext cx="922859" cy="274489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1200"/>
          </a:p>
        </p:txBody>
      </p:sp>
      <p:sp>
        <p:nvSpPr>
          <p:cNvPr id="7" name="矩形 6"/>
          <p:cNvSpPr/>
          <p:nvPr/>
        </p:nvSpPr>
        <p:spPr>
          <a:xfrm>
            <a:off x="925960" y="3844963"/>
            <a:ext cx="923282" cy="35146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1200"/>
          </a:p>
        </p:txBody>
      </p:sp>
      <p:sp>
        <p:nvSpPr>
          <p:cNvPr id="8" name="矩形 7"/>
          <p:cNvSpPr/>
          <p:nvPr/>
        </p:nvSpPr>
        <p:spPr>
          <a:xfrm>
            <a:off x="8405262" y="5340485"/>
            <a:ext cx="785826" cy="274489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1200"/>
          </a:p>
        </p:txBody>
      </p:sp>
      <p:sp>
        <p:nvSpPr>
          <p:cNvPr id="3" name="矩形 2"/>
          <p:cNvSpPr/>
          <p:nvPr/>
        </p:nvSpPr>
        <p:spPr>
          <a:xfrm>
            <a:off x="2394585" y="754380"/>
            <a:ext cx="923290" cy="35115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12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271681958220_.pic"/>
          <p:cNvPicPr>
            <a:picLocks noChangeAspect="1"/>
          </p:cNvPicPr>
          <p:nvPr/>
        </p:nvPicPr>
        <p:blipFill>
          <a:blip r:embed="rId1"/>
          <a:srcRect t="6716" r="-535"/>
          <a:stretch>
            <a:fillRect/>
          </a:stretch>
        </p:blipFill>
        <p:spPr>
          <a:xfrm>
            <a:off x="581686" y="897059"/>
            <a:ext cx="2885308" cy="5804452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3" name="图片 2" descr="281681958224_.pic_hd"/>
          <p:cNvPicPr>
            <a:picLocks noChangeAspect="1"/>
          </p:cNvPicPr>
          <p:nvPr/>
        </p:nvPicPr>
        <p:blipFill>
          <a:blip r:embed="rId2"/>
          <a:srcRect t="6716" r="-134"/>
          <a:stretch>
            <a:fillRect/>
          </a:stretch>
        </p:blipFill>
        <p:spPr>
          <a:xfrm>
            <a:off x="8652260" y="897059"/>
            <a:ext cx="2896305" cy="5850553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4" name="图片 3" descr="291681958225_.pic"/>
          <p:cNvPicPr>
            <a:picLocks noChangeAspect="1"/>
          </p:cNvPicPr>
          <p:nvPr/>
        </p:nvPicPr>
        <p:blipFill>
          <a:blip r:embed="rId3"/>
          <a:srcRect t="6364" r="-134"/>
          <a:stretch>
            <a:fillRect/>
          </a:stretch>
        </p:blipFill>
        <p:spPr>
          <a:xfrm>
            <a:off x="4623317" y="897059"/>
            <a:ext cx="2885308" cy="5850553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sp>
        <p:nvSpPr>
          <p:cNvPr id="5" name="矩形 4"/>
          <p:cNvSpPr/>
          <p:nvPr/>
        </p:nvSpPr>
        <p:spPr>
          <a:xfrm>
            <a:off x="621019" y="3076055"/>
            <a:ext cx="1564038" cy="448741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1200"/>
          </a:p>
        </p:txBody>
      </p:sp>
      <p:sp>
        <p:nvSpPr>
          <p:cNvPr id="6" name="矩形 5"/>
          <p:cNvSpPr/>
          <p:nvPr/>
        </p:nvSpPr>
        <p:spPr>
          <a:xfrm>
            <a:off x="621019" y="4224765"/>
            <a:ext cx="1487063" cy="359078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1200"/>
          </a:p>
        </p:txBody>
      </p:sp>
      <p:sp>
        <p:nvSpPr>
          <p:cNvPr id="7" name="矩形 6"/>
          <p:cNvSpPr/>
          <p:nvPr/>
        </p:nvSpPr>
        <p:spPr>
          <a:xfrm>
            <a:off x="5667560" y="3865687"/>
            <a:ext cx="1487063" cy="359078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1200"/>
          </a:p>
        </p:txBody>
      </p:sp>
      <p:sp>
        <p:nvSpPr>
          <p:cNvPr id="24" name="文本框 23"/>
          <p:cNvSpPr txBox="1"/>
          <p:nvPr/>
        </p:nvSpPr>
        <p:spPr>
          <a:xfrm>
            <a:off x="5075019" y="89453"/>
            <a:ext cx="2041963" cy="6648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kumimoji="1" lang="zh-CN" altLang="en-US" sz="373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投放</a:t>
            </a:r>
            <a:endParaRPr kumimoji="1" lang="zh-CN" altLang="en-US" sz="373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777948" y="2014048"/>
            <a:ext cx="1564461" cy="35865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1200"/>
          </a:p>
        </p:txBody>
      </p:sp>
      <p:sp>
        <p:nvSpPr>
          <p:cNvPr id="9" name="矩形 8"/>
          <p:cNvSpPr/>
          <p:nvPr/>
        </p:nvSpPr>
        <p:spPr>
          <a:xfrm>
            <a:off x="6469880" y="2637042"/>
            <a:ext cx="1038745" cy="274489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1200"/>
          </a:p>
        </p:txBody>
      </p:sp>
      <p:sp>
        <p:nvSpPr>
          <p:cNvPr id="10" name="矩形 9"/>
          <p:cNvSpPr/>
          <p:nvPr/>
        </p:nvSpPr>
        <p:spPr>
          <a:xfrm>
            <a:off x="4739203" y="2991044"/>
            <a:ext cx="1038745" cy="274489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1200"/>
          </a:p>
        </p:txBody>
      </p:sp>
      <p:sp>
        <p:nvSpPr>
          <p:cNvPr id="11" name="矩形 10"/>
          <p:cNvSpPr/>
          <p:nvPr/>
        </p:nvSpPr>
        <p:spPr>
          <a:xfrm>
            <a:off x="8623923" y="5117172"/>
            <a:ext cx="592541" cy="449164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12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/>
          <p:nvPr>
            <p:custDataLst>
              <p:tags r:id="rId1"/>
            </p:custDataLst>
          </p:nvPr>
        </p:nvSpPr>
        <p:spPr>
          <a:xfrm>
            <a:off x="0" y="0"/>
            <a:ext cx="5426732" cy="6858000"/>
          </a:xfrm>
          <a:custGeom>
            <a:avLst/>
            <a:gdLst>
              <a:gd name="connsiteX0" fmla="*/ 0 w 5426732"/>
              <a:gd name="connsiteY0" fmla="*/ 0 h 6858000"/>
              <a:gd name="connsiteX1" fmla="*/ 4559913 w 5426732"/>
              <a:gd name="connsiteY1" fmla="*/ 0 h 6858000"/>
              <a:gd name="connsiteX2" fmla="*/ 5426732 w 5426732"/>
              <a:gd name="connsiteY2" fmla="*/ 6858000 h 6858000"/>
              <a:gd name="connsiteX3" fmla="*/ 0 w 54267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6732" h="6858000">
                <a:moveTo>
                  <a:pt x="0" y="0"/>
                </a:moveTo>
                <a:lnTo>
                  <a:pt x="4559913" y="0"/>
                </a:lnTo>
                <a:lnTo>
                  <a:pt x="5426732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662497" y="2031881"/>
            <a:ext cx="3526939" cy="2103239"/>
          </a:xfrm>
          <a:prstGeom prst="rect">
            <a:avLst/>
          </a:prstGeom>
          <a:noFill/>
        </p:spPr>
        <p:txBody>
          <a:bodyPr wrap="square" lIns="90170" tIns="46990" rIns="90170" bIns="4699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4800" b="1" spc="3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危机</a:t>
            </a:r>
            <a:r>
              <a:rPr lang="zh-CN" altLang="en-US" sz="4800" b="1" spc="3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警醒</a:t>
            </a:r>
            <a:endParaRPr lang="zh-CN" altLang="en-US" sz="4800" b="1" spc="30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5615354" y="804423"/>
            <a:ext cx="6137707" cy="5354822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endParaRPr lang="en-US" altLang="zh-CN" sz="2400" spc="16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400" spc="16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钱不过老师，装修必通知。</a:t>
            </a:r>
            <a:endParaRPr lang="zh-CN" altLang="en-US" sz="2400" spc="16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400" spc="16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美厨不进嘴，抹布用专水。</a:t>
            </a:r>
            <a:endParaRPr lang="zh-CN" altLang="en-US" sz="2400" spc="16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400" spc="16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如厕不停留，花椒不生虫。</a:t>
            </a:r>
            <a:endParaRPr lang="zh-CN" altLang="en-US" sz="2400" spc="16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400" spc="16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主任不顶岗，监控无死角。</a:t>
            </a:r>
            <a:endParaRPr lang="zh-CN" altLang="en-US" sz="2400" spc="16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400" spc="16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团购要当心，预留备用金，</a:t>
            </a:r>
            <a:endParaRPr lang="zh-CN" altLang="en-US" sz="2400" spc="16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400" spc="16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法律提前懂，孩子勤洗手。</a:t>
            </a:r>
            <a:endParaRPr lang="zh-CN" altLang="en-US" sz="2400" spc="16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charset="0"/>
              <a:buChar char="l"/>
            </a:pPr>
            <a:r>
              <a:rPr lang="zh-CN" altLang="en-US" sz="2400" spc="16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转椅不需要，下车门牙掉。</a:t>
            </a:r>
            <a:endParaRPr lang="zh-CN" altLang="en-US" sz="2400" spc="16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400" spc="16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责任与意外，哪个先来到？</a:t>
            </a:r>
            <a:endParaRPr lang="zh-CN" altLang="en-US" sz="2400" spc="16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8522676" y="6447692"/>
            <a:ext cx="3669323" cy="937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" name="矩形 13"/>
          <p:cNvSpPr/>
          <p:nvPr>
            <p:custDataLst>
              <p:tags r:id="rId5"/>
            </p:custDataLst>
          </p:nvPr>
        </p:nvSpPr>
        <p:spPr>
          <a:xfrm>
            <a:off x="11847372" y="0"/>
            <a:ext cx="188622" cy="9730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18" name="组合 17"/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 rot="10800000">
            <a:off x="3488033" y="5084816"/>
            <a:ext cx="1230086" cy="1073375"/>
            <a:chOff x="1168400" y="1347856"/>
            <a:chExt cx="723913" cy="631688"/>
          </a:xfrm>
          <a:solidFill>
            <a:schemeClr val="bg1">
              <a:lumMod val="95000"/>
              <a:alpha val="20000"/>
            </a:schemeClr>
          </a:solidFill>
        </p:grpSpPr>
        <p:sp>
          <p:nvSpPr>
            <p:cNvPr id="19" name="任意多边形: 形状 15"/>
            <p:cNvSpPr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1168400" y="1347856"/>
              <a:ext cx="311295" cy="631688"/>
            </a:xfrm>
            <a:custGeom>
              <a:avLst/>
              <a:gdLst>
                <a:gd name="connsiteX0" fmla="*/ 207995 w 295275"/>
                <a:gd name="connsiteY0" fmla="*/ 0 h 599179"/>
                <a:gd name="connsiteX1" fmla="*/ 218480 w 295275"/>
                <a:gd name="connsiteY1" fmla="*/ 17025 h 599179"/>
                <a:gd name="connsiteX2" fmla="*/ 263922 w 295275"/>
                <a:gd name="connsiteY2" fmla="*/ 59952 h 599179"/>
                <a:gd name="connsiteX3" fmla="*/ 275967 w 295275"/>
                <a:gd name="connsiteY3" fmla="*/ 66705 h 599179"/>
                <a:gd name="connsiteX4" fmla="*/ 258864 w 295275"/>
                <a:gd name="connsiteY4" fmla="*/ 77309 h 599179"/>
                <a:gd name="connsiteX5" fmla="*/ 164932 w 295275"/>
                <a:gd name="connsiteY5" fmla="*/ 229252 h 599179"/>
                <a:gd name="connsiteX6" fmla="*/ 145322 w 295275"/>
                <a:gd name="connsiteY6" fmla="*/ 303904 h 599179"/>
                <a:gd name="connsiteX7" fmla="*/ 295275 w 295275"/>
                <a:gd name="connsiteY7" fmla="*/ 303904 h 599179"/>
                <a:gd name="connsiteX8" fmla="*/ 295275 w 295275"/>
                <a:gd name="connsiteY8" fmla="*/ 599179 h 599179"/>
                <a:gd name="connsiteX9" fmla="*/ 0 w 295275"/>
                <a:gd name="connsiteY9" fmla="*/ 599179 h 599179"/>
                <a:gd name="connsiteX10" fmla="*/ 0 w 295275"/>
                <a:gd name="connsiteY10" fmla="*/ 303904 h 599179"/>
                <a:gd name="connsiteX11" fmla="*/ 5952 w 295275"/>
                <a:gd name="connsiteY11" fmla="*/ 269304 h 599179"/>
                <a:gd name="connsiteX12" fmla="*/ 204540 w 295275"/>
                <a:gd name="connsiteY12" fmla="*/ 547 h 599179"/>
                <a:gd name="connsiteX0-1" fmla="*/ 207995 w 295275"/>
                <a:gd name="connsiteY0-2" fmla="*/ 0 h 599179"/>
                <a:gd name="connsiteX1-3" fmla="*/ 218480 w 295275"/>
                <a:gd name="connsiteY1-4" fmla="*/ 17025 h 599179"/>
                <a:gd name="connsiteX2-5" fmla="*/ 263922 w 295275"/>
                <a:gd name="connsiteY2-6" fmla="*/ 59952 h 599179"/>
                <a:gd name="connsiteX3-7" fmla="*/ 275967 w 295275"/>
                <a:gd name="connsiteY3-8" fmla="*/ 66705 h 599179"/>
                <a:gd name="connsiteX4-9" fmla="*/ 258864 w 295275"/>
                <a:gd name="connsiteY4-10" fmla="*/ 77309 h 599179"/>
                <a:gd name="connsiteX5-11" fmla="*/ 164932 w 295275"/>
                <a:gd name="connsiteY5-12" fmla="*/ 229252 h 599179"/>
                <a:gd name="connsiteX6-13" fmla="*/ 152376 w 295275"/>
                <a:gd name="connsiteY6-14" fmla="*/ 303904 h 599179"/>
                <a:gd name="connsiteX7-15" fmla="*/ 295275 w 295275"/>
                <a:gd name="connsiteY7-16" fmla="*/ 303904 h 599179"/>
                <a:gd name="connsiteX8-17" fmla="*/ 295275 w 295275"/>
                <a:gd name="connsiteY8-18" fmla="*/ 599179 h 599179"/>
                <a:gd name="connsiteX9-19" fmla="*/ 0 w 295275"/>
                <a:gd name="connsiteY9-20" fmla="*/ 599179 h 599179"/>
                <a:gd name="connsiteX10-21" fmla="*/ 0 w 295275"/>
                <a:gd name="connsiteY10-22" fmla="*/ 303904 h 599179"/>
                <a:gd name="connsiteX11-23" fmla="*/ 5952 w 295275"/>
                <a:gd name="connsiteY11-24" fmla="*/ 269304 h 599179"/>
                <a:gd name="connsiteX12-25" fmla="*/ 204540 w 295275"/>
                <a:gd name="connsiteY12-26" fmla="*/ 547 h 599179"/>
                <a:gd name="connsiteX13" fmla="*/ 207995 w 295275"/>
                <a:gd name="connsiteY13" fmla="*/ 0 h 599179"/>
                <a:gd name="connsiteX0-27" fmla="*/ 207995 w 295275"/>
                <a:gd name="connsiteY0-28" fmla="*/ 0 h 599179"/>
                <a:gd name="connsiteX1-29" fmla="*/ 218480 w 295275"/>
                <a:gd name="connsiteY1-30" fmla="*/ 17025 h 599179"/>
                <a:gd name="connsiteX2-31" fmla="*/ 263922 w 295275"/>
                <a:gd name="connsiteY2-32" fmla="*/ 59952 h 599179"/>
                <a:gd name="connsiteX3-33" fmla="*/ 275967 w 295275"/>
                <a:gd name="connsiteY3-34" fmla="*/ 66705 h 599179"/>
                <a:gd name="connsiteX4-35" fmla="*/ 258864 w 295275"/>
                <a:gd name="connsiteY4-36" fmla="*/ 77309 h 599179"/>
                <a:gd name="connsiteX5-37" fmla="*/ 164932 w 295275"/>
                <a:gd name="connsiteY5-38" fmla="*/ 229252 h 599179"/>
                <a:gd name="connsiteX6-39" fmla="*/ 152376 w 295275"/>
                <a:gd name="connsiteY6-40" fmla="*/ 303904 h 599179"/>
                <a:gd name="connsiteX7-41" fmla="*/ 295275 w 295275"/>
                <a:gd name="connsiteY7-42" fmla="*/ 303904 h 599179"/>
                <a:gd name="connsiteX8-43" fmla="*/ 295275 w 295275"/>
                <a:gd name="connsiteY8-44" fmla="*/ 599179 h 599179"/>
                <a:gd name="connsiteX9-45" fmla="*/ 0 w 295275"/>
                <a:gd name="connsiteY9-46" fmla="*/ 599179 h 599179"/>
                <a:gd name="connsiteX10-47" fmla="*/ 0 w 295275"/>
                <a:gd name="connsiteY10-48" fmla="*/ 303904 h 599179"/>
                <a:gd name="connsiteX11-49" fmla="*/ 5952 w 295275"/>
                <a:gd name="connsiteY11-50" fmla="*/ 269304 h 599179"/>
                <a:gd name="connsiteX12-51" fmla="*/ 204540 w 295275"/>
                <a:gd name="connsiteY12-52" fmla="*/ 547 h 599179"/>
                <a:gd name="connsiteX13-53" fmla="*/ 207995 w 295275"/>
                <a:gd name="connsiteY13-54" fmla="*/ 0 h 599179"/>
                <a:gd name="connsiteX0-55" fmla="*/ 207995 w 295275"/>
                <a:gd name="connsiteY0-56" fmla="*/ 0 h 599179"/>
                <a:gd name="connsiteX1-57" fmla="*/ 218480 w 295275"/>
                <a:gd name="connsiteY1-58" fmla="*/ 17025 h 599179"/>
                <a:gd name="connsiteX2-59" fmla="*/ 263922 w 295275"/>
                <a:gd name="connsiteY2-60" fmla="*/ 59952 h 599179"/>
                <a:gd name="connsiteX3-61" fmla="*/ 275967 w 295275"/>
                <a:gd name="connsiteY3-62" fmla="*/ 66705 h 599179"/>
                <a:gd name="connsiteX4-63" fmla="*/ 258864 w 295275"/>
                <a:gd name="connsiteY4-64" fmla="*/ 77309 h 599179"/>
                <a:gd name="connsiteX5-65" fmla="*/ 164932 w 295275"/>
                <a:gd name="connsiteY5-66" fmla="*/ 229252 h 599179"/>
                <a:gd name="connsiteX6-67" fmla="*/ 152376 w 295275"/>
                <a:gd name="connsiteY6-68" fmla="*/ 303904 h 599179"/>
                <a:gd name="connsiteX7-69" fmla="*/ 295275 w 295275"/>
                <a:gd name="connsiteY7-70" fmla="*/ 303904 h 599179"/>
                <a:gd name="connsiteX8-71" fmla="*/ 295275 w 295275"/>
                <a:gd name="connsiteY8-72" fmla="*/ 599179 h 599179"/>
                <a:gd name="connsiteX9-73" fmla="*/ 0 w 295275"/>
                <a:gd name="connsiteY9-74" fmla="*/ 599179 h 599179"/>
                <a:gd name="connsiteX10-75" fmla="*/ 0 w 295275"/>
                <a:gd name="connsiteY10-76" fmla="*/ 303904 h 599179"/>
                <a:gd name="connsiteX11-77" fmla="*/ 5952 w 295275"/>
                <a:gd name="connsiteY11-78" fmla="*/ 269304 h 599179"/>
                <a:gd name="connsiteX12-79" fmla="*/ 204540 w 295275"/>
                <a:gd name="connsiteY12-80" fmla="*/ 547 h 599179"/>
                <a:gd name="connsiteX13-81" fmla="*/ 207995 w 295275"/>
                <a:gd name="connsiteY13-82" fmla="*/ 0 h 599179"/>
                <a:gd name="connsiteX0-83" fmla="*/ 207995 w 295275"/>
                <a:gd name="connsiteY0-84" fmla="*/ 0 h 599179"/>
                <a:gd name="connsiteX1-85" fmla="*/ 218480 w 295275"/>
                <a:gd name="connsiteY1-86" fmla="*/ 17025 h 599179"/>
                <a:gd name="connsiteX2-87" fmla="*/ 263922 w 295275"/>
                <a:gd name="connsiteY2-88" fmla="*/ 59952 h 599179"/>
                <a:gd name="connsiteX3-89" fmla="*/ 275967 w 295275"/>
                <a:gd name="connsiteY3-90" fmla="*/ 66705 h 599179"/>
                <a:gd name="connsiteX4-91" fmla="*/ 258864 w 295275"/>
                <a:gd name="connsiteY4-92" fmla="*/ 77309 h 599179"/>
                <a:gd name="connsiteX5-93" fmla="*/ 152376 w 295275"/>
                <a:gd name="connsiteY5-94" fmla="*/ 303904 h 599179"/>
                <a:gd name="connsiteX6-95" fmla="*/ 295275 w 295275"/>
                <a:gd name="connsiteY6-96" fmla="*/ 303904 h 599179"/>
                <a:gd name="connsiteX7-97" fmla="*/ 295275 w 295275"/>
                <a:gd name="connsiteY7-98" fmla="*/ 599179 h 599179"/>
                <a:gd name="connsiteX8-99" fmla="*/ 0 w 295275"/>
                <a:gd name="connsiteY8-100" fmla="*/ 599179 h 599179"/>
                <a:gd name="connsiteX9-101" fmla="*/ 0 w 295275"/>
                <a:gd name="connsiteY9-102" fmla="*/ 303904 h 599179"/>
                <a:gd name="connsiteX10-103" fmla="*/ 5952 w 295275"/>
                <a:gd name="connsiteY10-104" fmla="*/ 269304 h 599179"/>
                <a:gd name="connsiteX11-105" fmla="*/ 204540 w 295275"/>
                <a:gd name="connsiteY11-106" fmla="*/ 547 h 599179"/>
                <a:gd name="connsiteX12-107" fmla="*/ 207995 w 295275"/>
                <a:gd name="connsiteY12-108" fmla="*/ 0 h 599179"/>
                <a:gd name="connsiteX0-109" fmla="*/ 207995 w 295275"/>
                <a:gd name="connsiteY0-110" fmla="*/ 0 h 599179"/>
                <a:gd name="connsiteX1-111" fmla="*/ 218480 w 295275"/>
                <a:gd name="connsiteY1-112" fmla="*/ 17025 h 599179"/>
                <a:gd name="connsiteX2-113" fmla="*/ 263922 w 295275"/>
                <a:gd name="connsiteY2-114" fmla="*/ 59952 h 599179"/>
                <a:gd name="connsiteX3-115" fmla="*/ 275967 w 295275"/>
                <a:gd name="connsiteY3-116" fmla="*/ 66705 h 599179"/>
                <a:gd name="connsiteX4-117" fmla="*/ 258864 w 295275"/>
                <a:gd name="connsiteY4-118" fmla="*/ 77309 h 599179"/>
                <a:gd name="connsiteX5-119" fmla="*/ 152376 w 295275"/>
                <a:gd name="connsiteY5-120" fmla="*/ 303904 h 599179"/>
                <a:gd name="connsiteX6-121" fmla="*/ 295275 w 295275"/>
                <a:gd name="connsiteY6-122" fmla="*/ 303904 h 599179"/>
                <a:gd name="connsiteX7-123" fmla="*/ 295275 w 295275"/>
                <a:gd name="connsiteY7-124" fmla="*/ 599179 h 599179"/>
                <a:gd name="connsiteX8-125" fmla="*/ 0 w 295275"/>
                <a:gd name="connsiteY8-126" fmla="*/ 599179 h 599179"/>
                <a:gd name="connsiteX9-127" fmla="*/ 0 w 295275"/>
                <a:gd name="connsiteY9-128" fmla="*/ 303904 h 599179"/>
                <a:gd name="connsiteX10-129" fmla="*/ 5952 w 295275"/>
                <a:gd name="connsiteY10-130" fmla="*/ 269304 h 599179"/>
                <a:gd name="connsiteX11-131" fmla="*/ 204540 w 295275"/>
                <a:gd name="connsiteY11-132" fmla="*/ 547 h 599179"/>
                <a:gd name="connsiteX12-133" fmla="*/ 207995 w 295275"/>
                <a:gd name="connsiteY12-134" fmla="*/ 0 h 599179"/>
                <a:gd name="connsiteX0-135" fmla="*/ 207995 w 295275"/>
                <a:gd name="connsiteY0-136" fmla="*/ 0 h 599179"/>
                <a:gd name="connsiteX1-137" fmla="*/ 218480 w 295275"/>
                <a:gd name="connsiteY1-138" fmla="*/ 17025 h 599179"/>
                <a:gd name="connsiteX2-139" fmla="*/ 263922 w 295275"/>
                <a:gd name="connsiteY2-140" fmla="*/ 59952 h 599179"/>
                <a:gd name="connsiteX3-141" fmla="*/ 275967 w 295275"/>
                <a:gd name="connsiteY3-142" fmla="*/ 66705 h 599179"/>
                <a:gd name="connsiteX4-143" fmla="*/ 152376 w 295275"/>
                <a:gd name="connsiteY4-144" fmla="*/ 303904 h 599179"/>
                <a:gd name="connsiteX5-145" fmla="*/ 295275 w 295275"/>
                <a:gd name="connsiteY5-146" fmla="*/ 303904 h 599179"/>
                <a:gd name="connsiteX6-147" fmla="*/ 295275 w 295275"/>
                <a:gd name="connsiteY6-148" fmla="*/ 599179 h 599179"/>
                <a:gd name="connsiteX7-149" fmla="*/ 0 w 295275"/>
                <a:gd name="connsiteY7-150" fmla="*/ 599179 h 599179"/>
                <a:gd name="connsiteX8-151" fmla="*/ 0 w 295275"/>
                <a:gd name="connsiteY8-152" fmla="*/ 303904 h 599179"/>
                <a:gd name="connsiteX9-153" fmla="*/ 5952 w 295275"/>
                <a:gd name="connsiteY9-154" fmla="*/ 269304 h 599179"/>
                <a:gd name="connsiteX10-155" fmla="*/ 204540 w 295275"/>
                <a:gd name="connsiteY10-156" fmla="*/ 547 h 599179"/>
                <a:gd name="connsiteX11-157" fmla="*/ 207995 w 295275"/>
                <a:gd name="connsiteY11-158" fmla="*/ 0 h 599179"/>
                <a:gd name="connsiteX0-159" fmla="*/ 207995 w 295275"/>
                <a:gd name="connsiteY0-160" fmla="*/ 0 h 599179"/>
                <a:gd name="connsiteX1-161" fmla="*/ 218480 w 295275"/>
                <a:gd name="connsiteY1-162" fmla="*/ 17025 h 599179"/>
                <a:gd name="connsiteX2-163" fmla="*/ 263922 w 295275"/>
                <a:gd name="connsiteY2-164" fmla="*/ 59952 h 599179"/>
                <a:gd name="connsiteX3-165" fmla="*/ 275967 w 295275"/>
                <a:gd name="connsiteY3-166" fmla="*/ 66705 h 599179"/>
                <a:gd name="connsiteX4-167" fmla="*/ 152376 w 295275"/>
                <a:gd name="connsiteY4-168" fmla="*/ 303904 h 599179"/>
                <a:gd name="connsiteX5-169" fmla="*/ 295275 w 295275"/>
                <a:gd name="connsiteY5-170" fmla="*/ 303904 h 599179"/>
                <a:gd name="connsiteX6-171" fmla="*/ 295275 w 295275"/>
                <a:gd name="connsiteY6-172" fmla="*/ 599179 h 599179"/>
                <a:gd name="connsiteX7-173" fmla="*/ 0 w 295275"/>
                <a:gd name="connsiteY7-174" fmla="*/ 599179 h 599179"/>
                <a:gd name="connsiteX8-175" fmla="*/ 0 w 295275"/>
                <a:gd name="connsiteY8-176" fmla="*/ 303904 h 599179"/>
                <a:gd name="connsiteX9-177" fmla="*/ 5952 w 295275"/>
                <a:gd name="connsiteY9-178" fmla="*/ 269304 h 599179"/>
                <a:gd name="connsiteX10-179" fmla="*/ 204540 w 295275"/>
                <a:gd name="connsiteY10-180" fmla="*/ 547 h 599179"/>
                <a:gd name="connsiteX11-181" fmla="*/ 207995 w 295275"/>
                <a:gd name="connsiteY11-182" fmla="*/ 0 h 599179"/>
                <a:gd name="connsiteX0-183" fmla="*/ 207995 w 295275"/>
                <a:gd name="connsiteY0-184" fmla="*/ 0 h 599179"/>
                <a:gd name="connsiteX1-185" fmla="*/ 218480 w 295275"/>
                <a:gd name="connsiteY1-186" fmla="*/ 17025 h 599179"/>
                <a:gd name="connsiteX2-187" fmla="*/ 263922 w 295275"/>
                <a:gd name="connsiteY2-188" fmla="*/ 59952 h 599179"/>
                <a:gd name="connsiteX3-189" fmla="*/ 275967 w 295275"/>
                <a:gd name="connsiteY3-190" fmla="*/ 66705 h 599179"/>
                <a:gd name="connsiteX4-191" fmla="*/ 152376 w 295275"/>
                <a:gd name="connsiteY4-192" fmla="*/ 303904 h 599179"/>
                <a:gd name="connsiteX5-193" fmla="*/ 295275 w 295275"/>
                <a:gd name="connsiteY5-194" fmla="*/ 303904 h 599179"/>
                <a:gd name="connsiteX6-195" fmla="*/ 295275 w 295275"/>
                <a:gd name="connsiteY6-196" fmla="*/ 599179 h 599179"/>
                <a:gd name="connsiteX7-197" fmla="*/ 0 w 295275"/>
                <a:gd name="connsiteY7-198" fmla="*/ 599179 h 599179"/>
                <a:gd name="connsiteX8-199" fmla="*/ 0 w 295275"/>
                <a:gd name="connsiteY8-200" fmla="*/ 303904 h 599179"/>
                <a:gd name="connsiteX9-201" fmla="*/ 5952 w 295275"/>
                <a:gd name="connsiteY9-202" fmla="*/ 269304 h 599179"/>
                <a:gd name="connsiteX10-203" fmla="*/ 204540 w 295275"/>
                <a:gd name="connsiteY10-204" fmla="*/ 547 h 599179"/>
                <a:gd name="connsiteX11-205" fmla="*/ 207995 w 295275"/>
                <a:gd name="connsiteY11-206" fmla="*/ 0 h 599179"/>
                <a:gd name="connsiteX0-207" fmla="*/ 207995 w 295275"/>
                <a:gd name="connsiteY0-208" fmla="*/ 0 h 599179"/>
                <a:gd name="connsiteX1-209" fmla="*/ 218480 w 295275"/>
                <a:gd name="connsiteY1-210" fmla="*/ 17025 h 599179"/>
                <a:gd name="connsiteX2-211" fmla="*/ 263922 w 295275"/>
                <a:gd name="connsiteY2-212" fmla="*/ 59952 h 599179"/>
                <a:gd name="connsiteX3-213" fmla="*/ 275967 w 295275"/>
                <a:gd name="connsiteY3-214" fmla="*/ 66705 h 599179"/>
                <a:gd name="connsiteX4-215" fmla="*/ 152376 w 295275"/>
                <a:gd name="connsiteY4-216" fmla="*/ 303904 h 599179"/>
                <a:gd name="connsiteX5-217" fmla="*/ 295275 w 295275"/>
                <a:gd name="connsiteY5-218" fmla="*/ 303904 h 599179"/>
                <a:gd name="connsiteX6-219" fmla="*/ 295275 w 295275"/>
                <a:gd name="connsiteY6-220" fmla="*/ 599179 h 599179"/>
                <a:gd name="connsiteX7-221" fmla="*/ 0 w 295275"/>
                <a:gd name="connsiteY7-222" fmla="*/ 599179 h 599179"/>
                <a:gd name="connsiteX8-223" fmla="*/ 0 w 295275"/>
                <a:gd name="connsiteY8-224" fmla="*/ 303904 h 599179"/>
                <a:gd name="connsiteX9-225" fmla="*/ 5952 w 295275"/>
                <a:gd name="connsiteY9-226" fmla="*/ 269304 h 599179"/>
                <a:gd name="connsiteX10-227" fmla="*/ 204540 w 295275"/>
                <a:gd name="connsiteY10-228" fmla="*/ 547 h 599179"/>
                <a:gd name="connsiteX11-229" fmla="*/ 207995 w 295275"/>
                <a:gd name="connsiteY11-230" fmla="*/ 0 h 599179"/>
                <a:gd name="connsiteX0-231" fmla="*/ 207995 w 295275"/>
                <a:gd name="connsiteY0-232" fmla="*/ 0 h 599179"/>
                <a:gd name="connsiteX1-233" fmla="*/ 218480 w 295275"/>
                <a:gd name="connsiteY1-234" fmla="*/ 17025 h 599179"/>
                <a:gd name="connsiteX2-235" fmla="*/ 263922 w 295275"/>
                <a:gd name="connsiteY2-236" fmla="*/ 59952 h 599179"/>
                <a:gd name="connsiteX3-237" fmla="*/ 275967 w 295275"/>
                <a:gd name="connsiteY3-238" fmla="*/ 66705 h 599179"/>
                <a:gd name="connsiteX4-239" fmla="*/ 152376 w 295275"/>
                <a:gd name="connsiteY4-240" fmla="*/ 303904 h 599179"/>
                <a:gd name="connsiteX5-241" fmla="*/ 295275 w 295275"/>
                <a:gd name="connsiteY5-242" fmla="*/ 303904 h 599179"/>
                <a:gd name="connsiteX6-243" fmla="*/ 295275 w 295275"/>
                <a:gd name="connsiteY6-244" fmla="*/ 599179 h 599179"/>
                <a:gd name="connsiteX7-245" fmla="*/ 0 w 295275"/>
                <a:gd name="connsiteY7-246" fmla="*/ 599179 h 599179"/>
                <a:gd name="connsiteX8-247" fmla="*/ 0 w 295275"/>
                <a:gd name="connsiteY8-248" fmla="*/ 303904 h 599179"/>
                <a:gd name="connsiteX9-249" fmla="*/ 204540 w 295275"/>
                <a:gd name="connsiteY9-250" fmla="*/ 547 h 599179"/>
                <a:gd name="connsiteX10-251" fmla="*/ 207995 w 295275"/>
                <a:gd name="connsiteY10-252" fmla="*/ 0 h 599179"/>
                <a:gd name="connsiteX0-253" fmla="*/ 207995 w 295275"/>
                <a:gd name="connsiteY0-254" fmla="*/ 0 h 599179"/>
                <a:gd name="connsiteX1-255" fmla="*/ 218480 w 295275"/>
                <a:gd name="connsiteY1-256" fmla="*/ 17025 h 599179"/>
                <a:gd name="connsiteX2-257" fmla="*/ 263922 w 295275"/>
                <a:gd name="connsiteY2-258" fmla="*/ 59952 h 599179"/>
                <a:gd name="connsiteX3-259" fmla="*/ 275967 w 295275"/>
                <a:gd name="connsiteY3-260" fmla="*/ 66705 h 599179"/>
                <a:gd name="connsiteX4-261" fmla="*/ 152376 w 295275"/>
                <a:gd name="connsiteY4-262" fmla="*/ 303904 h 599179"/>
                <a:gd name="connsiteX5-263" fmla="*/ 295275 w 295275"/>
                <a:gd name="connsiteY5-264" fmla="*/ 303904 h 599179"/>
                <a:gd name="connsiteX6-265" fmla="*/ 295275 w 295275"/>
                <a:gd name="connsiteY6-266" fmla="*/ 599179 h 599179"/>
                <a:gd name="connsiteX7-267" fmla="*/ 0 w 295275"/>
                <a:gd name="connsiteY7-268" fmla="*/ 599179 h 599179"/>
                <a:gd name="connsiteX8-269" fmla="*/ 0 w 295275"/>
                <a:gd name="connsiteY8-270" fmla="*/ 303904 h 599179"/>
                <a:gd name="connsiteX9-271" fmla="*/ 204540 w 295275"/>
                <a:gd name="connsiteY9-272" fmla="*/ 547 h 599179"/>
                <a:gd name="connsiteX10-273" fmla="*/ 207995 w 295275"/>
                <a:gd name="connsiteY10-274" fmla="*/ 0 h 599179"/>
                <a:gd name="connsiteX0-275" fmla="*/ 207995 w 295275"/>
                <a:gd name="connsiteY0-276" fmla="*/ 0 h 599179"/>
                <a:gd name="connsiteX1-277" fmla="*/ 218480 w 295275"/>
                <a:gd name="connsiteY1-278" fmla="*/ 17025 h 599179"/>
                <a:gd name="connsiteX2-279" fmla="*/ 263922 w 295275"/>
                <a:gd name="connsiteY2-280" fmla="*/ 59952 h 599179"/>
                <a:gd name="connsiteX3-281" fmla="*/ 275967 w 295275"/>
                <a:gd name="connsiteY3-282" fmla="*/ 66705 h 599179"/>
                <a:gd name="connsiteX4-283" fmla="*/ 152376 w 295275"/>
                <a:gd name="connsiteY4-284" fmla="*/ 303904 h 599179"/>
                <a:gd name="connsiteX5-285" fmla="*/ 295275 w 295275"/>
                <a:gd name="connsiteY5-286" fmla="*/ 303904 h 599179"/>
                <a:gd name="connsiteX6-287" fmla="*/ 295275 w 295275"/>
                <a:gd name="connsiteY6-288" fmla="*/ 599179 h 599179"/>
                <a:gd name="connsiteX7-289" fmla="*/ 0 w 295275"/>
                <a:gd name="connsiteY7-290" fmla="*/ 599179 h 599179"/>
                <a:gd name="connsiteX8-291" fmla="*/ 0 w 295275"/>
                <a:gd name="connsiteY8-292" fmla="*/ 303904 h 599179"/>
                <a:gd name="connsiteX9-293" fmla="*/ 207995 w 295275"/>
                <a:gd name="connsiteY9-294" fmla="*/ 0 h 599179"/>
                <a:gd name="connsiteX0-295" fmla="*/ 207995 w 295275"/>
                <a:gd name="connsiteY0-296" fmla="*/ 0 h 599179"/>
                <a:gd name="connsiteX1-297" fmla="*/ 218480 w 295275"/>
                <a:gd name="connsiteY1-298" fmla="*/ 17025 h 599179"/>
                <a:gd name="connsiteX2-299" fmla="*/ 263922 w 295275"/>
                <a:gd name="connsiteY2-300" fmla="*/ 59952 h 599179"/>
                <a:gd name="connsiteX3-301" fmla="*/ 275967 w 295275"/>
                <a:gd name="connsiteY3-302" fmla="*/ 66705 h 599179"/>
                <a:gd name="connsiteX4-303" fmla="*/ 152376 w 295275"/>
                <a:gd name="connsiteY4-304" fmla="*/ 303904 h 599179"/>
                <a:gd name="connsiteX5-305" fmla="*/ 295275 w 295275"/>
                <a:gd name="connsiteY5-306" fmla="*/ 303904 h 599179"/>
                <a:gd name="connsiteX6-307" fmla="*/ 295275 w 295275"/>
                <a:gd name="connsiteY6-308" fmla="*/ 599179 h 599179"/>
                <a:gd name="connsiteX7-309" fmla="*/ 0 w 295275"/>
                <a:gd name="connsiteY7-310" fmla="*/ 599179 h 599179"/>
                <a:gd name="connsiteX8-311" fmla="*/ 0 w 295275"/>
                <a:gd name="connsiteY8-312" fmla="*/ 303904 h 599179"/>
                <a:gd name="connsiteX9-313" fmla="*/ 207995 w 295275"/>
                <a:gd name="connsiteY9-314" fmla="*/ 0 h 599179"/>
                <a:gd name="connsiteX0-315" fmla="*/ 207995 w 295275"/>
                <a:gd name="connsiteY0-316" fmla="*/ 0 h 599179"/>
                <a:gd name="connsiteX1-317" fmla="*/ 218480 w 295275"/>
                <a:gd name="connsiteY1-318" fmla="*/ 17025 h 599179"/>
                <a:gd name="connsiteX2-319" fmla="*/ 263922 w 295275"/>
                <a:gd name="connsiteY2-320" fmla="*/ 59952 h 599179"/>
                <a:gd name="connsiteX3-321" fmla="*/ 275967 w 295275"/>
                <a:gd name="connsiteY3-322" fmla="*/ 66705 h 599179"/>
                <a:gd name="connsiteX4-323" fmla="*/ 152376 w 295275"/>
                <a:gd name="connsiteY4-324" fmla="*/ 303904 h 599179"/>
                <a:gd name="connsiteX5-325" fmla="*/ 295275 w 295275"/>
                <a:gd name="connsiteY5-326" fmla="*/ 303904 h 599179"/>
                <a:gd name="connsiteX6-327" fmla="*/ 295275 w 295275"/>
                <a:gd name="connsiteY6-328" fmla="*/ 599179 h 599179"/>
                <a:gd name="connsiteX7-329" fmla="*/ 0 w 295275"/>
                <a:gd name="connsiteY7-330" fmla="*/ 599179 h 599179"/>
                <a:gd name="connsiteX8-331" fmla="*/ 0 w 295275"/>
                <a:gd name="connsiteY8-332" fmla="*/ 303904 h 599179"/>
                <a:gd name="connsiteX9-333" fmla="*/ 207995 w 295275"/>
                <a:gd name="connsiteY9-334" fmla="*/ 0 h 599179"/>
                <a:gd name="connsiteX0-335" fmla="*/ 207995 w 295275"/>
                <a:gd name="connsiteY0-336" fmla="*/ 0 h 599179"/>
                <a:gd name="connsiteX1-337" fmla="*/ 218480 w 295275"/>
                <a:gd name="connsiteY1-338" fmla="*/ 17025 h 599179"/>
                <a:gd name="connsiteX2-339" fmla="*/ 263922 w 295275"/>
                <a:gd name="connsiteY2-340" fmla="*/ 59952 h 599179"/>
                <a:gd name="connsiteX3-341" fmla="*/ 275967 w 295275"/>
                <a:gd name="connsiteY3-342" fmla="*/ 66705 h 599179"/>
                <a:gd name="connsiteX4-343" fmla="*/ 152376 w 295275"/>
                <a:gd name="connsiteY4-344" fmla="*/ 303904 h 599179"/>
                <a:gd name="connsiteX5-345" fmla="*/ 295275 w 295275"/>
                <a:gd name="connsiteY5-346" fmla="*/ 303904 h 599179"/>
                <a:gd name="connsiteX6-347" fmla="*/ 295275 w 295275"/>
                <a:gd name="connsiteY6-348" fmla="*/ 599179 h 599179"/>
                <a:gd name="connsiteX7-349" fmla="*/ 0 w 295275"/>
                <a:gd name="connsiteY7-350" fmla="*/ 599179 h 599179"/>
                <a:gd name="connsiteX8-351" fmla="*/ 0 w 295275"/>
                <a:gd name="connsiteY8-352" fmla="*/ 303904 h 599179"/>
                <a:gd name="connsiteX9-353" fmla="*/ 207995 w 295275"/>
                <a:gd name="connsiteY9-354" fmla="*/ 0 h 599179"/>
                <a:gd name="connsiteX0-355" fmla="*/ 207995 w 295275"/>
                <a:gd name="connsiteY0-356" fmla="*/ 0 h 599179"/>
                <a:gd name="connsiteX1-357" fmla="*/ 218480 w 295275"/>
                <a:gd name="connsiteY1-358" fmla="*/ 17025 h 599179"/>
                <a:gd name="connsiteX2-359" fmla="*/ 263922 w 295275"/>
                <a:gd name="connsiteY2-360" fmla="*/ 59952 h 599179"/>
                <a:gd name="connsiteX3-361" fmla="*/ 275967 w 295275"/>
                <a:gd name="connsiteY3-362" fmla="*/ 66705 h 599179"/>
                <a:gd name="connsiteX4-363" fmla="*/ 152376 w 295275"/>
                <a:gd name="connsiteY4-364" fmla="*/ 303904 h 599179"/>
                <a:gd name="connsiteX5-365" fmla="*/ 295275 w 295275"/>
                <a:gd name="connsiteY5-366" fmla="*/ 303904 h 599179"/>
                <a:gd name="connsiteX6-367" fmla="*/ 295275 w 295275"/>
                <a:gd name="connsiteY6-368" fmla="*/ 599179 h 599179"/>
                <a:gd name="connsiteX7-369" fmla="*/ 0 w 295275"/>
                <a:gd name="connsiteY7-370" fmla="*/ 599179 h 599179"/>
                <a:gd name="connsiteX8-371" fmla="*/ 0 w 295275"/>
                <a:gd name="connsiteY8-372" fmla="*/ 303904 h 599179"/>
                <a:gd name="connsiteX9-373" fmla="*/ 207995 w 295275"/>
                <a:gd name="connsiteY9-374" fmla="*/ 0 h 599179"/>
                <a:gd name="connsiteX0-375" fmla="*/ 207995 w 295275"/>
                <a:gd name="connsiteY0-376" fmla="*/ 0 h 599179"/>
                <a:gd name="connsiteX1-377" fmla="*/ 218480 w 295275"/>
                <a:gd name="connsiteY1-378" fmla="*/ 17025 h 599179"/>
                <a:gd name="connsiteX2-379" fmla="*/ 263922 w 295275"/>
                <a:gd name="connsiteY2-380" fmla="*/ 59952 h 599179"/>
                <a:gd name="connsiteX3-381" fmla="*/ 275967 w 295275"/>
                <a:gd name="connsiteY3-382" fmla="*/ 66705 h 599179"/>
                <a:gd name="connsiteX4-383" fmla="*/ 152376 w 295275"/>
                <a:gd name="connsiteY4-384" fmla="*/ 303904 h 599179"/>
                <a:gd name="connsiteX5-385" fmla="*/ 295275 w 295275"/>
                <a:gd name="connsiteY5-386" fmla="*/ 303904 h 599179"/>
                <a:gd name="connsiteX6-387" fmla="*/ 295275 w 295275"/>
                <a:gd name="connsiteY6-388" fmla="*/ 599179 h 599179"/>
                <a:gd name="connsiteX7-389" fmla="*/ 0 w 295275"/>
                <a:gd name="connsiteY7-390" fmla="*/ 599179 h 599179"/>
                <a:gd name="connsiteX8-391" fmla="*/ 0 w 295275"/>
                <a:gd name="connsiteY8-392" fmla="*/ 303904 h 599179"/>
                <a:gd name="connsiteX9-393" fmla="*/ 207995 w 295275"/>
                <a:gd name="connsiteY9-394" fmla="*/ 0 h 599179"/>
                <a:gd name="connsiteX0-395" fmla="*/ 207995 w 295275"/>
                <a:gd name="connsiteY0-396" fmla="*/ 0 h 599179"/>
                <a:gd name="connsiteX1-397" fmla="*/ 218480 w 295275"/>
                <a:gd name="connsiteY1-398" fmla="*/ 17025 h 599179"/>
                <a:gd name="connsiteX2-399" fmla="*/ 263922 w 295275"/>
                <a:gd name="connsiteY2-400" fmla="*/ 59952 h 599179"/>
                <a:gd name="connsiteX3-401" fmla="*/ 275967 w 295275"/>
                <a:gd name="connsiteY3-402" fmla="*/ 66705 h 599179"/>
                <a:gd name="connsiteX4-403" fmla="*/ 152376 w 295275"/>
                <a:gd name="connsiteY4-404" fmla="*/ 303904 h 599179"/>
                <a:gd name="connsiteX5-405" fmla="*/ 295275 w 295275"/>
                <a:gd name="connsiteY5-406" fmla="*/ 303904 h 599179"/>
                <a:gd name="connsiteX6-407" fmla="*/ 295275 w 295275"/>
                <a:gd name="connsiteY6-408" fmla="*/ 599179 h 599179"/>
                <a:gd name="connsiteX7-409" fmla="*/ 0 w 295275"/>
                <a:gd name="connsiteY7-410" fmla="*/ 599179 h 599179"/>
                <a:gd name="connsiteX8-411" fmla="*/ 0 w 295275"/>
                <a:gd name="connsiteY8-412" fmla="*/ 303904 h 599179"/>
                <a:gd name="connsiteX9-413" fmla="*/ 207995 w 295275"/>
                <a:gd name="connsiteY9-414" fmla="*/ 0 h 599179"/>
                <a:gd name="connsiteX0-415" fmla="*/ 207995 w 295275"/>
                <a:gd name="connsiteY0-416" fmla="*/ 0 h 599179"/>
                <a:gd name="connsiteX1-417" fmla="*/ 218480 w 295275"/>
                <a:gd name="connsiteY1-418" fmla="*/ 17025 h 599179"/>
                <a:gd name="connsiteX2-419" fmla="*/ 263922 w 295275"/>
                <a:gd name="connsiteY2-420" fmla="*/ 59952 h 599179"/>
                <a:gd name="connsiteX3-421" fmla="*/ 275967 w 295275"/>
                <a:gd name="connsiteY3-422" fmla="*/ 66705 h 599179"/>
                <a:gd name="connsiteX4-423" fmla="*/ 152376 w 295275"/>
                <a:gd name="connsiteY4-424" fmla="*/ 303904 h 599179"/>
                <a:gd name="connsiteX5-425" fmla="*/ 295275 w 295275"/>
                <a:gd name="connsiteY5-426" fmla="*/ 303904 h 599179"/>
                <a:gd name="connsiteX6-427" fmla="*/ 295275 w 295275"/>
                <a:gd name="connsiteY6-428" fmla="*/ 599179 h 599179"/>
                <a:gd name="connsiteX7-429" fmla="*/ 0 w 295275"/>
                <a:gd name="connsiteY7-430" fmla="*/ 599179 h 599179"/>
                <a:gd name="connsiteX8-431" fmla="*/ 0 w 295275"/>
                <a:gd name="connsiteY8-432" fmla="*/ 334942 h 599179"/>
                <a:gd name="connsiteX9-433" fmla="*/ 207995 w 295275"/>
                <a:gd name="connsiteY9-434" fmla="*/ 0 h 599179"/>
                <a:gd name="connsiteX0-435" fmla="*/ 207995 w 295275"/>
                <a:gd name="connsiteY0-436" fmla="*/ 0 h 599179"/>
                <a:gd name="connsiteX1-437" fmla="*/ 218480 w 295275"/>
                <a:gd name="connsiteY1-438" fmla="*/ 17025 h 599179"/>
                <a:gd name="connsiteX2-439" fmla="*/ 263922 w 295275"/>
                <a:gd name="connsiteY2-440" fmla="*/ 59952 h 599179"/>
                <a:gd name="connsiteX3-441" fmla="*/ 275967 w 295275"/>
                <a:gd name="connsiteY3-442" fmla="*/ 66705 h 599179"/>
                <a:gd name="connsiteX4-443" fmla="*/ 152376 w 295275"/>
                <a:gd name="connsiteY4-444" fmla="*/ 303904 h 599179"/>
                <a:gd name="connsiteX5-445" fmla="*/ 295275 w 295275"/>
                <a:gd name="connsiteY5-446" fmla="*/ 303904 h 599179"/>
                <a:gd name="connsiteX6-447" fmla="*/ 295275 w 295275"/>
                <a:gd name="connsiteY6-448" fmla="*/ 599179 h 599179"/>
                <a:gd name="connsiteX7-449" fmla="*/ 0 w 295275"/>
                <a:gd name="connsiteY7-450" fmla="*/ 599179 h 599179"/>
                <a:gd name="connsiteX8-451" fmla="*/ 0 w 295275"/>
                <a:gd name="connsiteY8-452" fmla="*/ 334942 h 599179"/>
                <a:gd name="connsiteX9-453" fmla="*/ 207995 w 295275"/>
                <a:gd name="connsiteY9-454" fmla="*/ 0 h 599179"/>
                <a:gd name="connsiteX0-455" fmla="*/ 207995 w 295275"/>
                <a:gd name="connsiteY0-456" fmla="*/ 0 h 599179"/>
                <a:gd name="connsiteX1-457" fmla="*/ 218480 w 295275"/>
                <a:gd name="connsiteY1-458" fmla="*/ 17025 h 599179"/>
                <a:gd name="connsiteX2-459" fmla="*/ 263922 w 295275"/>
                <a:gd name="connsiteY2-460" fmla="*/ 59952 h 599179"/>
                <a:gd name="connsiteX3-461" fmla="*/ 275967 w 295275"/>
                <a:gd name="connsiteY3-462" fmla="*/ 66705 h 599179"/>
                <a:gd name="connsiteX4-463" fmla="*/ 152376 w 295275"/>
                <a:gd name="connsiteY4-464" fmla="*/ 303904 h 599179"/>
                <a:gd name="connsiteX5-465" fmla="*/ 295275 w 295275"/>
                <a:gd name="connsiteY5-466" fmla="*/ 303904 h 599179"/>
                <a:gd name="connsiteX6-467" fmla="*/ 295275 w 295275"/>
                <a:gd name="connsiteY6-468" fmla="*/ 599179 h 599179"/>
                <a:gd name="connsiteX7-469" fmla="*/ 0 w 295275"/>
                <a:gd name="connsiteY7-470" fmla="*/ 599179 h 599179"/>
                <a:gd name="connsiteX8-471" fmla="*/ 0 w 295275"/>
                <a:gd name="connsiteY8-472" fmla="*/ 334942 h 599179"/>
                <a:gd name="connsiteX9-473" fmla="*/ 207995 w 295275"/>
                <a:gd name="connsiteY9-474" fmla="*/ 0 h 59917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</a:cxnLst>
              <a:rect l="l" t="t" r="r" b="b"/>
              <a:pathLst>
                <a:path w="295275" h="599179">
                  <a:moveTo>
                    <a:pt x="207995" y="0"/>
                  </a:moveTo>
                  <a:lnTo>
                    <a:pt x="218480" y="17025"/>
                  </a:lnTo>
                  <a:cubicBezTo>
                    <a:pt x="231034" y="32364"/>
                    <a:pt x="246314" y="46986"/>
                    <a:pt x="263922" y="59952"/>
                  </a:cubicBezTo>
                  <a:lnTo>
                    <a:pt x="275967" y="66705"/>
                  </a:lnTo>
                  <a:cubicBezTo>
                    <a:pt x="274744" y="66607"/>
                    <a:pt x="166924" y="148026"/>
                    <a:pt x="152376" y="303904"/>
                  </a:cubicBezTo>
                  <a:lnTo>
                    <a:pt x="295275" y="303904"/>
                  </a:lnTo>
                  <a:lnTo>
                    <a:pt x="295275" y="599179"/>
                  </a:lnTo>
                  <a:lnTo>
                    <a:pt x="0" y="599179"/>
                  </a:lnTo>
                  <a:lnTo>
                    <a:pt x="0" y="334942"/>
                  </a:lnTo>
                  <a:cubicBezTo>
                    <a:pt x="10368" y="113589"/>
                    <a:pt x="207637" y="2353"/>
                    <a:pt x="207995" y="0"/>
                  </a:cubicBezTo>
                  <a:close/>
                </a:path>
              </a:pathLst>
            </a:custGeom>
            <a:solidFill>
              <a:prstClr val="black"/>
            </a:solidFill>
            <a:ln w="317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0" name="任意多边形: 形状 16"/>
            <p:cNvSpPr>
              <a:spLocks noChangeAspect="1"/>
            </p:cNvSpPr>
            <p:nvPr>
              <p:custDataLst>
                <p:tags r:id="rId8"/>
              </p:custDataLst>
            </p:nvPr>
          </p:nvSpPr>
          <p:spPr>
            <a:xfrm>
              <a:off x="1581018" y="1347856"/>
              <a:ext cx="311295" cy="631688"/>
            </a:xfrm>
            <a:custGeom>
              <a:avLst/>
              <a:gdLst>
                <a:gd name="connsiteX0" fmla="*/ 207995 w 295275"/>
                <a:gd name="connsiteY0" fmla="*/ 0 h 599179"/>
                <a:gd name="connsiteX1" fmla="*/ 218480 w 295275"/>
                <a:gd name="connsiteY1" fmla="*/ 17025 h 599179"/>
                <a:gd name="connsiteX2" fmla="*/ 263922 w 295275"/>
                <a:gd name="connsiteY2" fmla="*/ 59952 h 599179"/>
                <a:gd name="connsiteX3" fmla="*/ 275967 w 295275"/>
                <a:gd name="connsiteY3" fmla="*/ 66705 h 599179"/>
                <a:gd name="connsiteX4" fmla="*/ 258864 w 295275"/>
                <a:gd name="connsiteY4" fmla="*/ 77309 h 599179"/>
                <a:gd name="connsiteX5" fmla="*/ 164932 w 295275"/>
                <a:gd name="connsiteY5" fmla="*/ 229252 h 599179"/>
                <a:gd name="connsiteX6" fmla="*/ 145322 w 295275"/>
                <a:gd name="connsiteY6" fmla="*/ 303904 h 599179"/>
                <a:gd name="connsiteX7" fmla="*/ 295275 w 295275"/>
                <a:gd name="connsiteY7" fmla="*/ 303904 h 599179"/>
                <a:gd name="connsiteX8" fmla="*/ 295275 w 295275"/>
                <a:gd name="connsiteY8" fmla="*/ 599179 h 599179"/>
                <a:gd name="connsiteX9" fmla="*/ 0 w 295275"/>
                <a:gd name="connsiteY9" fmla="*/ 599179 h 599179"/>
                <a:gd name="connsiteX10" fmla="*/ 0 w 295275"/>
                <a:gd name="connsiteY10" fmla="*/ 303904 h 599179"/>
                <a:gd name="connsiteX11" fmla="*/ 5952 w 295275"/>
                <a:gd name="connsiteY11" fmla="*/ 269304 h 599179"/>
                <a:gd name="connsiteX12" fmla="*/ 204540 w 295275"/>
                <a:gd name="connsiteY12" fmla="*/ 547 h 599179"/>
                <a:gd name="connsiteX0-1" fmla="*/ 207995 w 295275"/>
                <a:gd name="connsiteY0-2" fmla="*/ 0 h 599179"/>
                <a:gd name="connsiteX1-3" fmla="*/ 218480 w 295275"/>
                <a:gd name="connsiteY1-4" fmla="*/ 17025 h 599179"/>
                <a:gd name="connsiteX2-5" fmla="*/ 263922 w 295275"/>
                <a:gd name="connsiteY2-6" fmla="*/ 59952 h 599179"/>
                <a:gd name="connsiteX3-7" fmla="*/ 275967 w 295275"/>
                <a:gd name="connsiteY3-8" fmla="*/ 66705 h 599179"/>
                <a:gd name="connsiteX4-9" fmla="*/ 258864 w 295275"/>
                <a:gd name="connsiteY4-10" fmla="*/ 77309 h 599179"/>
                <a:gd name="connsiteX5-11" fmla="*/ 164932 w 295275"/>
                <a:gd name="connsiteY5-12" fmla="*/ 229252 h 599179"/>
                <a:gd name="connsiteX6-13" fmla="*/ 152376 w 295275"/>
                <a:gd name="connsiteY6-14" fmla="*/ 303904 h 599179"/>
                <a:gd name="connsiteX7-15" fmla="*/ 295275 w 295275"/>
                <a:gd name="connsiteY7-16" fmla="*/ 303904 h 599179"/>
                <a:gd name="connsiteX8-17" fmla="*/ 295275 w 295275"/>
                <a:gd name="connsiteY8-18" fmla="*/ 599179 h 599179"/>
                <a:gd name="connsiteX9-19" fmla="*/ 0 w 295275"/>
                <a:gd name="connsiteY9-20" fmla="*/ 599179 h 599179"/>
                <a:gd name="connsiteX10-21" fmla="*/ 0 w 295275"/>
                <a:gd name="connsiteY10-22" fmla="*/ 303904 h 599179"/>
                <a:gd name="connsiteX11-23" fmla="*/ 5952 w 295275"/>
                <a:gd name="connsiteY11-24" fmla="*/ 269304 h 599179"/>
                <a:gd name="connsiteX12-25" fmla="*/ 204540 w 295275"/>
                <a:gd name="connsiteY12-26" fmla="*/ 547 h 599179"/>
                <a:gd name="connsiteX13" fmla="*/ 207995 w 295275"/>
                <a:gd name="connsiteY13" fmla="*/ 0 h 599179"/>
                <a:gd name="connsiteX0-27" fmla="*/ 207995 w 295275"/>
                <a:gd name="connsiteY0-28" fmla="*/ 0 h 599179"/>
                <a:gd name="connsiteX1-29" fmla="*/ 218480 w 295275"/>
                <a:gd name="connsiteY1-30" fmla="*/ 17025 h 599179"/>
                <a:gd name="connsiteX2-31" fmla="*/ 263922 w 295275"/>
                <a:gd name="connsiteY2-32" fmla="*/ 59952 h 599179"/>
                <a:gd name="connsiteX3-33" fmla="*/ 275967 w 295275"/>
                <a:gd name="connsiteY3-34" fmla="*/ 66705 h 599179"/>
                <a:gd name="connsiteX4-35" fmla="*/ 258864 w 295275"/>
                <a:gd name="connsiteY4-36" fmla="*/ 77309 h 599179"/>
                <a:gd name="connsiteX5-37" fmla="*/ 164932 w 295275"/>
                <a:gd name="connsiteY5-38" fmla="*/ 229252 h 599179"/>
                <a:gd name="connsiteX6-39" fmla="*/ 152376 w 295275"/>
                <a:gd name="connsiteY6-40" fmla="*/ 303904 h 599179"/>
                <a:gd name="connsiteX7-41" fmla="*/ 295275 w 295275"/>
                <a:gd name="connsiteY7-42" fmla="*/ 303904 h 599179"/>
                <a:gd name="connsiteX8-43" fmla="*/ 295275 w 295275"/>
                <a:gd name="connsiteY8-44" fmla="*/ 599179 h 599179"/>
                <a:gd name="connsiteX9-45" fmla="*/ 0 w 295275"/>
                <a:gd name="connsiteY9-46" fmla="*/ 599179 h 599179"/>
                <a:gd name="connsiteX10-47" fmla="*/ 0 w 295275"/>
                <a:gd name="connsiteY10-48" fmla="*/ 303904 h 599179"/>
                <a:gd name="connsiteX11-49" fmla="*/ 5952 w 295275"/>
                <a:gd name="connsiteY11-50" fmla="*/ 269304 h 599179"/>
                <a:gd name="connsiteX12-51" fmla="*/ 204540 w 295275"/>
                <a:gd name="connsiteY12-52" fmla="*/ 547 h 599179"/>
                <a:gd name="connsiteX13-53" fmla="*/ 207995 w 295275"/>
                <a:gd name="connsiteY13-54" fmla="*/ 0 h 599179"/>
                <a:gd name="connsiteX0-55" fmla="*/ 207995 w 295275"/>
                <a:gd name="connsiteY0-56" fmla="*/ 0 h 599179"/>
                <a:gd name="connsiteX1-57" fmla="*/ 218480 w 295275"/>
                <a:gd name="connsiteY1-58" fmla="*/ 17025 h 599179"/>
                <a:gd name="connsiteX2-59" fmla="*/ 263922 w 295275"/>
                <a:gd name="connsiteY2-60" fmla="*/ 59952 h 599179"/>
                <a:gd name="connsiteX3-61" fmla="*/ 275967 w 295275"/>
                <a:gd name="connsiteY3-62" fmla="*/ 66705 h 599179"/>
                <a:gd name="connsiteX4-63" fmla="*/ 258864 w 295275"/>
                <a:gd name="connsiteY4-64" fmla="*/ 77309 h 599179"/>
                <a:gd name="connsiteX5-65" fmla="*/ 164932 w 295275"/>
                <a:gd name="connsiteY5-66" fmla="*/ 229252 h 599179"/>
                <a:gd name="connsiteX6-67" fmla="*/ 152376 w 295275"/>
                <a:gd name="connsiteY6-68" fmla="*/ 303904 h 599179"/>
                <a:gd name="connsiteX7-69" fmla="*/ 295275 w 295275"/>
                <a:gd name="connsiteY7-70" fmla="*/ 303904 h 599179"/>
                <a:gd name="connsiteX8-71" fmla="*/ 295275 w 295275"/>
                <a:gd name="connsiteY8-72" fmla="*/ 599179 h 599179"/>
                <a:gd name="connsiteX9-73" fmla="*/ 0 w 295275"/>
                <a:gd name="connsiteY9-74" fmla="*/ 599179 h 599179"/>
                <a:gd name="connsiteX10-75" fmla="*/ 0 w 295275"/>
                <a:gd name="connsiteY10-76" fmla="*/ 303904 h 599179"/>
                <a:gd name="connsiteX11-77" fmla="*/ 5952 w 295275"/>
                <a:gd name="connsiteY11-78" fmla="*/ 269304 h 599179"/>
                <a:gd name="connsiteX12-79" fmla="*/ 204540 w 295275"/>
                <a:gd name="connsiteY12-80" fmla="*/ 547 h 599179"/>
                <a:gd name="connsiteX13-81" fmla="*/ 207995 w 295275"/>
                <a:gd name="connsiteY13-82" fmla="*/ 0 h 599179"/>
                <a:gd name="connsiteX0-83" fmla="*/ 207995 w 295275"/>
                <a:gd name="connsiteY0-84" fmla="*/ 0 h 599179"/>
                <a:gd name="connsiteX1-85" fmla="*/ 218480 w 295275"/>
                <a:gd name="connsiteY1-86" fmla="*/ 17025 h 599179"/>
                <a:gd name="connsiteX2-87" fmla="*/ 263922 w 295275"/>
                <a:gd name="connsiteY2-88" fmla="*/ 59952 h 599179"/>
                <a:gd name="connsiteX3-89" fmla="*/ 275967 w 295275"/>
                <a:gd name="connsiteY3-90" fmla="*/ 66705 h 599179"/>
                <a:gd name="connsiteX4-91" fmla="*/ 258864 w 295275"/>
                <a:gd name="connsiteY4-92" fmla="*/ 77309 h 599179"/>
                <a:gd name="connsiteX5-93" fmla="*/ 152376 w 295275"/>
                <a:gd name="connsiteY5-94" fmla="*/ 303904 h 599179"/>
                <a:gd name="connsiteX6-95" fmla="*/ 295275 w 295275"/>
                <a:gd name="connsiteY6-96" fmla="*/ 303904 h 599179"/>
                <a:gd name="connsiteX7-97" fmla="*/ 295275 w 295275"/>
                <a:gd name="connsiteY7-98" fmla="*/ 599179 h 599179"/>
                <a:gd name="connsiteX8-99" fmla="*/ 0 w 295275"/>
                <a:gd name="connsiteY8-100" fmla="*/ 599179 h 599179"/>
                <a:gd name="connsiteX9-101" fmla="*/ 0 w 295275"/>
                <a:gd name="connsiteY9-102" fmla="*/ 303904 h 599179"/>
                <a:gd name="connsiteX10-103" fmla="*/ 5952 w 295275"/>
                <a:gd name="connsiteY10-104" fmla="*/ 269304 h 599179"/>
                <a:gd name="connsiteX11-105" fmla="*/ 204540 w 295275"/>
                <a:gd name="connsiteY11-106" fmla="*/ 547 h 599179"/>
                <a:gd name="connsiteX12-107" fmla="*/ 207995 w 295275"/>
                <a:gd name="connsiteY12-108" fmla="*/ 0 h 599179"/>
                <a:gd name="connsiteX0-109" fmla="*/ 207995 w 295275"/>
                <a:gd name="connsiteY0-110" fmla="*/ 0 h 599179"/>
                <a:gd name="connsiteX1-111" fmla="*/ 218480 w 295275"/>
                <a:gd name="connsiteY1-112" fmla="*/ 17025 h 599179"/>
                <a:gd name="connsiteX2-113" fmla="*/ 263922 w 295275"/>
                <a:gd name="connsiteY2-114" fmla="*/ 59952 h 599179"/>
                <a:gd name="connsiteX3-115" fmla="*/ 275967 w 295275"/>
                <a:gd name="connsiteY3-116" fmla="*/ 66705 h 599179"/>
                <a:gd name="connsiteX4-117" fmla="*/ 258864 w 295275"/>
                <a:gd name="connsiteY4-118" fmla="*/ 77309 h 599179"/>
                <a:gd name="connsiteX5-119" fmla="*/ 152376 w 295275"/>
                <a:gd name="connsiteY5-120" fmla="*/ 303904 h 599179"/>
                <a:gd name="connsiteX6-121" fmla="*/ 295275 w 295275"/>
                <a:gd name="connsiteY6-122" fmla="*/ 303904 h 599179"/>
                <a:gd name="connsiteX7-123" fmla="*/ 295275 w 295275"/>
                <a:gd name="connsiteY7-124" fmla="*/ 599179 h 599179"/>
                <a:gd name="connsiteX8-125" fmla="*/ 0 w 295275"/>
                <a:gd name="connsiteY8-126" fmla="*/ 599179 h 599179"/>
                <a:gd name="connsiteX9-127" fmla="*/ 0 w 295275"/>
                <a:gd name="connsiteY9-128" fmla="*/ 303904 h 599179"/>
                <a:gd name="connsiteX10-129" fmla="*/ 5952 w 295275"/>
                <a:gd name="connsiteY10-130" fmla="*/ 269304 h 599179"/>
                <a:gd name="connsiteX11-131" fmla="*/ 204540 w 295275"/>
                <a:gd name="connsiteY11-132" fmla="*/ 547 h 599179"/>
                <a:gd name="connsiteX12-133" fmla="*/ 207995 w 295275"/>
                <a:gd name="connsiteY12-134" fmla="*/ 0 h 599179"/>
                <a:gd name="connsiteX0-135" fmla="*/ 207995 w 295275"/>
                <a:gd name="connsiteY0-136" fmla="*/ 0 h 599179"/>
                <a:gd name="connsiteX1-137" fmla="*/ 218480 w 295275"/>
                <a:gd name="connsiteY1-138" fmla="*/ 17025 h 599179"/>
                <a:gd name="connsiteX2-139" fmla="*/ 263922 w 295275"/>
                <a:gd name="connsiteY2-140" fmla="*/ 59952 h 599179"/>
                <a:gd name="connsiteX3-141" fmla="*/ 275967 w 295275"/>
                <a:gd name="connsiteY3-142" fmla="*/ 66705 h 599179"/>
                <a:gd name="connsiteX4-143" fmla="*/ 152376 w 295275"/>
                <a:gd name="connsiteY4-144" fmla="*/ 303904 h 599179"/>
                <a:gd name="connsiteX5-145" fmla="*/ 295275 w 295275"/>
                <a:gd name="connsiteY5-146" fmla="*/ 303904 h 599179"/>
                <a:gd name="connsiteX6-147" fmla="*/ 295275 w 295275"/>
                <a:gd name="connsiteY6-148" fmla="*/ 599179 h 599179"/>
                <a:gd name="connsiteX7-149" fmla="*/ 0 w 295275"/>
                <a:gd name="connsiteY7-150" fmla="*/ 599179 h 599179"/>
                <a:gd name="connsiteX8-151" fmla="*/ 0 w 295275"/>
                <a:gd name="connsiteY8-152" fmla="*/ 303904 h 599179"/>
                <a:gd name="connsiteX9-153" fmla="*/ 5952 w 295275"/>
                <a:gd name="connsiteY9-154" fmla="*/ 269304 h 599179"/>
                <a:gd name="connsiteX10-155" fmla="*/ 204540 w 295275"/>
                <a:gd name="connsiteY10-156" fmla="*/ 547 h 599179"/>
                <a:gd name="connsiteX11-157" fmla="*/ 207995 w 295275"/>
                <a:gd name="connsiteY11-158" fmla="*/ 0 h 599179"/>
                <a:gd name="connsiteX0-159" fmla="*/ 207995 w 295275"/>
                <a:gd name="connsiteY0-160" fmla="*/ 0 h 599179"/>
                <a:gd name="connsiteX1-161" fmla="*/ 218480 w 295275"/>
                <a:gd name="connsiteY1-162" fmla="*/ 17025 h 599179"/>
                <a:gd name="connsiteX2-163" fmla="*/ 263922 w 295275"/>
                <a:gd name="connsiteY2-164" fmla="*/ 59952 h 599179"/>
                <a:gd name="connsiteX3-165" fmla="*/ 275967 w 295275"/>
                <a:gd name="connsiteY3-166" fmla="*/ 66705 h 599179"/>
                <a:gd name="connsiteX4-167" fmla="*/ 152376 w 295275"/>
                <a:gd name="connsiteY4-168" fmla="*/ 303904 h 599179"/>
                <a:gd name="connsiteX5-169" fmla="*/ 295275 w 295275"/>
                <a:gd name="connsiteY5-170" fmla="*/ 303904 h 599179"/>
                <a:gd name="connsiteX6-171" fmla="*/ 295275 w 295275"/>
                <a:gd name="connsiteY6-172" fmla="*/ 599179 h 599179"/>
                <a:gd name="connsiteX7-173" fmla="*/ 0 w 295275"/>
                <a:gd name="connsiteY7-174" fmla="*/ 599179 h 599179"/>
                <a:gd name="connsiteX8-175" fmla="*/ 0 w 295275"/>
                <a:gd name="connsiteY8-176" fmla="*/ 303904 h 599179"/>
                <a:gd name="connsiteX9-177" fmla="*/ 5952 w 295275"/>
                <a:gd name="connsiteY9-178" fmla="*/ 269304 h 599179"/>
                <a:gd name="connsiteX10-179" fmla="*/ 204540 w 295275"/>
                <a:gd name="connsiteY10-180" fmla="*/ 547 h 599179"/>
                <a:gd name="connsiteX11-181" fmla="*/ 207995 w 295275"/>
                <a:gd name="connsiteY11-182" fmla="*/ 0 h 599179"/>
                <a:gd name="connsiteX0-183" fmla="*/ 207995 w 295275"/>
                <a:gd name="connsiteY0-184" fmla="*/ 0 h 599179"/>
                <a:gd name="connsiteX1-185" fmla="*/ 218480 w 295275"/>
                <a:gd name="connsiteY1-186" fmla="*/ 17025 h 599179"/>
                <a:gd name="connsiteX2-187" fmla="*/ 263922 w 295275"/>
                <a:gd name="connsiteY2-188" fmla="*/ 59952 h 599179"/>
                <a:gd name="connsiteX3-189" fmla="*/ 275967 w 295275"/>
                <a:gd name="connsiteY3-190" fmla="*/ 66705 h 599179"/>
                <a:gd name="connsiteX4-191" fmla="*/ 152376 w 295275"/>
                <a:gd name="connsiteY4-192" fmla="*/ 303904 h 599179"/>
                <a:gd name="connsiteX5-193" fmla="*/ 295275 w 295275"/>
                <a:gd name="connsiteY5-194" fmla="*/ 303904 h 599179"/>
                <a:gd name="connsiteX6-195" fmla="*/ 295275 w 295275"/>
                <a:gd name="connsiteY6-196" fmla="*/ 599179 h 599179"/>
                <a:gd name="connsiteX7-197" fmla="*/ 0 w 295275"/>
                <a:gd name="connsiteY7-198" fmla="*/ 599179 h 599179"/>
                <a:gd name="connsiteX8-199" fmla="*/ 0 w 295275"/>
                <a:gd name="connsiteY8-200" fmla="*/ 303904 h 599179"/>
                <a:gd name="connsiteX9-201" fmla="*/ 5952 w 295275"/>
                <a:gd name="connsiteY9-202" fmla="*/ 269304 h 599179"/>
                <a:gd name="connsiteX10-203" fmla="*/ 204540 w 295275"/>
                <a:gd name="connsiteY10-204" fmla="*/ 547 h 599179"/>
                <a:gd name="connsiteX11-205" fmla="*/ 207995 w 295275"/>
                <a:gd name="connsiteY11-206" fmla="*/ 0 h 599179"/>
                <a:gd name="connsiteX0-207" fmla="*/ 207995 w 295275"/>
                <a:gd name="connsiteY0-208" fmla="*/ 0 h 599179"/>
                <a:gd name="connsiteX1-209" fmla="*/ 218480 w 295275"/>
                <a:gd name="connsiteY1-210" fmla="*/ 17025 h 599179"/>
                <a:gd name="connsiteX2-211" fmla="*/ 263922 w 295275"/>
                <a:gd name="connsiteY2-212" fmla="*/ 59952 h 599179"/>
                <a:gd name="connsiteX3-213" fmla="*/ 275967 w 295275"/>
                <a:gd name="connsiteY3-214" fmla="*/ 66705 h 599179"/>
                <a:gd name="connsiteX4-215" fmla="*/ 152376 w 295275"/>
                <a:gd name="connsiteY4-216" fmla="*/ 303904 h 599179"/>
                <a:gd name="connsiteX5-217" fmla="*/ 295275 w 295275"/>
                <a:gd name="connsiteY5-218" fmla="*/ 303904 h 599179"/>
                <a:gd name="connsiteX6-219" fmla="*/ 295275 w 295275"/>
                <a:gd name="connsiteY6-220" fmla="*/ 599179 h 599179"/>
                <a:gd name="connsiteX7-221" fmla="*/ 0 w 295275"/>
                <a:gd name="connsiteY7-222" fmla="*/ 599179 h 599179"/>
                <a:gd name="connsiteX8-223" fmla="*/ 0 w 295275"/>
                <a:gd name="connsiteY8-224" fmla="*/ 303904 h 599179"/>
                <a:gd name="connsiteX9-225" fmla="*/ 5952 w 295275"/>
                <a:gd name="connsiteY9-226" fmla="*/ 269304 h 599179"/>
                <a:gd name="connsiteX10-227" fmla="*/ 204540 w 295275"/>
                <a:gd name="connsiteY10-228" fmla="*/ 547 h 599179"/>
                <a:gd name="connsiteX11-229" fmla="*/ 207995 w 295275"/>
                <a:gd name="connsiteY11-230" fmla="*/ 0 h 599179"/>
                <a:gd name="connsiteX0-231" fmla="*/ 207995 w 295275"/>
                <a:gd name="connsiteY0-232" fmla="*/ 0 h 599179"/>
                <a:gd name="connsiteX1-233" fmla="*/ 218480 w 295275"/>
                <a:gd name="connsiteY1-234" fmla="*/ 17025 h 599179"/>
                <a:gd name="connsiteX2-235" fmla="*/ 263922 w 295275"/>
                <a:gd name="connsiteY2-236" fmla="*/ 59952 h 599179"/>
                <a:gd name="connsiteX3-237" fmla="*/ 275967 w 295275"/>
                <a:gd name="connsiteY3-238" fmla="*/ 66705 h 599179"/>
                <a:gd name="connsiteX4-239" fmla="*/ 152376 w 295275"/>
                <a:gd name="connsiteY4-240" fmla="*/ 303904 h 599179"/>
                <a:gd name="connsiteX5-241" fmla="*/ 295275 w 295275"/>
                <a:gd name="connsiteY5-242" fmla="*/ 303904 h 599179"/>
                <a:gd name="connsiteX6-243" fmla="*/ 295275 w 295275"/>
                <a:gd name="connsiteY6-244" fmla="*/ 599179 h 599179"/>
                <a:gd name="connsiteX7-245" fmla="*/ 0 w 295275"/>
                <a:gd name="connsiteY7-246" fmla="*/ 599179 h 599179"/>
                <a:gd name="connsiteX8-247" fmla="*/ 0 w 295275"/>
                <a:gd name="connsiteY8-248" fmla="*/ 303904 h 599179"/>
                <a:gd name="connsiteX9-249" fmla="*/ 204540 w 295275"/>
                <a:gd name="connsiteY9-250" fmla="*/ 547 h 599179"/>
                <a:gd name="connsiteX10-251" fmla="*/ 207995 w 295275"/>
                <a:gd name="connsiteY10-252" fmla="*/ 0 h 599179"/>
                <a:gd name="connsiteX0-253" fmla="*/ 207995 w 295275"/>
                <a:gd name="connsiteY0-254" fmla="*/ 0 h 599179"/>
                <a:gd name="connsiteX1-255" fmla="*/ 218480 w 295275"/>
                <a:gd name="connsiteY1-256" fmla="*/ 17025 h 599179"/>
                <a:gd name="connsiteX2-257" fmla="*/ 263922 w 295275"/>
                <a:gd name="connsiteY2-258" fmla="*/ 59952 h 599179"/>
                <a:gd name="connsiteX3-259" fmla="*/ 275967 w 295275"/>
                <a:gd name="connsiteY3-260" fmla="*/ 66705 h 599179"/>
                <a:gd name="connsiteX4-261" fmla="*/ 152376 w 295275"/>
                <a:gd name="connsiteY4-262" fmla="*/ 303904 h 599179"/>
                <a:gd name="connsiteX5-263" fmla="*/ 295275 w 295275"/>
                <a:gd name="connsiteY5-264" fmla="*/ 303904 h 599179"/>
                <a:gd name="connsiteX6-265" fmla="*/ 295275 w 295275"/>
                <a:gd name="connsiteY6-266" fmla="*/ 599179 h 599179"/>
                <a:gd name="connsiteX7-267" fmla="*/ 0 w 295275"/>
                <a:gd name="connsiteY7-268" fmla="*/ 599179 h 599179"/>
                <a:gd name="connsiteX8-269" fmla="*/ 0 w 295275"/>
                <a:gd name="connsiteY8-270" fmla="*/ 303904 h 599179"/>
                <a:gd name="connsiteX9-271" fmla="*/ 204540 w 295275"/>
                <a:gd name="connsiteY9-272" fmla="*/ 547 h 599179"/>
                <a:gd name="connsiteX10-273" fmla="*/ 207995 w 295275"/>
                <a:gd name="connsiteY10-274" fmla="*/ 0 h 599179"/>
                <a:gd name="connsiteX0-275" fmla="*/ 207995 w 295275"/>
                <a:gd name="connsiteY0-276" fmla="*/ 0 h 599179"/>
                <a:gd name="connsiteX1-277" fmla="*/ 218480 w 295275"/>
                <a:gd name="connsiteY1-278" fmla="*/ 17025 h 599179"/>
                <a:gd name="connsiteX2-279" fmla="*/ 263922 w 295275"/>
                <a:gd name="connsiteY2-280" fmla="*/ 59952 h 599179"/>
                <a:gd name="connsiteX3-281" fmla="*/ 275967 w 295275"/>
                <a:gd name="connsiteY3-282" fmla="*/ 66705 h 599179"/>
                <a:gd name="connsiteX4-283" fmla="*/ 152376 w 295275"/>
                <a:gd name="connsiteY4-284" fmla="*/ 303904 h 599179"/>
                <a:gd name="connsiteX5-285" fmla="*/ 295275 w 295275"/>
                <a:gd name="connsiteY5-286" fmla="*/ 303904 h 599179"/>
                <a:gd name="connsiteX6-287" fmla="*/ 295275 w 295275"/>
                <a:gd name="connsiteY6-288" fmla="*/ 599179 h 599179"/>
                <a:gd name="connsiteX7-289" fmla="*/ 0 w 295275"/>
                <a:gd name="connsiteY7-290" fmla="*/ 599179 h 599179"/>
                <a:gd name="connsiteX8-291" fmla="*/ 0 w 295275"/>
                <a:gd name="connsiteY8-292" fmla="*/ 303904 h 599179"/>
                <a:gd name="connsiteX9-293" fmla="*/ 207995 w 295275"/>
                <a:gd name="connsiteY9-294" fmla="*/ 0 h 599179"/>
                <a:gd name="connsiteX0-295" fmla="*/ 207995 w 295275"/>
                <a:gd name="connsiteY0-296" fmla="*/ 0 h 599179"/>
                <a:gd name="connsiteX1-297" fmla="*/ 218480 w 295275"/>
                <a:gd name="connsiteY1-298" fmla="*/ 17025 h 599179"/>
                <a:gd name="connsiteX2-299" fmla="*/ 263922 w 295275"/>
                <a:gd name="connsiteY2-300" fmla="*/ 59952 h 599179"/>
                <a:gd name="connsiteX3-301" fmla="*/ 275967 w 295275"/>
                <a:gd name="connsiteY3-302" fmla="*/ 66705 h 599179"/>
                <a:gd name="connsiteX4-303" fmla="*/ 152376 w 295275"/>
                <a:gd name="connsiteY4-304" fmla="*/ 303904 h 599179"/>
                <a:gd name="connsiteX5-305" fmla="*/ 295275 w 295275"/>
                <a:gd name="connsiteY5-306" fmla="*/ 303904 h 599179"/>
                <a:gd name="connsiteX6-307" fmla="*/ 295275 w 295275"/>
                <a:gd name="connsiteY6-308" fmla="*/ 599179 h 599179"/>
                <a:gd name="connsiteX7-309" fmla="*/ 0 w 295275"/>
                <a:gd name="connsiteY7-310" fmla="*/ 599179 h 599179"/>
                <a:gd name="connsiteX8-311" fmla="*/ 0 w 295275"/>
                <a:gd name="connsiteY8-312" fmla="*/ 303904 h 599179"/>
                <a:gd name="connsiteX9-313" fmla="*/ 207995 w 295275"/>
                <a:gd name="connsiteY9-314" fmla="*/ 0 h 599179"/>
                <a:gd name="connsiteX0-315" fmla="*/ 207995 w 295275"/>
                <a:gd name="connsiteY0-316" fmla="*/ 0 h 599179"/>
                <a:gd name="connsiteX1-317" fmla="*/ 218480 w 295275"/>
                <a:gd name="connsiteY1-318" fmla="*/ 17025 h 599179"/>
                <a:gd name="connsiteX2-319" fmla="*/ 263922 w 295275"/>
                <a:gd name="connsiteY2-320" fmla="*/ 59952 h 599179"/>
                <a:gd name="connsiteX3-321" fmla="*/ 275967 w 295275"/>
                <a:gd name="connsiteY3-322" fmla="*/ 66705 h 599179"/>
                <a:gd name="connsiteX4-323" fmla="*/ 152376 w 295275"/>
                <a:gd name="connsiteY4-324" fmla="*/ 303904 h 599179"/>
                <a:gd name="connsiteX5-325" fmla="*/ 295275 w 295275"/>
                <a:gd name="connsiteY5-326" fmla="*/ 303904 h 599179"/>
                <a:gd name="connsiteX6-327" fmla="*/ 295275 w 295275"/>
                <a:gd name="connsiteY6-328" fmla="*/ 599179 h 599179"/>
                <a:gd name="connsiteX7-329" fmla="*/ 0 w 295275"/>
                <a:gd name="connsiteY7-330" fmla="*/ 599179 h 599179"/>
                <a:gd name="connsiteX8-331" fmla="*/ 0 w 295275"/>
                <a:gd name="connsiteY8-332" fmla="*/ 303904 h 599179"/>
                <a:gd name="connsiteX9-333" fmla="*/ 207995 w 295275"/>
                <a:gd name="connsiteY9-334" fmla="*/ 0 h 599179"/>
                <a:gd name="connsiteX0-335" fmla="*/ 207995 w 295275"/>
                <a:gd name="connsiteY0-336" fmla="*/ 0 h 599179"/>
                <a:gd name="connsiteX1-337" fmla="*/ 218480 w 295275"/>
                <a:gd name="connsiteY1-338" fmla="*/ 17025 h 599179"/>
                <a:gd name="connsiteX2-339" fmla="*/ 263922 w 295275"/>
                <a:gd name="connsiteY2-340" fmla="*/ 59952 h 599179"/>
                <a:gd name="connsiteX3-341" fmla="*/ 275967 w 295275"/>
                <a:gd name="connsiteY3-342" fmla="*/ 66705 h 599179"/>
                <a:gd name="connsiteX4-343" fmla="*/ 152376 w 295275"/>
                <a:gd name="connsiteY4-344" fmla="*/ 303904 h 599179"/>
                <a:gd name="connsiteX5-345" fmla="*/ 295275 w 295275"/>
                <a:gd name="connsiteY5-346" fmla="*/ 303904 h 599179"/>
                <a:gd name="connsiteX6-347" fmla="*/ 295275 w 295275"/>
                <a:gd name="connsiteY6-348" fmla="*/ 599179 h 599179"/>
                <a:gd name="connsiteX7-349" fmla="*/ 0 w 295275"/>
                <a:gd name="connsiteY7-350" fmla="*/ 599179 h 599179"/>
                <a:gd name="connsiteX8-351" fmla="*/ 0 w 295275"/>
                <a:gd name="connsiteY8-352" fmla="*/ 303904 h 599179"/>
                <a:gd name="connsiteX9-353" fmla="*/ 207995 w 295275"/>
                <a:gd name="connsiteY9-354" fmla="*/ 0 h 599179"/>
                <a:gd name="connsiteX0-355" fmla="*/ 207995 w 295275"/>
                <a:gd name="connsiteY0-356" fmla="*/ 0 h 599179"/>
                <a:gd name="connsiteX1-357" fmla="*/ 218480 w 295275"/>
                <a:gd name="connsiteY1-358" fmla="*/ 17025 h 599179"/>
                <a:gd name="connsiteX2-359" fmla="*/ 263922 w 295275"/>
                <a:gd name="connsiteY2-360" fmla="*/ 59952 h 599179"/>
                <a:gd name="connsiteX3-361" fmla="*/ 275967 w 295275"/>
                <a:gd name="connsiteY3-362" fmla="*/ 66705 h 599179"/>
                <a:gd name="connsiteX4-363" fmla="*/ 152376 w 295275"/>
                <a:gd name="connsiteY4-364" fmla="*/ 303904 h 599179"/>
                <a:gd name="connsiteX5-365" fmla="*/ 295275 w 295275"/>
                <a:gd name="connsiteY5-366" fmla="*/ 303904 h 599179"/>
                <a:gd name="connsiteX6-367" fmla="*/ 295275 w 295275"/>
                <a:gd name="connsiteY6-368" fmla="*/ 599179 h 599179"/>
                <a:gd name="connsiteX7-369" fmla="*/ 0 w 295275"/>
                <a:gd name="connsiteY7-370" fmla="*/ 599179 h 599179"/>
                <a:gd name="connsiteX8-371" fmla="*/ 0 w 295275"/>
                <a:gd name="connsiteY8-372" fmla="*/ 303904 h 599179"/>
                <a:gd name="connsiteX9-373" fmla="*/ 207995 w 295275"/>
                <a:gd name="connsiteY9-374" fmla="*/ 0 h 599179"/>
                <a:gd name="connsiteX0-375" fmla="*/ 207995 w 295275"/>
                <a:gd name="connsiteY0-376" fmla="*/ 0 h 599179"/>
                <a:gd name="connsiteX1-377" fmla="*/ 218480 w 295275"/>
                <a:gd name="connsiteY1-378" fmla="*/ 17025 h 599179"/>
                <a:gd name="connsiteX2-379" fmla="*/ 263922 w 295275"/>
                <a:gd name="connsiteY2-380" fmla="*/ 59952 h 599179"/>
                <a:gd name="connsiteX3-381" fmla="*/ 275967 w 295275"/>
                <a:gd name="connsiteY3-382" fmla="*/ 66705 h 599179"/>
                <a:gd name="connsiteX4-383" fmla="*/ 152376 w 295275"/>
                <a:gd name="connsiteY4-384" fmla="*/ 303904 h 599179"/>
                <a:gd name="connsiteX5-385" fmla="*/ 295275 w 295275"/>
                <a:gd name="connsiteY5-386" fmla="*/ 303904 h 599179"/>
                <a:gd name="connsiteX6-387" fmla="*/ 295275 w 295275"/>
                <a:gd name="connsiteY6-388" fmla="*/ 599179 h 599179"/>
                <a:gd name="connsiteX7-389" fmla="*/ 0 w 295275"/>
                <a:gd name="connsiteY7-390" fmla="*/ 599179 h 599179"/>
                <a:gd name="connsiteX8-391" fmla="*/ 0 w 295275"/>
                <a:gd name="connsiteY8-392" fmla="*/ 303904 h 599179"/>
                <a:gd name="connsiteX9-393" fmla="*/ 207995 w 295275"/>
                <a:gd name="connsiteY9-394" fmla="*/ 0 h 599179"/>
                <a:gd name="connsiteX0-395" fmla="*/ 207995 w 295275"/>
                <a:gd name="connsiteY0-396" fmla="*/ 0 h 599179"/>
                <a:gd name="connsiteX1-397" fmla="*/ 218480 w 295275"/>
                <a:gd name="connsiteY1-398" fmla="*/ 17025 h 599179"/>
                <a:gd name="connsiteX2-399" fmla="*/ 263922 w 295275"/>
                <a:gd name="connsiteY2-400" fmla="*/ 59952 h 599179"/>
                <a:gd name="connsiteX3-401" fmla="*/ 275967 w 295275"/>
                <a:gd name="connsiteY3-402" fmla="*/ 66705 h 599179"/>
                <a:gd name="connsiteX4-403" fmla="*/ 152376 w 295275"/>
                <a:gd name="connsiteY4-404" fmla="*/ 303904 h 599179"/>
                <a:gd name="connsiteX5-405" fmla="*/ 295275 w 295275"/>
                <a:gd name="connsiteY5-406" fmla="*/ 303904 h 599179"/>
                <a:gd name="connsiteX6-407" fmla="*/ 295275 w 295275"/>
                <a:gd name="connsiteY6-408" fmla="*/ 599179 h 599179"/>
                <a:gd name="connsiteX7-409" fmla="*/ 0 w 295275"/>
                <a:gd name="connsiteY7-410" fmla="*/ 599179 h 599179"/>
                <a:gd name="connsiteX8-411" fmla="*/ 0 w 295275"/>
                <a:gd name="connsiteY8-412" fmla="*/ 303904 h 599179"/>
                <a:gd name="connsiteX9-413" fmla="*/ 207995 w 295275"/>
                <a:gd name="connsiteY9-414" fmla="*/ 0 h 599179"/>
                <a:gd name="connsiteX0-415" fmla="*/ 207995 w 295275"/>
                <a:gd name="connsiteY0-416" fmla="*/ 0 h 599179"/>
                <a:gd name="connsiteX1-417" fmla="*/ 218480 w 295275"/>
                <a:gd name="connsiteY1-418" fmla="*/ 17025 h 599179"/>
                <a:gd name="connsiteX2-419" fmla="*/ 263922 w 295275"/>
                <a:gd name="connsiteY2-420" fmla="*/ 59952 h 599179"/>
                <a:gd name="connsiteX3-421" fmla="*/ 275967 w 295275"/>
                <a:gd name="connsiteY3-422" fmla="*/ 66705 h 599179"/>
                <a:gd name="connsiteX4-423" fmla="*/ 152376 w 295275"/>
                <a:gd name="connsiteY4-424" fmla="*/ 303904 h 599179"/>
                <a:gd name="connsiteX5-425" fmla="*/ 295275 w 295275"/>
                <a:gd name="connsiteY5-426" fmla="*/ 303904 h 599179"/>
                <a:gd name="connsiteX6-427" fmla="*/ 295275 w 295275"/>
                <a:gd name="connsiteY6-428" fmla="*/ 599179 h 599179"/>
                <a:gd name="connsiteX7-429" fmla="*/ 0 w 295275"/>
                <a:gd name="connsiteY7-430" fmla="*/ 599179 h 599179"/>
                <a:gd name="connsiteX8-431" fmla="*/ 0 w 295275"/>
                <a:gd name="connsiteY8-432" fmla="*/ 334942 h 599179"/>
                <a:gd name="connsiteX9-433" fmla="*/ 207995 w 295275"/>
                <a:gd name="connsiteY9-434" fmla="*/ 0 h 599179"/>
                <a:gd name="connsiteX0-435" fmla="*/ 207995 w 295275"/>
                <a:gd name="connsiteY0-436" fmla="*/ 0 h 599179"/>
                <a:gd name="connsiteX1-437" fmla="*/ 218480 w 295275"/>
                <a:gd name="connsiteY1-438" fmla="*/ 17025 h 599179"/>
                <a:gd name="connsiteX2-439" fmla="*/ 263922 w 295275"/>
                <a:gd name="connsiteY2-440" fmla="*/ 59952 h 599179"/>
                <a:gd name="connsiteX3-441" fmla="*/ 275967 w 295275"/>
                <a:gd name="connsiteY3-442" fmla="*/ 66705 h 599179"/>
                <a:gd name="connsiteX4-443" fmla="*/ 152376 w 295275"/>
                <a:gd name="connsiteY4-444" fmla="*/ 303904 h 599179"/>
                <a:gd name="connsiteX5-445" fmla="*/ 295275 w 295275"/>
                <a:gd name="connsiteY5-446" fmla="*/ 303904 h 599179"/>
                <a:gd name="connsiteX6-447" fmla="*/ 295275 w 295275"/>
                <a:gd name="connsiteY6-448" fmla="*/ 599179 h 599179"/>
                <a:gd name="connsiteX7-449" fmla="*/ 0 w 295275"/>
                <a:gd name="connsiteY7-450" fmla="*/ 599179 h 599179"/>
                <a:gd name="connsiteX8-451" fmla="*/ 0 w 295275"/>
                <a:gd name="connsiteY8-452" fmla="*/ 334942 h 599179"/>
                <a:gd name="connsiteX9-453" fmla="*/ 207995 w 295275"/>
                <a:gd name="connsiteY9-454" fmla="*/ 0 h 599179"/>
                <a:gd name="connsiteX0-455" fmla="*/ 207995 w 295275"/>
                <a:gd name="connsiteY0-456" fmla="*/ 0 h 599179"/>
                <a:gd name="connsiteX1-457" fmla="*/ 218480 w 295275"/>
                <a:gd name="connsiteY1-458" fmla="*/ 17025 h 599179"/>
                <a:gd name="connsiteX2-459" fmla="*/ 263922 w 295275"/>
                <a:gd name="connsiteY2-460" fmla="*/ 59952 h 599179"/>
                <a:gd name="connsiteX3-461" fmla="*/ 275967 w 295275"/>
                <a:gd name="connsiteY3-462" fmla="*/ 66705 h 599179"/>
                <a:gd name="connsiteX4-463" fmla="*/ 152376 w 295275"/>
                <a:gd name="connsiteY4-464" fmla="*/ 303904 h 599179"/>
                <a:gd name="connsiteX5-465" fmla="*/ 295275 w 295275"/>
                <a:gd name="connsiteY5-466" fmla="*/ 303904 h 599179"/>
                <a:gd name="connsiteX6-467" fmla="*/ 295275 w 295275"/>
                <a:gd name="connsiteY6-468" fmla="*/ 599179 h 599179"/>
                <a:gd name="connsiteX7-469" fmla="*/ 0 w 295275"/>
                <a:gd name="connsiteY7-470" fmla="*/ 599179 h 599179"/>
                <a:gd name="connsiteX8-471" fmla="*/ 0 w 295275"/>
                <a:gd name="connsiteY8-472" fmla="*/ 334942 h 599179"/>
                <a:gd name="connsiteX9-473" fmla="*/ 207995 w 295275"/>
                <a:gd name="connsiteY9-474" fmla="*/ 0 h 59917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</a:cxnLst>
              <a:rect l="l" t="t" r="r" b="b"/>
              <a:pathLst>
                <a:path w="295275" h="599179">
                  <a:moveTo>
                    <a:pt x="207995" y="0"/>
                  </a:moveTo>
                  <a:lnTo>
                    <a:pt x="218480" y="17025"/>
                  </a:lnTo>
                  <a:cubicBezTo>
                    <a:pt x="231034" y="32364"/>
                    <a:pt x="246314" y="46986"/>
                    <a:pt x="263922" y="59952"/>
                  </a:cubicBezTo>
                  <a:lnTo>
                    <a:pt x="275967" y="66705"/>
                  </a:lnTo>
                  <a:cubicBezTo>
                    <a:pt x="274744" y="66607"/>
                    <a:pt x="166924" y="148026"/>
                    <a:pt x="152376" y="303904"/>
                  </a:cubicBezTo>
                  <a:lnTo>
                    <a:pt x="295275" y="303904"/>
                  </a:lnTo>
                  <a:lnTo>
                    <a:pt x="295275" y="599179"/>
                  </a:lnTo>
                  <a:lnTo>
                    <a:pt x="0" y="599179"/>
                  </a:lnTo>
                  <a:lnTo>
                    <a:pt x="0" y="334942"/>
                  </a:lnTo>
                  <a:cubicBezTo>
                    <a:pt x="10368" y="113589"/>
                    <a:pt x="207637" y="2353"/>
                    <a:pt x="207995" y="0"/>
                  </a:cubicBezTo>
                  <a:close/>
                </a:path>
              </a:pathLst>
            </a:custGeom>
            <a:solidFill>
              <a:prstClr val="black"/>
            </a:solidFill>
            <a:ln w="317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</p:spTree>
    <p:custDataLst>
      <p:tags r:id="rId9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914407" y="1981221"/>
            <a:ext cx="2705113" cy="1981213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p>
            <a: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3800" b="1" spc="22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一日流程中的洗手环节</a:t>
            </a:r>
            <a:endParaRPr lang="zh-CN" altLang="en-US" sz="3800" b="1" spc="22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Title 6"/>
          <p:cNvSpPr txBox="1"/>
          <p:nvPr>
            <p:custDataLst>
              <p:tags r:id="rId2"/>
            </p:custDataLst>
          </p:nvPr>
        </p:nvSpPr>
        <p:spPr>
          <a:xfrm>
            <a:off x="4099592" y="1129024"/>
            <a:ext cx="7353351" cy="5516892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279400" lvl="0" indent="-279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400" spc="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第一次，7：30-8：00幼儿入园环节。幼儿随入园随洗手。针对提前来园的幼儿，需要在洗手之后方能进入区域进行材料操作。</a:t>
            </a:r>
            <a:endParaRPr lang="zh-CN" altLang="en-US" sz="1400" spc="6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79400" lvl="0" indent="-279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400" spc="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第二次，8：00早餐环节。幼儿取餐前，所有幼儿都务必重新洗手，之后方可进入就餐区域进行就餐。</a:t>
            </a:r>
            <a:endParaRPr lang="zh-CN" altLang="en-US" sz="1400" spc="6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79400" lvl="0" indent="-279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400" spc="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三次，9：30加餐环节。此时幼儿结束课程自行搬椅子回到桌子旁边。为了避免二次污染，教师应培养幼儿在洗手前先将小椅子按照要求摆放整齐。桌椅间保持幼儿能够顺利入座的空隙，避免孩子洗干净手又摸椅子产生二次污染。</a:t>
            </a:r>
            <a:endParaRPr lang="zh-CN" altLang="en-US" sz="1400" spc="6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79400" lvl="0" indent="-279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400" spc="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第四次，9：45加餐完毕。吃完加餐的幼儿务必要进行洗手。</a:t>
            </a:r>
            <a:endParaRPr lang="zh-CN" altLang="en-US" sz="1400" spc="6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79400" lvl="0" indent="-279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400" spc="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第五次：10：45户外活动结束。结束户外活动回到班级后幼儿进行洗手。</a:t>
            </a:r>
            <a:endParaRPr lang="zh-CN" altLang="en-US" sz="1400" spc="6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79400" lvl="0" indent="-279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400" spc="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第六次：11：30午餐前。</a:t>
            </a:r>
            <a:endParaRPr lang="zh-CN" altLang="en-US" sz="1400" spc="6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79400" lvl="0" indent="-279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400" spc="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第七次：12：00午餐完毕。午饭后的幼儿先进行漱口，之后洗手。</a:t>
            </a:r>
            <a:endParaRPr lang="zh-CN" altLang="en-US" sz="1400" spc="6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79400" lvl="0" indent="-279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400" spc="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第八次：14：00午点。起床后午点前洗手。</a:t>
            </a:r>
            <a:endParaRPr lang="zh-CN" altLang="en-US" sz="1400" spc="6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79400" lvl="0" indent="-279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400" spc="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第九次：14：15午点完毕。午点结束洗手。</a:t>
            </a:r>
            <a:endParaRPr lang="zh-CN" altLang="en-US" sz="1400" spc="6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79400" lvl="0" indent="-279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400" spc="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第十次：下午户外活动回班后洗手。</a:t>
            </a:r>
            <a:endParaRPr lang="zh-CN" altLang="en-US" sz="1400" spc="6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79400" lvl="0" indent="-279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400" spc="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第十一次：16：30晚餐。晚餐前洗手。</a:t>
            </a:r>
            <a:endParaRPr lang="zh-CN" altLang="en-US" sz="1400" spc="6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79400" lvl="0" indent="-279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400" spc="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第十二次：17：00晚餐完毕。晚餐完毕后漱口，洗手。</a:t>
            </a:r>
            <a:endParaRPr lang="zh-CN" altLang="en-US" sz="1400" spc="6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矩形 14"/>
          <p:cNvSpPr/>
          <p:nvPr>
            <p:custDataLst>
              <p:tags r:id="rId3"/>
            </p:custDataLst>
          </p:nvPr>
        </p:nvSpPr>
        <p:spPr>
          <a:xfrm>
            <a:off x="1421617" y="5"/>
            <a:ext cx="1690700" cy="1524012"/>
          </a:xfrm>
          <a:prstGeom prst="rect">
            <a:avLst/>
          </a:prstGeom>
          <a:solidFill>
            <a:schemeClr val="dk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矩形 15"/>
          <p:cNvSpPr/>
          <p:nvPr>
            <p:custDataLst>
              <p:tags r:id="rId4"/>
            </p:custDataLst>
          </p:nvPr>
        </p:nvSpPr>
        <p:spPr>
          <a:xfrm>
            <a:off x="1421617" y="1676418"/>
            <a:ext cx="1690700" cy="76201"/>
          </a:xfrm>
          <a:prstGeom prst="rect">
            <a:avLst/>
          </a:prstGeom>
          <a:solidFill>
            <a:schemeClr val="dk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矩形 16"/>
          <p:cNvSpPr/>
          <p:nvPr>
            <p:custDataLst>
              <p:tags r:id="rId5"/>
            </p:custDataLst>
          </p:nvPr>
        </p:nvSpPr>
        <p:spPr>
          <a:xfrm>
            <a:off x="1421617" y="4267184"/>
            <a:ext cx="1690700" cy="2590816"/>
          </a:xfrm>
          <a:prstGeom prst="rect">
            <a:avLst/>
          </a:prstGeom>
          <a:solidFill>
            <a:schemeClr val="dk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t="3982" b="3982"/>
          <a:stretch>
            <a:fillRect/>
          </a:stretch>
        </p:blipFill>
        <p:spPr>
          <a:xfrm>
            <a:off x="7224395" y="0"/>
            <a:ext cx="4967592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153" h="10800">
                <a:moveTo>
                  <a:pt x="8153" y="0"/>
                </a:moveTo>
                <a:lnTo>
                  <a:pt x="8153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Title 6"/>
          <p:cNvSpPr txBox="1"/>
          <p:nvPr>
            <p:custDataLst>
              <p:tags r:id="rId3"/>
            </p:custDataLst>
          </p:nvPr>
        </p:nvSpPr>
        <p:spPr>
          <a:xfrm>
            <a:off x="793750" y="2132965"/>
            <a:ext cx="5632450" cy="1214628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sz="5400" b="1" spc="32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领导力</a:t>
            </a:r>
            <a:endParaRPr lang="en-US" sz="5400" b="1" spc="32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Title 6"/>
          <p:cNvSpPr txBox="1"/>
          <p:nvPr>
            <p:custDataLst>
              <p:tags r:id="rId4"/>
            </p:custDataLst>
          </p:nvPr>
        </p:nvSpPr>
        <p:spPr>
          <a:xfrm>
            <a:off x="793750" y="3652419"/>
            <a:ext cx="5632450" cy="766572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 fontScale="9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4000" spc="32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信任与尊重是核心</a:t>
            </a:r>
            <a:r>
              <a:rPr lang="zh-CN" altLang="en-US" sz="4000" spc="32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驱动力</a:t>
            </a:r>
            <a:endParaRPr lang="zh-CN" altLang="en-US" sz="4000" spc="32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/>
          <p:cNvSpPr txBox="1"/>
          <p:nvPr>
            <p:custDataLst>
              <p:tags r:id="rId1"/>
            </p:custDataLst>
          </p:nvPr>
        </p:nvSpPr>
        <p:spPr>
          <a:xfrm>
            <a:off x="1091574" y="2590821"/>
            <a:ext cx="3505225" cy="167641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lnSpcReduction="2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sz="5400" b="1" spc="3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心力</a:t>
            </a:r>
            <a:endParaRPr lang="en-US" sz="5400" b="1" spc="3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sz="3800" spc="3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如何面对压力</a:t>
            </a:r>
            <a:endParaRPr lang="en-US" sz="3800" spc="3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5502910" y="1219200"/>
            <a:ext cx="6062980" cy="4419600"/>
            <a:chOff x="8666" y="1920"/>
            <a:chExt cx="9548" cy="6960"/>
          </a:xfrm>
        </p:grpSpPr>
        <p:sp>
          <p:nvSpPr>
            <p:cNvPr id="12" name="PA-矩形 7"/>
            <p:cNvSpPr/>
            <p:nvPr>
              <p:custDataLst>
                <p:tags r:id="rId3"/>
              </p:custDataLst>
            </p:nvPr>
          </p:nvSpPr>
          <p:spPr>
            <a:xfrm>
              <a:off x="8666" y="2887"/>
              <a:ext cx="982" cy="4429"/>
            </a:xfrm>
            <a:prstGeom prst="rect">
              <a:avLst/>
            </a:prstGeom>
            <a:blipFill dpi="0" rotWithShape="0">
              <a:blip r:embed="rId4"/>
              <a:srcRect/>
              <a:stretch>
                <a:fillRect l="-45000" t="-22000" r="-918000" b="-3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PA-矩形 8"/>
            <p:cNvSpPr/>
            <p:nvPr>
              <p:custDataLst>
                <p:tags r:id="rId5"/>
              </p:custDataLst>
            </p:nvPr>
          </p:nvSpPr>
          <p:spPr>
            <a:xfrm>
              <a:off x="9730" y="3485"/>
              <a:ext cx="1417" cy="5395"/>
            </a:xfrm>
            <a:prstGeom prst="rect">
              <a:avLst/>
            </a:prstGeom>
            <a:blipFill dpi="0" rotWithShape="0">
              <a:blip r:embed="rId4"/>
              <a:srcRect/>
              <a:stretch>
                <a:fillRect l="-107000" t="-29000" r="-53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PA-矩形 9"/>
            <p:cNvSpPr/>
            <p:nvPr>
              <p:custDataLst>
                <p:tags r:id="rId6"/>
              </p:custDataLst>
            </p:nvPr>
          </p:nvSpPr>
          <p:spPr>
            <a:xfrm>
              <a:off x="11228" y="2065"/>
              <a:ext cx="1185" cy="1215"/>
            </a:xfrm>
            <a:prstGeom prst="rect">
              <a:avLst/>
            </a:prstGeom>
            <a:blipFill dpi="0" rotWithShape="0">
              <a:blip r:embed="rId4"/>
              <a:srcRect/>
              <a:stretch>
                <a:fillRect l="-254000" t="-12000" r="-527000" b="-46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PA-矩形 10"/>
            <p:cNvSpPr/>
            <p:nvPr>
              <p:custDataLst>
                <p:tags r:id="rId7"/>
              </p:custDataLst>
            </p:nvPr>
          </p:nvSpPr>
          <p:spPr>
            <a:xfrm>
              <a:off x="11228" y="3354"/>
              <a:ext cx="4424" cy="4429"/>
            </a:xfrm>
            <a:prstGeom prst="rect">
              <a:avLst/>
            </a:prstGeom>
            <a:blipFill dpi="0" rotWithShape="0">
              <a:blip r:embed="rId4"/>
              <a:srcRect/>
              <a:stretch>
                <a:fillRect l="-68000" t="-32000" r="-68000" b="-2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PA-矩形 11"/>
            <p:cNvSpPr/>
            <p:nvPr>
              <p:custDataLst>
                <p:tags r:id="rId8"/>
              </p:custDataLst>
            </p:nvPr>
          </p:nvSpPr>
          <p:spPr>
            <a:xfrm>
              <a:off x="11228" y="7856"/>
              <a:ext cx="4424" cy="508"/>
            </a:xfrm>
            <a:prstGeom prst="rect">
              <a:avLst/>
            </a:prstGeom>
            <a:blipFill dpi="0" rotWithShape="0">
              <a:blip r:embed="rId4"/>
              <a:srcRect/>
              <a:stretch>
                <a:fillRect l="-68000" t="-1168000" r="-68000" b="-10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PA-矩形 12"/>
            <p:cNvSpPr/>
            <p:nvPr>
              <p:custDataLst>
                <p:tags r:id="rId9"/>
              </p:custDataLst>
            </p:nvPr>
          </p:nvSpPr>
          <p:spPr>
            <a:xfrm>
              <a:off x="15734" y="1920"/>
              <a:ext cx="1417" cy="4429"/>
            </a:xfrm>
            <a:prstGeom prst="rect">
              <a:avLst/>
            </a:prstGeom>
            <a:blipFill dpi="0" rotWithShape="0">
              <a:blip r:embed="rId4"/>
              <a:srcRect/>
              <a:stretch>
                <a:fillRect l="-530000" r="-107000" b="-5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PA-矩形 13"/>
            <p:cNvSpPr/>
            <p:nvPr>
              <p:custDataLst>
                <p:tags r:id="rId10"/>
              </p:custDataLst>
            </p:nvPr>
          </p:nvSpPr>
          <p:spPr>
            <a:xfrm>
              <a:off x="15734" y="6422"/>
              <a:ext cx="1417" cy="1499"/>
            </a:xfrm>
            <a:prstGeom prst="rect">
              <a:avLst/>
            </a:prstGeom>
            <a:blipFill dpi="0" rotWithShape="0">
              <a:blip r:embed="rId4"/>
              <a:srcRect/>
              <a:stretch>
                <a:fillRect l="-530000" t="-300000" r="-107000" b="-6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PA-矩形 14"/>
            <p:cNvSpPr/>
            <p:nvPr>
              <p:custDataLst>
                <p:tags r:id="rId11"/>
              </p:custDataLst>
            </p:nvPr>
          </p:nvSpPr>
          <p:spPr>
            <a:xfrm>
              <a:off x="17232" y="4451"/>
              <a:ext cx="982" cy="4429"/>
            </a:xfrm>
            <a:prstGeom prst="rect">
              <a:avLst/>
            </a:prstGeom>
            <a:blipFill dpi="0" rotWithShape="0">
              <a:blip r:embed="rId4"/>
              <a:srcRect/>
              <a:stretch>
                <a:fillRect l="-918000" t="-57000" r="-4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8" name="AutoShape 3"/>
          <p:cNvSpPr>
            <a:spLocks noChangeAspect="1" noChangeArrowheads="1" noTextEdit="1"/>
          </p:cNvSpPr>
          <p:nvPr>
            <p:custDataLst>
              <p:tags r:id="rId12"/>
            </p:custDataLst>
          </p:nvPr>
        </p:nvSpPr>
        <p:spPr bwMode="auto">
          <a:xfrm>
            <a:off x="619760" y="1689100"/>
            <a:ext cx="801370" cy="739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Freeform 5"/>
          <p:cNvSpPr>
            <a:spLocks noEditPoints="1"/>
          </p:cNvSpPr>
          <p:nvPr>
            <p:custDataLst>
              <p:tags r:id="rId13"/>
            </p:custDataLst>
          </p:nvPr>
        </p:nvSpPr>
        <p:spPr bwMode="auto">
          <a:xfrm>
            <a:off x="609605" y="1524012"/>
            <a:ext cx="802640" cy="741680"/>
          </a:xfrm>
          <a:custGeom>
            <a:avLst/>
            <a:gdLst>
              <a:gd name="T0" fmla="*/ 87 w 234"/>
              <a:gd name="T1" fmla="*/ 122 h 217"/>
              <a:gd name="T2" fmla="*/ 87 w 234"/>
              <a:gd name="T3" fmla="*/ 217 h 217"/>
              <a:gd name="T4" fmla="*/ 0 w 234"/>
              <a:gd name="T5" fmla="*/ 217 h 217"/>
              <a:gd name="T6" fmla="*/ 0 w 234"/>
              <a:gd name="T7" fmla="*/ 142 h 217"/>
              <a:gd name="T8" fmla="*/ 14 w 234"/>
              <a:gd name="T9" fmla="*/ 55 h 217"/>
              <a:gd name="T10" fmla="*/ 74 w 234"/>
              <a:gd name="T11" fmla="*/ 0 h 217"/>
              <a:gd name="T12" fmla="*/ 94 w 234"/>
              <a:gd name="T13" fmla="*/ 32 h 217"/>
              <a:gd name="T14" fmla="*/ 58 w 234"/>
              <a:gd name="T15" fmla="*/ 63 h 217"/>
              <a:gd name="T16" fmla="*/ 44 w 234"/>
              <a:gd name="T17" fmla="*/ 122 h 217"/>
              <a:gd name="T18" fmla="*/ 87 w 234"/>
              <a:gd name="T19" fmla="*/ 122 h 217"/>
              <a:gd name="T20" fmla="*/ 227 w 234"/>
              <a:gd name="T21" fmla="*/ 122 h 217"/>
              <a:gd name="T22" fmla="*/ 227 w 234"/>
              <a:gd name="T23" fmla="*/ 217 h 217"/>
              <a:gd name="T24" fmla="*/ 140 w 234"/>
              <a:gd name="T25" fmla="*/ 217 h 217"/>
              <a:gd name="T26" fmla="*/ 140 w 234"/>
              <a:gd name="T27" fmla="*/ 142 h 217"/>
              <a:gd name="T28" fmla="*/ 154 w 234"/>
              <a:gd name="T29" fmla="*/ 55 h 217"/>
              <a:gd name="T30" fmla="*/ 214 w 234"/>
              <a:gd name="T31" fmla="*/ 0 h 217"/>
              <a:gd name="T32" fmla="*/ 234 w 234"/>
              <a:gd name="T33" fmla="*/ 32 h 217"/>
              <a:gd name="T34" fmla="*/ 198 w 234"/>
              <a:gd name="T35" fmla="*/ 63 h 217"/>
              <a:gd name="T36" fmla="*/ 185 w 234"/>
              <a:gd name="T37" fmla="*/ 122 h 217"/>
              <a:gd name="T38" fmla="*/ 227 w 234"/>
              <a:gd name="T39" fmla="*/ 122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4" h="217">
                <a:moveTo>
                  <a:pt x="87" y="122"/>
                </a:moveTo>
                <a:cubicBezTo>
                  <a:pt x="87" y="217"/>
                  <a:pt x="87" y="217"/>
                  <a:pt x="87" y="217"/>
                </a:cubicBezTo>
                <a:cubicBezTo>
                  <a:pt x="0" y="217"/>
                  <a:pt x="0" y="217"/>
                  <a:pt x="0" y="217"/>
                </a:cubicBezTo>
                <a:cubicBezTo>
                  <a:pt x="0" y="142"/>
                  <a:pt x="0" y="142"/>
                  <a:pt x="0" y="142"/>
                </a:cubicBezTo>
                <a:cubicBezTo>
                  <a:pt x="0" y="102"/>
                  <a:pt x="5" y="73"/>
                  <a:pt x="14" y="55"/>
                </a:cubicBezTo>
                <a:cubicBezTo>
                  <a:pt x="27" y="30"/>
                  <a:pt x="47" y="12"/>
                  <a:pt x="74" y="0"/>
                </a:cubicBezTo>
                <a:cubicBezTo>
                  <a:pt x="94" y="32"/>
                  <a:pt x="94" y="32"/>
                  <a:pt x="94" y="32"/>
                </a:cubicBezTo>
                <a:cubicBezTo>
                  <a:pt x="78" y="38"/>
                  <a:pt x="65" y="49"/>
                  <a:pt x="58" y="63"/>
                </a:cubicBezTo>
                <a:cubicBezTo>
                  <a:pt x="50" y="76"/>
                  <a:pt x="45" y="96"/>
                  <a:pt x="44" y="122"/>
                </a:cubicBezTo>
                <a:lnTo>
                  <a:pt x="87" y="122"/>
                </a:lnTo>
                <a:close/>
                <a:moveTo>
                  <a:pt x="227" y="122"/>
                </a:moveTo>
                <a:cubicBezTo>
                  <a:pt x="227" y="217"/>
                  <a:pt x="227" y="217"/>
                  <a:pt x="227" y="217"/>
                </a:cubicBezTo>
                <a:cubicBezTo>
                  <a:pt x="140" y="217"/>
                  <a:pt x="140" y="217"/>
                  <a:pt x="140" y="217"/>
                </a:cubicBezTo>
                <a:cubicBezTo>
                  <a:pt x="140" y="142"/>
                  <a:pt x="140" y="142"/>
                  <a:pt x="140" y="142"/>
                </a:cubicBezTo>
                <a:cubicBezTo>
                  <a:pt x="140" y="102"/>
                  <a:pt x="145" y="73"/>
                  <a:pt x="154" y="55"/>
                </a:cubicBezTo>
                <a:cubicBezTo>
                  <a:pt x="167" y="30"/>
                  <a:pt x="187" y="12"/>
                  <a:pt x="214" y="0"/>
                </a:cubicBezTo>
                <a:cubicBezTo>
                  <a:pt x="234" y="32"/>
                  <a:pt x="234" y="32"/>
                  <a:pt x="234" y="32"/>
                </a:cubicBezTo>
                <a:cubicBezTo>
                  <a:pt x="218" y="38"/>
                  <a:pt x="206" y="49"/>
                  <a:pt x="198" y="63"/>
                </a:cubicBezTo>
                <a:cubicBezTo>
                  <a:pt x="190" y="76"/>
                  <a:pt x="185" y="96"/>
                  <a:pt x="185" y="122"/>
                </a:cubicBezTo>
                <a:lnTo>
                  <a:pt x="227" y="122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AutoShape 3"/>
          <p:cNvSpPr>
            <a:spLocks noChangeAspect="1" noChangeArrowheads="1" noTextEdit="1"/>
          </p:cNvSpPr>
          <p:nvPr>
            <p:custDataLst>
              <p:tags r:id="rId14"/>
            </p:custDataLst>
          </p:nvPr>
        </p:nvSpPr>
        <p:spPr bwMode="auto">
          <a:xfrm rot="10800000">
            <a:off x="4237990" y="4438650"/>
            <a:ext cx="801370" cy="739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Freeform 5"/>
          <p:cNvSpPr>
            <a:spLocks noEditPoints="1"/>
          </p:cNvSpPr>
          <p:nvPr>
            <p:custDataLst>
              <p:tags r:id="rId15"/>
            </p:custDataLst>
          </p:nvPr>
        </p:nvSpPr>
        <p:spPr bwMode="auto">
          <a:xfrm rot="10800000">
            <a:off x="4236720" y="4572036"/>
            <a:ext cx="802640" cy="741680"/>
          </a:xfrm>
          <a:custGeom>
            <a:avLst/>
            <a:gdLst>
              <a:gd name="T0" fmla="*/ 87 w 234"/>
              <a:gd name="T1" fmla="*/ 122 h 217"/>
              <a:gd name="T2" fmla="*/ 87 w 234"/>
              <a:gd name="T3" fmla="*/ 217 h 217"/>
              <a:gd name="T4" fmla="*/ 0 w 234"/>
              <a:gd name="T5" fmla="*/ 217 h 217"/>
              <a:gd name="T6" fmla="*/ 0 w 234"/>
              <a:gd name="T7" fmla="*/ 142 h 217"/>
              <a:gd name="T8" fmla="*/ 14 w 234"/>
              <a:gd name="T9" fmla="*/ 55 h 217"/>
              <a:gd name="T10" fmla="*/ 74 w 234"/>
              <a:gd name="T11" fmla="*/ 0 h 217"/>
              <a:gd name="T12" fmla="*/ 94 w 234"/>
              <a:gd name="T13" fmla="*/ 32 h 217"/>
              <a:gd name="T14" fmla="*/ 58 w 234"/>
              <a:gd name="T15" fmla="*/ 63 h 217"/>
              <a:gd name="T16" fmla="*/ 44 w 234"/>
              <a:gd name="T17" fmla="*/ 122 h 217"/>
              <a:gd name="T18" fmla="*/ 87 w 234"/>
              <a:gd name="T19" fmla="*/ 122 h 217"/>
              <a:gd name="T20" fmla="*/ 227 w 234"/>
              <a:gd name="T21" fmla="*/ 122 h 217"/>
              <a:gd name="T22" fmla="*/ 227 w 234"/>
              <a:gd name="T23" fmla="*/ 217 h 217"/>
              <a:gd name="T24" fmla="*/ 140 w 234"/>
              <a:gd name="T25" fmla="*/ 217 h 217"/>
              <a:gd name="T26" fmla="*/ 140 w 234"/>
              <a:gd name="T27" fmla="*/ 142 h 217"/>
              <a:gd name="T28" fmla="*/ 154 w 234"/>
              <a:gd name="T29" fmla="*/ 55 h 217"/>
              <a:gd name="T30" fmla="*/ 214 w 234"/>
              <a:gd name="T31" fmla="*/ 0 h 217"/>
              <a:gd name="T32" fmla="*/ 234 w 234"/>
              <a:gd name="T33" fmla="*/ 32 h 217"/>
              <a:gd name="T34" fmla="*/ 198 w 234"/>
              <a:gd name="T35" fmla="*/ 63 h 217"/>
              <a:gd name="T36" fmla="*/ 185 w 234"/>
              <a:gd name="T37" fmla="*/ 122 h 217"/>
              <a:gd name="T38" fmla="*/ 227 w 234"/>
              <a:gd name="T39" fmla="*/ 122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4" h="217">
                <a:moveTo>
                  <a:pt x="87" y="122"/>
                </a:moveTo>
                <a:cubicBezTo>
                  <a:pt x="87" y="217"/>
                  <a:pt x="87" y="217"/>
                  <a:pt x="87" y="217"/>
                </a:cubicBezTo>
                <a:cubicBezTo>
                  <a:pt x="0" y="217"/>
                  <a:pt x="0" y="217"/>
                  <a:pt x="0" y="217"/>
                </a:cubicBezTo>
                <a:cubicBezTo>
                  <a:pt x="0" y="142"/>
                  <a:pt x="0" y="142"/>
                  <a:pt x="0" y="142"/>
                </a:cubicBezTo>
                <a:cubicBezTo>
                  <a:pt x="0" y="102"/>
                  <a:pt x="5" y="73"/>
                  <a:pt x="14" y="55"/>
                </a:cubicBezTo>
                <a:cubicBezTo>
                  <a:pt x="27" y="30"/>
                  <a:pt x="47" y="12"/>
                  <a:pt x="74" y="0"/>
                </a:cubicBezTo>
                <a:cubicBezTo>
                  <a:pt x="94" y="32"/>
                  <a:pt x="94" y="32"/>
                  <a:pt x="94" y="32"/>
                </a:cubicBezTo>
                <a:cubicBezTo>
                  <a:pt x="78" y="38"/>
                  <a:pt x="65" y="49"/>
                  <a:pt x="58" y="63"/>
                </a:cubicBezTo>
                <a:cubicBezTo>
                  <a:pt x="50" y="76"/>
                  <a:pt x="45" y="96"/>
                  <a:pt x="44" y="122"/>
                </a:cubicBezTo>
                <a:lnTo>
                  <a:pt x="87" y="122"/>
                </a:lnTo>
                <a:close/>
                <a:moveTo>
                  <a:pt x="227" y="122"/>
                </a:moveTo>
                <a:cubicBezTo>
                  <a:pt x="227" y="217"/>
                  <a:pt x="227" y="217"/>
                  <a:pt x="227" y="217"/>
                </a:cubicBezTo>
                <a:cubicBezTo>
                  <a:pt x="140" y="217"/>
                  <a:pt x="140" y="217"/>
                  <a:pt x="140" y="217"/>
                </a:cubicBezTo>
                <a:cubicBezTo>
                  <a:pt x="140" y="142"/>
                  <a:pt x="140" y="142"/>
                  <a:pt x="140" y="142"/>
                </a:cubicBezTo>
                <a:cubicBezTo>
                  <a:pt x="140" y="102"/>
                  <a:pt x="145" y="73"/>
                  <a:pt x="154" y="55"/>
                </a:cubicBezTo>
                <a:cubicBezTo>
                  <a:pt x="167" y="30"/>
                  <a:pt x="187" y="12"/>
                  <a:pt x="214" y="0"/>
                </a:cubicBezTo>
                <a:cubicBezTo>
                  <a:pt x="234" y="32"/>
                  <a:pt x="234" y="32"/>
                  <a:pt x="234" y="32"/>
                </a:cubicBezTo>
                <a:cubicBezTo>
                  <a:pt x="218" y="38"/>
                  <a:pt x="206" y="49"/>
                  <a:pt x="198" y="63"/>
                </a:cubicBezTo>
                <a:cubicBezTo>
                  <a:pt x="190" y="76"/>
                  <a:pt x="185" y="96"/>
                  <a:pt x="185" y="122"/>
                </a:cubicBezTo>
                <a:lnTo>
                  <a:pt x="227" y="122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6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13"/>
          <p:cNvSpPr/>
          <p:nvPr>
            <p:custDataLst>
              <p:tags r:id="rId1"/>
            </p:custDataLst>
          </p:nvPr>
        </p:nvSpPr>
        <p:spPr>
          <a:xfrm flipH="1">
            <a:off x="7186989" y="546495"/>
            <a:ext cx="4986917" cy="5946427"/>
          </a:xfrm>
          <a:custGeom>
            <a:avLst/>
            <a:gdLst>
              <a:gd name="connsiteX0" fmla="*/ 2170492 w 5581129"/>
              <a:gd name="connsiteY0" fmla="*/ 1639 h 6654969"/>
              <a:gd name="connsiteX1" fmla="*/ 1526557 w 5581129"/>
              <a:gd name="connsiteY1" fmla="*/ 180358 h 6654969"/>
              <a:gd name="connsiteX2" fmla="*/ 0 w 5581129"/>
              <a:gd name="connsiteY2" fmla="*/ 1216164 h 6654969"/>
              <a:gd name="connsiteX3" fmla="*/ 0 w 5581129"/>
              <a:gd name="connsiteY3" fmla="*/ 5973295 h 6654969"/>
              <a:gd name="connsiteX4" fmla="*/ 1407657 w 5581129"/>
              <a:gd name="connsiteY4" fmla="*/ 6654969 h 6654969"/>
              <a:gd name="connsiteX5" fmla="*/ 3391098 w 5581129"/>
              <a:gd name="connsiteY5" fmla="*/ 6654969 h 6654969"/>
              <a:gd name="connsiteX6" fmla="*/ 5124804 w 5581129"/>
              <a:gd name="connsiteY6" fmla="*/ 5478607 h 6654969"/>
              <a:gd name="connsiteX7" fmla="*/ 5578320 w 5581129"/>
              <a:gd name="connsiteY7" fmla="*/ 4538989 h 6654969"/>
              <a:gd name="connsiteX8" fmla="*/ 5396370 w 5581129"/>
              <a:gd name="connsiteY8" fmla="*/ 2054162 h 6654969"/>
              <a:gd name="connsiteX9" fmla="*/ 4809788 w 5581129"/>
              <a:gd name="connsiteY9" fmla="*/ 1190583 h 6654969"/>
              <a:gd name="connsiteX10" fmla="*/ 2566654 w 5581129"/>
              <a:gd name="connsiteY10" fmla="*/ 104319 h 6654969"/>
              <a:gd name="connsiteX11" fmla="*/ 2170492 w 5581129"/>
              <a:gd name="connsiteY11" fmla="*/ 1639 h 6654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81129" h="6654969">
                <a:moveTo>
                  <a:pt x="2170492" y="1639"/>
                </a:moveTo>
                <a:cubicBezTo>
                  <a:pt x="1945151" y="-11011"/>
                  <a:pt x="1718351" y="49667"/>
                  <a:pt x="1526557" y="180358"/>
                </a:cubicBezTo>
                <a:lnTo>
                  <a:pt x="0" y="1216164"/>
                </a:lnTo>
                <a:lnTo>
                  <a:pt x="0" y="5973295"/>
                </a:lnTo>
                <a:lnTo>
                  <a:pt x="1407657" y="6654969"/>
                </a:lnTo>
                <a:lnTo>
                  <a:pt x="3391098" y="6654969"/>
                </a:lnTo>
                <a:lnTo>
                  <a:pt x="5124804" y="5478607"/>
                </a:lnTo>
                <a:cubicBezTo>
                  <a:pt x="5434389" y="5269502"/>
                  <a:pt x="5605476" y="4911035"/>
                  <a:pt x="5578320" y="4538989"/>
                </a:cubicBezTo>
                <a:lnTo>
                  <a:pt x="5396370" y="2054162"/>
                </a:lnTo>
                <a:cubicBezTo>
                  <a:pt x="5369214" y="1682117"/>
                  <a:pt x="5146530" y="1353522"/>
                  <a:pt x="4809788" y="1190583"/>
                </a:cubicBezTo>
                <a:lnTo>
                  <a:pt x="2566654" y="104319"/>
                </a:lnTo>
                <a:cubicBezTo>
                  <a:pt x="2440376" y="43217"/>
                  <a:pt x="2305697" y="9229"/>
                  <a:pt x="2170492" y="1639"/>
                </a:cubicBez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1">
                  <a:alpha val="40000"/>
                </a:schemeClr>
              </a:gs>
            </a:gsLst>
            <a:lin ang="5400000" scaled="1"/>
          </a:gradFill>
          <a:ln w="27140" cap="flat">
            <a:noFill/>
            <a:prstDash val="solid"/>
            <a:miter/>
          </a:ln>
        </p:spPr>
        <p:txBody>
          <a:bodyPr wrap="square" rtlCol="0" anchor="ctr">
            <a:noAutofit/>
          </a:bodyPr>
          <a:p>
            <a:endParaRPr lang="zh-CN" altLang="en-US" sz="2400"/>
          </a:p>
        </p:txBody>
      </p:sp>
      <p:pic>
        <p:nvPicPr>
          <p:cNvPr id="15" name="图片 14" descr="/data/cache/1f6ff0c4770ffff658501636e1125fb1.jpg1f6ff0c4770ffff658501636e1125fb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28215" r="28215"/>
          <a:stretch>
            <a:fillRect/>
          </a:stretch>
        </p:blipFill>
        <p:spPr>
          <a:xfrm>
            <a:off x="7068193" y="367604"/>
            <a:ext cx="5105713" cy="6122792"/>
          </a:xfrm>
          <a:custGeom>
            <a:avLst/>
            <a:gdLst>
              <a:gd name="connsiteX0" fmla="*/ 2690473 w 5714081"/>
              <a:gd name="connsiteY0" fmla="*/ 0 h 6852348"/>
              <a:gd name="connsiteX1" fmla="*/ 5714081 w 5714081"/>
              <a:gd name="connsiteY1" fmla="*/ 0 h 6852348"/>
              <a:gd name="connsiteX2" fmla="*/ 5714081 w 5714081"/>
              <a:gd name="connsiteY2" fmla="*/ 6781036 h 6852348"/>
              <a:gd name="connsiteX3" fmla="*/ 5146265 w 5714081"/>
              <a:gd name="connsiteY3" fmla="*/ 6852348 h 6852348"/>
              <a:gd name="connsiteX4" fmla="*/ 2075414 w 5714081"/>
              <a:gd name="connsiteY4" fmla="*/ 6852348 h 6852348"/>
              <a:gd name="connsiteX5" fmla="*/ 2051558 w 5714081"/>
              <a:gd name="connsiteY5" fmla="*/ 6831324 h 6852348"/>
              <a:gd name="connsiteX6" fmla="*/ 1960684 w 5714081"/>
              <a:gd name="connsiteY6" fmla="*/ 6727057 h 6852348"/>
              <a:gd name="connsiteX7" fmla="*/ 211801 w 5714081"/>
              <a:gd name="connsiteY7" fmla="*/ 4418747 h 6852348"/>
              <a:gd name="connsiteX8" fmla="*/ 81448 w 5714081"/>
              <a:gd name="connsiteY8" fmla="*/ 3384081 h 6852348"/>
              <a:gd name="connsiteX9" fmla="*/ 1205731 w 5714081"/>
              <a:gd name="connsiteY9" fmla="*/ 714589 h 6852348"/>
              <a:gd name="connsiteX10" fmla="*/ 2039438 w 5714081"/>
              <a:gd name="connsiteY10" fmla="*/ 81841 h 6852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14081" h="6852348">
                <a:moveTo>
                  <a:pt x="2690473" y="0"/>
                </a:moveTo>
                <a:lnTo>
                  <a:pt x="5714081" y="0"/>
                </a:lnTo>
                <a:lnTo>
                  <a:pt x="5714081" y="6781036"/>
                </a:lnTo>
                <a:lnTo>
                  <a:pt x="5146265" y="6852348"/>
                </a:lnTo>
                <a:lnTo>
                  <a:pt x="2075414" y="6852348"/>
                </a:lnTo>
                <a:lnTo>
                  <a:pt x="2051558" y="6831324"/>
                </a:lnTo>
                <a:cubicBezTo>
                  <a:pt x="2019241" y="6798852"/>
                  <a:pt x="1988859" y="6764058"/>
                  <a:pt x="1960684" y="6727057"/>
                </a:cubicBezTo>
                <a:lnTo>
                  <a:pt x="211801" y="4418747"/>
                </a:lnTo>
                <a:cubicBezTo>
                  <a:pt x="-13600" y="4122740"/>
                  <a:pt x="-62481" y="3726254"/>
                  <a:pt x="81448" y="3384081"/>
                </a:cubicBezTo>
                <a:lnTo>
                  <a:pt x="1205731" y="714589"/>
                </a:lnTo>
                <a:cubicBezTo>
                  <a:pt x="1349661" y="369701"/>
                  <a:pt x="1667393" y="128007"/>
                  <a:pt x="2039438" y="81841"/>
                </a:cubicBezTo>
                <a:close/>
              </a:path>
            </a:pathLst>
          </a:custGeom>
        </p:spPr>
      </p:pic>
      <p:sp>
        <p:nvSpPr>
          <p:cNvPr id="16" name="任意多边形: 形状 15"/>
          <p:cNvSpPr/>
          <p:nvPr>
            <p:custDataLst>
              <p:tags r:id="rId4"/>
            </p:custDataLst>
          </p:nvPr>
        </p:nvSpPr>
        <p:spPr>
          <a:xfrm flipH="1">
            <a:off x="8132285" y="365079"/>
            <a:ext cx="4041621" cy="6127841"/>
          </a:xfrm>
          <a:custGeom>
            <a:avLst/>
            <a:gdLst>
              <a:gd name="connsiteX0" fmla="*/ 2569365 w 4523197"/>
              <a:gd name="connsiteY0" fmla="*/ 0 h 6858000"/>
              <a:gd name="connsiteX1" fmla="*/ 0 w 4523197"/>
              <a:gd name="connsiteY1" fmla="*/ 0 h 6858000"/>
              <a:gd name="connsiteX2" fmla="*/ 0 w 4523197"/>
              <a:gd name="connsiteY2" fmla="*/ 6639956 h 6858000"/>
              <a:gd name="connsiteX3" fmla="*/ 477433 w 4523197"/>
              <a:gd name="connsiteY3" fmla="*/ 6858000 h 6858000"/>
              <a:gd name="connsiteX4" fmla="*/ 1718480 w 4523197"/>
              <a:gd name="connsiteY4" fmla="*/ 6858000 h 6858000"/>
              <a:gd name="connsiteX5" fmla="*/ 1724090 w 4523197"/>
              <a:gd name="connsiteY5" fmla="*/ 6854573 h 6858000"/>
              <a:gd name="connsiteX6" fmla="*/ 4083997 w 4523197"/>
              <a:gd name="connsiteY6" fmla="*/ 5173580 h 6858000"/>
              <a:gd name="connsiteX7" fmla="*/ 4518503 w 4523197"/>
              <a:gd name="connsiteY7" fmla="*/ 4223100 h 6858000"/>
              <a:gd name="connsiteX8" fmla="*/ 4246937 w 4523197"/>
              <a:gd name="connsiteY8" fmla="*/ 1339071 h 6858000"/>
              <a:gd name="connsiteX9" fmla="*/ 3641345 w 4523197"/>
              <a:gd name="connsiteY9" fmla="*/ 4890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23197" h="6858000">
                <a:moveTo>
                  <a:pt x="2569365" y="0"/>
                </a:moveTo>
                <a:lnTo>
                  <a:pt x="0" y="0"/>
                </a:lnTo>
                <a:lnTo>
                  <a:pt x="0" y="6639956"/>
                </a:lnTo>
                <a:lnTo>
                  <a:pt x="477433" y="6858000"/>
                </a:lnTo>
                <a:lnTo>
                  <a:pt x="1718480" y="6858000"/>
                </a:lnTo>
                <a:lnTo>
                  <a:pt x="1724090" y="6854573"/>
                </a:lnTo>
                <a:lnTo>
                  <a:pt x="4083997" y="5173580"/>
                </a:lnTo>
                <a:cubicBezTo>
                  <a:pt x="4388151" y="4956328"/>
                  <a:pt x="4553806" y="4595145"/>
                  <a:pt x="4518503" y="4223100"/>
                </a:cubicBezTo>
                <a:lnTo>
                  <a:pt x="4246937" y="1339071"/>
                </a:lnTo>
                <a:cubicBezTo>
                  <a:pt x="4208917" y="967026"/>
                  <a:pt x="3978086" y="643862"/>
                  <a:pt x="3641345" y="489070"/>
                </a:cubicBezTo>
                <a:close/>
              </a:path>
            </a:pathLst>
          </a:custGeom>
          <a:noFill/>
          <a:ln w="27140" cap="flat">
            <a:solidFill>
              <a:srgbClr val="FFFFFF">
                <a:alpha val="99000"/>
              </a:srgbClr>
            </a:solidFill>
            <a:prstDash val="solid"/>
            <a:miter/>
          </a:ln>
        </p:spPr>
        <p:txBody>
          <a:bodyPr wrap="square" rtlCol="0" anchor="ctr">
            <a:noAutofit/>
          </a:bodyPr>
          <a:p>
            <a:endParaRPr lang="zh-CN" altLang="en-US" sz="2400"/>
          </a:p>
        </p:txBody>
      </p:sp>
      <p:sp>
        <p:nvSpPr>
          <p:cNvPr id="11" name="Title 6"/>
          <p:cNvSpPr txBox="1"/>
          <p:nvPr>
            <p:custDataLst>
              <p:tags r:id="rId5"/>
            </p:custDataLst>
          </p:nvPr>
        </p:nvSpPr>
        <p:spPr>
          <a:xfrm>
            <a:off x="861913" y="3677092"/>
            <a:ext cx="5715025" cy="198121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>
            <a:normAutofit fontScale="8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sz="5065" spc="3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塞尔耶压力</a:t>
            </a:r>
            <a:r>
              <a:rPr lang="en-US" sz="5065" spc="300" dirty="0">
                <a:ln w="3175">
                  <a:noFill/>
                  <a:prstDash val="dash"/>
                </a:ln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</a:t>
            </a:r>
            <a:r>
              <a:rPr lang="en-US" sz="5065" spc="3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征兆</a:t>
            </a:r>
            <a:endParaRPr lang="en-US" sz="5065" spc="3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sz="5065" spc="3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人也会出现这</a:t>
            </a:r>
            <a:r>
              <a:rPr sz="5065" spc="300">
                <a:ln w="3175">
                  <a:noFill/>
                  <a:prstDash val="dash"/>
                </a:ln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</a:t>
            </a:r>
            <a:r>
              <a:rPr sz="5065" spc="3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个征兆</a:t>
            </a:r>
            <a:endParaRPr lang="en-US" sz="5065" spc="3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endParaRPr lang="en-US" sz="5065" spc="3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6"/>
            </p:custDataLst>
          </p:nvPr>
        </p:nvSpPr>
        <p:spPr>
          <a:xfrm>
            <a:off x="0" y="1523985"/>
            <a:ext cx="152401" cy="38100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1847170" y="369571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lnSpcReduction="1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3600" b="1" spc="200">
                <a:solidFill>
                  <a:schemeClr val="l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幼儿园管理者的五大挑战</a:t>
            </a:r>
            <a:endParaRPr lang="zh-CN" altLang="en-US" sz="3600" b="1" spc="200">
              <a:solidFill>
                <a:schemeClr val="l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圆角矩形 27"/>
          <p:cNvSpPr/>
          <p:nvPr>
            <p:custDataLst>
              <p:tags r:id="rId2"/>
            </p:custDataLst>
          </p:nvPr>
        </p:nvSpPr>
        <p:spPr>
          <a:xfrm>
            <a:off x="609600" y="1439796"/>
            <a:ext cx="4645254" cy="4174478"/>
          </a:xfrm>
          <a:prstGeom prst="roundRect">
            <a:avLst>
              <a:gd name="adj" fmla="val 7734"/>
            </a:avLst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en-US" altLang="zh-CN"/>
          </a:p>
        </p:txBody>
      </p:sp>
      <p:sp>
        <p:nvSpPr>
          <p:cNvPr id="29" name="圆角矩形 28"/>
          <p:cNvSpPr/>
          <p:nvPr>
            <p:custDataLst>
              <p:tags r:id="rId3"/>
            </p:custDataLst>
          </p:nvPr>
        </p:nvSpPr>
        <p:spPr>
          <a:xfrm>
            <a:off x="6415835" y="1439796"/>
            <a:ext cx="4645254" cy="4174478"/>
          </a:xfrm>
          <a:prstGeom prst="roundRect">
            <a:avLst>
              <a:gd name="adj" fmla="val 7734"/>
            </a:avLst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endParaRPr lang="en-US" altLang="zh-CN">
              <a:sym typeface="+mn-ea"/>
            </a:endParaRPr>
          </a:p>
        </p:txBody>
      </p:sp>
      <p:sp>
        <p:nvSpPr>
          <p:cNvPr id="35" name="圆角矩形 34"/>
          <p:cNvSpPr/>
          <p:nvPr>
            <p:custDataLst>
              <p:tags r:id="rId4"/>
            </p:custDataLst>
          </p:nvPr>
        </p:nvSpPr>
        <p:spPr>
          <a:xfrm>
            <a:off x="837009" y="1603371"/>
            <a:ext cx="4645254" cy="4174478"/>
          </a:xfrm>
          <a:prstGeom prst="roundRect">
            <a:avLst>
              <a:gd name="adj" fmla="val 7734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en-US" altLang="zh-CN" dirty="0"/>
          </a:p>
        </p:txBody>
      </p:sp>
      <p:sp>
        <p:nvSpPr>
          <p:cNvPr id="36" name="圆角矩形 35"/>
          <p:cNvSpPr/>
          <p:nvPr>
            <p:custDataLst>
              <p:tags r:id="rId5"/>
            </p:custDataLst>
          </p:nvPr>
        </p:nvSpPr>
        <p:spPr>
          <a:xfrm>
            <a:off x="1132241" y="1852058"/>
            <a:ext cx="4645254" cy="4174478"/>
          </a:xfrm>
          <a:prstGeom prst="roundRect">
            <a:avLst>
              <a:gd name="adj" fmla="val 7734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sp>
        <p:nvSpPr>
          <p:cNvPr id="45" name="文本框 44"/>
          <p:cNvSpPr txBox="1"/>
          <p:nvPr>
            <p:custDataLst>
              <p:tags r:id="rId6"/>
            </p:custDataLst>
          </p:nvPr>
        </p:nvSpPr>
        <p:spPr>
          <a:xfrm>
            <a:off x="1306455" y="2124682"/>
            <a:ext cx="4299486" cy="3653167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marL="406400" lvl="1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Calibri Light" panose="020F0302020204030204" charset="0"/>
              <a:buNone/>
            </a:pPr>
            <a:r>
              <a:rPr lang="en-US" altLang="zh-CN" sz="2200" spc="14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1. 关注范围变广</a:t>
            </a:r>
            <a:r>
              <a:rPr lang="zh-CN" altLang="en-US" sz="2200" spc="14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；</a:t>
            </a:r>
            <a:endParaRPr lang="en-US" altLang="zh-CN" sz="2200" spc="14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787400" lvl="1" indent="-3810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 Light" panose="020F0302020204030204" charset="0"/>
              <a:buAutoNum type="arabicPeriod" startAt="2"/>
            </a:pPr>
            <a:r>
              <a:rPr lang="en-US" altLang="zh-CN" sz="2200" spc="14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遇到的问题更复杂；</a:t>
            </a:r>
            <a:endParaRPr lang="en-US" altLang="zh-CN" sz="2200" spc="14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787400" lvl="1" indent="-3810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 Light" panose="020F0302020204030204" charset="0"/>
              <a:buAutoNum type="arabicPeriod" startAt="2"/>
            </a:pPr>
            <a:r>
              <a:rPr lang="en-US" altLang="zh-CN" sz="2200" spc="14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遇到更难应对的家长；</a:t>
            </a:r>
            <a:endParaRPr lang="en-US" altLang="zh-CN" sz="2200" spc="14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787400" lvl="1" indent="-3810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 Light" panose="020F0302020204030204" charset="0"/>
              <a:buAutoNum type="arabicPeriod" startAt="2"/>
            </a:pPr>
            <a:r>
              <a:rPr lang="en-US" altLang="zh-CN" sz="2200" spc="14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你将更远离现场；</a:t>
            </a:r>
            <a:endParaRPr lang="en-US" altLang="zh-CN" sz="2200" spc="14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787400" lvl="1" indent="-3810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 Light" panose="020F0302020204030204" charset="0"/>
              <a:buAutoNum type="arabicPeriod" startAt="2"/>
            </a:pPr>
            <a:r>
              <a:rPr lang="en-US" altLang="zh-CN" sz="2200" spc="14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你将会有更高的“曝光度”</a:t>
            </a:r>
            <a:endParaRPr lang="en-US" altLang="zh-CN" sz="2200" spc="14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7" name="圆角矩形 36"/>
          <p:cNvSpPr/>
          <p:nvPr>
            <p:custDataLst>
              <p:tags r:id="rId7"/>
            </p:custDataLst>
          </p:nvPr>
        </p:nvSpPr>
        <p:spPr>
          <a:xfrm>
            <a:off x="6643244" y="1603371"/>
            <a:ext cx="4645254" cy="4174478"/>
          </a:xfrm>
          <a:prstGeom prst="roundRect">
            <a:avLst>
              <a:gd name="adj" fmla="val 7734"/>
            </a:avLst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endParaRPr lang="en-US" altLang="zh-CN" dirty="0">
              <a:sym typeface="+mn-ea"/>
            </a:endParaRPr>
          </a:p>
        </p:txBody>
      </p:sp>
      <p:sp>
        <p:nvSpPr>
          <p:cNvPr id="38" name="圆角矩形 37"/>
          <p:cNvSpPr/>
          <p:nvPr>
            <p:custDataLst>
              <p:tags r:id="rId8"/>
            </p:custDataLst>
          </p:nvPr>
        </p:nvSpPr>
        <p:spPr>
          <a:xfrm>
            <a:off x="6938476" y="1852058"/>
            <a:ext cx="4645254" cy="4174478"/>
          </a:xfrm>
          <a:prstGeom prst="roundRect">
            <a:avLst>
              <a:gd name="adj" fmla="val 7734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9" name="文本框 38"/>
          <p:cNvSpPr txBox="1"/>
          <p:nvPr>
            <p:custDataLst>
              <p:tags r:id="rId9"/>
            </p:custDataLst>
          </p:nvPr>
        </p:nvSpPr>
        <p:spPr>
          <a:xfrm>
            <a:off x="7112690" y="2124682"/>
            <a:ext cx="4299486" cy="3653167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400" spc="16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避免：</a:t>
            </a:r>
            <a:endParaRPr lang="zh-CN" altLang="en-US" sz="2400" spc="16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400" spc="16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园长踩油门，</a:t>
            </a:r>
            <a:endParaRPr lang="zh-CN" altLang="en-US" sz="2400" spc="16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400" spc="16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中层挂空挡，</a:t>
            </a:r>
            <a:endParaRPr lang="zh-CN" altLang="en-US" sz="2400" spc="16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400" spc="16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基层踩刹车。</a:t>
            </a:r>
            <a:endParaRPr lang="zh-CN" altLang="en-US" sz="2400" spc="16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7" grpId="0" bldLvl="0" animBg="1"/>
      <p:bldP spid="38" grpId="0" bldLvl="0" animBg="1"/>
      <p:bldP spid="39" grpId="0"/>
      <p:bldP spid="29" grpId="1" animBg="1"/>
      <p:bldP spid="37" grpId="1" animBg="1"/>
      <p:bldP spid="38" grpId="1" animBg="1"/>
      <p:bldP spid="39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" name="任意多边形: 形状 11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530225" y="1237615"/>
            <a:ext cx="222885" cy="452755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95275" h="599179">
                <a:moveTo>
                  <a:pt x="207995" y="0"/>
                </a:moveTo>
                <a:lnTo>
                  <a:pt x="218480" y="17025"/>
                </a:lnTo>
                <a:cubicBezTo>
                  <a:pt x="231034" y="32364"/>
                  <a:pt x="246314" y="46986"/>
                  <a:pt x="263922" y="59952"/>
                </a:cubicBezTo>
                <a:lnTo>
                  <a:pt x="275967" y="66705"/>
                </a:lnTo>
                <a:cubicBezTo>
                  <a:pt x="274744" y="66607"/>
                  <a:pt x="166924" y="148026"/>
                  <a:pt x="152376" y="303904"/>
                </a:cubicBezTo>
                <a:lnTo>
                  <a:pt x="295275" y="303904"/>
                </a:lnTo>
                <a:lnTo>
                  <a:pt x="295275" y="599179"/>
                </a:lnTo>
                <a:lnTo>
                  <a:pt x="0" y="599179"/>
                </a:lnTo>
                <a:lnTo>
                  <a:pt x="0" y="334942"/>
                </a:lnTo>
                <a:cubicBezTo>
                  <a:pt x="10368" y="113589"/>
                  <a:pt x="207637" y="2353"/>
                  <a:pt x="207995" y="0"/>
                </a:cubicBezTo>
                <a:close/>
              </a:path>
            </a:pathLst>
          </a:custGeom>
          <a:noFill/>
          <a:ln w="3175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任意多边形: 形状 12"/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826135" y="1237615"/>
            <a:ext cx="222885" cy="452755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95275" h="599179">
                <a:moveTo>
                  <a:pt x="207995" y="0"/>
                </a:moveTo>
                <a:lnTo>
                  <a:pt x="218480" y="17025"/>
                </a:lnTo>
                <a:cubicBezTo>
                  <a:pt x="231034" y="32364"/>
                  <a:pt x="246314" y="46986"/>
                  <a:pt x="263922" y="59952"/>
                </a:cubicBezTo>
                <a:lnTo>
                  <a:pt x="275967" y="66705"/>
                </a:lnTo>
                <a:cubicBezTo>
                  <a:pt x="274744" y="66607"/>
                  <a:pt x="166924" y="148026"/>
                  <a:pt x="152376" y="303904"/>
                </a:cubicBezTo>
                <a:lnTo>
                  <a:pt x="295275" y="303904"/>
                </a:lnTo>
                <a:lnTo>
                  <a:pt x="295275" y="599179"/>
                </a:lnTo>
                <a:lnTo>
                  <a:pt x="0" y="599179"/>
                </a:lnTo>
                <a:lnTo>
                  <a:pt x="0" y="334942"/>
                </a:lnTo>
                <a:cubicBezTo>
                  <a:pt x="10368" y="113589"/>
                  <a:pt x="207637" y="2353"/>
                  <a:pt x="207995" y="0"/>
                </a:cubicBezTo>
                <a:close/>
              </a:path>
            </a:pathLst>
          </a:custGeom>
          <a:noFill/>
          <a:ln w="3175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矩形 11"/>
          <p:cNvSpPr/>
          <p:nvPr>
            <p:custDataLst>
              <p:tags r:id="rId3"/>
            </p:custDataLst>
          </p:nvPr>
        </p:nvSpPr>
        <p:spPr>
          <a:xfrm>
            <a:off x="1676400" y="2815750"/>
            <a:ext cx="8839271" cy="3649233"/>
          </a:xfrm>
          <a:prstGeom prst="rect">
            <a:avLst/>
          </a:prstGeom>
          <a:solidFill>
            <a:schemeClr val="lt1"/>
          </a:solidFill>
          <a:ln w="25400">
            <a:noFill/>
          </a:ln>
          <a:effectLst>
            <a:outerShdw blurRad="50800" dist="76200" dir="5400000" sx="101000" sy="101000" algn="t" rotWithShape="0">
              <a:schemeClr val="dk1">
                <a:alpha val="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3" name="任意多边形: 形状 13"/>
          <p:cNvSpPr>
            <a:spLocks noChangeAspect="1"/>
          </p:cNvSpPr>
          <p:nvPr>
            <p:custDataLst>
              <p:tags r:id="rId4"/>
            </p:custDataLst>
          </p:nvPr>
        </p:nvSpPr>
        <p:spPr>
          <a:xfrm rot="10800000">
            <a:off x="11389360" y="5943600"/>
            <a:ext cx="256540" cy="521335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95275" h="599179">
                <a:moveTo>
                  <a:pt x="207995" y="0"/>
                </a:moveTo>
                <a:lnTo>
                  <a:pt x="218480" y="17025"/>
                </a:lnTo>
                <a:cubicBezTo>
                  <a:pt x="231034" y="32364"/>
                  <a:pt x="246314" y="46986"/>
                  <a:pt x="263922" y="59952"/>
                </a:cubicBezTo>
                <a:lnTo>
                  <a:pt x="275967" y="66705"/>
                </a:lnTo>
                <a:cubicBezTo>
                  <a:pt x="274744" y="66607"/>
                  <a:pt x="166924" y="148026"/>
                  <a:pt x="152376" y="303904"/>
                </a:cubicBezTo>
                <a:lnTo>
                  <a:pt x="295275" y="303904"/>
                </a:lnTo>
                <a:lnTo>
                  <a:pt x="295275" y="599179"/>
                </a:lnTo>
                <a:lnTo>
                  <a:pt x="0" y="599179"/>
                </a:lnTo>
                <a:lnTo>
                  <a:pt x="0" y="334942"/>
                </a:lnTo>
                <a:cubicBezTo>
                  <a:pt x="10368" y="113589"/>
                  <a:pt x="207637" y="2353"/>
                  <a:pt x="207995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 w="317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任意多边形: 形状 14"/>
          <p:cNvSpPr>
            <a:spLocks noChangeAspect="1"/>
          </p:cNvSpPr>
          <p:nvPr>
            <p:custDataLst>
              <p:tags r:id="rId5"/>
            </p:custDataLst>
          </p:nvPr>
        </p:nvSpPr>
        <p:spPr>
          <a:xfrm rot="10800000">
            <a:off x="11049000" y="5943600"/>
            <a:ext cx="256540" cy="521335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95275" h="599179">
                <a:moveTo>
                  <a:pt x="207995" y="0"/>
                </a:moveTo>
                <a:lnTo>
                  <a:pt x="218480" y="17025"/>
                </a:lnTo>
                <a:cubicBezTo>
                  <a:pt x="231034" y="32364"/>
                  <a:pt x="246314" y="46986"/>
                  <a:pt x="263922" y="59952"/>
                </a:cubicBezTo>
                <a:lnTo>
                  <a:pt x="275967" y="66705"/>
                </a:lnTo>
                <a:cubicBezTo>
                  <a:pt x="274744" y="66607"/>
                  <a:pt x="166924" y="148026"/>
                  <a:pt x="152376" y="303904"/>
                </a:cubicBezTo>
                <a:lnTo>
                  <a:pt x="295275" y="303904"/>
                </a:lnTo>
                <a:lnTo>
                  <a:pt x="295275" y="599179"/>
                </a:lnTo>
                <a:lnTo>
                  <a:pt x="0" y="599179"/>
                </a:lnTo>
                <a:lnTo>
                  <a:pt x="0" y="334942"/>
                </a:lnTo>
                <a:cubicBezTo>
                  <a:pt x="10368" y="113589"/>
                  <a:pt x="207637" y="2353"/>
                  <a:pt x="207995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 w="317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矩形 34"/>
          <p:cNvSpPr/>
          <p:nvPr>
            <p:custDataLst>
              <p:tags r:id="rId6"/>
            </p:custDataLst>
          </p:nvPr>
        </p:nvSpPr>
        <p:spPr>
          <a:xfrm>
            <a:off x="1676400" y="1381767"/>
            <a:ext cx="8839271" cy="1206639"/>
          </a:xfrm>
          <a:prstGeom prst="rect">
            <a:avLst/>
          </a:prstGeom>
          <a:solidFill>
            <a:schemeClr val="lt1"/>
          </a:solidFill>
          <a:ln w="25400">
            <a:noFill/>
          </a:ln>
          <a:effectLst>
            <a:outerShdw blurRad="50800" dist="76200" dir="5400000" sx="101000" sy="101000" algn="t" rotWithShape="0">
              <a:schemeClr val="dk1">
                <a:alpha val="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 dirty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1981200" y="1690374"/>
            <a:ext cx="8229664" cy="749439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lnSpcReduction="10000"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500" b="1" spc="29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二、执行力的调动方法</a:t>
            </a:r>
            <a:endParaRPr lang="zh-CN" altLang="en-US" sz="4500" b="1" spc="29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/>
          <a:srcRect t="14656" b="14656"/>
          <a:stretch>
            <a:fillRect/>
          </a:stretch>
        </p:blipFill>
        <p:spPr>
          <a:xfrm>
            <a:off x="1981200" y="3120552"/>
            <a:ext cx="8229663" cy="303960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960" h="4560">
                <a:moveTo>
                  <a:pt x="0" y="0"/>
                </a:moveTo>
                <a:lnTo>
                  <a:pt x="12960" y="0"/>
                </a:lnTo>
                <a:lnTo>
                  <a:pt x="12960" y="4560"/>
                </a:lnTo>
                <a:lnTo>
                  <a:pt x="0" y="456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0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>
            <p:custDataLst>
              <p:tags r:id="rId1"/>
            </p:custDataLst>
          </p:nvPr>
        </p:nvSpPr>
        <p:spPr>
          <a:xfrm>
            <a:off x="3646484" y="1024483"/>
            <a:ext cx="5967661" cy="921913"/>
          </a:xfrm>
          <a:prstGeom prst="rect">
            <a:avLst/>
          </a:prstGeom>
          <a:gradFill>
            <a:gsLst>
              <a:gs pos="0">
                <a:srgbClr val="FFC000">
                  <a:lumMod val="40000"/>
                  <a:lumOff val="60000"/>
                </a:srgbClr>
              </a:gs>
              <a:gs pos="100000">
                <a:sysClr val="window" lastClr="FFFFFF">
                  <a:alpha val="17000"/>
                </a:sysClr>
              </a:gs>
            </a:gsLst>
            <a:lin ang="600000" scaled="0"/>
          </a:gra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矩形 35"/>
          <p:cNvSpPr/>
          <p:nvPr>
            <p:custDataLst>
              <p:tags r:id="rId2"/>
            </p:custDataLst>
          </p:nvPr>
        </p:nvSpPr>
        <p:spPr>
          <a:xfrm>
            <a:off x="3646485" y="4804326"/>
            <a:ext cx="6507009" cy="921913"/>
          </a:xfrm>
          <a:prstGeom prst="rect">
            <a:avLst/>
          </a:prstGeom>
          <a:gradFill>
            <a:gsLst>
              <a:gs pos="0">
                <a:srgbClr val="3498DB"/>
              </a:gs>
              <a:gs pos="100000">
                <a:sysClr val="window" lastClr="FFFFFF">
                  <a:alpha val="17000"/>
                </a:sysClr>
              </a:gs>
            </a:gsLst>
            <a:lin ang="600000" scaled="0"/>
          </a:gra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矩形 38"/>
          <p:cNvSpPr/>
          <p:nvPr>
            <p:custDataLst>
              <p:tags r:id="rId3"/>
            </p:custDataLst>
          </p:nvPr>
        </p:nvSpPr>
        <p:spPr>
          <a:xfrm>
            <a:off x="3646484" y="5749289"/>
            <a:ext cx="6323497" cy="921912"/>
          </a:xfrm>
          <a:prstGeom prst="rect">
            <a:avLst/>
          </a:prstGeom>
          <a:gradFill>
            <a:gsLst>
              <a:gs pos="0">
                <a:srgbClr val="1F74AD"/>
              </a:gs>
              <a:gs pos="100000">
                <a:sysClr val="window" lastClr="FFFFFF">
                  <a:alpha val="17000"/>
                </a:sysClr>
              </a:gs>
            </a:gsLst>
            <a:lin ang="600000" scaled="0"/>
          </a:gra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矩形 32"/>
          <p:cNvSpPr/>
          <p:nvPr>
            <p:custDataLst>
              <p:tags r:id="rId4"/>
            </p:custDataLst>
          </p:nvPr>
        </p:nvSpPr>
        <p:spPr>
          <a:xfrm>
            <a:off x="3646484" y="3859365"/>
            <a:ext cx="6323497" cy="921913"/>
          </a:xfrm>
          <a:prstGeom prst="rect">
            <a:avLst/>
          </a:prstGeom>
          <a:gradFill>
            <a:gsLst>
              <a:gs pos="0">
                <a:srgbClr val="1AA3AA"/>
              </a:gs>
              <a:gs pos="100000">
                <a:sysClr val="window" lastClr="FFFFFF">
                  <a:alpha val="17000"/>
                </a:sysClr>
              </a:gs>
            </a:gsLst>
            <a:lin ang="600000" scaled="0"/>
          </a:gra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矩形 29"/>
          <p:cNvSpPr/>
          <p:nvPr>
            <p:custDataLst>
              <p:tags r:id="rId5"/>
            </p:custDataLst>
          </p:nvPr>
        </p:nvSpPr>
        <p:spPr>
          <a:xfrm>
            <a:off x="3646484" y="2914405"/>
            <a:ext cx="6323497" cy="921913"/>
          </a:xfrm>
          <a:prstGeom prst="rect">
            <a:avLst/>
          </a:prstGeom>
          <a:gradFill>
            <a:gsLst>
              <a:gs pos="0">
                <a:srgbClr val="69A35B">
                  <a:lumMod val="60000"/>
                  <a:lumOff val="40000"/>
                </a:srgbClr>
              </a:gs>
              <a:gs pos="100000">
                <a:sysClr val="window" lastClr="FFFFFF">
                  <a:alpha val="17000"/>
                </a:sysClr>
              </a:gs>
            </a:gsLst>
            <a:lin ang="600000" scaled="0"/>
          </a:gra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矩形 28"/>
          <p:cNvSpPr/>
          <p:nvPr>
            <p:custDataLst>
              <p:tags r:id="rId6"/>
            </p:custDataLst>
          </p:nvPr>
        </p:nvSpPr>
        <p:spPr>
          <a:xfrm>
            <a:off x="3646484" y="1969445"/>
            <a:ext cx="6323497" cy="921912"/>
          </a:xfrm>
          <a:prstGeom prst="rect">
            <a:avLst/>
          </a:prstGeom>
          <a:gradFill>
            <a:gsLst>
              <a:gs pos="0">
                <a:srgbClr val="9BBB59">
                  <a:lumMod val="60000"/>
                  <a:lumOff val="40000"/>
                </a:srgbClr>
              </a:gs>
              <a:gs pos="100000">
                <a:sysClr val="window" lastClr="FFFFFF">
                  <a:alpha val="17000"/>
                </a:sysClr>
              </a:gs>
            </a:gsLst>
            <a:lin ang="600000" scaled="0"/>
          </a:gra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1" name="任意多边形: 形状 150"/>
          <p:cNvSpPr/>
          <p:nvPr>
            <p:custDataLst>
              <p:tags r:id="rId7"/>
            </p:custDataLst>
          </p:nvPr>
        </p:nvSpPr>
        <p:spPr>
          <a:xfrm>
            <a:off x="3124048" y="1024483"/>
            <a:ext cx="1069420" cy="921913"/>
          </a:xfrm>
          <a:custGeom>
            <a:avLst/>
            <a:gdLst>
              <a:gd name="connsiteX0" fmla="*/ 479451 w 958903"/>
              <a:gd name="connsiteY0" fmla="*/ 0 h 826640"/>
              <a:gd name="connsiteX1" fmla="*/ 958903 w 958903"/>
              <a:gd name="connsiteY1" fmla="*/ 826640 h 826640"/>
              <a:gd name="connsiteX2" fmla="*/ 0 w 958903"/>
              <a:gd name="connsiteY2" fmla="*/ 826640 h 82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8903" h="826640">
                <a:moveTo>
                  <a:pt x="479451" y="0"/>
                </a:moveTo>
                <a:lnTo>
                  <a:pt x="958903" y="826640"/>
                </a:lnTo>
                <a:lnTo>
                  <a:pt x="0" y="82664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4" name="任意多边形: 形状 153"/>
          <p:cNvSpPr/>
          <p:nvPr>
            <p:custDataLst>
              <p:tags r:id="rId8"/>
            </p:custDataLst>
          </p:nvPr>
        </p:nvSpPr>
        <p:spPr>
          <a:xfrm>
            <a:off x="2575972" y="1969445"/>
            <a:ext cx="2165575" cy="921912"/>
          </a:xfrm>
          <a:custGeom>
            <a:avLst/>
            <a:gdLst>
              <a:gd name="connsiteX0" fmla="*/ 479451 w 1941777"/>
              <a:gd name="connsiteY0" fmla="*/ 0 h 826639"/>
              <a:gd name="connsiteX1" fmla="*/ 1462326 w 1941777"/>
              <a:gd name="connsiteY1" fmla="*/ 0 h 826639"/>
              <a:gd name="connsiteX2" fmla="*/ 1941777 w 1941777"/>
              <a:gd name="connsiteY2" fmla="*/ 826639 h 826639"/>
              <a:gd name="connsiteX3" fmla="*/ 0 w 1941777"/>
              <a:gd name="connsiteY3" fmla="*/ 826639 h 826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1777" h="826639">
                <a:moveTo>
                  <a:pt x="479451" y="0"/>
                </a:moveTo>
                <a:lnTo>
                  <a:pt x="1462326" y="0"/>
                </a:lnTo>
                <a:lnTo>
                  <a:pt x="1941777" y="826639"/>
                </a:lnTo>
                <a:lnTo>
                  <a:pt x="0" y="826639"/>
                </a:lnTo>
                <a:close/>
              </a:path>
            </a:pathLst>
          </a:custGeom>
          <a:solidFill>
            <a:srgbClr val="9BBB59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7" name="任意多边形: 形状 156"/>
          <p:cNvSpPr/>
          <p:nvPr>
            <p:custDataLst>
              <p:tags r:id="rId9"/>
            </p:custDataLst>
          </p:nvPr>
        </p:nvSpPr>
        <p:spPr>
          <a:xfrm>
            <a:off x="2027892" y="2914405"/>
            <a:ext cx="3261729" cy="921913"/>
          </a:xfrm>
          <a:custGeom>
            <a:avLst/>
            <a:gdLst>
              <a:gd name="connsiteX0" fmla="*/ 479452 w 2924652"/>
              <a:gd name="connsiteY0" fmla="*/ 0 h 826640"/>
              <a:gd name="connsiteX1" fmla="*/ 2445201 w 2924652"/>
              <a:gd name="connsiteY1" fmla="*/ 0 h 826640"/>
              <a:gd name="connsiteX2" fmla="*/ 2924652 w 2924652"/>
              <a:gd name="connsiteY2" fmla="*/ 826640 h 826640"/>
              <a:gd name="connsiteX3" fmla="*/ 0 w 2924652"/>
              <a:gd name="connsiteY3" fmla="*/ 826640 h 82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4652" h="826640">
                <a:moveTo>
                  <a:pt x="479452" y="0"/>
                </a:moveTo>
                <a:lnTo>
                  <a:pt x="2445201" y="0"/>
                </a:lnTo>
                <a:lnTo>
                  <a:pt x="2924652" y="826640"/>
                </a:lnTo>
                <a:lnTo>
                  <a:pt x="0" y="826640"/>
                </a:lnTo>
                <a:close/>
              </a:path>
            </a:pathLst>
          </a:custGeom>
          <a:solidFill>
            <a:srgbClr val="69A35B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0" name="任意多边形: 形状 159"/>
          <p:cNvSpPr/>
          <p:nvPr>
            <p:custDataLst>
              <p:tags r:id="rId10"/>
            </p:custDataLst>
          </p:nvPr>
        </p:nvSpPr>
        <p:spPr>
          <a:xfrm>
            <a:off x="1479816" y="3859365"/>
            <a:ext cx="4357884" cy="921913"/>
          </a:xfrm>
          <a:custGeom>
            <a:avLst/>
            <a:gdLst>
              <a:gd name="connsiteX0" fmla="*/ 479451 w 3907527"/>
              <a:gd name="connsiteY0" fmla="*/ 0 h 826640"/>
              <a:gd name="connsiteX1" fmla="*/ 3428075 w 3907527"/>
              <a:gd name="connsiteY1" fmla="*/ 0 h 826640"/>
              <a:gd name="connsiteX2" fmla="*/ 3907527 w 3907527"/>
              <a:gd name="connsiteY2" fmla="*/ 826640 h 826640"/>
              <a:gd name="connsiteX3" fmla="*/ 0 w 3907527"/>
              <a:gd name="connsiteY3" fmla="*/ 826640 h 82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7527" h="826640">
                <a:moveTo>
                  <a:pt x="479451" y="0"/>
                </a:moveTo>
                <a:lnTo>
                  <a:pt x="3428075" y="0"/>
                </a:lnTo>
                <a:lnTo>
                  <a:pt x="3907527" y="826640"/>
                </a:lnTo>
                <a:lnTo>
                  <a:pt x="0" y="826640"/>
                </a:lnTo>
                <a:close/>
              </a:path>
            </a:pathLst>
          </a:custGeom>
          <a:solidFill>
            <a:srgbClr val="1AA3AA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3" name="任意多边形: 形状 162"/>
          <p:cNvSpPr/>
          <p:nvPr>
            <p:custDataLst>
              <p:tags r:id="rId11"/>
            </p:custDataLst>
          </p:nvPr>
        </p:nvSpPr>
        <p:spPr>
          <a:xfrm>
            <a:off x="931737" y="4804326"/>
            <a:ext cx="5454040" cy="921913"/>
          </a:xfrm>
          <a:custGeom>
            <a:avLst/>
            <a:gdLst>
              <a:gd name="connsiteX0" fmla="*/ 479451 w 4890402"/>
              <a:gd name="connsiteY0" fmla="*/ 0 h 826640"/>
              <a:gd name="connsiteX1" fmla="*/ 4410951 w 4890402"/>
              <a:gd name="connsiteY1" fmla="*/ 0 h 826640"/>
              <a:gd name="connsiteX2" fmla="*/ 4890402 w 4890402"/>
              <a:gd name="connsiteY2" fmla="*/ 826640 h 826640"/>
              <a:gd name="connsiteX3" fmla="*/ 0 w 4890402"/>
              <a:gd name="connsiteY3" fmla="*/ 826640 h 82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0402" h="826640">
                <a:moveTo>
                  <a:pt x="479451" y="0"/>
                </a:moveTo>
                <a:lnTo>
                  <a:pt x="4410951" y="0"/>
                </a:lnTo>
                <a:lnTo>
                  <a:pt x="4890402" y="826640"/>
                </a:lnTo>
                <a:lnTo>
                  <a:pt x="0" y="826640"/>
                </a:lnTo>
                <a:close/>
              </a:path>
            </a:pathLst>
          </a:custGeom>
          <a:solidFill>
            <a:srgbClr val="3498DB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6" name="任意多边形: 形状 165"/>
          <p:cNvSpPr/>
          <p:nvPr>
            <p:custDataLst>
              <p:tags r:id="rId12"/>
            </p:custDataLst>
          </p:nvPr>
        </p:nvSpPr>
        <p:spPr>
          <a:xfrm>
            <a:off x="383660" y="5749289"/>
            <a:ext cx="6550193" cy="921912"/>
          </a:xfrm>
          <a:custGeom>
            <a:avLst/>
            <a:gdLst>
              <a:gd name="connsiteX0" fmla="*/ 479451 w 5873276"/>
              <a:gd name="connsiteY0" fmla="*/ 0 h 826639"/>
              <a:gd name="connsiteX1" fmla="*/ 5393826 w 5873276"/>
              <a:gd name="connsiteY1" fmla="*/ 0 h 826639"/>
              <a:gd name="connsiteX2" fmla="*/ 5873276 w 5873276"/>
              <a:gd name="connsiteY2" fmla="*/ 826639 h 826639"/>
              <a:gd name="connsiteX3" fmla="*/ 0 w 5873276"/>
              <a:gd name="connsiteY3" fmla="*/ 826639 h 826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73276" h="826639">
                <a:moveTo>
                  <a:pt x="479451" y="0"/>
                </a:moveTo>
                <a:lnTo>
                  <a:pt x="5393826" y="0"/>
                </a:lnTo>
                <a:lnTo>
                  <a:pt x="5873276" y="826639"/>
                </a:lnTo>
                <a:lnTo>
                  <a:pt x="0" y="826639"/>
                </a:lnTo>
                <a:close/>
              </a:path>
            </a:pathLst>
          </a:custGeom>
          <a:solidFill>
            <a:srgbClr val="1F74AD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>
            <p:custDataLst>
              <p:tags r:id="rId13"/>
            </p:custDataLst>
          </p:nvPr>
        </p:nvSpPr>
        <p:spPr>
          <a:xfrm>
            <a:off x="2460384" y="5852105"/>
            <a:ext cx="2372208" cy="716280"/>
          </a:xfrm>
          <a:prstGeom prst="rect">
            <a:avLst/>
          </a:prstGeom>
          <a:noFill/>
        </p:spPr>
        <p:txBody>
          <a:bodyPr wrap="square" lIns="90000" tIns="46800" rIns="90000" bIns="46800"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spc="30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服从</a:t>
            </a:r>
            <a:endParaRPr lang="zh-CN" altLang="en-US" sz="2000" b="1" spc="30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6" name="文本框 55"/>
          <p:cNvSpPr txBox="1"/>
          <p:nvPr>
            <p:custDataLst>
              <p:tags r:id="rId14"/>
            </p:custDataLst>
          </p:nvPr>
        </p:nvSpPr>
        <p:spPr>
          <a:xfrm>
            <a:off x="2472653" y="4907145"/>
            <a:ext cx="2372208" cy="716280"/>
          </a:xfrm>
          <a:prstGeom prst="rect">
            <a:avLst/>
          </a:prstGeom>
          <a:noFill/>
        </p:spPr>
        <p:txBody>
          <a:bodyPr wrap="square" lIns="90000" tIns="46800" rIns="90000" bIns="46800"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spc="30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勤奋</a:t>
            </a:r>
            <a:endParaRPr lang="zh-CN" altLang="en-US" sz="2000" b="1" spc="30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7" name="文本框 56"/>
          <p:cNvSpPr txBox="1"/>
          <p:nvPr>
            <p:custDataLst>
              <p:tags r:id="rId15"/>
            </p:custDataLst>
          </p:nvPr>
        </p:nvSpPr>
        <p:spPr>
          <a:xfrm>
            <a:off x="2460381" y="3962182"/>
            <a:ext cx="2372208" cy="716280"/>
          </a:xfrm>
          <a:prstGeom prst="rect">
            <a:avLst/>
          </a:prstGeom>
          <a:noFill/>
        </p:spPr>
        <p:txBody>
          <a:bodyPr wrap="square" lIns="90000" tIns="46800" rIns="90000" bIns="46800"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spc="30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专业技能</a:t>
            </a:r>
            <a:endParaRPr lang="zh-CN" altLang="en-US" sz="2000" b="1" spc="30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8" name="文本框 57"/>
          <p:cNvSpPr txBox="1"/>
          <p:nvPr>
            <p:custDataLst>
              <p:tags r:id="rId16"/>
            </p:custDataLst>
          </p:nvPr>
        </p:nvSpPr>
        <p:spPr>
          <a:xfrm>
            <a:off x="2474752" y="3017222"/>
            <a:ext cx="2372208" cy="716280"/>
          </a:xfrm>
          <a:prstGeom prst="rect">
            <a:avLst/>
          </a:prstGeom>
          <a:noFill/>
        </p:spPr>
        <p:txBody>
          <a:bodyPr wrap="square" lIns="90000" tIns="46800" rIns="90000" bIns="46800"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spc="30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主动性</a:t>
            </a:r>
            <a:endParaRPr lang="zh-CN" altLang="en-US" sz="2000" b="1" spc="30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9" name="文本框 58"/>
          <p:cNvSpPr txBox="1"/>
          <p:nvPr>
            <p:custDataLst>
              <p:tags r:id="rId17"/>
            </p:custDataLst>
          </p:nvPr>
        </p:nvSpPr>
        <p:spPr>
          <a:xfrm>
            <a:off x="2836365" y="2072261"/>
            <a:ext cx="1620248" cy="716280"/>
          </a:xfrm>
          <a:prstGeom prst="rect">
            <a:avLst/>
          </a:prstGeom>
          <a:noFill/>
        </p:spPr>
        <p:txBody>
          <a:bodyPr wrap="square" lIns="90000" tIns="46800" rIns="90000" bIns="46800"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spc="30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创造力</a:t>
            </a:r>
            <a:endParaRPr lang="zh-CN" altLang="en-US" sz="2000" b="1" spc="30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0" name="文本框 59"/>
          <p:cNvSpPr txBox="1"/>
          <p:nvPr>
            <p:custDataLst>
              <p:tags r:id="rId18"/>
            </p:custDataLst>
          </p:nvPr>
        </p:nvSpPr>
        <p:spPr>
          <a:xfrm>
            <a:off x="3201465" y="1430033"/>
            <a:ext cx="914587" cy="489229"/>
          </a:xfrm>
          <a:prstGeom prst="rect">
            <a:avLst/>
          </a:prstGeom>
          <a:noFill/>
        </p:spPr>
        <p:txBody>
          <a:bodyPr wrap="square" lIns="90000" tIns="46800" rIns="90000" bIns="46800"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spc="30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热情</a:t>
            </a:r>
            <a:endParaRPr lang="zh-CN" altLang="en-US" sz="2000" b="1" spc="30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1100455" y="3847465"/>
            <a:ext cx="497967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Object1"/>
          <p:cNvSpPr/>
          <p:nvPr/>
        </p:nvSpPr>
        <p:spPr>
          <a:xfrm>
            <a:off x="7128815" y="3134996"/>
            <a:ext cx="4632960" cy="1028700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 fontScale="25000"/>
          </a:bodyPr>
          <a:lstStyle/>
          <a:p>
            <a:pPr algn="l">
              <a:lnSpc>
                <a:spcPts val="5445"/>
              </a:lnSpc>
            </a:pPr>
            <a:r>
              <a:rPr lang="en-US" sz="160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-120"/>
              </a:rPr>
              <a:t>执行力金字塔</a:t>
            </a:r>
            <a:endParaRPr lang="en-US" sz="160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-120"/>
            </a:endParaRPr>
          </a:p>
          <a:p>
            <a:pPr algn="l">
              <a:lnSpc>
                <a:spcPts val="5445"/>
              </a:lnSpc>
            </a:pPr>
            <a:r>
              <a:rPr lang="zh-CN" altLang="en-US" sz="72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-120"/>
              </a:rPr>
              <a:t>请检测你园所教职工的执行能力</a:t>
            </a:r>
            <a:endParaRPr lang="zh-CN" altLang="en-US" sz="72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-120"/>
            </a:endParaRPr>
          </a:p>
        </p:txBody>
      </p:sp>
    </p:spTree>
    <p:custDataLst>
      <p:tags r:id="rId19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913512"/>
            <a:ext cx="9144000" cy="2187001"/>
          </a:xfrm>
        </p:spPr>
        <p:txBody>
          <a:bodyPr/>
          <a:p>
            <a:r>
              <a:rPr lang="en-US" altLang="zh-CN" sz="7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Thanks</a:t>
            </a:r>
            <a:endParaRPr lang="en-US" altLang="zh-CN" sz="7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10600" y="1097139"/>
            <a:ext cx="9970689" cy="5618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文本框 2"/>
          <p:cNvSpPr txBox="1"/>
          <p:nvPr/>
        </p:nvSpPr>
        <p:spPr>
          <a:xfrm>
            <a:off x="1940560" y="295275"/>
            <a:ext cx="4336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2800" b="1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收入偏差</a:t>
            </a:r>
            <a:endParaRPr sz="2800" b="1" dirty="0" err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1847170" y="369571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lnSpcReduction="1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3600" b="1" spc="200">
                <a:solidFill>
                  <a:schemeClr val="l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幼儿园管理者的五大挑战</a:t>
            </a:r>
            <a:endParaRPr lang="zh-CN" altLang="en-US" sz="3600" b="1" spc="200">
              <a:solidFill>
                <a:schemeClr val="l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圆角矩形 27"/>
          <p:cNvSpPr/>
          <p:nvPr>
            <p:custDataLst>
              <p:tags r:id="rId2"/>
            </p:custDataLst>
          </p:nvPr>
        </p:nvSpPr>
        <p:spPr>
          <a:xfrm>
            <a:off x="609600" y="1439796"/>
            <a:ext cx="4645254" cy="4174478"/>
          </a:xfrm>
          <a:prstGeom prst="roundRect">
            <a:avLst>
              <a:gd name="adj" fmla="val 7734"/>
            </a:avLst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en-US" altLang="zh-CN"/>
          </a:p>
        </p:txBody>
      </p:sp>
      <p:sp>
        <p:nvSpPr>
          <p:cNvPr id="29" name="圆角矩形 28"/>
          <p:cNvSpPr/>
          <p:nvPr>
            <p:custDataLst>
              <p:tags r:id="rId3"/>
            </p:custDataLst>
          </p:nvPr>
        </p:nvSpPr>
        <p:spPr>
          <a:xfrm>
            <a:off x="6415835" y="1439796"/>
            <a:ext cx="4645254" cy="4174478"/>
          </a:xfrm>
          <a:prstGeom prst="roundRect">
            <a:avLst>
              <a:gd name="adj" fmla="val 7734"/>
            </a:avLst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endParaRPr lang="en-US" altLang="zh-CN">
              <a:sym typeface="+mn-ea"/>
            </a:endParaRPr>
          </a:p>
        </p:txBody>
      </p:sp>
      <p:sp>
        <p:nvSpPr>
          <p:cNvPr id="35" name="圆角矩形 34"/>
          <p:cNvSpPr/>
          <p:nvPr>
            <p:custDataLst>
              <p:tags r:id="rId4"/>
            </p:custDataLst>
          </p:nvPr>
        </p:nvSpPr>
        <p:spPr>
          <a:xfrm>
            <a:off x="837009" y="1603371"/>
            <a:ext cx="4645254" cy="4174478"/>
          </a:xfrm>
          <a:prstGeom prst="roundRect">
            <a:avLst>
              <a:gd name="adj" fmla="val 7734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en-US" altLang="zh-CN" dirty="0"/>
          </a:p>
        </p:txBody>
      </p:sp>
      <p:sp>
        <p:nvSpPr>
          <p:cNvPr id="36" name="圆角矩形 35"/>
          <p:cNvSpPr/>
          <p:nvPr>
            <p:custDataLst>
              <p:tags r:id="rId5"/>
            </p:custDataLst>
          </p:nvPr>
        </p:nvSpPr>
        <p:spPr>
          <a:xfrm>
            <a:off x="1132241" y="1852058"/>
            <a:ext cx="4645254" cy="4174478"/>
          </a:xfrm>
          <a:prstGeom prst="roundRect">
            <a:avLst>
              <a:gd name="adj" fmla="val 7734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sp>
        <p:nvSpPr>
          <p:cNvPr id="45" name="文本框 44"/>
          <p:cNvSpPr txBox="1"/>
          <p:nvPr>
            <p:custDataLst>
              <p:tags r:id="rId6"/>
            </p:custDataLst>
          </p:nvPr>
        </p:nvSpPr>
        <p:spPr>
          <a:xfrm>
            <a:off x="1306455" y="2124682"/>
            <a:ext cx="4299486" cy="3653167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marL="406400" lvl="1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Calibri Light" panose="020F0302020204030204" charset="0"/>
              <a:buNone/>
            </a:pPr>
            <a:r>
              <a:rPr lang="en-US" altLang="zh-CN" sz="2200" spc="14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1. 关注范围变广</a:t>
            </a:r>
            <a:r>
              <a:rPr lang="zh-CN" altLang="en-US" sz="2200" spc="14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；</a:t>
            </a:r>
            <a:endParaRPr lang="en-US" altLang="zh-CN" sz="2200" spc="14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787400" lvl="1" indent="-3810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 Light" panose="020F0302020204030204" charset="0"/>
              <a:buAutoNum type="arabicPeriod" startAt="2"/>
            </a:pPr>
            <a:r>
              <a:rPr lang="en-US" altLang="zh-CN" sz="2200" spc="14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遇到的问题更复杂；</a:t>
            </a:r>
            <a:endParaRPr lang="en-US" altLang="zh-CN" sz="2200" spc="14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787400" lvl="1" indent="-3810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 Light" panose="020F0302020204030204" charset="0"/>
              <a:buAutoNum type="arabicPeriod" startAt="2"/>
            </a:pPr>
            <a:r>
              <a:rPr lang="en-US" altLang="zh-CN" sz="2200" spc="14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遇到更难应对的家长；</a:t>
            </a:r>
            <a:endParaRPr lang="en-US" altLang="zh-CN" sz="2200" spc="14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787400" lvl="1" indent="-3810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 Light" panose="020F0302020204030204" charset="0"/>
              <a:buAutoNum type="arabicPeriod" startAt="2"/>
            </a:pPr>
            <a:r>
              <a:rPr lang="en-US" altLang="zh-CN" sz="2200" spc="14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你将更远离现场；</a:t>
            </a:r>
            <a:endParaRPr lang="en-US" altLang="zh-CN" sz="2200" spc="14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787400" lvl="1" indent="-3810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 Light" panose="020F0302020204030204" charset="0"/>
              <a:buAutoNum type="arabicPeriod" startAt="2"/>
            </a:pPr>
            <a:r>
              <a:rPr lang="en-US" altLang="zh-CN" sz="2200" spc="14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你将会有更高的“曝光度”</a:t>
            </a:r>
            <a:endParaRPr lang="en-US" altLang="zh-CN" sz="2200" spc="14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7" name="圆角矩形 36"/>
          <p:cNvSpPr/>
          <p:nvPr>
            <p:custDataLst>
              <p:tags r:id="rId7"/>
            </p:custDataLst>
          </p:nvPr>
        </p:nvSpPr>
        <p:spPr>
          <a:xfrm>
            <a:off x="6643244" y="1603371"/>
            <a:ext cx="4645254" cy="4174478"/>
          </a:xfrm>
          <a:prstGeom prst="roundRect">
            <a:avLst>
              <a:gd name="adj" fmla="val 7734"/>
            </a:avLst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endParaRPr lang="en-US" altLang="zh-CN" dirty="0">
              <a:sym typeface="+mn-ea"/>
            </a:endParaRPr>
          </a:p>
        </p:txBody>
      </p:sp>
      <p:sp>
        <p:nvSpPr>
          <p:cNvPr id="38" name="圆角矩形 37"/>
          <p:cNvSpPr/>
          <p:nvPr>
            <p:custDataLst>
              <p:tags r:id="rId8"/>
            </p:custDataLst>
          </p:nvPr>
        </p:nvSpPr>
        <p:spPr>
          <a:xfrm>
            <a:off x="6938476" y="1852058"/>
            <a:ext cx="4645254" cy="4174478"/>
          </a:xfrm>
          <a:prstGeom prst="roundRect">
            <a:avLst>
              <a:gd name="adj" fmla="val 7734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9" name="文本框 38"/>
          <p:cNvSpPr txBox="1"/>
          <p:nvPr>
            <p:custDataLst>
              <p:tags r:id="rId9"/>
            </p:custDataLst>
          </p:nvPr>
        </p:nvSpPr>
        <p:spPr>
          <a:xfrm>
            <a:off x="7112690" y="2124682"/>
            <a:ext cx="4299486" cy="3653167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400" spc="16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避免：</a:t>
            </a:r>
            <a:endParaRPr lang="zh-CN" altLang="en-US" sz="2400" spc="16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400" spc="16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园长踩油门，</a:t>
            </a:r>
            <a:endParaRPr lang="zh-CN" altLang="en-US" sz="2400" spc="16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400" spc="16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中层挂空挡，</a:t>
            </a:r>
            <a:endParaRPr lang="zh-CN" altLang="en-US" sz="2400" spc="16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400" spc="16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基层踩刹车。</a:t>
            </a:r>
            <a:endParaRPr lang="zh-CN" altLang="en-US" sz="2400" spc="16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7" grpId="0" bldLvl="0" animBg="1"/>
      <p:bldP spid="38" grpId="0" bldLvl="0" animBg="1"/>
      <p:bldP spid="39" grpId="0"/>
      <p:bldP spid="29" grpId="1" animBg="1"/>
      <p:bldP spid="37" grpId="1" animBg="1"/>
      <p:bldP spid="38" grpId="1" animBg="1"/>
      <p:bldP spid="3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3722" r="11250"/>
          <a:stretch>
            <a:fillRect/>
          </a:stretch>
        </p:blipFill>
        <p:spPr>
          <a:xfrm>
            <a:off x="8761730" y="0"/>
            <a:ext cx="3430270" cy="6858000"/>
          </a:xfrm>
          <a:custGeom>
            <a:avLst/>
            <a:gdLst>
              <a:gd name="connsiteX0" fmla="*/ 0 w 3543300"/>
              <a:gd name="connsiteY0" fmla="*/ 0 h 6858000"/>
              <a:gd name="connsiteX1" fmla="*/ 3543300 w 3543300"/>
              <a:gd name="connsiteY1" fmla="*/ 0 h 6858000"/>
              <a:gd name="connsiteX2" fmla="*/ 3543300 w 3543300"/>
              <a:gd name="connsiteY2" fmla="*/ 6858000 h 6858000"/>
              <a:gd name="connsiteX3" fmla="*/ 0 w 35433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3300" h="6858000">
                <a:moveTo>
                  <a:pt x="0" y="0"/>
                </a:moveTo>
                <a:lnTo>
                  <a:pt x="3543300" y="0"/>
                </a:lnTo>
                <a:lnTo>
                  <a:pt x="35433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1" name="矩形 30"/>
          <p:cNvSpPr/>
          <p:nvPr>
            <p:custDataLst>
              <p:tags r:id="rId3"/>
            </p:custDataLst>
          </p:nvPr>
        </p:nvSpPr>
        <p:spPr>
          <a:xfrm>
            <a:off x="7620000" y="3429000"/>
            <a:ext cx="1765300" cy="15113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矩形 31"/>
          <p:cNvSpPr/>
          <p:nvPr>
            <p:custDataLst>
              <p:tags r:id="rId4"/>
            </p:custDataLst>
          </p:nvPr>
        </p:nvSpPr>
        <p:spPr>
          <a:xfrm>
            <a:off x="10420350" y="0"/>
            <a:ext cx="1765300" cy="15113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矩形 32"/>
          <p:cNvSpPr/>
          <p:nvPr>
            <p:custDataLst>
              <p:tags r:id="rId5"/>
            </p:custDataLst>
          </p:nvPr>
        </p:nvSpPr>
        <p:spPr>
          <a:xfrm>
            <a:off x="10426700" y="5346700"/>
            <a:ext cx="1765300" cy="15113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914400" y="1285815"/>
            <a:ext cx="5772150" cy="112776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p>
            <a: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5000" b="1" spc="34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当下的现状</a:t>
            </a:r>
            <a:endParaRPr lang="en-US" sz="5000" b="1" spc="34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Title 6"/>
          <p:cNvSpPr txBox="1"/>
          <p:nvPr>
            <p:custDataLst>
              <p:tags r:id="rId7"/>
            </p:custDataLst>
          </p:nvPr>
        </p:nvSpPr>
        <p:spPr>
          <a:xfrm>
            <a:off x="914400" y="2707077"/>
            <a:ext cx="5772150" cy="2865107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sz="2500" spc="17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伤你心伤的最重的是那些最在乎的人</a:t>
            </a:r>
            <a:endParaRPr lang="en-US" sz="2500" spc="17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sz="2500" spc="17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一个老师培养了3年离你而去了</a:t>
            </a:r>
            <a:endParaRPr lang="en-US" sz="2500" spc="17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sz="2500" spc="17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员工现在变得越来越难管</a:t>
            </a:r>
            <a:endParaRPr lang="en-US" sz="2500" spc="17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sz="2500" spc="17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年轻的员工不怕你了</a:t>
            </a:r>
            <a:endParaRPr lang="en-US" sz="2500" spc="17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/>
          <p:cNvSpPr txBox="1"/>
          <p:nvPr>
            <p:custDataLst>
              <p:tags r:id="rId1"/>
            </p:custDataLst>
          </p:nvPr>
        </p:nvSpPr>
        <p:spPr>
          <a:xfrm>
            <a:off x="1983747" y="2133600"/>
            <a:ext cx="8224507" cy="1828038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sz="3600" spc="2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员工现在变得越来越</a:t>
            </a:r>
            <a:r>
              <a:rPr lang="en-US" sz="3600" spc="280" dirty="0">
                <a:ln w="3175">
                  <a:noFill/>
                  <a:prstDash val="dash"/>
                </a:ln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难管</a:t>
            </a:r>
            <a:endParaRPr lang="en-US" sz="3600" spc="280" dirty="0">
              <a:ln w="3175">
                <a:noFill/>
                <a:prstDash val="dash"/>
              </a:ln>
              <a:solidFill>
                <a:srgbClr val="C00000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Title 6"/>
          <p:cNvSpPr txBox="1"/>
          <p:nvPr>
            <p:custDataLst>
              <p:tags r:id="rId2"/>
            </p:custDataLst>
          </p:nvPr>
        </p:nvSpPr>
        <p:spPr>
          <a:xfrm>
            <a:off x="1983747" y="4265982"/>
            <a:ext cx="8224507" cy="708646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sz="3600" spc="2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80后为什么</a:t>
            </a:r>
            <a:r>
              <a:rPr lang="en-US" sz="3600" spc="280" dirty="0">
                <a:ln w="3175">
                  <a:noFill/>
                  <a:prstDash val="dash"/>
                </a:ln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好管</a:t>
            </a:r>
            <a:r>
              <a:rPr lang="en-US" sz="3600" spc="2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？</a:t>
            </a:r>
            <a:endParaRPr lang="en-US" sz="3600" spc="28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矩形 0"/>
          <p:cNvSpPr/>
          <p:nvPr>
            <p:custDataLst>
              <p:tags r:id="rId3"/>
            </p:custDataLst>
          </p:nvPr>
        </p:nvSpPr>
        <p:spPr>
          <a:xfrm>
            <a:off x="188595" y="1238885"/>
            <a:ext cx="11831955" cy="544449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形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95963" y="0"/>
            <a:ext cx="600075" cy="923925"/>
          </a:xfrm>
          <a:prstGeom prst="rect">
            <a:avLst/>
          </a:prstGeom>
        </p:spPr>
      </p:pic>
      <p:cxnSp>
        <p:nvCxnSpPr>
          <p:cNvPr id="9" name="直接连接符 8"/>
          <p:cNvCxnSpPr/>
          <p:nvPr>
            <p:custDataLst>
              <p:tags r:id="rId7"/>
            </p:custDataLst>
          </p:nvPr>
        </p:nvCxnSpPr>
        <p:spPr>
          <a:xfrm>
            <a:off x="1980572" y="4114038"/>
            <a:ext cx="8229600" cy="0"/>
          </a:xfrm>
          <a:prstGeom prst="line">
            <a:avLst/>
          </a:prstGeom>
          <a:ln w="28575" cmpd="sng">
            <a:solidFill>
              <a:schemeClr val="accent1">
                <a:shade val="50000"/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8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16510" y="2438400"/>
            <a:ext cx="12192000" cy="44196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14362" y="1328205"/>
            <a:ext cx="10363276" cy="678781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4800" b="1" spc="24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如何</a:t>
            </a:r>
            <a:r>
              <a:rPr lang="en-US" sz="4800" b="1" spc="24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带</a:t>
            </a:r>
            <a:r>
              <a:rPr lang="en-US" sz="4800" b="1" spc="24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团队</a:t>
            </a:r>
            <a:endParaRPr lang="en-US" sz="4800" b="1" spc="240" dirty="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圆角矩形 5"/>
          <p:cNvSpPr/>
          <p:nvPr>
            <p:custDataLst>
              <p:tags r:id="rId3"/>
            </p:custDataLst>
          </p:nvPr>
        </p:nvSpPr>
        <p:spPr>
          <a:xfrm>
            <a:off x="1080580" y="2974286"/>
            <a:ext cx="804546" cy="810577"/>
          </a:xfrm>
          <a:prstGeom prst="roundRect">
            <a:avLst>
              <a:gd name="adj" fmla="val 8303"/>
            </a:avLst>
          </a:prstGeom>
          <a:solidFill>
            <a:schemeClr val="accent5"/>
          </a:solidFill>
          <a:ln>
            <a:noFill/>
          </a:ln>
          <a:effectLst>
            <a:outerShdw blurRad="114300" dist="25400" dir="18000000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 168"/>
          <p:cNvSpPr/>
          <p:nvPr>
            <p:custDataLst>
              <p:tags r:id="rId4"/>
            </p:custDataLst>
          </p:nvPr>
        </p:nvSpPr>
        <p:spPr>
          <a:xfrm>
            <a:off x="914123" y="3129888"/>
            <a:ext cx="3207930" cy="1811736"/>
          </a:xfrm>
          <a:prstGeom prst="roundRect">
            <a:avLst>
              <a:gd name="adj" fmla="val 8303"/>
            </a:avLst>
          </a:prstGeom>
          <a:solidFill>
            <a:schemeClr val="bg1"/>
          </a:solidFill>
          <a:ln>
            <a:noFill/>
          </a:ln>
          <a:effectLst>
            <a:outerShdw blurRad="317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080579" y="3327104"/>
            <a:ext cx="2236927" cy="1478820"/>
          </a:xfrm>
          <a:prstGeom prst="rect">
            <a:avLst/>
          </a:prstGeom>
          <a:noFill/>
        </p:spPr>
        <p:txBody>
          <a:bodyPr wrap="square" rtlCol="0" anchor="t" anchorCtr="0">
            <a:normAutofit/>
          </a:bodyPr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sz="2500" spc="170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幼儿园精英管理者要具备的能力</a:t>
            </a:r>
            <a:endParaRPr lang="en-US" sz="2500" spc="170" dirty="0">
              <a:solidFill>
                <a:schemeClr val="tx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1" name="椭圆 10"/>
          <p:cNvSpPr/>
          <p:nvPr>
            <p:custDataLst>
              <p:tags r:id="rId6"/>
            </p:custDataLst>
          </p:nvPr>
        </p:nvSpPr>
        <p:spPr>
          <a:xfrm>
            <a:off x="3400736" y="3327104"/>
            <a:ext cx="495755" cy="49635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254000" dist="114300" dir="4020000" sx="79000" sy="79000" algn="t" rotWithShape="0">
              <a:schemeClr val="accent5">
                <a:lumMod val="75000"/>
                <a:alpha val="5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20000"/>
          </a:bodyPr>
          <a:p>
            <a:pPr algn="ctr"/>
            <a:r>
              <a:rPr lang="en-US" altLang="zh-CN" b="1">
                <a:solidFill>
                  <a:schemeClr val="lt1"/>
                </a:solidFill>
              </a:rPr>
              <a:t>1</a:t>
            </a:r>
            <a:endParaRPr lang="en-US" altLang="zh-CN" b="1">
              <a:solidFill>
                <a:schemeClr val="lt1"/>
              </a:solidFill>
            </a:endParaRPr>
          </a:p>
        </p:txBody>
      </p:sp>
      <p:sp>
        <p:nvSpPr>
          <p:cNvPr id="12" name="圆角矩形 6"/>
          <p:cNvSpPr/>
          <p:nvPr>
            <p:custDataLst>
              <p:tags r:id="rId7"/>
            </p:custDataLst>
          </p:nvPr>
        </p:nvSpPr>
        <p:spPr>
          <a:xfrm>
            <a:off x="4675079" y="2974286"/>
            <a:ext cx="804546" cy="810577"/>
          </a:xfrm>
          <a:prstGeom prst="roundRect">
            <a:avLst>
              <a:gd name="adj" fmla="val 8303"/>
            </a:avLst>
          </a:prstGeom>
          <a:solidFill>
            <a:schemeClr val="accent3"/>
          </a:solidFill>
          <a:ln>
            <a:noFill/>
          </a:ln>
          <a:effectLst>
            <a:outerShdw blurRad="114300" dist="25400" dir="18000000" rotWithShape="0">
              <a:schemeClr val="accent3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7"/>
          <p:cNvSpPr/>
          <p:nvPr>
            <p:custDataLst>
              <p:tags r:id="rId8"/>
            </p:custDataLst>
          </p:nvPr>
        </p:nvSpPr>
        <p:spPr>
          <a:xfrm>
            <a:off x="4508621" y="3129888"/>
            <a:ext cx="3207930" cy="1811736"/>
          </a:xfrm>
          <a:prstGeom prst="roundRect">
            <a:avLst>
              <a:gd name="adj" fmla="val 8303"/>
            </a:avLst>
          </a:prstGeom>
          <a:solidFill>
            <a:schemeClr val="bg1"/>
          </a:solidFill>
          <a:ln>
            <a:noFill/>
          </a:ln>
          <a:effectLst>
            <a:outerShdw blurRad="317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4675078" y="3327104"/>
            <a:ext cx="2236927" cy="1478820"/>
          </a:xfrm>
          <a:prstGeom prst="rect">
            <a:avLst/>
          </a:prstGeom>
          <a:noFill/>
        </p:spPr>
        <p:txBody>
          <a:bodyPr wrap="square" rtlCol="0" anchor="t" anchorCtr="0">
            <a:normAutofit/>
          </a:bodyPr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500" spc="170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执行力的金字塔</a:t>
            </a:r>
            <a:r>
              <a:rPr lang="zh-CN" altLang="en-US" sz="2500" spc="170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原理</a:t>
            </a:r>
            <a:endParaRPr lang="zh-CN" altLang="en-US" sz="2500" spc="170" dirty="0">
              <a:solidFill>
                <a:schemeClr val="tx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5" name="椭圆 14"/>
          <p:cNvSpPr/>
          <p:nvPr>
            <p:custDataLst>
              <p:tags r:id="rId10"/>
            </p:custDataLst>
          </p:nvPr>
        </p:nvSpPr>
        <p:spPr>
          <a:xfrm>
            <a:off x="6995234" y="3327104"/>
            <a:ext cx="495755" cy="49635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114300" dir="4020000" sx="79000" sy="79000" algn="t" rotWithShape="0">
              <a:schemeClr val="accent3">
                <a:alpha val="5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20000"/>
          </a:bodyPr>
          <a:p>
            <a:pPr algn="ctr"/>
            <a:r>
              <a:rPr lang="en-US" altLang="zh-CN" b="1">
                <a:solidFill>
                  <a:schemeClr val="lt1"/>
                </a:solidFill>
              </a:rPr>
              <a:t>2</a:t>
            </a:r>
            <a:endParaRPr lang="en-US" altLang="zh-CN" b="1">
              <a:solidFill>
                <a:schemeClr val="lt1"/>
              </a:solidFill>
            </a:endParaRPr>
          </a:p>
        </p:txBody>
      </p:sp>
      <p:sp>
        <p:nvSpPr>
          <p:cNvPr id="16" name="圆角矩形 10"/>
          <p:cNvSpPr/>
          <p:nvPr>
            <p:custDataLst>
              <p:tags r:id="rId11"/>
            </p:custDataLst>
          </p:nvPr>
        </p:nvSpPr>
        <p:spPr>
          <a:xfrm>
            <a:off x="8237009" y="2974286"/>
            <a:ext cx="804546" cy="810577"/>
          </a:xfrm>
          <a:prstGeom prst="roundRect">
            <a:avLst>
              <a:gd name="adj" fmla="val 8303"/>
            </a:avLst>
          </a:prstGeom>
          <a:solidFill>
            <a:schemeClr val="accent1"/>
          </a:solidFill>
          <a:ln>
            <a:noFill/>
          </a:ln>
          <a:effectLst>
            <a:outerShdw blurRad="114300" dist="25400" dir="18000000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圆角矩形 11"/>
          <p:cNvSpPr/>
          <p:nvPr>
            <p:custDataLst>
              <p:tags r:id="rId12"/>
            </p:custDataLst>
          </p:nvPr>
        </p:nvSpPr>
        <p:spPr>
          <a:xfrm>
            <a:off x="8070551" y="3129888"/>
            <a:ext cx="3207930" cy="1811736"/>
          </a:xfrm>
          <a:prstGeom prst="roundRect">
            <a:avLst>
              <a:gd name="adj" fmla="val 8303"/>
            </a:avLst>
          </a:prstGeom>
          <a:solidFill>
            <a:schemeClr val="bg1"/>
          </a:solidFill>
          <a:ln>
            <a:noFill/>
          </a:ln>
          <a:effectLst>
            <a:outerShdw blurRad="317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>
            <p:custDataLst>
              <p:tags r:id="rId13"/>
            </p:custDataLst>
          </p:nvPr>
        </p:nvSpPr>
        <p:spPr>
          <a:xfrm>
            <a:off x="8237008" y="3327104"/>
            <a:ext cx="2236927" cy="1478820"/>
          </a:xfrm>
          <a:prstGeom prst="rect">
            <a:avLst/>
          </a:prstGeom>
          <a:noFill/>
        </p:spPr>
        <p:txBody>
          <a:bodyPr wrap="square" rtlCol="0" anchor="t" anchorCtr="0">
            <a:normAutofit/>
          </a:bodyPr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sz="2500" spc="200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如何领导自己的团队</a:t>
            </a:r>
            <a:endParaRPr lang="en-US" sz="2500" spc="200" dirty="0">
              <a:solidFill>
                <a:schemeClr val="tx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9" name="椭圆 18"/>
          <p:cNvSpPr/>
          <p:nvPr>
            <p:custDataLst>
              <p:tags r:id="rId14"/>
            </p:custDataLst>
          </p:nvPr>
        </p:nvSpPr>
        <p:spPr>
          <a:xfrm>
            <a:off x="10557165" y="3327104"/>
            <a:ext cx="495755" cy="49635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14300" dir="4020000" sx="79000" sy="79000" algn="t" rotWithShape="0">
              <a:schemeClr val="accent1">
                <a:alpha val="5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20000"/>
          </a:bodyPr>
          <a:p>
            <a:pPr algn="ctr"/>
            <a:r>
              <a:rPr lang="en-US" altLang="zh-CN" b="1">
                <a:solidFill>
                  <a:schemeClr val="lt1"/>
                </a:solidFill>
              </a:rPr>
              <a:t>3</a:t>
            </a:r>
            <a:endParaRPr lang="en-US" altLang="zh-CN" b="1">
              <a:solidFill>
                <a:schemeClr val="lt1"/>
              </a:solidFill>
            </a:endParaRPr>
          </a:p>
        </p:txBody>
      </p:sp>
    </p:spTree>
    <p:custDataLst>
      <p:tags r:id="rId1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7647_1*a*1"/>
  <p:tag name="KSO_WM_TEMPLATE_CATEGORY" val="diagram"/>
  <p:tag name="KSO_WM_TEMPLATE_INDEX" val="2020764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84a7779063794c48a7012a39a45e86d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c079c758c6944b0d8e73425810d9358b"/>
  <p:tag name="KSO_WM_UNIT_TEXT_FILL_FORE_SCHEMECOLOR_INDEX_BRIGHTNESS" val="0"/>
  <p:tag name="KSO_WM_UNIT_TEXT_FILL_FORE_SCHEMECOLOR_INDEX" val="13"/>
  <p:tag name="KSO_WM_UNIT_TEXT_FILL_TYPE" val="1"/>
  <p:tag name="KSO_WM_TEMPLATE_ASSEMBLE_XID" val="60656e6f4054ed1e2fb7f89f"/>
  <p:tag name="KSO_WM_TEMPLATE_ASSEMBLE_GROUPID" val="60656e6f4054ed1e2fb7f89f"/>
</p:tagLst>
</file>

<file path=ppt/tags/tag10.xml><?xml version="1.0" encoding="utf-8"?>
<p:tagLst xmlns:p="http://schemas.openxmlformats.org/presentationml/2006/main">
  <p:tag name="KSO_WM_BEAUTIFY_FLAG" val="#wm#"/>
  <p:tag name="KSO_WM_TEMPLATE_CATEGORY" val="diagram"/>
  <p:tag name="KSO_WM_TEMPLATE_INDEX" val="20207647"/>
  <p:tag name="KSO_WM_SLIDE_LAYOUT_INFO" val="{&quot;id&quot;:&quot;2021-04-01T14:58:35&quot;,&quot;maxSize&quot;:{&quot;size1&quot;:13.3},&quot;minSize&quot;:{&quot;size1&quot;:13.3},&quot;normalSize&quot;:{&quot;size1&quot;:13.3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4:58:35&quot;,&quot;margin&quot;:{&quot;bottom&quot;:0.4230000674724579,&quot;left&quot;:1.2699999809265137,&quot;right&quot;:1.2699999809265137,&quot;top&quot;:0.4230000674724579},&quot;type&quot;:0},{&quot;id&quot;:&quot;2021-04-01T14:58:35&quot;,&quot;margin&quot;:{&quot;bottom&quot;:1.6929999589920044,&quot;left&quot;:1.6929999589920044,&quot;right&quot;:1.6929999589920044,&quot;top&quot;:0.847000002861023},&quot;type&quot;:0}],&quot;type&quot;:0}"/>
  <p:tag name="KSO_WM_SLIDE_CAN_ADD_NAVIGATION" val="1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SLIDE_ID" val="diagram2020764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60*468"/>
  <p:tag name="KSO_WM_SLIDE_POSITION" val="0*0"/>
  <p:tag name="KSO_WM_TAG_VERSION" val="1.0"/>
  <p:tag name="KSO_WM_SLIDE_LAYOUT" val="a_d"/>
  <p:tag name="KSO_WM_SLIDE_LAYOUT_CNT" val="1_1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537f454074a24564a7dd15a2992bf40d&quot;,&quot;fill_align&quot;:&quot;cm&quot;,&quot;chip_types&quot;:[&quot;picture&quot;,&quot;diagram&quot;,&quot;pictext&quot;,&quot;table&quot;,&quot;chart&quot;,&quot;video&quot;,&quot;text&quot;]}]]"/>
  <p:tag name="KSO_WM_CHIP_XID" val="5eeaeb09008addf29f4264c3"/>
  <p:tag name="KSO_WM_CHIP_DECFILLPROP" val="[]"/>
  <p:tag name="KSO_WM_CHIP_GROUPID" val="5eeaeb09008addf29f4264c2"/>
  <p:tag name="KSO_WM_SLIDE_BK_DARK_LIGHT" val="2"/>
  <p:tag name="KSO_WM_SLIDE_BACKGROUND_TYPE" val="navigation"/>
  <p:tag name="KSO_WM_SLIDE_SUPPORT_FEATURE_TYPE" val="3"/>
  <p:tag name="KSO_WM_TEMPLATE_ASSEMBLE_XID" val="60656e6f4054ed1e2fb7f89f"/>
  <p:tag name="KSO_WM_TEMPLATE_ASSEMBLE_GROUPID" val="60656e6f4054ed1e2fb7f89f"/>
</p:tagLst>
</file>

<file path=ppt/tags/tag10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057_1*a*1"/>
  <p:tag name="KSO_WM_TEMPLATE_CATEGORY" val="diagram"/>
  <p:tag name="KSO_WM_TEMPLATE_INDEX" val="20217057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7b77358e78a412590a2ef6cdc379c5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feaab78ef3944e5a8385e86db420fe8e"/>
  <p:tag name="KSO_WM_UNIT_TEXT_FILL_FORE_SCHEMECOLOR_INDEX_BRIGHTNESS" val="0"/>
  <p:tag name="KSO_WM_UNIT_TEXT_FILL_FORE_SCHEMECOLOR_INDEX" val="13"/>
  <p:tag name="KSO_WM_UNIT_TEXT_FILL_TYPE" val="1"/>
  <p:tag name="KSO_WM_TEMPLATE_ASSEMBLE_XID" val="606570484054ed1e2fb814b4"/>
  <p:tag name="KSO_WM_TEMPLATE_ASSEMBLE_GROUPID" val="606570484054ed1e2fb814b4"/>
</p:tagLst>
</file>

<file path=ppt/tags/tag101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7057_1*f*1"/>
  <p:tag name="KSO_WM_TEMPLATE_CATEGORY" val="diagram"/>
  <p:tag name="KSO_WM_TEMPLATE_INDEX" val="20217057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26"/>
  <p:tag name="KSO_WM_UNIT_SHOW_EDIT_AREA_INDICATION" val="1"/>
  <p:tag name="KSO_WM_CHIP_GROUPID" val="5e6b05596848fb12bee65ac8"/>
  <p:tag name="KSO_WM_CHIP_XID" val="5e6b05596848fb12bee65aca"/>
  <p:tag name="KSO_WM_UNIT_DEC_AREA_ID" val="72f2a9365b3849888a9fad9747817c0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12bf8c8888c94d9d85c495c07aa8776a"/>
  <p:tag name="KSO_WM_UNIT_TEXT_FILL_FORE_SCHEMECOLOR_INDEX_BRIGHTNESS" val="0.25"/>
  <p:tag name="KSO_WM_UNIT_TEXT_FILL_FORE_SCHEMECOLOR_INDEX" val="13"/>
  <p:tag name="KSO_WM_UNIT_TEXT_FILL_TYPE" val="1"/>
  <p:tag name="KSO_WM_TEMPLATE_ASSEMBLE_XID" val="606570484054ed1e2fb814b4"/>
  <p:tag name="KSO_WM_TEMPLATE_ASSEMBLE_GROUPID" val="606570484054ed1e2fb814b4"/>
</p:tagLst>
</file>

<file path=ppt/tags/tag102.xml><?xml version="1.0" encoding="utf-8"?>
<p:tagLst xmlns:p="http://schemas.openxmlformats.org/presentationml/2006/main">
  <p:tag name="KSO_WM_UNIT_ISCONTENTSTITLE" val="0"/>
  <p:tag name="KSO_WM_UNIT_PRESET_TEXT" val="单击此处添加大标题内容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2918_1*a*1"/>
  <p:tag name="KSO_WM_TEMPLATE_CATEGORY" val="diagram"/>
  <p:tag name="KSO_WM_TEMPLATE_INDEX" val="20202918"/>
  <p:tag name="KSO_WM_UNIT_LAYERLEVEL" val="1"/>
  <p:tag name="KSO_WM_TAG_VERSION" val="1.0"/>
  <p:tag name="KSO_WM_BEAUTIFY_FLAG" val="#wm#"/>
  <p:tag name="KSO_WM_UNIT_ISNUMDGMTITLE" val="0"/>
  <p:tag name="KSO_WM_UNIT_TEXT_FILL_FORE_SCHEMECOLOR_INDEX_BRIGHTNESS" val="0.15"/>
  <p:tag name="KSO_WM_UNIT_TEXT_FILL_FORE_SCHEMECOLOR_INDEX" val="13"/>
  <p:tag name="KSO_WM_UNIT_TEXT_FILL_TYPE" val="1"/>
</p:tagLst>
</file>

<file path=ppt/tags/tag103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57"/>
  <p:tag name="KSO_WM_SLIDE_LAYOUT_INFO" val="{&quot;direction&quot;:1,&quot;id&quot;:&quot;2021-04-01T16:15:56&quot;,&quot;maxSize&quot;:{&quot;size1&quot;:57.02288801670075},&quot;minSize&quot;:{&quot;size1&quot;:34.62288801670074},&quot;normalSize&quot;:{&quot;size1&quot;:49.779138016700735},&quot;subLayout&quot;:[{&quot;id&quot;:&quot;2021-04-01T16:15:56&quot;,&quot;margin&quot;:{&quot;bottom&quot;:1.6929999589920044,&quot;left&quot;:1.6929999589920044,&quot;right&quot;:0.02600000612437725,&quot;top&quot;:1.6929999589920044},&quot;type&quot;:0},{&quot;id&quot;:&quot;2021-04-01T16:15:56&quot;,&quot;maxSize&quot;:{&quot;size1&quot;:55.6},&quot;minSize&quot;:{&quot;size1&quot;:20},&quot;normalSize&quot;:{&quot;size1&quot;:48.56666666666667},&quot;subLayout&quot;:[{&quot;id&quot;:&quot;2021-04-01T16:15:56&quot;,&quot;margin&quot;:{&quot;bottom&quot;:0.02600000612437725,&quot;left&quot;:1.690999984741211,&quot;right&quot;:2.5149998664855957,&quot;top&quot;:1.6929999589920044},&quot;type&quot;:0},{&quot;id&quot;:&quot;2021-04-01T16:15:56&quot;,&quot;margin&quot;:{&quot;bottom&quot;:1.6929999589920044,&quot;left&quot;:1.690999984741211,&quot;right&quot;:2.5149998664855957,&quot;top&quot;:0.8199999928474426},&quot;type&quot;:0}],&quot;type&quot;:0}],&quot;type&quot;:0}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acfa50998712faa657a756"/>
  <p:tag name="KSO_WM_CHIP_FILLPROP" val="[[{&quot;text_align&quot;:&quot;cm&quot;,&quot;text_direction&quot;:&quot;horizontal&quot;,&quot;support_features&quot;:[&quot;creativepic&quot;],&quot;support_big_font&quot;:false,&quot;picture_toward&quot;:1,&quot;picture_dockside&quot;:[],&quot;fill_id&quot;:&quot;a412ec61b47f4bfe9e5c81c35b54a6b4&quot;,&quot;fill_align&quot;:&quot;cm&quot;,&quot;chip_types&quot;:[&quot;picture&quot;]},{&quot;text_align&quot;:&quot;lb&quot;,&quot;text_direction&quot;:&quot;horizontal&quot;,&quot;support_big_font&quot;:false,&quot;picture_toward&quot;:0,&quot;picture_dockside&quot;:[],&quot;fill_id&quot;:&quot;5cb92c8a3b8149649945ce43e7d43924&quot;,&quot;fill_align&quot;:&quot;lb&quot;,&quot;chip_types&quot;:[&quot;text&quot;,&quot;header&quot;]},{&quot;text_align&quot;:&quot;lt&quot;,&quot;text_direction&quot;:&quot;horizontal&quot;,&quot;support_big_font&quot;:false,&quot;picture_toward&quot;:0,&quot;picture_dockside&quot;:[],&quot;fill_id&quot;:&quot;619ad5830d4a44d39cb831fc54ce2e31&quot;,&quot;fill_align&quot;:&quot;lt&quot;,&quot;chip_types&quot;:[&quot;text&quot;]}]]"/>
  <p:tag name="KSO_WM_CHIP_DECFILLPROP" val="[]"/>
  <p:tag name="KSO_WM_SLIDE_ID" val="diagram20217057_1"/>
  <p:tag name="KSO_WM_TEMPLATE_SUBCATEGORY" val="21"/>
  <p:tag name="KSO_WM_TEMPLATE_MASTER_TYPE" val="0"/>
  <p:tag name="KSO_WM_TEMPLATE_COLOR_TYPE" val="1"/>
  <p:tag name="KSO_WM_SLIDE_ITEM_CNT" val="0"/>
  <p:tag name="KSO_WM_SLIDE_INDEX" val="1"/>
  <p:tag name="KSO_WM_TAG_VERSION" val="1.0"/>
  <p:tag name="KSO_WM_SLIDE_LAYOUT" val="a_d_f"/>
  <p:tag name="KSO_WM_SLIDE_LAYOUT_CNT" val="1_1_1"/>
  <p:tag name="KSO_WM_SLIDE_TYPE" val="text"/>
  <p:tag name="KSO_WM_SLIDE_SIZE" val="816*348"/>
  <p:tag name="KSO_WM_SLIDE_POSITION" val="72*95"/>
  <p:tag name="KSO_WM_CHIP_GROUPID" val="5facfa50998712faa657a755"/>
  <p:tag name="KSO_WM_SLIDE_BK_DARK_LIGHT" val="2"/>
  <p:tag name="KSO_WM_SLIDE_BACKGROUND_TYPE" val="general"/>
  <p:tag name="KSO_WM_SLIDE_SUPPORT_FEATURE_TYPE" val="8"/>
  <p:tag name="KSO_WM_SLIDE_SUBTYPE" val="picTxt"/>
  <p:tag name="KSO_WM_TEMPLATE_ASSEMBLE_XID" val="606570484054ed1e2fb814b4"/>
  <p:tag name="KSO_WM_TEMPLATE_ASSEMBLE_GROUPID" val="606570484054ed1e2fb814b4"/>
</p:tagLst>
</file>

<file path=ppt/tags/tag10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208600_1*i*1"/>
  <p:tag name="KSO_WM_TEMPLATE_CATEGORY" val="diagram"/>
  <p:tag name="KSO_WM_TEMPLATE_INDEX" val="20208600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BLOCK" val="0"/>
  <p:tag name="KSO_WM_UNIT_SM_LIMIT_TYPE" val="2"/>
  <p:tag name="KSO_WM_UNIT_DEC_AREA_ID" val="e352ecb8f5b840f19a3cb857467d0e4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ef20c07a491bb0086638b14"/>
  <p:tag name="KSO_WM_CHIP_XID" val="5ef20c07a491bb0086638b15"/>
  <p:tag name="KSO_WM_UNIT_LINE_FORE_SCHEMECOLOR_INDEX_BRIGHTNESS" val="0"/>
  <p:tag name="KSO_WM_UNIT_LINE_FORE_SCHEMECOLOR_INDEX" val="10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864"/>
  <p:tag name="KSO_WM_TEMPLATE_ASSEMBLE_XID" val="60656e7a4054ed1e2fb7f9a1"/>
  <p:tag name="KSO_WM_TEMPLATE_ASSEMBLE_GROUPID" val="60656e7a4054ed1e2fb7f9a1"/>
</p:tagLst>
</file>

<file path=ppt/tags/tag10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208600_1*i*4"/>
  <p:tag name="KSO_WM_TEMPLATE_CATEGORY" val="diagram"/>
  <p:tag name="KSO_WM_TEMPLATE_INDEX" val="20208600"/>
  <p:tag name="KSO_WM_UNIT_INDEX" val="4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BLOCK" val="0"/>
  <p:tag name="KSO_WM_UNIT_SM_LIMIT_TYPE" val="1"/>
  <p:tag name="KSO_WM_UNIT_DEC_AREA_ID" val="808fb1adb4d744cc9d369074d0507e4f"/>
  <p:tag name="KSO_WM_UNIT_DECORATE_INFO" val="{&quot;ReferentInfo&quot;:{&quot;Id&quot;:&quot;slide&quot;,&quot;X&quot;:{&quot;Pos&quot;:1},&quot;Y&quot;:{&quot;Pos&quot;:1}},&quot;DecorateInfoX&quot;:{&quot;Pos&quot;:1,&quot;IsAbs&quot;:true},&quot;DecorateInfoY&quot;:{&quot;Pos&quot;:1,&quot;IsAbs&quot;:true},&quot;DecorateInfoW&quot;:{&quot;IsAbs&quot;:true},&quot;DecorateInfoH&quot;:{&quot;IsAbs&quot;:true},&quot;whChangeMode&quot;:0}"/>
  <p:tag name="KSO_WM_CHIP_GROUPID" val="5ef20c07a491bb0086638b14"/>
  <p:tag name="KSO_WM_CHIP_XID" val="5ef20c07a491bb0086638b15"/>
  <p:tag name="KSO_WM_UNIT_LINE_FORE_SCHEMECOLOR_INDEX_BRIGHTNESS" val="0"/>
  <p:tag name="KSO_WM_UNIT_LINE_FORE_SCHEMECOLOR_INDEX" val="10"/>
  <p:tag name="KSO_WM_UNIT_LINE_FILL_TYPE" val="2"/>
  <p:tag name="KSO_WM_TEMPLATE_ASSEMBLE_XID" val="60656e7a4054ed1e2fb7f9a1"/>
  <p:tag name="KSO_WM_TEMPLATE_ASSEMBLE_GROUPID" val="60656e7a4054ed1e2fb7f9a1"/>
</p:tagLst>
</file>

<file path=ppt/tags/tag10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208600_1*i*5"/>
  <p:tag name="KSO_WM_TEMPLATE_CATEGORY" val="diagram"/>
  <p:tag name="KSO_WM_TEMPLATE_INDEX" val="20208600"/>
  <p:tag name="KSO_WM_UNIT_INDEX" val="5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BLOCK" val="0"/>
  <p:tag name="KSO_WM_UNIT_SM_LIMIT_TYPE" val="1"/>
  <p:tag name="KSO_WM_UNIT_DEC_AREA_ID" val="060ccbb9a83241f2a52575c4e4f76136"/>
  <p:tag name="KSO_WM_UNIT_DECORATE_INFO" val="{&quot;ReferentInfo&quot;:{&quot;Id&quot;:&quot;slide&quot;,&quot;X&quot;:{&quot;Pos&quot;:1},&quot;Y&quot;:{&quot;Pos&quot;:1}},&quot;DecorateInfoX&quot;:{&quot;Pos&quot;:1,&quot;IsAbs&quot;:true},&quot;DecorateInfoY&quot;:{&quot;Pos&quot;:1,&quot;IsAbs&quot;:true},&quot;DecorateInfoW&quot;:{&quot;IsAbs&quot;:true},&quot;DecorateInfoH&quot;:{&quot;IsAbs&quot;:true},&quot;whChangeMode&quot;:0}"/>
  <p:tag name="KSO_WM_CHIP_GROUPID" val="5ef20c07a491bb0086638b14"/>
  <p:tag name="KSO_WM_CHIP_XID" val="5ef20c07a491bb0086638b15"/>
  <p:tag name="KSO_WM_UNIT_LINE_FORE_SCHEMECOLOR_INDEX_BRIGHTNESS" val="0"/>
  <p:tag name="KSO_WM_UNIT_LINE_FORE_SCHEMECOLOR_INDEX" val="10"/>
  <p:tag name="KSO_WM_UNIT_LINE_FILL_TYPE" val="2"/>
  <p:tag name="KSO_WM_TEMPLATE_ASSEMBLE_XID" val="60656e7a4054ed1e2fb7f9a1"/>
  <p:tag name="KSO_WM_TEMPLATE_ASSEMBLE_GROUPID" val="60656e7a4054ed1e2fb7f9a1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19416_5*l_h_i*1_1_3"/>
  <p:tag name="KSO_WM_TEMPLATE_CATEGORY" val="diagram"/>
  <p:tag name="KSO_WM_TEMPLATE_INDEX" val="20219416"/>
  <p:tag name="KSO_WM_UNIT_LAYERLEVEL" val="1_1_1"/>
  <p:tag name="KSO_WM_TAG_VERSION" val="1.0"/>
  <p:tag name="KSO_WM_BEAUTIFY_FLAG" val="#wm#"/>
  <p:tag name="KSO_WM_CHIP_GROUPID" val="60bed14f191caac4ef202434"/>
  <p:tag name="KSO_WM_CHIP_XID" val="60bed14f191caac4ef202435"/>
  <p:tag name="KSO_WM_ASSEMBLE_CHIP_INDEX" val="60ff7459ea7c476c9b592c08921d855c"/>
  <p:tag name="KSO_WM_UNIT_VALUE" val="54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19416_5*l_h_i*1_1_1"/>
  <p:tag name="KSO_WM_TEMPLATE_CATEGORY" val="diagram"/>
  <p:tag name="KSO_WM_TEMPLATE_INDEX" val="20219416"/>
  <p:tag name="KSO_WM_UNIT_LAYERLEVEL" val="1_1_1"/>
  <p:tag name="KSO_WM_TAG_VERSION" val="1.0"/>
  <p:tag name="KSO_WM_BEAUTIFY_FLAG" val="#wm#"/>
  <p:tag name="KSO_WM_CHIP_GROUPID" val="60bed14f191caac4ef202434"/>
  <p:tag name="KSO_WM_CHIP_XID" val="60bed14f191caac4ef202435"/>
  <p:tag name="KSO_WM_ASSEMBLE_CHIP_INDEX" val="60ff7459ea7c476c9b592c08921d855c"/>
  <p:tag name="KSO_WM_UNIT_VALUE" val="0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19416_5*l_h_i*1_1_2"/>
  <p:tag name="KSO_WM_TEMPLATE_CATEGORY" val="diagram"/>
  <p:tag name="KSO_WM_TEMPLATE_INDEX" val="20219416"/>
  <p:tag name="KSO_WM_UNIT_LAYERLEVEL" val="1_1_1"/>
  <p:tag name="KSO_WM_TAG_VERSION" val="1.0"/>
  <p:tag name="KSO_WM_BEAUTIFY_FLAG" val="#wm#"/>
  <p:tag name="KSO_WM_CHIP_GROUPID" val="60bed14f191caac4ef202434"/>
  <p:tag name="KSO_WM_CHIP_XID" val="60bed14f191caac4ef202435"/>
  <p:tag name="KSO_WM_ASSEMBLE_CHIP_INDEX" val="60ff7459ea7c476c9b592c08921d855c"/>
  <p:tag name="KSO_WM_UNIT_VALUE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1.xml><?xml version="1.0" encoding="utf-8"?>
<p:tagLst xmlns:p="http://schemas.openxmlformats.org/presentationml/2006/main">
  <p:tag name="KSO_WM_UNIT_PLACING_PICTURE_USER_VIEWPORT" val="{&quot;height&quot;:8848.645599300087,&quot;width&quot;:15701.872359288422}"/>
</p:tagLst>
</file>

<file path=ppt/tags/tag11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19416_5*l_h_f*1_1_1"/>
  <p:tag name="KSO_WM_TEMPLATE_CATEGORY" val="diagram"/>
  <p:tag name="KSO_WM_TEMPLATE_INDEX" val="20219416"/>
  <p:tag name="KSO_WM_UNIT_LAYERLEVEL" val="1_1_1"/>
  <p:tag name="KSO_WM_TAG_VERSION" val="1.0"/>
  <p:tag name="KSO_WM_BEAUTIFY_FLAG" val="#wm#"/>
  <p:tag name="KSO_WM_UNIT_PRESET_TEXT" val="单击此处输入你所需要的正文，文字就是您思想的提炼。"/>
  <p:tag name="KSO_WM_CHIP_GROUPID" val="60bed14f191caac4ef202434"/>
  <p:tag name="KSO_WM_CHIP_XID" val="60bed14f191caac4ef202435"/>
  <p:tag name="KSO_WM_ASSEMBLE_CHIP_INDEX" val="60ff7459ea7c476c9b592c08921d855c"/>
  <p:tag name="KSO_WM_UNIT_VALUE" val="60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19416_5*l_h_i*1_2_3"/>
  <p:tag name="KSO_WM_TEMPLATE_CATEGORY" val="diagram"/>
  <p:tag name="KSO_WM_TEMPLATE_INDEX" val="20219416"/>
  <p:tag name="KSO_WM_UNIT_LAYERLEVEL" val="1_1_1"/>
  <p:tag name="KSO_WM_TAG_VERSION" val="1.0"/>
  <p:tag name="KSO_WM_BEAUTIFY_FLAG" val="#wm#"/>
  <p:tag name="KSO_WM_CHIP_GROUPID" val="60bed14f191caac4ef202434"/>
  <p:tag name="KSO_WM_CHIP_XID" val="60bed14f191caac4ef202435"/>
  <p:tag name="KSO_WM_ASSEMBLE_CHIP_INDEX" val="60ff7459ea7c476c9b592c08921d855c"/>
  <p:tag name="KSO_WM_UNIT_VALUE" val="54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19416_5*l_h_i*1_2_1"/>
  <p:tag name="KSO_WM_TEMPLATE_CATEGORY" val="diagram"/>
  <p:tag name="KSO_WM_TEMPLATE_INDEX" val="20219416"/>
  <p:tag name="KSO_WM_UNIT_LAYERLEVEL" val="1_1_1"/>
  <p:tag name="KSO_WM_TAG_VERSION" val="1.0"/>
  <p:tag name="KSO_WM_BEAUTIFY_FLAG" val="#wm#"/>
  <p:tag name="KSO_WM_CHIP_GROUPID" val="60bed14f191caac4ef202434"/>
  <p:tag name="KSO_WM_CHIP_XID" val="60bed14f191caac4ef202435"/>
  <p:tag name="KSO_WM_ASSEMBLE_CHIP_INDEX" val="60ff7459ea7c476c9b592c08921d855c"/>
  <p:tag name="KSO_WM_UNIT_VALUE" val="0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19416_5*l_h_i*1_2_2"/>
  <p:tag name="KSO_WM_TEMPLATE_CATEGORY" val="diagram"/>
  <p:tag name="KSO_WM_TEMPLATE_INDEX" val="20219416"/>
  <p:tag name="KSO_WM_UNIT_LAYERLEVEL" val="1_1_1"/>
  <p:tag name="KSO_WM_TAG_VERSION" val="1.0"/>
  <p:tag name="KSO_WM_BEAUTIFY_FLAG" val="#wm#"/>
  <p:tag name="KSO_WM_CHIP_GROUPID" val="60bed14f191caac4ef202434"/>
  <p:tag name="KSO_WM_CHIP_XID" val="60bed14f191caac4ef202435"/>
  <p:tag name="KSO_WM_ASSEMBLE_CHIP_INDEX" val="60ff7459ea7c476c9b592c08921d855c"/>
  <p:tag name="KSO_WM_UNIT_VALUE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14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19416_5*l_h_f*1_2_1"/>
  <p:tag name="KSO_WM_TEMPLATE_CATEGORY" val="diagram"/>
  <p:tag name="KSO_WM_TEMPLATE_INDEX" val="20219416"/>
  <p:tag name="KSO_WM_UNIT_LAYERLEVEL" val="1_1_1"/>
  <p:tag name="KSO_WM_TAG_VERSION" val="1.0"/>
  <p:tag name="KSO_WM_BEAUTIFY_FLAG" val="#wm#"/>
  <p:tag name="KSO_WM_UNIT_PRESET_TEXT" val="单击此处输入你所需要的正文，文字就是您思想的提炼。"/>
  <p:tag name="KSO_WM_CHIP_GROUPID" val="60bed14f191caac4ef202434"/>
  <p:tag name="KSO_WM_CHIP_XID" val="60bed14f191caac4ef202435"/>
  <p:tag name="KSO_WM_ASSEMBLE_CHIP_INDEX" val="60ff7459ea7c476c9b592c08921d855c"/>
  <p:tag name="KSO_WM_UNIT_VALUE" val="60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19416_5*l_h_i*1_3_3"/>
  <p:tag name="KSO_WM_TEMPLATE_CATEGORY" val="diagram"/>
  <p:tag name="KSO_WM_TEMPLATE_INDEX" val="20219416"/>
  <p:tag name="KSO_WM_UNIT_LAYERLEVEL" val="1_1_1"/>
  <p:tag name="KSO_WM_TAG_VERSION" val="1.0"/>
  <p:tag name="KSO_WM_BEAUTIFY_FLAG" val="#wm#"/>
  <p:tag name="KSO_WM_CHIP_GROUPID" val="60bed14f191caac4ef202434"/>
  <p:tag name="KSO_WM_CHIP_XID" val="60bed14f191caac4ef202435"/>
  <p:tag name="KSO_WM_ASSEMBLE_CHIP_INDEX" val="60ff7459ea7c476c9b592c08921d855c"/>
  <p:tag name="KSO_WM_UNIT_VALUE" val="54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19416_5*l_h_i*1_3_1"/>
  <p:tag name="KSO_WM_TEMPLATE_CATEGORY" val="diagram"/>
  <p:tag name="KSO_WM_TEMPLATE_INDEX" val="20219416"/>
  <p:tag name="KSO_WM_UNIT_LAYERLEVEL" val="1_1_1"/>
  <p:tag name="KSO_WM_TAG_VERSION" val="1.0"/>
  <p:tag name="KSO_WM_BEAUTIFY_FLAG" val="#wm#"/>
  <p:tag name="KSO_WM_CHIP_GROUPID" val="60bed14f191caac4ef202434"/>
  <p:tag name="KSO_WM_CHIP_XID" val="60bed14f191caac4ef202435"/>
  <p:tag name="KSO_WM_ASSEMBLE_CHIP_INDEX" val="60ff7459ea7c476c9b592c08921d855c"/>
  <p:tag name="KSO_WM_UNIT_VALUE" val="0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19416_5*l_h_i*1_3_2"/>
  <p:tag name="KSO_WM_TEMPLATE_CATEGORY" val="diagram"/>
  <p:tag name="KSO_WM_TEMPLATE_INDEX" val="20219416"/>
  <p:tag name="KSO_WM_UNIT_LAYERLEVEL" val="1_1_1"/>
  <p:tag name="KSO_WM_TAG_VERSION" val="1.0"/>
  <p:tag name="KSO_WM_BEAUTIFY_FLAG" val="#wm#"/>
  <p:tag name="KSO_WM_CHIP_GROUPID" val="60bed14f191caac4ef202434"/>
  <p:tag name="KSO_WM_CHIP_XID" val="60bed14f191caac4ef202435"/>
  <p:tag name="KSO_WM_ASSEMBLE_CHIP_INDEX" val="60ff7459ea7c476c9b592c08921d855c"/>
  <p:tag name="KSO_WM_UNIT_VALUE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18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19416_5*l_h_f*1_3_1"/>
  <p:tag name="KSO_WM_TEMPLATE_CATEGORY" val="diagram"/>
  <p:tag name="KSO_WM_TEMPLATE_INDEX" val="20219416"/>
  <p:tag name="KSO_WM_UNIT_LAYERLEVEL" val="1_1_1"/>
  <p:tag name="KSO_WM_TAG_VERSION" val="1.0"/>
  <p:tag name="KSO_WM_BEAUTIFY_FLAG" val="#wm#"/>
  <p:tag name="KSO_WM_UNIT_PRESET_TEXT" val="单击此处输入你所需要的正文，文字就是您思想的提炼。"/>
  <p:tag name="KSO_WM_CHIP_GROUPID" val="60bed14f191caac4ef202434"/>
  <p:tag name="KSO_WM_CHIP_XID" val="60bed14f191caac4ef202435"/>
  <p:tag name="KSO_WM_ASSEMBLE_CHIP_INDEX" val="60ff7459ea7c476c9b592c08921d855c"/>
  <p:tag name="KSO_WM_UNIT_VALUE" val="60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3"/>
  <p:tag name="KSO_WM_UNIT_ID" val="diagram20219416_5*l_h_i*1_4_3"/>
  <p:tag name="KSO_WM_TEMPLATE_CATEGORY" val="diagram"/>
  <p:tag name="KSO_WM_TEMPLATE_INDEX" val="20219416"/>
  <p:tag name="KSO_WM_UNIT_LAYERLEVEL" val="1_1_1"/>
  <p:tag name="KSO_WM_TAG_VERSION" val="1.0"/>
  <p:tag name="KSO_WM_BEAUTIFY_FLAG" val="#wm#"/>
  <p:tag name="KSO_WM_CHIP_GROUPID" val="60bed14f191caac4ef202434"/>
  <p:tag name="KSO_WM_CHIP_XID" val="60bed14f191caac4ef202435"/>
  <p:tag name="KSO_WM_ASSEMBLE_CHIP_INDEX" val="60ff7459ea7c476c9b592c08921d855c"/>
  <p:tag name="KSO_WM_UNIT_VALUE" val="54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7647_1*a*1"/>
  <p:tag name="KSO_WM_TEMPLATE_CATEGORY" val="diagram"/>
  <p:tag name="KSO_WM_TEMPLATE_INDEX" val="2020764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84a7779063794c48a7012a39a45e86d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c079c758c6944b0d8e73425810d9358b"/>
  <p:tag name="KSO_WM_UNIT_TEXT_FILL_FORE_SCHEMECOLOR_INDEX_BRIGHTNESS" val="0"/>
  <p:tag name="KSO_WM_UNIT_TEXT_FILL_FORE_SCHEMECOLOR_INDEX" val="13"/>
  <p:tag name="KSO_WM_UNIT_TEXT_FILL_TYPE" val="1"/>
  <p:tag name="KSO_WM_TEMPLATE_ASSEMBLE_XID" val="60656e6f4054ed1e2fb7f89f"/>
  <p:tag name="KSO_WM_TEMPLATE_ASSEMBLE_GROUPID" val="60656e6f4054ed1e2fb7f89f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1"/>
  <p:tag name="KSO_WM_UNIT_ID" val="diagram20219416_5*l_h_i*1_4_1"/>
  <p:tag name="KSO_WM_TEMPLATE_CATEGORY" val="diagram"/>
  <p:tag name="KSO_WM_TEMPLATE_INDEX" val="20219416"/>
  <p:tag name="KSO_WM_UNIT_LAYERLEVEL" val="1_1_1"/>
  <p:tag name="KSO_WM_TAG_VERSION" val="1.0"/>
  <p:tag name="KSO_WM_BEAUTIFY_FLAG" val="#wm#"/>
  <p:tag name="KSO_WM_CHIP_GROUPID" val="60bed14f191caac4ef202434"/>
  <p:tag name="KSO_WM_CHIP_XID" val="60bed14f191caac4ef202435"/>
  <p:tag name="KSO_WM_ASSEMBLE_CHIP_INDEX" val="60ff7459ea7c476c9b592c08921d855c"/>
  <p:tag name="KSO_WM_UNIT_VALUE" val="0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19416_5*l_h_i*1_4_2"/>
  <p:tag name="KSO_WM_TEMPLATE_CATEGORY" val="diagram"/>
  <p:tag name="KSO_WM_TEMPLATE_INDEX" val="20219416"/>
  <p:tag name="KSO_WM_UNIT_LAYERLEVEL" val="1_1_1"/>
  <p:tag name="KSO_WM_TAG_VERSION" val="1.0"/>
  <p:tag name="KSO_WM_BEAUTIFY_FLAG" val="#wm#"/>
  <p:tag name="KSO_WM_CHIP_GROUPID" val="60bed14f191caac4ef202434"/>
  <p:tag name="KSO_WM_CHIP_XID" val="60bed14f191caac4ef202435"/>
  <p:tag name="KSO_WM_ASSEMBLE_CHIP_INDEX" val="60ff7459ea7c476c9b592c08921d855c"/>
  <p:tag name="KSO_WM_UNIT_VALUE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22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19416_5*l_h_f*1_4_1"/>
  <p:tag name="KSO_WM_TEMPLATE_CATEGORY" val="diagram"/>
  <p:tag name="KSO_WM_TEMPLATE_INDEX" val="20219416"/>
  <p:tag name="KSO_WM_UNIT_LAYERLEVEL" val="1_1_1"/>
  <p:tag name="KSO_WM_TAG_VERSION" val="1.0"/>
  <p:tag name="KSO_WM_BEAUTIFY_FLAG" val="#wm#"/>
  <p:tag name="KSO_WM_UNIT_PRESET_TEXT" val="单击此处输入你所需要的正文，文字就是您思想的提炼。"/>
  <p:tag name="KSO_WM_CHIP_GROUPID" val="60bed14f191caac4ef202434"/>
  <p:tag name="KSO_WM_CHIP_XID" val="60bed14f191caac4ef202435"/>
  <p:tag name="KSO_WM_ASSEMBLE_CHIP_INDEX" val="60ff7459ea7c476c9b592c08921d855c"/>
  <p:tag name="KSO_WM_UNIT_VALUE" val="60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3"/>
  <p:tag name="KSO_WM_UNIT_ID" val="diagram20219416_5*l_h_i*1_5_3"/>
  <p:tag name="KSO_WM_TEMPLATE_CATEGORY" val="diagram"/>
  <p:tag name="KSO_WM_TEMPLATE_INDEX" val="20219416"/>
  <p:tag name="KSO_WM_UNIT_LAYERLEVEL" val="1_1_1"/>
  <p:tag name="KSO_WM_TAG_VERSION" val="1.0"/>
  <p:tag name="KSO_WM_BEAUTIFY_FLAG" val="#wm#"/>
  <p:tag name="KSO_WM_CHIP_GROUPID" val="60bed14f191caac4ef202434"/>
  <p:tag name="KSO_WM_CHIP_XID" val="60bed14f191caac4ef202435"/>
  <p:tag name="KSO_WM_ASSEMBLE_CHIP_INDEX" val="60ff7459ea7c476c9b592c08921d855c"/>
  <p:tag name="KSO_WM_UNIT_VALUE" val="54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5_1"/>
  <p:tag name="KSO_WM_UNIT_ID" val="diagram20219416_5*l_h_i*1_5_1"/>
  <p:tag name="KSO_WM_TEMPLATE_CATEGORY" val="diagram"/>
  <p:tag name="KSO_WM_TEMPLATE_INDEX" val="20219416"/>
  <p:tag name="KSO_WM_UNIT_LAYERLEVEL" val="1_1_1"/>
  <p:tag name="KSO_WM_TAG_VERSION" val="1.0"/>
  <p:tag name="KSO_WM_BEAUTIFY_FLAG" val="#wm#"/>
  <p:tag name="KSO_WM_CHIP_GROUPID" val="60bed14f191caac4ef202434"/>
  <p:tag name="KSO_WM_CHIP_XID" val="60bed14f191caac4ef202435"/>
  <p:tag name="KSO_WM_ASSEMBLE_CHIP_INDEX" val="60ff7459ea7c476c9b592c08921d855c"/>
  <p:tag name="KSO_WM_UNIT_VALUE" val="0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2"/>
  <p:tag name="KSO_WM_UNIT_ID" val="diagram20219416_5*l_h_i*1_5_2"/>
  <p:tag name="KSO_WM_TEMPLATE_CATEGORY" val="diagram"/>
  <p:tag name="KSO_WM_TEMPLATE_INDEX" val="20219416"/>
  <p:tag name="KSO_WM_UNIT_LAYERLEVEL" val="1_1_1"/>
  <p:tag name="KSO_WM_TAG_VERSION" val="1.0"/>
  <p:tag name="KSO_WM_BEAUTIFY_FLAG" val="#wm#"/>
  <p:tag name="KSO_WM_CHIP_GROUPID" val="60bed14f191caac4ef202434"/>
  <p:tag name="KSO_WM_CHIP_XID" val="60bed14f191caac4ef202435"/>
  <p:tag name="KSO_WM_ASSEMBLE_CHIP_INDEX" val="60ff7459ea7c476c9b592c08921d855c"/>
  <p:tag name="KSO_WM_UNIT_VALUE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26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5_1"/>
  <p:tag name="KSO_WM_UNIT_ID" val="diagram20219416_5*l_h_f*1_5_1"/>
  <p:tag name="KSO_WM_TEMPLATE_CATEGORY" val="diagram"/>
  <p:tag name="KSO_WM_TEMPLATE_INDEX" val="20219416"/>
  <p:tag name="KSO_WM_UNIT_LAYERLEVEL" val="1_1_1"/>
  <p:tag name="KSO_WM_TAG_VERSION" val="1.0"/>
  <p:tag name="KSO_WM_BEAUTIFY_FLAG" val="#wm#"/>
  <p:tag name="KSO_WM_UNIT_PRESET_TEXT" val="单击此处输入你所需要的正文，文字就是您思想的提炼。"/>
  <p:tag name="KSO_WM_CHIP_GROUPID" val="60bed14f191caac4ef202434"/>
  <p:tag name="KSO_WM_CHIP_XID" val="60bed14f191caac4ef202435"/>
  <p:tag name="KSO_WM_ASSEMBLE_CHIP_INDEX" val="60ff7459ea7c476c9b592c08921d855c"/>
  <p:tag name="KSO_WM_UNIT_VALUE" val="60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6_3"/>
  <p:tag name="KSO_WM_UNIT_ID" val="diagram20219416_5*l_h_i*1_6_3"/>
  <p:tag name="KSO_WM_TEMPLATE_CATEGORY" val="diagram"/>
  <p:tag name="KSO_WM_TEMPLATE_INDEX" val="20219416"/>
  <p:tag name="KSO_WM_UNIT_LAYERLEVEL" val="1_1_1"/>
  <p:tag name="KSO_WM_TAG_VERSION" val="1.0"/>
  <p:tag name="KSO_WM_BEAUTIFY_FLAG" val="#wm#"/>
  <p:tag name="KSO_WM_CHIP_GROUPID" val="60bed14f191caac4ef202434"/>
  <p:tag name="KSO_WM_CHIP_XID" val="60bed14f191caac4ef202435"/>
  <p:tag name="KSO_WM_ASSEMBLE_CHIP_INDEX" val="60ff7459ea7c476c9b592c08921d855c"/>
  <p:tag name="KSO_WM_UNIT_VALUE" val="54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6_1"/>
  <p:tag name="KSO_WM_UNIT_ID" val="diagram20219416_5*l_h_i*1_6_1"/>
  <p:tag name="KSO_WM_TEMPLATE_CATEGORY" val="diagram"/>
  <p:tag name="KSO_WM_TEMPLATE_INDEX" val="20219416"/>
  <p:tag name="KSO_WM_UNIT_LAYERLEVEL" val="1_1_1"/>
  <p:tag name="KSO_WM_TAG_VERSION" val="1.0"/>
  <p:tag name="KSO_WM_BEAUTIFY_FLAG" val="#wm#"/>
  <p:tag name="KSO_WM_CHIP_GROUPID" val="60bed14f191caac4ef202434"/>
  <p:tag name="KSO_WM_CHIP_XID" val="60bed14f191caac4ef202435"/>
  <p:tag name="KSO_WM_ASSEMBLE_CHIP_INDEX" val="60ff7459ea7c476c9b592c08921d855c"/>
  <p:tag name="KSO_WM_UNIT_VALUE" val="0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6_2"/>
  <p:tag name="KSO_WM_UNIT_ID" val="diagram20219416_5*l_h_i*1_6_2"/>
  <p:tag name="KSO_WM_TEMPLATE_CATEGORY" val="diagram"/>
  <p:tag name="KSO_WM_TEMPLATE_INDEX" val="20219416"/>
  <p:tag name="KSO_WM_UNIT_LAYERLEVEL" val="1_1_1"/>
  <p:tag name="KSO_WM_TAG_VERSION" val="1.0"/>
  <p:tag name="KSO_WM_BEAUTIFY_FLAG" val="#wm#"/>
  <p:tag name="KSO_WM_CHIP_GROUPID" val="60bed14f191caac4ef202434"/>
  <p:tag name="KSO_WM_CHIP_XID" val="60bed14f191caac4ef202435"/>
  <p:tag name="KSO_WM_ASSEMBLE_CHIP_INDEX" val="60ff7459ea7c476c9b592c08921d855c"/>
  <p:tag name="KSO_WM_UNIT_VALUE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61_1*l_h_i*1_1_1"/>
  <p:tag name="KSO_WM_TEMPLATE_CATEGORY" val="diagram"/>
  <p:tag name="KSO_WM_TEMPLATE_INDEX" val="20228761"/>
  <p:tag name="KSO_WM_UNIT_LAYERLEVEL" val="1_1_1"/>
  <p:tag name="KSO_WM_TAG_VERSION" val="1.0"/>
  <p:tag name="KSO_WM_BEAUTIFY_FLAG" val="#wm#"/>
  <p:tag name="KSO_WM_UNIT_TYPE" val="l_h_i"/>
  <p:tag name="KSO_WM_UNIT_INDEX" val="1_1_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3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6_1"/>
  <p:tag name="KSO_WM_UNIT_ID" val="diagram20219416_5*l_h_f*1_6_1"/>
  <p:tag name="KSO_WM_TEMPLATE_CATEGORY" val="diagram"/>
  <p:tag name="KSO_WM_TEMPLATE_INDEX" val="20219416"/>
  <p:tag name="KSO_WM_UNIT_LAYERLEVEL" val="1_1_1"/>
  <p:tag name="KSO_WM_TAG_VERSION" val="1.0"/>
  <p:tag name="KSO_WM_BEAUTIFY_FLAG" val="#wm#"/>
  <p:tag name="KSO_WM_UNIT_PRESET_TEXT" val="单击此处输入你所需要的正文，文字就是您思想的提炼。"/>
  <p:tag name="KSO_WM_CHIP_GROUPID" val="60bed14f191caac4ef202434"/>
  <p:tag name="KSO_WM_CHIP_XID" val="60bed14f191caac4ef202435"/>
  <p:tag name="KSO_WM_ASSEMBLE_CHIP_INDEX" val="60ff7459ea7c476c9b592c08921d855c"/>
  <p:tag name="KSO_WM_UNIT_VALUE" val="60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131.xml><?xml version="1.0" encoding="utf-8"?>
<p:tagLst xmlns:p="http://schemas.openxmlformats.org/presentationml/2006/main">
  <p:tag name="KSO_WM_UNIT_ISCONTENTSTITLE" val="0"/>
  <p:tag name="KSO_WM_UNIT_PRESET_TEXT" val="单击此处添加大标题内容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2918_1*a*1"/>
  <p:tag name="KSO_WM_TEMPLATE_CATEGORY" val="diagram"/>
  <p:tag name="KSO_WM_TEMPLATE_INDEX" val="20202918"/>
  <p:tag name="KSO_WM_UNIT_LAYERLEVEL" val="1"/>
  <p:tag name="KSO_WM_TAG_VERSION" val="1.0"/>
  <p:tag name="KSO_WM_BEAUTIFY_FLAG" val="#wm#"/>
  <p:tag name="KSO_WM_UNIT_ISNUMDGMTITLE" val="0"/>
  <p:tag name="KSO_WM_UNIT_TEXT_FILL_FORE_SCHEMECOLOR_INDEX_BRIGHTNESS" val="0.15"/>
  <p:tag name="KSO_WM_UNIT_TEXT_FILL_FORE_SCHEMECOLOR_INDEX" val="13"/>
  <p:tag name="KSO_WM_UNIT_TEXT_FILL_TYPE" val="1"/>
</p:tagLst>
</file>

<file path=ppt/tags/tag132.xml><?xml version="1.0" encoding="utf-8"?>
<p:tagLst xmlns:p="http://schemas.openxmlformats.org/presentationml/2006/main"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2-06-13T14:49:14&quot;,&quot;maxSize&quot;:{&quot;size1&quot;:2.4504682088891663},&quot;minSize&quot;:{&quot;size1&quot;:2.4504682088891663},&quot;normalSize&quot;:{&quot;size1&quot;:2.4504682088891663},&quot;subLayout&quot;:[{&quot;id&quot;:&quot;2022-06-13T14:49:14&quot;,&quot;type&quot;:0},{&quot;id&quot;:&quot;2022-06-13T14:49:14&quot;,&quot;margin&quot;:{&quot;bottom&quot;:2.117000102996826,&quot;left&quot;:1.6929999589920044,&quot;right&quot;:2.5399999618530273,&quot;top&quot;:2.117000102996826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c50e751605bf474f903eb8204d109f3c&quot;,&quot;fill_align&quot;:&quot;cm&quot;,&quot;chip_types&quot;:[&quot;diagram&quot;,&quot;pictext&quot;,&quot;text&quot;,&quot;picture&quot;,&quot;chart&quot;,&quot;table&quot;,&quot;video&quot;]}]]"/>
  <p:tag name="KSO_WM_SLIDE_ID" val="diagram20208600_1"/>
  <p:tag name="KSO_WM_TEMPLATE_SUBCATEGORY" val="21"/>
  <p:tag name="KSO_WM_TEMPLATE_MASTER_TYPE" val="0"/>
  <p:tag name="KSO_WM_TEMPLATE_COLOR_TYPE" val="1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08600"/>
  <p:tag name="KSO_WM_SLIDE_TYPE" val="text"/>
  <p:tag name="KSO_WM_SLIDE_SUBTYPE" val="picTxt"/>
  <p:tag name="KSO_WM_SLIDE_SIZE" val="870*519"/>
  <p:tag name="KSO_WM_SLIDE_POSITION" val="45*10"/>
  <p:tag name="KSO_WM_SLIDE_LAYOUT" val="d"/>
  <p:tag name="KSO_WM_SLIDE_LAYOUT_CNT" val="1"/>
  <p:tag name="KSO_WM_SLIDE_CAN_ADD_NAVIGATION" val="1"/>
  <p:tag name="KSO_WM_CHIP_XID" val="5ef20c07a491bb0086638b15"/>
  <p:tag name="KSO_WM_CHIP_DECFILLPROP" val="[]"/>
  <p:tag name="KSO_WM_CHIP_GROUPID" val="5ef20c07a491bb0086638b14"/>
  <p:tag name="KSO_WM_SLIDE_BK_DARK_LIGHT" val="2"/>
  <p:tag name="KSO_WM_SLIDE_BACKGROUND_TYPE" val="general"/>
  <p:tag name="KSO_WM_SLIDE_SUPPORT_FEATURE_TYPE" val="3"/>
  <p:tag name="KSO_WM_TEMPLATE_ASSEMBLE_XID" val="60656e7a4054ed1e2fb7f9a1"/>
  <p:tag name="KSO_WM_TEMPLATE_ASSEMBLE_GROUPID" val="60656e7a4054ed1e2fb7f9a1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9037_1*i*1"/>
  <p:tag name="KSO_WM_TEMPLATE_CATEGORY" val="diagram"/>
  <p:tag name="KSO_WM_TEMPLATE_INDEX" val="20209037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2"/>
  <p:tag name="KSO_WM_UNIT_DEC_AREA_ID" val="887bf7dd5d364742a00bd4c3de87f3fc"/>
  <p:tag name="KSO_WM_UNIT_DECORATE_INFO" val="{&quot;ReferentInfo&quot;:{&quot;Id&quot;:&quot;slide&quot;,&quot;X&quot;:{&quot;Pos&quot;:0},&quot;Y&quot;:{&quot;Pos&quot;:2}},&quot;DecorateInfoX&quot;:{&quot;Pos&quot;:0,&quot;IsAbs&quot;:false},&quot;DecorateInfoY&quot;:{&quot;Pos&quot;:2,&quot;IsAbs&quot;:false},&quot;DecorateInfoW&quot;:{&quot;IsAbs&quot;:false},&quot;DecorateInfoH&quot;:{&quot;IsAbs&quot;:false},&quot;whChangeMode&quot;:1}"/>
  <p:tag name="KSO_WM_CHIP_GROUPID" val="5efd969281ee359a788b1dd7"/>
  <p:tag name="KSO_WM_CHIP_XID" val="5efd969281ee359a788b1dd8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VALUE" val="55"/>
  <p:tag name="KSO_WM_TEMPLATE_ASSEMBLE_XID" val="60656e884054ed1e2fb7fadd"/>
  <p:tag name="KSO_WM_TEMPLATE_ASSEMBLE_GROUPID" val="60656e884054ed1e2fb7fadd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9037_1*i*2"/>
  <p:tag name="KSO_WM_TEMPLATE_CATEGORY" val="diagram"/>
  <p:tag name="KSO_WM_TEMPLATE_INDEX" val="20209037"/>
  <p:tag name="KSO_WM_UNIT_LAYERLEVEL" val="1"/>
  <p:tag name="KSO_WM_TAG_VERSION" val="1.0"/>
  <p:tag name="KSO_WM_BEAUTIFY_FLAG" val="#wm#"/>
  <p:tag name="KSO_WM_UNIT_TYPE" val="i"/>
  <p:tag name="KSO_WM_UNIT_INDEX" val="2"/>
  <p:tag name="KSO_WM_UNIT_BLOCK" val="0"/>
  <p:tag name="KSO_WM_UNIT_SM_LIMIT_TYPE" val="2"/>
  <p:tag name="KSO_WM_UNIT_DEC_AREA_ID" val="82fa5285e0e34d22a72080810a034561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a2ec6ce5b6ed48af81c5861d45864b87&quot;,&quot;X&quot;:{&quot;Pos&quot;:1},&quot;Y&quot;:{&quot;Pos&quot;:1}},&quot;whChangeMode&quot;:0}"/>
  <p:tag name="KSO_WM_CHIP_GROUPID" val="5efd969281ee359a788b1dd7"/>
  <p:tag name="KSO_WM_CHIP_XID" val="5efd969281ee359a788b1dd8"/>
  <p:tag name="KSO_WM_UNIT_FILL_FORE_SCHEMECOLOR_INDEX_BRIGHTNESS" val="0"/>
  <p:tag name="KSO_WM_UNIT_FILL_FORE_SCHEMECOLOR_INDEX" val="16"/>
  <p:tag name="KSO_WM_UNIT_FILL_TYPE" val="1"/>
  <p:tag name="KSO_WM_UNIT_LINE_FORE_SCHEMECOLOR_INDEX_BRIGHTNESS" val="0"/>
  <p:tag name="KSO_WM_UNIT_LINE_FORE_SCHEMECOLOR_INDEX" val="15"/>
  <p:tag name="KSO_WM_UNIT_LINE_FILL_TYPE" val="2"/>
  <p:tag name="KSO_WM_UNIT_TEXT_FILL_FORE_SCHEMECOLOR_INDEX_BRIGHTNESS" val="0"/>
  <p:tag name="KSO_WM_UNIT_TEXT_FILL_FORE_SCHEMECOLOR_INDEX" val="14"/>
  <p:tag name="KSO_WM_UNIT_TEXT_FILL_TYPE" val="1"/>
  <p:tag name="KSO_WM_UNIT_VALUE" val="440"/>
  <p:tag name="KSO_WM_TEMPLATE_ASSEMBLE_XID" val="60656e884054ed1e2fb7fadd"/>
  <p:tag name="KSO_WM_TEMPLATE_ASSEMBLE_GROUPID" val="60656e884054ed1e2fb7fadd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9037_1*i*3"/>
  <p:tag name="KSO_WM_TEMPLATE_CATEGORY" val="diagram"/>
  <p:tag name="KSO_WM_TEMPLATE_INDEX" val="20209037"/>
  <p:tag name="KSO_WM_UNIT_LAYERLEVEL" val="1"/>
  <p:tag name="KSO_WM_TAG_VERSION" val="1.0"/>
  <p:tag name="KSO_WM_BEAUTIFY_FLAG" val="#wm#"/>
  <p:tag name="KSO_WM_UNIT_TYPE" val="i"/>
  <p:tag name="KSO_WM_UNIT_INDEX" val="3"/>
  <p:tag name="KSO_WM_UNIT_BLOCK" val="0"/>
  <p:tag name="KSO_WM_UNIT_SM_LIMIT_TYPE" val="2"/>
  <p:tag name="KSO_WM_UNIT_DEC_AREA_ID" val="67224fe5e9da4ac093443a6d241d5693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a72f7ae4218a421e84c8a4855e9b834f&quot;,&quot;X&quot;:{&quot;Pos&quot;:1},&quot;Y&quot;:{&quot;Pos&quot;:1}},&quot;whChangeMode&quot;:0}"/>
  <p:tag name="KSO_WM_CHIP_GROUPID" val="5efd969281ee359a788b1dd7"/>
  <p:tag name="KSO_WM_CHIP_XID" val="5efd969281ee359a788b1dd8"/>
  <p:tag name="KSO_WM_UNIT_FILL_FORE_SCHEMECOLOR_INDEX_BRIGHTNESS" val="0"/>
  <p:tag name="KSO_WM_UNIT_FILL_FORE_SCHEMECOLOR_INDEX" val="15"/>
  <p:tag name="KSO_WM_UNIT_FILL_TYPE" val="1"/>
  <p:tag name="KSO_WM_UNIT_LINE_FORE_SCHEMECOLOR_INDEX_BRIGHTNESS" val="0"/>
  <p:tag name="KSO_WM_UNIT_LINE_FORE_SCHEMECOLOR_INDEX" val="15"/>
  <p:tag name="KSO_WM_UNIT_LINE_FILL_TYPE" val="2"/>
  <p:tag name="KSO_WM_UNIT_TEXT_FILL_FORE_SCHEMECOLOR_INDEX_BRIGHTNESS" val="0"/>
  <p:tag name="KSO_WM_UNIT_TEXT_FILL_FORE_SCHEMECOLOR_INDEX" val="14"/>
  <p:tag name="KSO_WM_UNIT_TEXT_FILL_TYPE" val="1"/>
  <p:tag name="KSO_WM_UNIT_VALUE" val="825"/>
  <p:tag name="KSO_WM_TEMPLATE_ASSEMBLE_XID" val="60656e884054ed1e2fb7fadd"/>
  <p:tag name="KSO_WM_TEMPLATE_ASSEMBLE_GROUPID" val="60656e884054ed1e2fb7fadd"/>
</p:tagLst>
</file>

<file path=ppt/tags/tag136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9037_1*f*1"/>
  <p:tag name="KSO_WM_TEMPLATE_CATEGORY" val="diagram"/>
  <p:tag name="KSO_WM_TEMPLATE_INDEX" val="20209037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68"/>
  <p:tag name="KSO_WM_UNIT_SHOW_EDIT_AREA_INDICATION" val="1"/>
  <p:tag name="KSO_WM_CHIP_GROUPID" val="5e6b05596848fb12bee65ac8"/>
  <p:tag name="KSO_WM_CHIP_XID" val="5e6b05596848fb12bee65aca"/>
  <p:tag name="KSO_WM_UNIT_DEC_AREA_ID" val="a2ec6ce5b6ed48af81c5861d45864b8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514d46a5786249f6942ebe4210e4d074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6e884054ed1e2fb7fadd"/>
  <p:tag name="KSO_WM_TEMPLATE_ASSEMBLE_GROUPID" val="60656e884054ed1e2fb7fadd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3*m_i*1_1"/>
  <p:tag name="KSO_WM_TEMPLATE_CATEGORY" val="diagram"/>
  <p:tag name="KSO_WM_TEMPLATE_INDEX" val="20216806"/>
  <p:tag name="KSO_WM_UNIT_LAYERLEVEL" val="1_1"/>
  <p:tag name="KSO_WM_TAG_VERSION" val="1.0"/>
  <p:tag name="KSO_WM_BEAUTIFY_FLAG" val="#wm#"/>
  <p:tag name="KSO_WM_UNIT_TYPE" val="m_i"/>
  <p:tag name="KSO_WM_UNIT_INDEX" val="1_1"/>
  <p:tag name="KSO_WM_DIAGRAM_GROUP_CODE" val="m1-1"/>
  <p:tag name="KSO_WM_UNIT_LINE_FORE_SCHEMECOLOR_INDEX_BRIGHTNESS" val="0"/>
  <p:tag name="KSO_WM_UNIT_LINE_FORE_SCHEMECOLOR_INDEX" val="13"/>
  <p:tag name="KSO_WM_UNIT_LINE_FILL_TYPE" val="2"/>
  <p:tag name="KSO_WM_UNIT_USESOURCEFORMAT_APPLY" val="1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3*m_h_i*1_1_2"/>
  <p:tag name="KSO_WM_TEMPLATE_CATEGORY" val="diagram"/>
  <p:tag name="KSO_WM_TEMPLATE_INDEX" val="20216806"/>
  <p:tag name="KSO_WM_UNIT_LAYERLEVEL" val="1_1_1"/>
  <p:tag name="KSO_WM_TAG_VERSION" val="1.0"/>
  <p:tag name="KSO_WM_BEAUTIFY_FLAG" val="#wm#"/>
  <p:tag name="KSO_WM_UNIT_TYPE" val="m_h_i"/>
  <p:tag name="KSO_WM_UNIT_INDEX" val="1_1_2"/>
  <p:tag name="KSO_WM_DIAGRAM_GROUP_CODE" val="m1-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1_1"/>
  <p:tag name="KSO_WM_UNIT_ID" val="diagram20216806_3*m_h_i*1_1_1"/>
  <p:tag name="KSO_WM_TEMPLATE_CATEGORY" val="diagram"/>
  <p:tag name="KSO_WM_TEMPLATE_INDEX" val="20216806"/>
  <p:tag name="KSO_WM_UNIT_LAYERLEVEL" val="1_1_1"/>
  <p:tag name="KSO_WM_TAG_VERSION" val="1.0"/>
  <p:tag name="KSO_WM_BEAUTIFY_FLAG" val="#wm#"/>
  <p:tag name="KSO_WM_DIAGRAM_GROUP_CODE" val="m1-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61_1*l_h_i*1_2_1"/>
  <p:tag name="KSO_WM_TEMPLATE_CATEGORY" val="diagram"/>
  <p:tag name="KSO_WM_TEMPLATE_INDEX" val="20228761"/>
  <p:tag name="KSO_WM_UNIT_LAYERLEVEL" val="1_1_1"/>
  <p:tag name="KSO_WM_TAG_VERSION" val="1.0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3*m_h_f*1_1_1"/>
  <p:tag name="KSO_WM_TEMPLATE_CATEGORY" val="diagram"/>
  <p:tag name="KSO_WM_TEMPLATE_INDEX" val="20216806"/>
  <p:tag name="KSO_WM_UNIT_LAYERLEVEL" val="1_1_1"/>
  <p:tag name="KSO_WM_TAG_VERSION" val="1.0"/>
  <p:tag name="KSO_WM_BEAUTIFY_FLAG" val="#wm#"/>
  <p:tag name="KSO_WM_UNIT_SUBTYPE" val="a"/>
  <p:tag name="KSO_WM_UNIT_PRESET_TEXT" val="单击此处输入你的正文，文字是您思想的提炼,请尽量言简意赅的阐述观点。"/>
  <p:tag name="KSO_WM_UNIT_NOCLEAR" val="0"/>
  <p:tag name="KSO_WM_UNIT_TYPE" val="m_h_f"/>
  <p:tag name="KSO_WM_UNIT_INDEX" val="1_1_1"/>
  <p:tag name="KSO_WM_DIAGRAM_GROUP_CODE" val="m1-1"/>
  <p:tag name="KSO_WM_UNIT_TEXT_FILL_FORE_SCHEMECOLOR_INDEX_BRIGHTNESS" val="0.5"/>
  <p:tag name="KSO_WM_UNIT_TEXT_FILL_FORE_SCHEMECOLOR_INDEX" val="13"/>
  <p:tag name="KSO_WM_UNIT_TEXT_FILL_TYPE" val="1"/>
  <p:tag name="KSO_WM_UNIT_USESOURCEFORMAT_APPLY" val="1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3*m_h_a*1_1_1"/>
  <p:tag name="KSO_WM_TEMPLATE_CATEGORY" val="diagram"/>
  <p:tag name="KSO_WM_TEMPLATE_INDEX" val="20216806"/>
  <p:tag name="KSO_WM_UNIT_LAYERLEVEL" val="1_1_1"/>
  <p:tag name="KSO_WM_TAG_VERSION" val="1.0"/>
  <p:tag name="KSO_WM_BEAUTIFY_FLAG" val="#wm#"/>
  <p:tag name="KSO_WM_UNIT_ISCONTENTSTITLE" val="0"/>
  <p:tag name="KSO_WM_UNIT_ISNUMDGMTITLE" val="0"/>
  <p:tag name="KSO_WM_UNIT_PRESET_TEXT" val="添加标题"/>
  <p:tag name="KSO_WM_UNIT_NOCLEAR" val="0"/>
  <p:tag name="KSO_WM_UNIT_TYPE" val="m_h_a"/>
  <p:tag name="KSO_WM_UNIT_INDEX" val="1_1_1"/>
  <p:tag name="KSO_WM_DIAGRAM_GROUP_CODE" val="m1-1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3*m_h_i*1_2_2"/>
  <p:tag name="KSO_WM_TEMPLATE_CATEGORY" val="diagram"/>
  <p:tag name="KSO_WM_TEMPLATE_INDEX" val="20216806"/>
  <p:tag name="KSO_WM_UNIT_LAYERLEVEL" val="1_1_1"/>
  <p:tag name="KSO_WM_TAG_VERSION" val="1.0"/>
  <p:tag name="KSO_WM_BEAUTIFY_FLAG" val="#wm#"/>
  <p:tag name="KSO_WM_UNIT_TYPE" val="m_h_i"/>
  <p:tag name="KSO_WM_UNIT_INDEX" val="1_2_2"/>
  <p:tag name="KSO_WM_DIAGRAM_GROUP_CODE" val="m1-1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2_1"/>
  <p:tag name="KSO_WM_UNIT_ID" val="diagram20216806_3*m_h_i*1_2_1"/>
  <p:tag name="KSO_WM_TEMPLATE_CATEGORY" val="diagram"/>
  <p:tag name="KSO_WM_TEMPLATE_INDEX" val="20216806"/>
  <p:tag name="KSO_WM_UNIT_LAYERLEVEL" val="1_1_1"/>
  <p:tag name="KSO_WM_TAG_VERSION" val="1.0"/>
  <p:tag name="KSO_WM_BEAUTIFY_FLAG" val="#wm#"/>
  <p:tag name="KSO_WM_DIAGRAM_GROUP_CODE" val="m1-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3*m_h_f*1_2_1"/>
  <p:tag name="KSO_WM_TEMPLATE_CATEGORY" val="diagram"/>
  <p:tag name="KSO_WM_TEMPLATE_INDEX" val="20216806"/>
  <p:tag name="KSO_WM_UNIT_LAYERLEVEL" val="1_1_1"/>
  <p:tag name="KSO_WM_TAG_VERSION" val="1.0"/>
  <p:tag name="KSO_WM_BEAUTIFY_FLAG" val="#wm#"/>
  <p:tag name="KSO_WM_UNIT_SUBTYPE" val="a"/>
  <p:tag name="KSO_WM_UNIT_PRESET_TEXT" val="单击此处输入你的正文，文字是您思想的提炼,请尽量言简意赅的阐述观点。"/>
  <p:tag name="KSO_WM_UNIT_NOCLEAR" val="0"/>
  <p:tag name="KSO_WM_UNIT_TYPE" val="m_h_f"/>
  <p:tag name="KSO_WM_UNIT_INDEX" val="1_2_1"/>
  <p:tag name="KSO_WM_DIAGRAM_GROUP_CODE" val="m1-1"/>
  <p:tag name="KSO_WM_UNIT_TEXT_FILL_FORE_SCHEMECOLOR_INDEX_BRIGHTNESS" val="0.5"/>
  <p:tag name="KSO_WM_UNIT_TEXT_FILL_FORE_SCHEMECOLOR_INDEX" val="13"/>
  <p:tag name="KSO_WM_UNIT_TEXT_FILL_TYPE" val="1"/>
  <p:tag name="KSO_WM_UNIT_USESOURCEFORMAT_APPLY" val="1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3*m_h_a*1_2_1"/>
  <p:tag name="KSO_WM_TEMPLATE_CATEGORY" val="diagram"/>
  <p:tag name="KSO_WM_TEMPLATE_INDEX" val="20216806"/>
  <p:tag name="KSO_WM_UNIT_LAYERLEVEL" val="1_1_1"/>
  <p:tag name="KSO_WM_TAG_VERSION" val="1.0"/>
  <p:tag name="KSO_WM_BEAUTIFY_FLAG" val="#wm#"/>
  <p:tag name="KSO_WM_UNIT_ISCONTENTSTITLE" val="0"/>
  <p:tag name="KSO_WM_UNIT_ISNUMDGMTITLE" val="0"/>
  <p:tag name="KSO_WM_UNIT_PRESET_TEXT" val="添加标题"/>
  <p:tag name="KSO_WM_UNIT_NOCLEAR" val="0"/>
  <p:tag name="KSO_WM_UNIT_TYPE" val="m_h_a"/>
  <p:tag name="KSO_WM_UNIT_INDEX" val="1_2_1"/>
  <p:tag name="KSO_WM_DIAGRAM_GROUP_CODE" val="m1-1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3*m_h_i*1_3_2"/>
  <p:tag name="KSO_WM_TEMPLATE_CATEGORY" val="diagram"/>
  <p:tag name="KSO_WM_TEMPLATE_INDEX" val="20216806"/>
  <p:tag name="KSO_WM_UNIT_LAYERLEVEL" val="1_1_1"/>
  <p:tag name="KSO_WM_TAG_VERSION" val="1.0"/>
  <p:tag name="KSO_WM_BEAUTIFY_FLAG" val="#wm#"/>
  <p:tag name="KSO_WM_UNIT_TYPE" val="m_h_i"/>
  <p:tag name="KSO_WM_UNIT_INDEX" val="1_3_2"/>
  <p:tag name="KSO_WM_DIAGRAM_GROUP_CODE" val="m1-1"/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3_1"/>
  <p:tag name="KSO_WM_UNIT_ID" val="diagram20216806_3*m_h_i*1_3_1"/>
  <p:tag name="KSO_WM_TEMPLATE_CATEGORY" val="diagram"/>
  <p:tag name="KSO_WM_TEMPLATE_INDEX" val="20216806"/>
  <p:tag name="KSO_WM_UNIT_LAYERLEVEL" val="1_1_1"/>
  <p:tag name="KSO_WM_TAG_VERSION" val="1.0"/>
  <p:tag name="KSO_WM_BEAUTIFY_FLAG" val="#wm#"/>
  <p:tag name="KSO_WM_DIAGRAM_GROUP_CODE" val="m1-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3*m_h_f*1_3_1"/>
  <p:tag name="KSO_WM_TEMPLATE_CATEGORY" val="diagram"/>
  <p:tag name="KSO_WM_TEMPLATE_INDEX" val="20216806"/>
  <p:tag name="KSO_WM_UNIT_LAYERLEVEL" val="1_1_1"/>
  <p:tag name="KSO_WM_TAG_VERSION" val="1.0"/>
  <p:tag name="KSO_WM_BEAUTIFY_FLAG" val="#wm#"/>
  <p:tag name="KSO_WM_UNIT_SUBTYPE" val="a"/>
  <p:tag name="KSO_WM_UNIT_PRESET_TEXT" val="单击此处输入你的正文，文字是您思想的提炼,请尽量言简意赅的阐述观点。"/>
  <p:tag name="KSO_WM_UNIT_NOCLEAR" val="0"/>
  <p:tag name="KSO_WM_UNIT_TYPE" val="m_h_f"/>
  <p:tag name="KSO_WM_UNIT_INDEX" val="1_3_1"/>
  <p:tag name="KSO_WM_DIAGRAM_GROUP_CODE" val="m1-1"/>
  <p:tag name="KSO_WM_UNIT_TEXT_FILL_FORE_SCHEMECOLOR_INDEX_BRIGHTNESS" val="0.5"/>
  <p:tag name="KSO_WM_UNIT_TEXT_FILL_FORE_SCHEMECOLOR_INDEX" val="13"/>
  <p:tag name="KSO_WM_UNIT_TEXT_FILL_TYPE" val="1"/>
  <p:tag name="KSO_WM_UNIT_USESOURCEFORMAT_APPLY" val="1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3*m_h_a*1_3_1"/>
  <p:tag name="KSO_WM_TEMPLATE_CATEGORY" val="diagram"/>
  <p:tag name="KSO_WM_TEMPLATE_INDEX" val="20216806"/>
  <p:tag name="KSO_WM_UNIT_LAYERLEVEL" val="1_1_1"/>
  <p:tag name="KSO_WM_TAG_VERSION" val="1.0"/>
  <p:tag name="KSO_WM_BEAUTIFY_FLAG" val="#wm#"/>
  <p:tag name="KSO_WM_UNIT_ISCONTENTSTITLE" val="0"/>
  <p:tag name="KSO_WM_UNIT_ISNUMDGMTITLE" val="0"/>
  <p:tag name="KSO_WM_UNIT_PRESET_TEXT" val="添加标题"/>
  <p:tag name="KSO_WM_UNIT_NOCLEAR" val="0"/>
  <p:tag name="KSO_WM_UNIT_TYPE" val="m_h_a"/>
  <p:tag name="KSO_WM_UNIT_INDEX" val="1_3_1"/>
  <p:tag name="KSO_WM_DIAGRAM_GROUP_CODE" val="m1-1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61_1*l_h_i*1_1_2"/>
  <p:tag name="KSO_WM_TEMPLATE_CATEGORY" val="diagram"/>
  <p:tag name="KSO_WM_TEMPLATE_INDEX" val="20228761"/>
  <p:tag name="KSO_WM_UNIT_LAYERLEVEL" val="1_1_1"/>
  <p:tag name="KSO_WM_TAG_VERSION" val="1.0"/>
  <p:tag name="KSO_WM_BEAUTIFY_FLAG" val="#wm#"/>
  <p:tag name="KSO_WM_UNIT_TYPE" val="l_h_i"/>
  <p:tag name="KSO_WM_UNIT_INDEX" val="1_1_2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3*m_h_i*1_4_2"/>
  <p:tag name="KSO_WM_TEMPLATE_CATEGORY" val="diagram"/>
  <p:tag name="KSO_WM_TEMPLATE_INDEX" val="20216806"/>
  <p:tag name="KSO_WM_UNIT_LAYERLEVEL" val="1_1_1"/>
  <p:tag name="KSO_WM_TAG_VERSION" val="1.0"/>
  <p:tag name="KSO_WM_BEAUTIFY_FLAG" val="#wm#"/>
  <p:tag name="KSO_WM_UNIT_TYPE" val="m_h_i"/>
  <p:tag name="KSO_WM_UNIT_INDEX" val="1_4_2"/>
  <p:tag name="KSO_WM_DIAGRAM_GROUP_CODE" val="m1-1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4_1"/>
  <p:tag name="KSO_WM_UNIT_ID" val="diagram20216806_3*m_h_i*1_4_1"/>
  <p:tag name="KSO_WM_TEMPLATE_CATEGORY" val="diagram"/>
  <p:tag name="KSO_WM_TEMPLATE_INDEX" val="20216806"/>
  <p:tag name="KSO_WM_UNIT_LAYERLEVEL" val="1_1_1"/>
  <p:tag name="KSO_WM_TAG_VERSION" val="1.0"/>
  <p:tag name="KSO_WM_BEAUTIFY_FLAG" val="#wm#"/>
  <p:tag name="KSO_WM_DIAGRAM_GROUP_CODE" val="m1-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3*m_h_f*1_4_1"/>
  <p:tag name="KSO_WM_TEMPLATE_CATEGORY" val="diagram"/>
  <p:tag name="KSO_WM_TEMPLATE_INDEX" val="20216806"/>
  <p:tag name="KSO_WM_UNIT_LAYERLEVEL" val="1_1_1"/>
  <p:tag name="KSO_WM_TAG_VERSION" val="1.0"/>
  <p:tag name="KSO_WM_BEAUTIFY_FLAG" val="#wm#"/>
  <p:tag name="KSO_WM_UNIT_SUBTYPE" val="a"/>
  <p:tag name="KSO_WM_UNIT_PRESET_TEXT" val="单击此处输入你的正文，文字是您思想的提炼,请尽量言简意赅的阐述观点。"/>
  <p:tag name="KSO_WM_UNIT_NOCLEAR" val="0"/>
  <p:tag name="KSO_WM_UNIT_TYPE" val="m_h_f"/>
  <p:tag name="KSO_WM_UNIT_INDEX" val="1_4_1"/>
  <p:tag name="KSO_WM_DIAGRAM_GROUP_CODE" val="m1-1"/>
  <p:tag name="KSO_WM_UNIT_TEXT_FILL_FORE_SCHEMECOLOR_INDEX_BRIGHTNESS" val="0.5"/>
  <p:tag name="KSO_WM_UNIT_TEXT_FILL_FORE_SCHEMECOLOR_INDEX" val="13"/>
  <p:tag name="KSO_WM_UNIT_TEXT_FILL_TYPE" val="1"/>
  <p:tag name="KSO_WM_UNIT_USESOURCEFORMAT_APPLY" val="1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3*m_h_a*1_4_1"/>
  <p:tag name="KSO_WM_TEMPLATE_CATEGORY" val="diagram"/>
  <p:tag name="KSO_WM_TEMPLATE_INDEX" val="20216806"/>
  <p:tag name="KSO_WM_UNIT_LAYERLEVEL" val="1_1_1"/>
  <p:tag name="KSO_WM_TAG_VERSION" val="1.0"/>
  <p:tag name="KSO_WM_BEAUTIFY_FLAG" val="#wm#"/>
  <p:tag name="KSO_WM_UNIT_ISCONTENTSTITLE" val="0"/>
  <p:tag name="KSO_WM_UNIT_ISNUMDGMTITLE" val="0"/>
  <p:tag name="KSO_WM_UNIT_PRESET_TEXT" val="添加标题"/>
  <p:tag name="KSO_WM_UNIT_NOCLEAR" val="0"/>
  <p:tag name="KSO_WM_UNIT_TYPE" val="m_h_a"/>
  <p:tag name="KSO_WM_UNIT_INDEX" val="1_4_1"/>
  <p:tag name="KSO_WM_DIAGRAM_GROUP_CODE" val="m1-1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154.xml><?xml version="1.0" encoding="utf-8"?>
<p:tagLst xmlns:p="http://schemas.openxmlformats.org/presentationml/2006/main">
  <p:tag name="KSO_WM_UNIT_ISCONTENTSTITLE" val="0"/>
  <p:tag name="KSO_WM_UNIT_PRESET_TEXT" val="单击此处添加大标题内容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2918_1*a*1"/>
  <p:tag name="KSO_WM_TEMPLATE_CATEGORY" val="diagram"/>
  <p:tag name="KSO_WM_TEMPLATE_INDEX" val="20202918"/>
  <p:tag name="KSO_WM_UNIT_LAYERLEVEL" val="1"/>
  <p:tag name="KSO_WM_TAG_VERSION" val="1.0"/>
  <p:tag name="KSO_WM_BEAUTIFY_FLAG" val="#wm#"/>
  <p:tag name="KSO_WM_UNIT_ISNUMDGMTITLE" val="0"/>
  <p:tag name="KSO_WM_UNIT_TEXT_FILL_FORE_SCHEMECOLOR_INDEX_BRIGHTNESS" val="0.15"/>
  <p:tag name="KSO_WM_UNIT_TEXT_FILL_FORE_SCHEMECOLOR_INDEX" val="13"/>
  <p:tag name="KSO_WM_UNIT_TEXT_FILL_TYPE" val="1"/>
</p:tagLst>
</file>

<file path=ppt/tags/tag155.xml><?xml version="1.0" encoding="utf-8"?>
<p:tagLst xmlns:p="http://schemas.openxmlformats.org/presentationml/2006/main">
  <p:tag name="KSO_WM_SLIDE_ID" val="diagram20209037_1"/>
  <p:tag name="KSO_WM_TEMPLATE_SUBCATEGORY" val="21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09037"/>
  <p:tag name="KSO_WM_SLIDE_LAYOUT" val="d_f"/>
  <p:tag name="KSO_WM_SLIDE_LAYOUT_CNT" val="1_1"/>
  <p:tag name="KSO_WM_SLIDE_TYPE" val="text"/>
  <p:tag name="KSO_WM_SLIDE_SUBTYPE" val="picTxt"/>
  <p:tag name="KSO_WM_SLIDE_SIZE" val="884*879"/>
  <p:tag name="KSO_WM_SLIDE_POSITION" val="36*-170"/>
  <p:tag name="KSO_WM_TEMPLATE_MASTER_TYPE" val="0"/>
  <p:tag name="KSO_WM_TEMPLATE_COLOR_TYPE" val="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04:50&quot;,&quot;maxSize&quot;:{&quot;size1&quot;:42.2},&quot;minSize&quot;:{&quot;size1&quot;:31.2},&quot;normalSize&quot;:{&quot;size1&quot;:31.2},&quot;subLayout&quot;:[{&quot;id&quot;:&quot;2021-04-01T15:04:50&quot;,&quot;margin&quot;:{&quot;bottom&quot;:0.0260000042617321,&quot;left&quot;:3.457000255584717,&quot;right&quot;:3.315999984741211,&quot;top&quot;:2.117000102996826},&quot;type&quot;:0},{&quot;id&quot;:&quot;2021-04-01T15:04:50&quot;,&quot;margin&quot;:{&quot;bottom&quot;:2.5399999618530273,&quot;left&quot;:3.38700008392334,&quot;right&quot;:3.385999917984009,&quot;top&quot;:1.6670000553131104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2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big_font&quot;:true,&quot;fill_id&quot;:&quot;89881773e3c341c1ab689e24c79864c5&quot;,&quot;fill_align&quot;:&quot;lm&quot;,&quot;chip_types&quot;:[&quot;text&quot;,&quot;header&quot;]},{&quot;text_align&quot;:&quot;lm&quot;,&quot;text_direction&quot;:&quot;horizontal&quot;,&quot;support_big_font&quot;:true,&quot;fill_id&quot;:&quot;7358526a601f4bc69a33a53d7bc8b819&quot;,&quot;fill_align&quot;:&quot;lm&quot;,&quot;chip_types&quot;:[&quot;diagram&quot;,&quot;pictext&quot;,&quot;text&quot;,&quot;picture&quot;,&quot;chart&quot;,&quot;table&quot;,&quot;video&quot;]}]]"/>
  <p:tag name="KSO_WM_CHIP_XID" val="5efd969281ee359a788b1dd8"/>
  <p:tag name="KSO_WM_CHIP_DECFILLPROP" val="[]"/>
  <p:tag name="KSO_WM_SLIDE_CAN_ADD_NAVIGATION" val="1"/>
  <p:tag name="KSO_WM_CHIP_GROUPID" val="5efd969281ee359a788b1dd7"/>
  <p:tag name="KSO_WM_SLIDE_BK_DARK_LIGHT" val="2"/>
  <p:tag name="KSO_WM_SLIDE_BACKGROUND_TYPE" val="general"/>
  <p:tag name="KSO_WM_SLIDE_SUPPORT_FEATURE_TYPE" val="0"/>
  <p:tag name="KSO_WM_TEMPLATE_ASSEMBLE_XID" val="60656e884054ed1e2fb7fadd"/>
  <p:tag name="KSO_WM_TEMPLATE_ASSEMBLE_GROUPID" val="60656e884054ed1e2fb7fadd"/>
</p:tagLst>
</file>

<file path=ppt/tags/tag156.xml><?xml version="1.0" encoding="utf-8"?>
<p:tagLst xmlns:p="http://schemas.openxmlformats.org/presentationml/2006/main">
  <p:tag name="KSO_WM_UNIT_PLACING_PICTURE_USER_VIEWPORT" val="{&quot;height&quot;:4381.157480314961,&quot;width&quot;:5689.546456692913}"/>
</p:tagLst>
</file>

<file path=ppt/tags/tag157.xml><?xml version="1.0" encoding="utf-8"?>
<p:tagLst xmlns:p="http://schemas.openxmlformats.org/presentationml/2006/main">
  <p:tag name="KSO_WM_UNIT_PLACING_PICTURE_USER_VIEWPORT" val="{&quot;height&quot;:4381.157480314961,&quot;width&quot;:5621.735433070866}"/>
</p:tagLst>
</file>

<file path=ppt/tags/tag158.xml><?xml version="1.0" encoding="utf-8"?>
<p:tagLst xmlns:p="http://schemas.openxmlformats.org/presentationml/2006/main">
  <p:tag name="KSO_WM_UNIT_ISCONTENTSTITLE" val="0"/>
  <p:tag name="KSO_WM_UNIT_PRESET_TEXT" val="单击此处添加大标题内容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2918_1*a*1"/>
  <p:tag name="KSO_WM_TEMPLATE_CATEGORY" val="diagram"/>
  <p:tag name="KSO_WM_TEMPLATE_INDEX" val="20202918"/>
  <p:tag name="KSO_WM_UNIT_LAYERLEVEL" val="1"/>
  <p:tag name="KSO_WM_TAG_VERSION" val="1.0"/>
  <p:tag name="KSO_WM_BEAUTIFY_FLAG" val="#wm#"/>
  <p:tag name="KSO_WM_UNIT_ISNUMDGMTITLE" val="0"/>
  <p:tag name="KSO_WM_UNIT_TEXT_FILL_FORE_SCHEMECOLOR_INDEX_BRIGHTNESS" val="0.15"/>
  <p:tag name="KSO_WM_UNIT_TEXT_FILL_FORE_SCHEMECOLOR_INDEX" val="13"/>
  <p:tag name="KSO_WM_UNIT_TEXT_FILL_TYPE" val="1"/>
</p:tagLst>
</file>

<file path=ppt/tags/tag159.xml><?xml version="1.0" encoding="utf-8"?>
<p:tagLst xmlns:p="http://schemas.openxmlformats.org/presentationml/2006/main">
  <p:tag name="KSO_WM_UNIT_SM_LIMIT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7607_1*i*1"/>
  <p:tag name="KSO_WM_TEMPLATE_CATEGORY" val="diagram"/>
  <p:tag name="KSO_WM_TEMPLATE_INDEX" val="20207607"/>
  <p:tag name="KSO_WM_UNIT_LAYERLEVEL" val="1"/>
  <p:tag name="KSO_WM_TAG_VERSION" val="1.0"/>
  <p:tag name="KSO_WM_BEAUTIFY_FLAG" val="#wm#"/>
  <p:tag name="KSO_WM_UNIT_BLOCK" val="0"/>
  <p:tag name="KSO_WM_UNIT_DECORATE_INFO" val="{&quot;DecorateInfoX&quot;:{&quot;IsLeft&quot;:false,&quot;IsRight&quot;:false,&quot;IsAbs&quot;:false},&quot;DecorateInfoY&quot;:{&quot;IsTop&quot;:false,&quot;IsBottom&quot;:false,&quot;IsAbs&quot;:false},&quot;DecorateInfoW&quot;:{&quot;IsAbs&quot;:true},&quot;DecorateInfoH&quot;:{&quot;IsAbs&quot;:true}}"/>
  <p:tag name="KSO_WM_CHIP_GROUPID" val="5e757c8069be4861f5f86138"/>
  <p:tag name="KSO_WM_CHIP_XID" val="5e757c8069be4861f5f86139"/>
  <p:tag name="KSO_WM_UNIT_FILL_FORE_SCHEMECOLOR_INDEX_BRIGHTNESS" val="0.8"/>
  <p:tag name="KSO_WM_UNIT_FILL_FORE_SCHEMECOLOR_INDEX" val="5"/>
  <p:tag name="KSO_WM_UNIT_FILL_BACK_SCHEMECOLOR_INDEX_BRIGHTNESS" val="0"/>
  <p:tag name="KSO_WM_UNIT_FILL_BACK_SCHEMECOLOR_INDEX" val="14"/>
  <p:tag name="KSO_WM_UNIT_FILL_TYPE" val="2"/>
  <p:tag name="KSO_WM_UNIT_TEXT_FILL_FORE_SCHEMECOLOR_INDEX_BRIGHTNESS" val="0"/>
  <p:tag name="KSO_WM_UNIT_TEXT_FILL_FORE_SCHEMECOLOR_INDEX" val="2"/>
  <p:tag name="KSO_WM_UNIT_TEXT_FILL_TYPE" val="1"/>
  <p:tag name="KSO_WM_UNIT_VALUE" val="423"/>
  <p:tag name="KSO_WM_TEMPLATE_ASSEMBLE_XID" val="5ee986149390e3092d7977ce"/>
  <p:tag name="KSO_WM_TEMPLATE_ASSEMBLE_GROUPID" val="5ee986149390e3092d7977ce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61_1*l_h_i*1_1_3"/>
  <p:tag name="KSO_WM_TEMPLATE_CATEGORY" val="diagram"/>
  <p:tag name="KSO_WM_TEMPLATE_INDEX" val="20228761"/>
  <p:tag name="KSO_WM_UNIT_LAYERLEVEL" val="1_1_1"/>
  <p:tag name="KSO_WM_TAG_VERSION" val="1.0"/>
  <p:tag name="KSO_WM_BEAUTIFY_FLAG" val="#wm#"/>
  <p:tag name="KSO_WM_UNIT_TYPE" val="l_h_i"/>
  <p:tag name="KSO_WM_UNIT_INDEX" val="1_1_3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-0.25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130"/>
  <p:tag name="KSO_WM_UNIT_FILL_GRADIENT_Direction" val="-2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60.xml><?xml version="1.0" encoding="utf-8"?>
<p:tagLst xmlns:p="http://schemas.openxmlformats.org/presentationml/2006/main">
  <p:tag name="KSO_WM_UNIT_SM_LIMIT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7607_1*i*2"/>
  <p:tag name="KSO_WM_TEMPLATE_CATEGORY" val="diagram"/>
  <p:tag name="KSO_WM_TEMPLATE_INDEX" val="20207607"/>
  <p:tag name="KSO_WM_UNIT_LAYERLEVEL" val="1"/>
  <p:tag name="KSO_WM_TAG_VERSION" val="1.0"/>
  <p:tag name="KSO_WM_BEAUTIFY_FLAG" val="#wm#"/>
  <p:tag name="KSO_WM_UNIT_BLOCK" val="0"/>
  <p:tag name="KSO_WM_UNIT_DECORATE_INFO" val="{&quot;DecorateInfoX&quot;:{&quot;IsLeft&quot;:false,&quot;IsRight&quot;:false,&quot;IsAbs&quot;:false},&quot;DecorateInfoY&quot;:{&quot;IsTop&quot;:false,&quot;IsBottom&quot;:false,&quot;IsAbs&quot;:false},&quot;DecorateInfoW&quot;:{&quot;IsAbs&quot;:true},&quot;DecorateInfoH&quot;:{&quot;IsAbs&quot;:true}}"/>
  <p:tag name="KSO_WM_CHIP_GROUPID" val="5e757c8069be4861f5f86138"/>
  <p:tag name="KSO_WM_CHIP_XID" val="5e757c8069be4861f5f86139"/>
  <p:tag name="KSO_WM_UNIT_FILL_FORE_SCHEMECOLOR_INDEX_BRIGHTNESS" val="0.8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8"/>
  <p:tag name="KSO_WM_TEMPLATE_ASSEMBLE_XID" val="5ee986149390e3092d7977ce"/>
  <p:tag name="KSO_WM_TEMPLATE_ASSEMBLE_GROUPID" val="5ee986149390e3092d7977ce"/>
</p:tagLst>
</file>

<file path=ppt/tags/tag16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7607_1*a*1"/>
  <p:tag name="KSO_WM_TEMPLATE_CATEGORY" val="diagram"/>
  <p:tag name="KSO_WM_TEMPLATE_INDEX" val="2020760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78b294dcdfae473aa2074f2a3ff03030"/>
  <p:tag name="KSO_WM_ASSEMBLE_CHIP_INDEX" val="75aa8aa4773f48f188105cb45ada8ec2"/>
  <p:tag name="KSO_WM_UNIT_TEXT_FILL_FORE_SCHEMECOLOR_INDEX_BRIGHTNESS" val="0"/>
  <p:tag name="KSO_WM_UNIT_TEXT_FILL_FORE_SCHEMECOLOR_INDEX" val="13"/>
  <p:tag name="KSO_WM_UNIT_TEXT_FILL_TYPE" val="1"/>
  <p:tag name="KSO_WM_TEMPLATE_ASSEMBLE_XID" val="5ee986149390e3092d7977ce"/>
  <p:tag name="KSO_WM_TEMPLATE_ASSEMBLE_GROUPID" val="5ee986149390e3092d7977ce"/>
  <p:tag name="KSO_WM_UNIT_SMARTLAYOUT_COMPRESS_INFO" val="{&#10;    &quot;id&quot;: &quot;2020-06-17T10:55:20&quot;,&#10;    &quot;max&quot;: 0,&#10;    &quot;topChanged&quot;: 0&#10;}&#10;"/>
  <p:tag name="KSO_WM_UNIT_LAST_MAX_FONTSIZE" val="760"/>
</p:tagLst>
</file>

<file path=ppt/tags/tag162.xml><?xml version="1.0" encoding="utf-8"?>
<p:tagLst xmlns:p="http://schemas.openxmlformats.org/presentationml/2006/main">
  <p:tag name="KSO_WM_UNIT_PLACING_PICTURE_USER_VIEWPORT" val="{&quot;height&quot;:5017.088188976378,&quot;width&quot;:3762.374803149606}"/>
  <p:tag name="KSO_WM_UNIT_VALUE" val="1058*1438"/>
  <p:tag name="KSO_WM_UNIT_HIGHLIGHT" val="0"/>
  <p:tag name="KSO_WM_UNIT_DIAGRAM_ISNUMVISUAL" val="0"/>
  <p:tag name="KSO_WM_UNIT_DIAGRAM_ISREFERUNIT" val="0"/>
  <p:tag name="KSO_WM_UNIT_TYPE" val="d"/>
  <p:tag name="KSO_WM_UNIT_INDEX" val="1"/>
  <p:tag name="KSO_WM_UNIT_ID" val="diagram20207607_1*d*1"/>
  <p:tag name="KSO_WM_TEMPLATE_CATEGORY" val="diagram"/>
  <p:tag name="KSO_WM_TEMPLATE_INDEX" val="20207607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8de81cc6ea264345b3b91524b58d055d"/>
  <p:tag name="KSO_WM_ASSEMBLE_CHIP_INDEX" val="d87d0ab90b0346f3b7e3404612c547d3"/>
  <p:tag name="KSO_WM_UNIT_PLACING_PICTURE" val="d87d0ab90b0346f3b7e3404612c547d3"/>
  <p:tag name="KSO_WM_UNIT_SUPPORT_UNIT_TYPE" val="[&quot;θ&quot;]"/>
  <p:tag name="KSO_WM_TEMPLATE_ASSEMBLE_XID" val="5ee986149390e3092d7977ce"/>
  <p:tag name="KSO_WM_TEMPLATE_ASSEMBLE_GROUPID" val="5ee986149390e3092d7977ce"/>
  <p:tag name="KSO_WM_UNIT_PLACING_PICTURE_INFO" val="{&quot;code&quot;:&quot;a&quot;,&quot;full_picture&quot;:true,&quot;last_full_picture&quot;:&quot;a&quot;,&quot;margin&quot;:{&quot;bottom&quot;:16.209690687429983,&quot;top&quot;:15.444454100879241},&quot;scheme&quot;:&quot;2-0&quot;,&quot;spacing&quot;:5}"/>
  <p:tag name="KSO_WM_UNIT_PLACING_PICTURE_USER_VIEWPORT_SMARTMENU" val="{&quot;height&quot;:4226.811513413502,&quot;width&quot;:3111.7725830078125}"/>
  <p:tag name="KSO_WM_UNIT_PLACING_PICTURE_USER_RELATIVERECTANGLE_SMARTMENU" val="{&quot;bottom&quot;:0,&quot;left&quot;:0,&quot;right&quot;:0,&quot;top&quot;:0}"/>
</p:tagLst>
</file>

<file path=ppt/tags/tag163.xml><?xml version="1.0" encoding="utf-8"?>
<p:tagLst xmlns:p="http://schemas.openxmlformats.org/presentationml/2006/main">
  <p:tag name="KSO_WM_UNIT_PLACING_PICTURE_USER_VIEWPORT" val="{&quot;height&quot;:4937.675590551181,&quot;width&quot;:3702.374803149606}"/>
  <p:tag name="KSO_WM_UNIT_VALUE" val="1058*1438"/>
  <p:tag name="KSO_WM_UNIT_HIGHLIGHT" val="0"/>
  <p:tag name="KSO_WM_UNIT_DIAGRAM_ISNUMVISUAL" val="0"/>
  <p:tag name="KSO_WM_UNIT_DIAGRAM_ISREFERUNIT" val="0"/>
  <p:tag name="KSO_WM_UNIT_TYPE" val="d"/>
  <p:tag name="KSO_WM_UNIT_INDEX" val="1"/>
  <p:tag name="KSO_WM_UNIT_ID" val="diagram20207607_1*d*1"/>
  <p:tag name="KSO_WM_TEMPLATE_CATEGORY" val="diagram"/>
  <p:tag name="KSO_WM_TEMPLATE_INDEX" val="20207607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8de81cc6ea264345b3b91524b58d055d"/>
  <p:tag name="KSO_WM_ASSEMBLE_CHIP_INDEX" val="d87d0ab90b0346f3b7e3404612c547d3"/>
  <p:tag name="KSO_WM_UNIT_PLACING_PICTURE" val="d87d0ab90b0346f3b7e3404612c547d3"/>
  <p:tag name="KSO_WM_UNIT_SUPPORT_UNIT_TYPE" val="[&quot;θ&quot;]"/>
  <p:tag name="KSO_WM_TEMPLATE_ASSEMBLE_XID" val="5ee986149390e3092d7977ce"/>
  <p:tag name="KSO_WM_TEMPLATE_ASSEMBLE_GROUPID" val="5ee986149390e3092d7977ce"/>
  <p:tag name="KSO_WM_UNIT_PLACING_PICTURE_INFO" val="{&quot;code&quot;:&quot;a&quot;,&quot;full_picture&quot;:true,&quot;last_full_picture&quot;:&quot;a&quot;,&quot;margin&quot;:{&quot;bottom&quot;:16.209690687429983,&quot;top&quot;:15.444454100879241},&quot;scheme&quot;:&quot;2-0&quot;,&quot;spacing&quot;:5}"/>
  <p:tag name="KSO_WM_UNIT_PLACING_PICTURE_USER_VIEWPORT_SMARTMENU" val="{&quot;height&quot;:4226.811513413502,&quot;width&quot;:3111.7725830078125}"/>
  <p:tag name="KSO_WM_UNIT_PLACING_PICTURE_USER_RELATIVERECTANGLE_SMARTMENU" val="{&quot;bottom&quot;:0,&quot;left&quot;:0,&quot;right&quot;:0,&quot;top&quot;:0}"/>
</p:tagLst>
</file>

<file path=ppt/tags/tag164.xml><?xml version="1.0" encoding="utf-8"?>
<p:tagLst xmlns:p="http://schemas.openxmlformats.org/presentationml/2006/main">
  <p:tag name="KSO_WM_UNIT_PICTURE_TOWARD" val="1"/>
  <p:tag name="KSO_WM_UNIT_PICTURE_DOCKSIDE" val="cb,rm,l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"/>
  <p:tag name="KSO_WM_UNIT_ID" val="diagram20215455_1*ζ_h_i*1_1_1"/>
  <p:tag name="KSO_WM_TEMPLATE_CATEGORY" val="diagram"/>
  <p:tag name="KSO_WM_TEMPLATE_INDEX" val="20215455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65.xml><?xml version="1.0" encoding="utf-8"?>
<p:tagLst xmlns:p="http://schemas.openxmlformats.org/presentationml/2006/main">
  <p:tag name="KSO_WM_UNIT_PICTURE_TOWARD" val="1"/>
  <p:tag name="KSO_WM_UNIT_PICTURE_DOCKSIDE" val="cb,rm,l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2"/>
  <p:tag name="KSO_WM_UNIT_ID" val="diagram20215455_1*ζ_h_i*1_1_2"/>
  <p:tag name="KSO_WM_TEMPLATE_CATEGORY" val="diagram"/>
  <p:tag name="KSO_WM_TEMPLATE_INDEX" val="20215455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66.xml><?xml version="1.0" encoding="utf-8"?>
<p:tagLst xmlns:p="http://schemas.openxmlformats.org/presentationml/2006/main">
  <p:tag name="KSO_WM_UNIT_PICTURE_TOWARD" val="1"/>
  <p:tag name="KSO_WM_UNIT_PICTURE_DOCKSIDE" val="cb,rm,l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3"/>
  <p:tag name="KSO_WM_UNIT_ID" val="diagram20215455_1*ζ_h_i*1_1_3"/>
  <p:tag name="KSO_WM_TEMPLATE_CATEGORY" val="diagram"/>
  <p:tag name="KSO_WM_TEMPLATE_INDEX" val="20215455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67.xml><?xml version="1.0" encoding="utf-8"?>
<p:tagLst xmlns:p="http://schemas.openxmlformats.org/presentationml/2006/main">
  <p:tag name="KSO_WM_UNIT_PICTURE_TOWARD" val="1"/>
  <p:tag name="KSO_WM_UNIT_PICTURE_DOCKSIDE" val="cb,rm,lm"/>
  <p:tag name="KSO_WM_UNIT_VALUE" val="1014*79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3"/>
  <p:tag name="KSO_WM_UNIT_ID" val="diagram20215455_1*ζ_h_d*1_1_3"/>
  <p:tag name="KSO_WM_TEMPLATE_CATEGORY" val="diagram"/>
  <p:tag name="KSO_WM_TEMPLATE_INDEX" val="20215455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</p:tagLst>
</file>

<file path=ppt/tags/tag168.xml><?xml version="1.0" encoding="utf-8"?>
<p:tagLst xmlns:p="http://schemas.openxmlformats.org/presentationml/2006/main">
  <p:tag name="KSO_WM_UNIT_PICTURE_TOWARD" val="1"/>
  <p:tag name="KSO_WM_UNIT_PICTURE_DOCKSIDE" val="cb,rm,lm"/>
  <p:tag name="KSO_WM_UNIT_VALUE" val="879*106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diagram20215455_1*ζ_h_d*1_1_1"/>
  <p:tag name="KSO_WM_TEMPLATE_CATEGORY" val="diagram"/>
  <p:tag name="KSO_WM_TEMPLATE_INDEX" val="20215455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</p:tagLst>
</file>

<file path=ppt/tags/tag169.xml><?xml version="1.0" encoding="utf-8"?>
<p:tagLst xmlns:p="http://schemas.openxmlformats.org/presentationml/2006/main">
  <p:tag name="KSO_WM_UNIT_PICTURE_TOWARD" val="1"/>
  <p:tag name="KSO_WM_UNIT_PICTURE_DOCKSIDE" val="cb,rm,lm"/>
  <p:tag name="KSO_WM_UNIT_VALUE" val="865*1302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2"/>
  <p:tag name="KSO_WM_UNIT_ID" val="diagram20215455_1*ζ_h_d*1_1_2"/>
  <p:tag name="KSO_WM_TEMPLATE_CATEGORY" val="diagram"/>
  <p:tag name="KSO_WM_TEMPLATE_INDEX" val="20215455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</p:tagLst>
</file>

<file path=ppt/tags/tag17.xml><?xml version="1.0" encoding="utf-8"?>
<p:tagLst xmlns:p="http://schemas.openxmlformats.org/presentationml/2006/main">
  <p:tag name="KSO_WM_UNIT_SUBTYPE" val="a"/>
  <p:tag name="KSO_WM_UNIT_PRESET_TEXT" val="点击此处输入你的正文，文字是您思想的提炼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28761_1*l_h_f*1_1_1"/>
  <p:tag name="KSO_WM_TEMPLATE_CATEGORY" val="diagram"/>
  <p:tag name="KSO_WM_TEMPLATE_INDEX" val="20228761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7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038_1*a*1"/>
  <p:tag name="KSO_WM_TEMPLATE_CATEGORY" val="diagram"/>
  <p:tag name="KSO_WM_TEMPLATE_INDEX" val="20217038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40215ca71f914d1ab0bb406381b5826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70cda324913a4b21b25f604e6c385f75"/>
  <p:tag name="KSO_WM_UNIT_TEXT_FILL_FORE_SCHEMECOLOR_INDEX_BRIGHTNESS" val="0"/>
  <p:tag name="KSO_WM_UNIT_TEXT_FILL_FORE_SCHEMECOLOR_INDEX" val="13"/>
  <p:tag name="KSO_WM_UNIT_TEXT_FILL_TYPE" val="1"/>
  <p:tag name="KSO_WM_TEMPLATE_ASSEMBLE_XID" val="6065703f4054ed1e2fb81499"/>
  <p:tag name="KSO_WM_TEMPLATE_ASSEMBLE_GROUPID" val="6065703f4054ed1e2fb81499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4735_1*i*1"/>
  <p:tag name="KSO_WM_TEMPLATE_CATEGORY" val="diagram"/>
  <p:tag name="KSO_WM_TEMPLATE_INDEX" val="2021473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3c4afa0b5caa43f38b74808b5513ba5f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CHIP_GROUPID" val="5f71a4e3747e3ea6e293b256"/>
  <p:tag name="KSO_WM_CHIP_XID" val="5f71a4e3747e3ea6e293b25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TEMPLATE_ASSEMBLE_XID" val="60656f654054ed1e2fb80948"/>
  <p:tag name="KSO_WM_TEMPLATE_ASSEMBLE_GROUPID" val="60656f654054ed1e2fb80948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4735_1*i*2"/>
  <p:tag name="KSO_WM_TEMPLATE_CATEGORY" val="diagram"/>
  <p:tag name="KSO_WM_TEMPLATE_INDEX" val="2021473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15e80c0773834399a13599e79356248b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CHIP_GROUPID" val="5f71a4e3747e3ea6e293b256"/>
  <p:tag name="KSO_WM_CHIP_XID" val="5f71a4e3747e3ea6e293b25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TEMPLATE_ASSEMBLE_XID" val="60656f654054ed1e2fb80948"/>
  <p:tag name="KSO_WM_TEMPLATE_ASSEMBLE_GROUPID" val="60656f654054ed1e2fb80948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4735_1*i*3"/>
  <p:tag name="KSO_WM_TEMPLATE_CATEGORY" val="diagram"/>
  <p:tag name="KSO_WM_TEMPLATE_INDEX" val="2021473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e2649454f1f349029e6f455142f4ee7e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CHIP_GROUPID" val="5f71a4e3747e3ea6e293b256"/>
  <p:tag name="KSO_WM_CHIP_XID" val="5f71a4e3747e3ea6e293b25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TEMPLATE_ASSEMBLE_XID" val="60656f654054ed1e2fb80948"/>
  <p:tag name="KSO_WM_TEMPLATE_ASSEMBLE_GROUPID" val="60656f654054ed1e2fb80948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4735_1*i*4"/>
  <p:tag name="KSO_WM_TEMPLATE_CATEGORY" val="diagram"/>
  <p:tag name="KSO_WM_TEMPLATE_INDEX" val="2021473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eb7849fb6e2d4740bbea23af99150873"/>
  <p:tag name="KSO_WM_UNIT_DECORATE_INFO" val="{&quot;ReferentInfo&quot;:{&quot;Id&quot;:&quot;slide&quot;,&quot;X&quot;:{&quot;Pos&quot;:0},&quot;Y&quot;:{&quot;Pos&quot;:2}},&quot;DecorateInfoX&quot;:{&quot;Pos&quot;:0,&quot;IsAbs&quot;:false},&quot;DecorateInfoY&quot;:{&quot;Pos&quot;:2,&quot;IsAbs&quot;:false},&quot;DecorateInfoW&quot;:{&quot;IsAbs&quot;:false},&quot;DecorateInfoH&quot;:{&quot;IsAbs&quot;:false},&quot;whChangeMode&quot;:1}"/>
  <p:tag name="KSO_WM_CHIP_GROUPID" val="5f71a4e3747e3ea6e293b256"/>
  <p:tag name="KSO_WM_CHIP_XID" val="5f71a4e3747e3ea6e293b25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48"/>
  <p:tag name="KSO_WM_TEMPLATE_ASSEMBLE_XID" val="60656f654054ed1e2fb80948"/>
  <p:tag name="KSO_WM_TEMPLATE_ASSEMBLE_GROUPID" val="60656f654054ed1e2fb80948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4735_1*i*5"/>
  <p:tag name="KSO_WM_TEMPLATE_CATEGORY" val="diagram"/>
  <p:tag name="KSO_WM_TEMPLATE_INDEX" val="2021473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1db9c723d5a24b58ab96c856c0cd4eb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f71a4e3747e3ea6e293b256"/>
  <p:tag name="KSO_WM_CHIP_XID" val="5f71a4e3747e3ea6e293b257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6f654054ed1e2fb80948"/>
  <p:tag name="KSO_WM_TEMPLATE_ASSEMBLE_GROUPID" val="60656f654054ed1e2fb80948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4735_1*i*6"/>
  <p:tag name="KSO_WM_TEMPLATE_CATEGORY" val="diagram"/>
  <p:tag name="KSO_WM_TEMPLATE_INDEX" val="2021473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17a9342137704ba59401a0f97caba8f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f71a4e3747e3ea6e293b256"/>
  <p:tag name="KSO_WM_CHIP_XID" val="5f71a4e3747e3ea6e293b25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VALUE" val="6"/>
  <p:tag name="KSO_WM_TEMPLATE_ASSEMBLE_XID" val="60656f654054ed1e2fb80948"/>
  <p:tag name="KSO_WM_TEMPLATE_ASSEMBLE_GROUPID" val="60656f654054ed1e2fb80948"/>
</p:tagLst>
</file>

<file path=ppt/tags/tag17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4735_1*a*1"/>
  <p:tag name="KSO_WM_TEMPLATE_CATEGORY" val="diagram"/>
  <p:tag name="KSO_WM_TEMPLATE_INDEX" val="20214735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940597a18a734611a5d7bf58dd3bf7e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6b789dd1ad24475380ff299f96381ce9"/>
  <p:tag name="KSO_WM_UNIT_TEXT_FILL_FORE_SCHEMECOLOR_INDEX_BRIGHTNESS" val="0"/>
  <p:tag name="KSO_WM_UNIT_TEXT_FILL_FORE_SCHEMECOLOR_INDEX" val="13"/>
  <p:tag name="KSO_WM_UNIT_TEXT_FILL_TYPE" val="1"/>
  <p:tag name="KSO_WM_TEMPLATE_ASSEMBLE_XID" val="60656f654054ed1e2fb80948"/>
  <p:tag name="KSO_WM_TEMPLATE_ASSEMBLE_GROUPID" val="60656f654054ed1e2fb80948"/>
</p:tagLst>
</file>

<file path=ppt/tags/tag178.xml><?xml version="1.0" encoding="utf-8"?>
<p:tagLst xmlns:p="http://schemas.openxmlformats.org/presentationml/2006/main">
  <p:tag name="PA" val="v5.2.4"/>
  <p:tag name="RESOURCELIBID_ANIM" val="557348"/>
  <p:tag name="KSO_WM_UNIT_DIAGRAM_MODELTYPE" val="flashPicture"/>
  <p:tag name="KSO_WM_UNIT_VALUE" val="1269*186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d"/>
  <p:tag name="KSO_WM_UNIT_INDEX" val="1"/>
  <p:tag name="KSO_WM_UNIT_ID" val="diagram20214735_1*d*1"/>
  <p:tag name="KSO_WM_TEMPLATE_CATEGORY" val="diagram"/>
  <p:tag name="KSO_WM_TEMPLATE_INDEX" val="20214735"/>
  <p:tag name="KSO_WM_UNIT_LAYERLEVEL" val="1"/>
  <p:tag name="KSO_WM_TAG_VERSION" val="1.0"/>
  <p:tag name="KSO_WM_BEAUTIFY_FLAG" val="#wm#"/>
  <p:tag name="KSO_WM_UNIT_FLASH_PICTURE_RATE" val="2"/>
  <p:tag name="KSO_WM_UNIT_PLACING_PICTURE_USER_VIEWPORT" val="{&quot;height&quot;:5696.962204724409,&quot;width&quot;:7595.949606299212}"/>
  <p:tag name="KSO_WM_CHIP_GROUPID" val="5e7310da9a230a26b9e88a19"/>
  <p:tag name="KSO_WM_CHIP_XID" val="5e7310da9a230a26b9e88a1a"/>
  <p:tag name="KSO_WM_UNIT_DEC_AREA_ID" val="020d0f849bdf406f973cebb2f0e4189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f8216d90b9e4e41be9c80d8948af3b0"/>
  <p:tag name="KSO_WM_UNIT_PLACING_PICTURE" val="4f8216d90b9e4e41be9c80d8948af3b0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f654054ed1e2fb80948"/>
  <p:tag name="KSO_WM_TEMPLATE_ASSEMBLE_GROUPID" val="60656f654054ed1e2fb80948"/>
  <p:tag name="KSO_WM_UNIT_PLACING_PICTURE_INFO" val="{&quot;code&quot;:&quot;&quot;,&quot;full_picture&quot;:false,&quot;scheme&quot;:&quot;2-0&quot;,&quot;spacing&quot;:5}"/>
  <p:tag name="KSO_WM_UNIT_PLACING_PICTURE_USER_VIEWPORT_SMARTMENU" val="{&quot;height&quot;:5400.0299072265625,&quot;width&quot;:3516.7802124023438}"/>
  <p:tag name="KSO_WM_UNIT_PLACING_PICTURE_USER_RELATIVERECTANGLE_SMARTMENU" val="{&quot;bottom&quot;:0,&quot;left&quot;:0.0658320079923964,&quot;right&quot;:0.0658320079923964,&quot;top&quot;:0}"/>
  <p:tag name="KSO_WM_UNIT_USESOURCEFORMAT_APPLY" val="1"/>
</p:tagLst>
</file>

<file path=ppt/tags/tag179.xml><?xml version="1.0" encoding="utf-8"?>
<p:tagLst xmlns:p="http://schemas.openxmlformats.org/presentationml/2006/main">
  <p:tag name="PA" val="v5.2.4"/>
  <p:tag name="RESOURCELIBID_ANIM" val="557348"/>
  <p:tag name="KSO_WM_UNIT_DIAGRAM_MODELTYPE" val="flashPicture"/>
  <p:tag name="KSO_WM_UNIT_VALUE" val="1269*186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d"/>
  <p:tag name="KSO_WM_UNIT_INDEX" val="1"/>
  <p:tag name="KSO_WM_UNIT_ID" val="diagram20214735_1*d*1"/>
  <p:tag name="KSO_WM_TEMPLATE_CATEGORY" val="diagram"/>
  <p:tag name="KSO_WM_TEMPLATE_INDEX" val="20214735"/>
  <p:tag name="KSO_WM_UNIT_LAYERLEVEL" val="1"/>
  <p:tag name="KSO_WM_TAG_VERSION" val="1.0"/>
  <p:tag name="KSO_WM_BEAUTIFY_FLAG" val="#wm#"/>
  <p:tag name="KSO_WM_UNIT_FLASH_PICTURE_RATE" val="2"/>
  <p:tag name="KSO_WM_UNIT_PLACING_PICTURE_USER_VIEWPORT" val="{&quot;height&quot;:5696.962204724409,&quot;width&quot;:7595.949606299212}"/>
  <p:tag name="KSO_WM_CHIP_GROUPID" val="5e7310da9a230a26b9e88a19"/>
  <p:tag name="KSO_WM_CHIP_XID" val="5e7310da9a230a26b9e88a1a"/>
  <p:tag name="KSO_WM_UNIT_DEC_AREA_ID" val="020d0f849bdf406f973cebb2f0e4189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f8216d90b9e4e41be9c80d8948af3b0"/>
  <p:tag name="KSO_WM_UNIT_PLACING_PICTURE" val="4f8216d90b9e4e41be9c80d8948af3b0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f654054ed1e2fb80948"/>
  <p:tag name="KSO_WM_TEMPLATE_ASSEMBLE_GROUPID" val="60656f654054ed1e2fb80948"/>
  <p:tag name="KSO_WM_UNIT_PLACING_PICTURE_INFO" val="{&quot;code&quot;:&quot;&quot;,&quot;full_picture&quot;:false,&quot;scheme&quot;:&quot;2-0&quot;,&quot;spacing&quot;:5}"/>
  <p:tag name="KSO_WM_UNIT_PLACING_PICTURE_USER_VIEWPORT_SMARTMENU" val="{&quot;height&quot;:5400.0299072265625,&quot;width&quot;:3516.7802124023438}"/>
  <p:tag name="KSO_WM_UNIT_PLACING_PICTURE_USER_RELATIVERECTANGLE_SMARTMENU" val="{&quot;bottom&quot;:0,&quot;left&quot;:0.255780504495723,&quot;right&quot;:0.255780504495723,&quot;top&quot;:0}"/>
  <p:tag name="KSO_WM_UNIT_USESOURCEFORMAT_APPLY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61_1*l_h_i*1_2_2"/>
  <p:tag name="KSO_WM_TEMPLATE_CATEGORY" val="diagram"/>
  <p:tag name="KSO_WM_TEMPLATE_INDEX" val="20228761"/>
  <p:tag name="KSO_WM_UNIT_LAYERLEVEL" val="1_1_1"/>
  <p:tag name="KSO_WM_TAG_VERSION" val="1.0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80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"/>
  <p:tag name="KSO_WM_UNIT_ID" val="diagram20216714_1*ζ_h_i*1_1_1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81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4"/>
  <p:tag name="KSO_WM_UNIT_ID" val="diagram20216714_1*ζ_h_i*1_1_4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LINE_FORE_SCHEMECOLOR_INDEX_BRIGHTNESS" val="0.6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82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8"/>
  <p:tag name="KSO_WM_UNIT_ID" val="diagram20216714_1*ζ_h_i*1_1_8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LINE_FORE_SCHEMECOLOR_INDEX_BRIGHTNESS" val="0.6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83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9"/>
  <p:tag name="KSO_WM_UNIT_ID" val="diagram20216714_1*ζ_h_i*1_1_9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LINE_FORE_SCHEMECOLOR_INDEX_BRIGHTNESS" val="0.6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84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0"/>
  <p:tag name="KSO_WM_UNIT_ID" val="diagram20216714_1*ζ_h_i*1_1_10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LINE_FORE_SCHEMECOLOR_INDEX_BRIGHTNESS" val="-0.25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85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1"/>
  <p:tag name="KSO_WM_UNIT_ID" val="diagram20216714_1*ζ_h_i*1_1_11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LINE_FORE_SCHEMECOLOR_INDEX_BRIGHTNESS" val="-0.25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86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3"/>
  <p:tag name="KSO_WM_UNIT_ID" val="diagram20216714_1*ζ_h_i*1_1_13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LINE_FORE_SCHEMECOLOR_INDEX_BRIGHTNESS" val="-0.25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87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4"/>
  <p:tag name="KSO_WM_UNIT_ID" val="diagram20216714_1*ζ_h_i*1_1_14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88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5"/>
  <p:tag name="KSO_WM_UNIT_ID" val="diagram20216714_1*ζ_h_i*1_1_15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89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2"/>
  <p:tag name="KSO_WM_UNIT_ID" val="diagram20216714_1*ζ_h_i*1_1_12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61_1*l_h_i*1_2_3"/>
  <p:tag name="KSO_WM_TEMPLATE_CATEGORY" val="diagram"/>
  <p:tag name="KSO_WM_TEMPLATE_INDEX" val="20228761"/>
  <p:tag name="KSO_WM_UNIT_LAYERLEVEL" val="1_1_1"/>
  <p:tag name="KSO_WM_TAG_VERSION" val="1.0"/>
  <p:tag name="KSO_WM_UNIT_FILL_FORE_SCHEMECOLOR_INDEX_1_BRIGHTNESS" val="0"/>
  <p:tag name="KSO_WM_UNIT_FILL_FORE_SCHEMECOLOR_INDEX_1" val="6"/>
  <p:tag name="KSO_WM_UNIT_FILL_FORE_SCHEMECOLOR_INDEX_1_POS" val="0"/>
  <p:tag name="KSO_WM_UNIT_FILL_FORE_SCHEMECOLOR_INDEX_1_TRANS" val="0"/>
  <p:tag name="KSO_WM_UNIT_FILL_FORE_SCHEMECOLOR_INDEX_2_BRIGHTNESS" val="-0.25"/>
  <p:tag name="KSO_WM_UNIT_FILL_FORE_SCHEMECOLOR_INDEX_2" val="6"/>
  <p:tag name="KSO_WM_UNIT_FILL_FORE_SCHEMECOLOR_INDEX_2_POS" val="1"/>
  <p:tag name="KSO_WM_UNIT_FILL_FORE_SCHEMECOLOR_INDEX_2_TRANS" val="0"/>
  <p:tag name="KSO_WM_UNIT_FILL_GRADIENT_TYPE" val="0"/>
  <p:tag name="KSO_WM_UNIT_FILL_GRADIENT_ANGLE" val="130"/>
  <p:tag name="KSO_WM_UNIT_FILL_GRADIENT_Direction" val="-2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90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6"/>
  <p:tag name="KSO_WM_UNIT_ID" val="diagram20216714_1*ζ_h_i*1_1_16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91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7"/>
  <p:tag name="KSO_WM_UNIT_ID" val="diagram20216714_1*ζ_h_i*1_1_17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92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8"/>
  <p:tag name="KSO_WM_UNIT_ID" val="diagram20216714_1*ζ_h_i*1_1_18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93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9"/>
  <p:tag name="KSO_WM_UNIT_ID" val="diagram20216714_1*ζ_h_i*1_1_19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94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20"/>
  <p:tag name="KSO_WM_UNIT_ID" val="diagram20216714_1*ζ_h_i*1_1_20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95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21"/>
  <p:tag name="KSO_WM_UNIT_ID" val="diagram20216714_1*ζ_h_i*1_1_21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96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22"/>
  <p:tag name="KSO_WM_UNIT_ID" val="diagram20216714_1*ζ_h_i*1_1_22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97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2"/>
  <p:tag name="KSO_WM_UNIT_ID" val="diagram20216714_1*ζ_h_i*1_1_2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198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3"/>
  <p:tag name="KSO_WM_UNIT_ID" val="diagram20216714_1*ζ_h_i*1_1_3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99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5"/>
  <p:tag name="KSO_WM_UNIT_ID" val="diagram20216714_1*ζ_h_i*1_1_5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61_1*l_h_i*1_1_1"/>
  <p:tag name="KSO_WM_TEMPLATE_CATEGORY" val="diagram"/>
  <p:tag name="KSO_WM_TEMPLATE_INDEX" val="20228761"/>
  <p:tag name="KSO_WM_UNIT_LAYERLEVEL" val="1_1_1"/>
  <p:tag name="KSO_WM_TAG_VERSION" val="1.0"/>
  <p:tag name="KSO_WM_BEAUTIFY_FLAG" val="#wm#"/>
  <p:tag name="KSO_WM_UNIT_TYPE" val="l_h_i"/>
  <p:tag name="KSO_WM_UNIT_INDEX" val="1_1_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0.xml><?xml version="1.0" encoding="utf-8"?>
<p:tagLst xmlns:p="http://schemas.openxmlformats.org/presentationml/2006/main">
  <p:tag name="KSO_WM_UNIT_SUBTYPE" val="a"/>
  <p:tag name="KSO_WM_UNIT_PRESET_TEXT" val="点击此处输入你的正文，文字是您思想的提炼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61_1*l_h_f*1_2_1"/>
  <p:tag name="KSO_WM_TEMPLATE_CATEGORY" val="diagram"/>
  <p:tag name="KSO_WM_TEMPLATE_INDEX" val="20228761"/>
  <p:tag name="KSO_WM_UNIT_LAYERLEVEL" val="1_1_1"/>
  <p:tag name="KSO_WM_TAG_VERSION" val="1.0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00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6"/>
  <p:tag name="KSO_WM_UNIT_ID" val="diagram20216714_1*ζ_h_i*1_1_6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01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7"/>
  <p:tag name="KSO_WM_UNIT_ID" val="diagram20216714_1*ζ_h_i*1_1_7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02.xml><?xml version="1.0" encoding="utf-8"?>
<p:tagLst xmlns:p="http://schemas.openxmlformats.org/presentationml/2006/main">
  <p:tag name="KSO_WM_UNIT_PICTURE_TOWARD" val="1"/>
  <p:tag name="KSO_WM_UNIT_VALUE" val="1040*14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diagram20216714_1*ζ_h_d*1_1_1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</p:tagLst>
</file>

<file path=ppt/tags/tag203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7032_1*f*1"/>
  <p:tag name="KSO_WM_TEMPLATE_CATEGORY" val="diagram"/>
  <p:tag name="KSO_WM_TEMPLATE_INDEX" val="20217032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44"/>
  <p:tag name="KSO_WM_UNIT_SHOW_EDIT_AREA_INDICATION" val="1"/>
  <p:tag name="KSO_WM_CHIP_GROUPID" val="5e6b05596848fb12bee65ac8"/>
  <p:tag name="KSO_WM_CHIP_XID" val="5e6b05596848fb12bee65aca"/>
  <p:tag name="KSO_WM_UNIT_DEC_AREA_ID" val="07d42e7a557c480bb239dd4d36dd2d3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a2f11842ffb24742be6c3c047d565edd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703f4054ed1e2fb81493"/>
  <p:tag name="KSO_WM_TEMPLATE_ASSEMBLE_GROUPID" val="6065703f4054ed1e2fb81493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032_1*i*1"/>
  <p:tag name="KSO_WM_TEMPLATE_CATEGORY" val="diagram"/>
  <p:tag name="KSO_WM_TEMPLATE_INDEX" val="20217032"/>
  <p:tag name="KSO_WM_UNIT_LAYERLEVEL" val="1"/>
  <p:tag name="KSO_WM_TAG_VERSION" val="1.0"/>
  <p:tag name="KSO_WM_BEAUTIFY_FLAG" val="#wm#"/>
  <p:tag name="KSO_WM_UNIT_BLOCK" val="0"/>
  <p:tag name="KSO_WM_UNIT_SM_LIMIT_TYPE" val="1"/>
  <p:tag name="KSO_WM_UNIT_DEC_AREA_ID" val="99bd2141fac44da9ad18283ac7d2828f"/>
  <p:tag name="KSO_WM_UNIT_TYPE" val="i"/>
  <p:tag name="KSO_WM_UNIT_INDEX" val="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adf195998712faa657ab86"/>
  <p:tag name="KSO_WM_CHIP_XID" val="5fadf195998712faa657ab8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703f4054ed1e2fb81493"/>
  <p:tag name="KSO_WM_TEMPLATE_ASSEMBLE_GROUPID" val="6065703f4054ed1e2fb81493"/>
</p:tagLst>
</file>

<file path=ppt/tags/tag205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32"/>
  <p:tag name="KSO_WM_SLIDE_ID" val="diagram20217032_1"/>
  <p:tag name="KSO_WM_TEMPLATE_SUBCATEGORY" val="21"/>
  <p:tag name="KSO_WM_TEMPLATE_MASTER_TYPE" val="0"/>
  <p:tag name="KSO_WM_TEMPLATE_COLOR_TYPE" val="1"/>
  <p:tag name="KSO_WM_SLIDE_ITEM_CNT" val="0"/>
  <p:tag name="KSO_WM_SLIDE_INDEX" val="1"/>
  <p:tag name="KSO_WM_TAG_VERSION" val="1.0"/>
  <p:tag name="KSO_WM_SLIDE_LAYOUT" val="d_f"/>
  <p:tag name="KSO_WM_SLIDE_LAYOUT_CNT" val="1_1"/>
  <p:tag name="KSO_WM_SLIDE_LAYOUT_INFO" val="{&quot;direction&quot;:1,&quot;id&quot;:&quot;2021-04-01T16:15:33&quot;,&quot;maxSize&quot;:{&quot;size1&quot;:58.8},&quot;minSize&quot;:{&quot;size1&quot;:38.8},&quot;normalSize&quot;:{&quot;size1&quot;:47.8625},&quot;subLayout&quot;:[{&quot;id&quot;:&quot;2021-04-01T16:15:33&quot;,&quot;margin&quot;:{&quot;bottom&quot;:1.6929999589920044,&quot;left&quot;:2.117000102996826,&quot;right&quot;:0,&quot;top&quot;:1.6929999589920044},&quot;type&quot;:0},{&quot;id&quot;:&quot;2021-04-01T16:15:33&quot;,&quot;margin&quot;:{&quot;bottom&quot;:1.6929999589920044,&quot;left&quot;:1.6929999589920044,&quot;right&quot;:1.6929999589920044,&quot;top&quot;:1.6929999589920044},&quot;type&quot;:0}],&quot;type&quot;:0}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adf195998712faa657ab87"/>
  <p:tag name="KSO_WM_CHIP_FILLPROP" val="[[{&quot;text_align&quot;:&quot;cm&quot;,&quot;text_direction&quot;:&quot;horizontal&quot;,&quot;support_features&quot;:[&quot;creativepic&quot;],&quot;support_big_font&quot;:false,&quot;picture_toward&quot;:1,&quot;picture_dockside&quot;:[],&quot;fill_id&quot;:&quot;046a24402aa84fab9950226b440a17c8&quot;,&quot;fill_align&quot;:&quot;cm&quot;,&quot;chip_types&quot;:[&quot;picture&quot;]},{&quot;text_align&quot;:&quot;lb&quot;,&quot;text_direction&quot;:&quot;horizontal&quot;,&quot;support_big_font&quot;:true,&quot;picture_toward&quot;:0,&quot;picture_dockside&quot;:[],&quot;fill_id&quot;:&quot;20916184201d4f298034d43814fcc4fa&quot;,&quot;fill_align&quot;:&quot;lb&quot;,&quot;chip_types&quot;:[&quot;text&quot;]}]]"/>
  <p:tag name="KSO_WM_CHIP_DECFILLPROP" val="[]"/>
  <p:tag name="KSO_WM_SLIDE_TYPE" val="text"/>
  <p:tag name="KSO_WM_SLIDE_SIZE" val="888*348"/>
  <p:tag name="KSO_WM_SLIDE_POSITION" val="0*95"/>
  <p:tag name="KSO_WM_CHIP_GROUPID" val="5fadf195998712faa657ab86"/>
  <p:tag name="KSO_WM_SLIDE_BK_DARK_LIGHT" val="2"/>
  <p:tag name="KSO_WM_SLIDE_BACKGROUND_TYPE" val="general"/>
  <p:tag name="KSO_WM_SLIDE_SUPPORT_FEATURE_TYPE" val="8"/>
  <p:tag name="KSO_WM_SLIDE_SUBTYPE" val="picTxt"/>
  <p:tag name="KSO_WM_TEMPLATE_ASSEMBLE_XID" val="6065703f4054ed1e2fb81493"/>
  <p:tag name="KSO_WM_TEMPLATE_ASSEMBLE_GROUPID" val="6065703f4054ed1e2fb81493"/>
</p:tagLst>
</file>

<file path=ppt/tags/tag206.xml><?xml version="1.0" encoding="utf-8"?>
<p:tagLst xmlns:p="http://schemas.openxmlformats.org/presentationml/2006/main">
  <p:tag name="KSO_WM_UNIT_PICTURE_TOWARD" val="1"/>
  <p:tag name="KSO_WM_UNIT_PICTURE_DOCKSIDE" val="cb,l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"/>
  <p:tag name="KSO_WM_UNIT_ID" val="diagram20215439_1*ζ_h_i*1_1_1"/>
  <p:tag name="KSO_WM_TEMPLATE_CATEGORY" val="diagram"/>
  <p:tag name="KSO_WM_TEMPLATE_INDEX" val="20215439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1_BRIGHTNESS" val="1"/>
  <p:tag name="KSO_WM_UNIT_FILL_FORE_SCHEMECOLOR_INDEX_1" val="5"/>
  <p:tag name="KSO_WM_UNIT_FILL_FORE_SCHEMECOLOR_INDEX_1_POS" val="0"/>
  <p:tag name="KSO_WM_UNIT_FILL_FORE_SCHEMECOLOR_INDEX_1_TRANS" val="0.01"/>
  <p:tag name="KSO_WM_UNIT_FILL_FORE_SCHEMECOLOR_INDEX_2_BRIGHTNESS" val="-0.25"/>
  <p:tag name="KSO_WM_UNIT_FILL_FORE_SCHEMECOLOR_INDEX_2" val="9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1"/>
  <p:tag name="KSO_WM_UNIT_FILL_TYPE" val="3"/>
  <p:tag name="KSO_WM_UNIT_TEXT_FILL_FORE_SCHEMECOLOR_INDEX_BRIGHTNESS" val="0"/>
  <p:tag name="KSO_WM_UNIT_TEXT_FILL_FORE_SCHEMECOLOR_INDEX" val="13"/>
  <p:tag name="KSO_WM_UNIT_TEXT_FILL_TYPE" val="1"/>
</p:tagLst>
</file>

<file path=ppt/tags/tag207.xml><?xml version="1.0" encoding="utf-8"?>
<p:tagLst xmlns:p="http://schemas.openxmlformats.org/presentationml/2006/main">
  <p:tag name="KSO_WM_UNIT_PICTURE_TOWARD" val="1"/>
  <p:tag name="KSO_WM_UNIT_PICTURE_DOCKSIDE" val="cb,lm"/>
  <p:tag name="KSO_WM_UNIT_VALUE" val="1209*1484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diagram20215439_1*ζ_h_d*1_1_1"/>
  <p:tag name="KSO_WM_TEMPLATE_CATEGORY" val="diagram"/>
  <p:tag name="KSO_WM_TEMPLATE_INDEX" val="20215439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</p:tagLst>
</file>

<file path=ppt/tags/tag208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7080_1*f*1"/>
  <p:tag name="KSO_WM_TEMPLATE_CATEGORY" val="diagram"/>
  <p:tag name="KSO_WM_TEMPLATE_INDEX" val="20217080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6"/>
  <p:tag name="KSO_WM_UNIT_SHOW_EDIT_AREA_INDICATION" val="1"/>
  <p:tag name="KSO_WM_CHIP_GROUPID" val="5e6b05596848fb12bee65ac8"/>
  <p:tag name="KSO_WM_CHIP_XID" val="5e6b05596848fb12bee65aca"/>
  <p:tag name="KSO_WM_UNIT_DEC_AREA_ID" val="d5b01025535748ffa6cae1afc0d2e6a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84def250cc4048b6b3ccfaa8dde73e73"/>
  <p:tag name="KSO_WM_UNIT_TEXT_FILL_FORE_SCHEMECOLOR_INDEX_BRIGHTNESS" val="0.25"/>
  <p:tag name="KSO_WM_UNIT_TEXT_FILL_FORE_SCHEMECOLOR_INDEX" val="13"/>
  <p:tag name="KSO_WM_UNIT_TEXT_FILL_TYPE" val="1"/>
  <p:tag name="KSO_WM_TEMPLATE_ASSEMBLE_XID" val="6065705a4054ed1e2fb814d9"/>
  <p:tag name="KSO_WM_TEMPLATE_ASSEMBLE_GROUPID" val="6065705a4054ed1e2fb814d9"/>
</p:tagLst>
</file>

<file path=ppt/tags/tag209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diagram20217080_1*f*2"/>
  <p:tag name="KSO_WM_TEMPLATE_CATEGORY" val="diagram"/>
  <p:tag name="KSO_WM_TEMPLATE_INDEX" val="20217080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78"/>
  <p:tag name="KSO_WM_UNIT_SHOW_EDIT_AREA_INDICATION" val="1"/>
  <p:tag name="KSO_WM_CHIP_GROUPID" val="5e6b05596848fb12bee65ac8"/>
  <p:tag name="KSO_WM_CHIP_XID" val="5e6b05596848fb12bee65aca"/>
  <p:tag name="KSO_WM_UNIT_DEC_AREA_ID" val="fd281acf9f32497db22917f7d5d5395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c920f2a1cb5746848cad243245e69d3e"/>
  <p:tag name="KSO_WM_UNIT_TEXT_FILL_FORE_SCHEMECOLOR_INDEX_BRIGHTNESS" val="0.25"/>
  <p:tag name="KSO_WM_UNIT_TEXT_FILL_FORE_SCHEMECOLOR_INDEX" val="13"/>
  <p:tag name="KSO_WM_UNIT_TEXT_FILL_TYPE" val="1"/>
  <p:tag name="KSO_WM_TEMPLATE_ASSEMBLE_XID" val="6065705a4054ed1e2fb814d9"/>
  <p:tag name="KSO_WM_TEMPLATE_ASSEMBLE_GROUPID" val="6065705a4054ed1e2fb814d9"/>
</p:tagLst>
</file>

<file path=ppt/tags/tag21.xml><?xml version="1.0" encoding="utf-8"?>
<p:tagLst xmlns:p="http://schemas.openxmlformats.org/presentationml/2006/main">
  <p:tag name="KSO_WM_BEAUTIFY_FLAG" val="#wm#"/>
  <p:tag name="KSO_WM_TEMPLATE_CATEGORY" val="diagram"/>
  <p:tag name="KSO_WM_TEMPLATE_INDEX" val="20207647"/>
  <p:tag name="KSO_WM_SLIDE_LAYOUT_INFO" val="{&quot;id&quot;:&quot;2021-04-01T14:58:35&quot;,&quot;maxSize&quot;:{&quot;size1&quot;:13.3},&quot;minSize&quot;:{&quot;size1&quot;:13.3},&quot;normalSize&quot;:{&quot;size1&quot;:13.3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4:58:35&quot;,&quot;margin&quot;:{&quot;bottom&quot;:0.4230000674724579,&quot;left&quot;:1.2699999809265137,&quot;right&quot;:1.2699999809265137,&quot;top&quot;:0.4230000674724579},&quot;type&quot;:0},{&quot;id&quot;:&quot;2021-04-01T14:58:35&quot;,&quot;margin&quot;:{&quot;bottom&quot;:1.6929999589920044,&quot;left&quot;:1.6929999589920044,&quot;right&quot;:1.6929999589920044,&quot;top&quot;:0.847000002861023},&quot;type&quot;:0}],&quot;type&quot;:0}"/>
  <p:tag name="KSO_WM_SLIDE_CAN_ADD_NAVIGATION" val="1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SLIDE_ID" val="diagram2020764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60*468"/>
  <p:tag name="KSO_WM_SLIDE_POSITION" val="0*0"/>
  <p:tag name="KSO_WM_TAG_VERSION" val="1.0"/>
  <p:tag name="KSO_WM_SLIDE_LAYOUT" val="a_d"/>
  <p:tag name="KSO_WM_SLIDE_LAYOUT_CNT" val="1_1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537f454074a24564a7dd15a2992bf40d&quot;,&quot;fill_align&quot;:&quot;cm&quot;,&quot;chip_types&quot;:[&quot;picture&quot;,&quot;diagram&quot;,&quot;pictext&quot;,&quot;table&quot;,&quot;chart&quot;,&quot;video&quot;,&quot;text&quot;]}]]"/>
  <p:tag name="KSO_WM_CHIP_XID" val="5eeaeb09008addf29f4264c3"/>
  <p:tag name="KSO_WM_CHIP_DECFILLPROP" val="[]"/>
  <p:tag name="KSO_WM_CHIP_GROUPID" val="5eeaeb09008addf29f4264c2"/>
  <p:tag name="KSO_WM_SLIDE_BK_DARK_LIGHT" val="2"/>
  <p:tag name="KSO_WM_SLIDE_BACKGROUND_TYPE" val="navigation"/>
  <p:tag name="KSO_WM_SLIDE_SUPPORT_FEATURE_TYPE" val="3"/>
  <p:tag name="KSO_WM_TEMPLATE_ASSEMBLE_XID" val="60656e6f4054ed1e2fb7f89f"/>
  <p:tag name="KSO_WM_TEMPLATE_ASSEMBLE_GROUPID" val="60656e6f4054ed1e2fb7f89f"/>
</p:tagLst>
</file>

<file path=ppt/tags/tag210.xml><?xml version="1.0" encoding="utf-8"?>
<p:tagLst xmlns:p="http://schemas.openxmlformats.org/presentationml/2006/main">
  <p:tag name="KSO_WM_SLIDE_BACKGROUND" val="[&quot;general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cm&quot;,&quot;text_direction&quot;:&quot;horizontal&quot;,&quot;support_features&quot;:[&quot;creativepic&quot;],&quot;support_big_font&quot;:false,&quot;picture_toward&quot;:1,&quot;picture_dockside&quot;:[&quot;ct&quot;,&quot;lm&quot;,&quot;cb&quot;],&quot;fill_id&quot;:&quot;183eaf374f714a84b2c54a128e6c3011&quot;,&quot;fill_align&quot;:&quot;cm&quot;,&quot;chip_types&quot;:[&quot;picture&quot;]},{&quot;text_align&quot;:&quot;lb&quot;,&quot;text_direction&quot;:&quot;horizontal&quot;,&quot;support_big_font&quot;:false,&quot;picture_toward&quot;:0,&quot;picture_dockside&quot;:[],&quot;fill_id&quot;:&quot;80f4446c8ea64aa2a1ac5860ca22fbd5&quot;,&quot;fill_align&quot;:&quot;lb&quot;,&quot;chip_types&quot;:[&quot;text&quot;,&quot;header&quot;]},{&quot;text_align&quot;:&quot;lt&quot;,&quot;text_direction&quot;:&quot;horizontal&quot;,&quot;support_big_font&quot;:false,&quot;picture_toward&quot;:0,&quot;picture_dockside&quot;:[],&quot;fill_id&quot;:&quot;1385868f4354430e9671fb4142dbf48b&quot;,&quot;fill_align&quot;:&quot;lt&quot;,&quot;chip_types&quot;:[&quot;text&quot;]}]]"/>
  <p:tag name="KSO_WM_SLIDE_ID" val="diagram2021708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88*540"/>
  <p:tag name="KSO_WM_SLIDE_POSITION" val="0*0"/>
  <p:tag name="KSO_WM_TAG_VERSION" val="1.0"/>
  <p:tag name="KSO_WM_BEAUTIFY_FLAG" val="#wm#"/>
  <p:tag name="KSO_WM_TEMPLATE_CATEGORY" val="diagram"/>
  <p:tag name="KSO_WM_TEMPLATE_INDEX" val="20217080"/>
  <p:tag name="KSO_WM_SLIDE_LAYOUT" val="d_f"/>
  <p:tag name="KSO_WM_SLIDE_LAYOUT_CNT" val="1_2"/>
  <p:tag name="KSO_WM_CHIP_XID" val="5fadf8d8998712faa657abe0"/>
  <p:tag name="KSO_WM_CHIP_DECFILLPROP" val="[]"/>
  <p:tag name="KSO_WM_SLIDE_CAN_ADD_NAVIGATION" val="1"/>
  <p:tag name="KSO_WM_CHIP_GROUPID" val="5fadf8d8998712faa657abdf"/>
  <p:tag name="KSO_WM_SLIDE_BK_DARK_LIGHT" val="2"/>
  <p:tag name="KSO_WM_SLIDE_BACKGROUND_TYPE" val="general"/>
  <p:tag name="KSO_WM_SLIDE_SUPPORT_FEATURE_TYPE" val="8"/>
  <p:tag name="KSO_WM_TEMPLATE_ASSEMBLE_XID" val="6065705a4054ed1e2fb814d9"/>
  <p:tag name="KSO_WM_TEMPLATE_ASSEMBLE_GROUPID" val="6065705a4054ed1e2fb814d9"/>
  <p:tag name="KSO_WM_SLIDE_LAYOUT_INFO" val="{&quot;direction&quot;:1,&quot;id&quot;:&quot;2021-04-01T16:16:21&quot;,&quot;maxSize&quot;:{&quot;size1&quot;:62.6},&quot;minSize&quot;:{&quot;size1&quot;:37.5},&quot;normalSize&quot;:{&quot;size1&quot;:62.6},&quot;subLayout&quot;:[{&quot;id&quot;:&quot;2021-04-01T16:16:21&quot;,&quot;margin&quot;:{&quot;bottom&quot;:0,&quot;left&quot;:0,&quot;right&quot;:0.02600000612437725,&quot;top&quot;:0},&quot;type&quot;:0},{&quot;id&quot;:&quot;2021-04-01T16:16:21&quot;,&quot;maxSize&quot;:{&quot;size1&quot;:60.01434542338053},&quot;minSize&quot;:{&quot;size1&quot;:24.414345423380535},&quot;normalSize&quot;:{&quot;size1&quot;:32.72193801597312},&quot;subLayout&quot;:[{&quot;id&quot;:&quot;2021-04-01T16:16:21&quot;,&quot;margin&quot;:{&quot;bottom&quot;:0.02600000612437725,&quot;left&quot;:1.6670000553131104,&quot;right&quot;:2.5399999618530273,&quot;top&quot;:1.6929999589920044},&quot;type&quot;:0},{&quot;id&quot;:&quot;2021-04-01T16:16:21&quot;,&quot;margin&quot;:{&quot;bottom&quot;:1.6929999589920044,&quot;left&quot;:1.6670000553131104,&quot;right&quot;:2.5399999618530273,&quot;top&quot;:0.8199999928474426},&quot;type&quot;:0}],&quot;type&quot;:0}],&quot;type&quot;:0}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2303_1*i*3"/>
  <p:tag name="KSO_WM_TEMPLATE_CATEGORY" val="diagram"/>
  <p:tag name="KSO_WM_TEMPLATE_INDEX" val="20212303"/>
  <p:tag name="KSO_WM_UNIT_LAYERLEVEL" val="1"/>
  <p:tag name="KSO_WM_TAG_VERSION" val="1.0"/>
  <p:tag name="KSO_WM_BEAUTIFY_FLAG" val="#wm#"/>
  <p:tag name="KSO_WM_UNIT_BLOCK" val="0"/>
  <p:tag name="KSO_WM_UNIT_SM_LIMIT_TYPE" val="2"/>
  <p:tag name="KSO_WM_UNIT_DECORATE_INFO" val="{&quot;ReferentInfo&quot;:{&quot;Id&quot;:&quot;slide&quot;,&quot;X&quot;:{&quot;Pos&quot;:0},&quot;Y&quot;:{&quot;Pos&quot;:2}},&quot;DecorateInfoX&quot;:{&quot;Pos&quot;:0,&quot;IsAbs&quot;:false},&quot;DecorateInfoY&quot;:{&quot;Pos&quot;:2,&quot;IsAbs&quot;:false},&quot;DecorateInfoW&quot;:{&quot;IsAbs&quot;:false},&quot;DecorateInfoH&quot;:{&quot;IsAbs&quot;:false},&quot;whChangeMode&quot;:0}"/>
  <p:tag name="KSO_WM_UNIT_DEC_AREA_ID" val="d5b40817ac0b46399ce6168549b75b5b"/>
  <p:tag name="PA" val="v5.2.11"/>
  <p:tag name="KSO_WM_CHIP_GROUPID" val="5e757e3269be4861f5f8614a"/>
  <p:tag name="KSO_WM_CHIP_XID" val="5f607145688f7a6c7bea32a6"/>
  <p:tag name="KSO_WM_UNIT_FILL_FORE_SCHEMECOLOR_INDEX_BRIGHTNESS" val="-0.0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30"/>
  <p:tag name="KSO_WM_TEMPLATE_ASSEMBLE_XID" val="60656f434054ed1e2fb80686"/>
  <p:tag name="KSO_WM_TEMPLATE_ASSEMBLE_GROUPID" val="60656f434054ed1e2fb80686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2303_1*i*4"/>
  <p:tag name="KSO_WM_TEMPLATE_CATEGORY" val="diagram"/>
  <p:tag name="KSO_WM_TEMPLATE_INDEX" val="20212303"/>
  <p:tag name="KSO_WM_UNIT_LAYERLEVEL" val="1"/>
  <p:tag name="KSO_WM_TAG_VERSION" val="1.0"/>
  <p:tag name="KSO_WM_BEAUTIFY_FLAG" val="#wm#"/>
  <p:tag name="KSO_WM_UNIT_SM_LIMIT_TYPE" val="2"/>
  <p:tag name="KSO_WM_UNIT_BLOCK" val="0"/>
  <p:tag name="KSO_WM_UNIT_DECORATE_INFO" val="{&quot;ReferentInfo&quot;:{&quot;Id&quot;:&quot;slide&quot;,&quot;X&quot;:{&quot;Pos&quot;:0},&quot;Y&quot;:{&quot;Pos&quot;:2}},&quot;DecorateInfoX&quot;:{&quot;Pos&quot;:0,&quot;IsAbs&quot;:false},&quot;DecorateInfoY&quot;:{&quot;Pos&quot;:2,&quot;IsAbs&quot;:false},&quot;DecorateInfoW&quot;:{&quot;IsAbs&quot;:false},&quot;DecorateInfoH&quot;:{&quot;IsAbs&quot;:false},&quot;whChangeMode&quot;:0}"/>
  <p:tag name="KSO_WM_UNIT_DEC_AREA_ID" val="bf73e0fa95254115a65380345b4aa9dc"/>
  <p:tag name="PA" val="v5.2.11"/>
  <p:tag name="KSO_WM_CHIP_GROUPID" val="5e757e3269be4861f5f8614a"/>
  <p:tag name="KSO_WM_CHIP_XID" val="5f607145688f7a6c7bea32a6"/>
  <p:tag name="KSO_WM_UNIT_LINE_FORE_SCHEMECOLOR_INDEX_BRIGHTNESS" val="-0.25"/>
  <p:tag name="KSO_WM_UNIT_LINE_FORE_SCHEMECOLOR_INDEX" val="14"/>
  <p:tag name="KSO_WM_UNIT_LINE_FILL_TYPE" val="2"/>
  <p:tag name="KSO_WM_TEMPLATE_ASSEMBLE_XID" val="60656f434054ed1e2fb80686"/>
  <p:tag name="KSO_WM_TEMPLATE_ASSEMBLE_GROUPID" val="60656f434054ed1e2fb80686"/>
</p:tagLst>
</file>

<file path=ppt/tags/tag21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2303_1*a*1"/>
  <p:tag name="KSO_WM_TEMPLATE_CATEGORY" val="diagram"/>
  <p:tag name="KSO_WM_TEMPLATE_INDEX" val="20212303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d32a3a9cc15f4fccb2982bc719ecb06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t&quot;,&quot;fill_mode&quot;:&quot;full&quot;,&quot;sacle_strategy&quot;:&quot;smart&quot;}"/>
  <p:tag name="KSO_WM_ASSEMBLE_CHIP_INDEX" val="a43f3b9f6d47485481779bc834c3ce7d"/>
  <p:tag name="KSO_WM_UNIT_TEXT_FILL_FORE_SCHEMECOLOR_INDEX_BRIGHTNESS" val="0"/>
  <p:tag name="KSO_WM_UNIT_TEXT_FILL_FORE_SCHEMECOLOR_INDEX" val="13"/>
  <p:tag name="KSO_WM_UNIT_TEXT_FILL_TYPE" val="1"/>
  <p:tag name="KSO_WM_TEMPLATE_ASSEMBLE_XID" val="60656f434054ed1e2fb80686"/>
  <p:tag name="KSO_WM_TEMPLATE_ASSEMBLE_GROUPID" val="60656f434054ed1e2fb80686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970_6*l_h_i*1_1_1"/>
  <p:tag name="KSO_WM_TEMPLATE_CATEGORY" val="diagram"/>
  <p:tag name="KSO_WM_TEMPLATE_INDEX" val="20228970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1_1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970_6*l_h_f*1_1_1"/>
  <p:tag name="KSO_WM_TEMPLATE_CATEGORY" val="diagram"/>
  <p:tag name="KSO_WM_TEMPLATE_INDEX" val="20228970"/>
  <p:tag name="KSO_WM_UNIT_LAYERLEVEL" val="1_1_1"/>
  <p:tag name="KSO_WM_TAG_VERSION" val="1.0"/>
  <p:tag name="KSO_WM_BEAUTIFY_FLAG" val="#wm#"/>
  <p:tag name="KSO_WM_UNIT_SUBTYPE" val="a"/>
  <p:tag name="KSO_WM_UNIT_PRESET_TEXT" val="输入标题"/>
  <p:tag name="KSO_WM_UNIT_NOCLEAR" val="0"/>
  <p:tag name="KSO_WM_DIAGRAM_GROUP_CODE" val="l1-1"/>
  <p:tag name="KSO_WM_UNIT_TYPE" val="l_h_f"/>
  <p:tag name="KSO_WM_UNIT_INDEX" val="1_1_1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970_6*l_h_i*1_1_2"/>
  <p:tag name="KSO_WM_TEMPLATE_CATEGORY" val="diagram"/>
  <p:tag name="KSO_WM_TEMPLATE_INDEX" val="20228970"/>
  <p:tag name="KSO_WM_UNIT_LAYERLEVEL" val="1_1_1"/>
  <p:tag name="KSO_WM_TAG_VERSION" val="1.0"/>
  <p:tag name="KSO_WM_BEAUTIFY_FLAG" val="#wm#"/>
  <p:tag name="KSO_WM_DIAGRAM_GROUP_CODE" val="l1-1"/>
  <p:tag name="KSO_WM_UNIT_SUBTYPE" val="d"/>
  <p:tag name="KSO_WM_UNIT_TYPE" val="l_h_i"/>
  <p:tag name="KSO_WM_UNIT_INDEX" val="1_1_2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970_6*l_h_i*1_1_3"/>
  <p:tag name="KSO_WM_TEMPLATE_CATEGORY" val="diagram"/>
  <p:tag name="KSO_WM_TEMPLATE_INDEX" val="20228970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1_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970_6*l_h_i*1_2_1"/>
  <p:tag name="KSO_WM_TEMPLATE_CATEGORY" val="diagram"/>
  <p:tag name="KSO_WM_TEMPLATE_INDEX" val="20228970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2_1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970_6*l_h_f*1_2_1"/>
  <p:tag name="KSO_WM_TEMPLATE_CATEGORY" val="diagram"/>
  <p:tag name="KSO_WM_TEMPLATE_INDEX" val="20228970"/>
  <p:tag name="KSO_WM_UNIT_LAYERLEVEL" val="1_1_1"/>
  <p:tag name="KSO_WM_TAG_VERSION" val="1.0"/>
  <p:tag name="KSO_WM_BEAUTIFY_FLAG" val="#wm#"/>
  <p:tag name="KSO_WM_UNIT_SUBTYPE" val="a"/>
  <p:tag name="KSO_WM_UNIT_PRESET_TEXT" val="输入标题"/>
  <p:tag name="KSO_WM_UNIT_NOCLEAR" val="0"/>
  <p:tag name="KSO_WM_DIAGRAM_GROUP_CODE" val="l1-1"/>
  <p:tag name="KSO_WM_UNIT_TYPE" val="l_h_f"/>
  <p:tag name="KSO_WM_UNIT_INDEX" val="1_2_1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22.xml><?xml version="1.0" encoding="utf-8"?>
<p:tagLst xmlns:p="http://schemas.openxmlformats.org/presentationml/2006/main">
  <p:tag name="KSO_WM_UNIT_VALUE" val="1904*983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diagram20216662_1*ζ_h_d*1_1_1"/>
  <p:tag name="KSO_WM_TEMPLATE_CATEGORY" val="diagram"/>
  <p:tag name="KSO_WM_TEMPLATE_INDEX" val="20216662"/>
  <p:tag name="KSO_WM_UNIT_LAYERLEVEL" val="1_1_1"/>
  <p:tag name="KSO_WM_TAG_VERSION" val="1.0"/>
  <p:tag name="KSO_WM_BEAUTIFY_FLAG" val="#wm#"/>
  <p:tag name="KSO_WM_UNIT_PICTURE_TOWARD" val="1"/>
  <p:tag name="KSO_WM_UNIT_PICTURE_DOCKSIDE" val="cb,rm,ct"/>
  <p:tag name="KSO_WM_UNIT_DIAGRAM_MODELTYPE" val="creativePicture"/>
  <p:tag name="KSO_WM_UNIT_USESOURCEFORMAT_APPLY" val="1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970_6*l_h_i*1_2_2"/>
  <p:tag name="KSO_WM_TEMPLATE_CATEGORY" val="diagram"/>
  <p:tag name="KSO_WM_TEMPLATE_INDEX" val="20228970"/>
  <p:tag name="KSO_WM_UNIT_LAYERLEVEL" val="1_1_1"/>
  <p:tag name="KSO_WM_TAG_VERSION" val="1.0"/>
  <p:tag name="KSO_WM_BEAUTIFY_FLAG" val="#wm#"/>
  <p:tag name="KSO_WM_DIAGRAM_GROUP_CODE" val="l1-1"/>
  <p:tag name="KSO_WM_UNIT_SUBTYPE" val="d"/>
  <p:tag name="KSO_WM_UNIT_TYPE" val="l_h_i"/>
  <p:tag name="KSO_WM_UNIT_INDEX" val="1_2_2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970_6*l_h_i*1_2_3"/>
  <p:tag name="KSO_WM_TEMPLATE_CATEGORY" val="diagram"/>
  <p:tag name="KSO_WM_TEMPLATE_INDEX" val="20228970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2_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970_6*l_h_i*1_3_1"/>
  <p:tag name="KSO_WM_TEMPLATE_CATEGORY" val="diagram"/>
  <p:tag name="KSO_WM_TEMPLATE_INDEX" val="20228970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3_1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970_6*l_h_f*1_3_1"/>
  <p:tag name="KSO_WM_TEMPLATE_CATEGORY" val="diagram"/>
  <p:tag name="KSO_WM_TEMPLATE_INDEX" val="20228970"/>
  <p:tag name="KSO_WM_UNIT_LAYERLEVEL" val="1_1_1"/>
  <p:tag name="KSO_WM_TAG_VERSION" val="1.0"/>
  <p:tag name="KSO_WM_BEAUTIFY_FLAG" val="#wm#"/>
  <p:tag name="KSO_WM_UNIT_SUBTYPE" val="a"/>
  <p:tag name="KSO_WM_UNIT_PRESET_TEXT" val="输入标题"/>
  <p:tag name="KSO_WM_UNIT_NOCLEAR" val="0"/>
  <p:tag name="KSO_WM_DIAGRAM_GROUP_CODE" val="l1-1"/>
  <p:tag name="KSO_WM_UNIT_TYPE" val="l_h_f"/>
  <p:tag name="KSO_WM_UNIT_INDEX" val="1_3_1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970_6*l_h_i*1_3_2"/>
  <p:tag name="KSO_WM_TEMPLATE_CATEGORY" val="diagram"/>
  <p:tag name="KSO_WM_TEMPLATE_INDEX" val="20228970"/>
  <p:tag name="KSO_WM_UNIT_LAYERLEVEL" val="1_1_1"/>
  <p:tag name="KSO_WM_TAG_VERSION" val="1.0"/>
  <p:tag name="KSO_WM_BEAUTIFY_FLAG" val="#wm#"/>
  <p:tag name="KSO_WM_DIAGRAM_GROUP_CODE" val="l1-1"/>
  <p:tag name="KSO_WM_UNIT_SUBTYPE" val="d"/>
  <p:tag name="KSO_WM_UNIT_TYPE" val="l_h_i"/>
  <p:tag name="KSO_WM_UNIT_INDEX" val="1_3_2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970_6*l_h_i*1_3_3"/>
  <p:tag name="KSO_WM_TEMPLATE_CATEGORY" val="diagram"/>
  <p:tag name="KSO_WM_TEMPLATE_INDEX" val="20228970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3_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970_6*l_h_i*1_4_1"/>
  <p:tag name="KSO_WM_TEMPLATE_CATEGORY" val="diagram"/>
  <p:tag name="KSO_WM_TEMPLATE_INDEX" val="20228970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4_1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970_6*l_h_f*1_4_1"/>
  <p:tag name="KSO_WM_TEMPLATE_CATEGORY" val="diagram"/>
  <p:tag name="KSO_WM_TEMPLATE_INDEX" val="20228970"/>
  <p:tag name="KSO_WM_UNIT_LAYERLEVEL" val="1_1_1"/>
  <p:tag name="KSO_WM_TAG_VERSION" val="1.0"/>
  <p:tag name="KSO_WM_BEAUTIFY_FLAG" val="#wm#"/>
  <p:tag name="KSO_WM_UNIT_SUBTYPE" val="a"/>
  <p:tag name="KSO_WM_UNIT_PRESET_TEXT" val="输入标题"/>
  <p:tag name="KSO_WM_UNIT_NOCLEAR" val="0"/>
  <p:tag name="KSO_WM_DIAGRAM_GROUP_CODE" val="l1-1"/>
  <p:tag name="KSO_WM_UNIT_TYPE" val="l_h_f"/>
  <p:tag name="KSO_WM_UNIT_INDEX" val="1_4_1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970_6*l_h_i*1_4_2"/>
  <p:tag name="KSO_WM_TEMPLATE_CATEGORY" val="diagram"/>
  <p:tag name="KSO_WM_TEMPLATE_INDEX" val="20228970"/>
  <p:tag name="KSO_WM_UNIT_LAYERLEVEL" val="1_1_1"/>
  <p:tag name="KSO_WM_TAG_VERSION" val="1.0"/>
  <p:tag name="KSO_WM_BEAUTIFY_FLAG" val="#wm#"/>
  <p:tag name="KSO_WM_DIAGRAM_GROUP_CODE" val="l1-1"/>
  <p:tag name="KSO_WM_UNIT_SUBTYPE" val="d"/>
  <p:tag name="KSO_WM_UNIT_TYPE" val="l_h_i"/>
  <p:tag name="KSO_WM_UNIT_INDEX" val="1_4_2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970_6*l_h_i*1_4_3"/>
  <p:tag name="KSO_WM_TEMPLATE_CATEGORY" val="diagram"/>
  <p:tag name="KSO_WM_TEMPLATE_INDEX" val="20228970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4_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"/>
  <p:tag name="KSO_WM_UNIT_ID" val="diagram20216662_1*ζ_h_i*1_1_1"/>
  <p:tag name="KSO_WM_TEMPLATE_CATEGORY" val="diagram"/>
  <p:tag name="KSO_WM_TEMPLATE_INDEX" val="20216662"/>
  <p:tag name="KSO_WM_UNIT_LAYERLEVEL" val="1_1_1"/>
  <p:tag name="KSO_WM_TAG_VERSION" val="1.0"/>
  <p:tag name="KSO_WM_BEAUTIFY_FLAG" val="#wm#"/>
  <p:tag name="KSO_WM_UNIT_PICTURE_TOWARD" val="1"/>
  <p:tag name="KSO_WM_UNIT_PICTURE_DOCKSIDE" val="cb,rm,ct"/>
  <p:tag name="KSO_WM_UNIT_DIAGRAM_MODELTYPE" val="creativePicture"/>
  <p:tag name="KSO_WM_UNIT_USESOURCEFORMAT_APPLY" val="1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5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970_6*l_h_i*1_5_1"/>
  <p:tag name="KSO_WM_TEMPLATE_CATEGORY" val="diagram"/>
  <p:tag name="KSO_WM_TEMPLATE_INDEX" val="20228970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5_1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970_6*l_h_f*1_5_1"/>
  <p:tag name="KSO_WM_TEMPLATE_CATEGORY" val="diagram"/>
  <p:tag name="KSO_WM_TEMPLATE_INDEX" val="20228970"/>
  <p:tag name="KSO_WM_UNIT_LAYERLEVEL" val="1_1_1"/>
  <p:tag name="KSO_WM_TAG_VERSION" val="1.0"/>
  <p:tag name="KSO_WM_BEAUTIFY_FLAG" val="#wm#"/>
  <p:tag name="KSO_WM_UNIT_SUBTYPE" val="a"/>
  <p:tag name="KSO_WM_UNIT_PRESET_TEXT" val="输入标题"/>
  <p:tag name="KSO_WM_UNIT_NOCLEAR" val="0"/>
  <p:tag name="KSO_WM_DIAGRAM_GROUP_CODE" val="l1-1"/>
  <p:tag name="KSO_WM_UNIT_TYPE" val="l_h_f"/>
  <p:tag name="KSO_WM_UNIT_INDEX" val="1_5_1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970_6*l_h_i*1_5_2"/>
  <p:tag name="KSO_WM_TEMPLATE_CATEGORY" val="diagram"/>
  <p:tag name="KSO_WM_TEMPLATE_INDEX" val="20228970"/>
  <p:tag name="KSO_WM_UNIT_LAYERLEVEL" val="1_1_1"/>
  <p:tag name="KSO_WM_TAG_VERSION" val="1.0"/>
  <p:tag name="KSO_WM_BEAUTIFY_FLAG" val="#wm#"/>
  <p:tag name="KSO_WM_DIAGRAM_GROUP_CODE" val="l1-1"/>
  <p:tag name="KSO_WM_UNIT_SUBTYPE" val="d"/>
  <p:tag name="KSO_WM_UNIT_TYPE" val="l_h_i"/>
  <p:tag name="KSO_WM_UNIT_INDEX" val="1_5_2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970_6*l_h_i*1_5_3"/>
  <p:tag name="KSO_WM_TEMPLATE_CATEGORY" val="diagram"/>
  <p:tag name="KSO_WM_TEMPLATE_INDEX" val="20228970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5_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970_6*l_h_i*1_6_1"/>
  <p:tag name="KSO_WM_TEMPLATE_CATEGORY" val="diagram"/>
  <p:tag name="KSO_WM_TEMPLATE_INDEX" val="20228970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6_1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970_6*l_h_f*1_6_1"/>
  <p:tag name="KSO_WM_TEMPLATE_CATEGORY" val="diagram"/>
  <p:tag name="KSO_WM_TEMPLATE_INDEX" val="20228970"/>
  <p:tag name="KSO_WM_UNIT_LAYERLEVEL" val="1_1_1"/>
  <p:tag name="KSO_WM_TAG_VERSION" val="1.0"/>
  <p:tag name="KSO_WM_BEAUTIFY_FLAG" val="#wm#"/>
  <p:tag name="KSO_WM_UNIT_SUBTYPE" val="a"/>
  <p:tag name="KSO_WM_UNIT_PRESET_TEXT" val="输入标题"/>
  <p:tag name="KSO_WM_UNIT_NOCLEAR" val="0"/>
  <p:tag name="KSO_WM_DIAGRAM_GROUP_CODE" val="l1-1"/>
  <p:tag name="KSO_WM_UNIT_TYPE" val="l_h_f"/>
  <p:tag name="KSO_WM_UNIT_INDEX" val="1_6_1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970_6*l_h_i*1_6_2"/>
  <p:tag name="KSO_WM_TEMPLATE_CATEGORY" val="diagram"/>
  <p:tag name="KSO_WM_TEMPLATE_INDEX" val="20228970"/>
  <p:tag name="KSO_WM_UNIT_LAYERLEVEL" val="1_1_1"/>
  <p:tag name="KSO_WM_TAG_VERSION" val="1.0"/>
  <p:tag name="KSO_WM_BEAUTIFY_FLAG" val="#wm#"/>
  <p:tag name="KSO_WM_DIAGRAM_GROUP_CODE" val="l1-1"/>
  <p:tag name="KSO_WM_UNIT_SUBTYPE" val="d"/>
  <p:tag name="KSO_WM_UNIT_TYPE" val="l_h_i"/>
  <p:tag name="KSO_WM_UNIT_INDEX" val="1_6_2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970_6*l_h_i*1_6_3"/>
  <p:tag name="KSO_WM_TEMPLATE_CATEGORY" val="diagram"/>
  <p:tag name="KSO_WM_TEMPLATE_INDEX" val="20228970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6_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970_6*l_h_i*1_7_2"/>
  <p:tag name="KSO_WM_TEMPLATE_CATEGORY" val="diagram"/>
  <p:tag name="KSO_WM_TEMPLATE_INDEX" val="20228970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7_2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970_6*l_h_f*1_7_1"/>
  <p:tag name="KSO_WM_TEMPLATE_CATEGORY" val="diagram"/>
  <p:tag name="KSO_WM_TEMPLATE_INDEX" val="20228970"/>
  <p:tag name="KSO_WM_UNIT_LAYERLEVEL" val="1_1_1"/>
  <p:tag name="KSO_WM_TAG_VERSION" val="1.0"/>
  <p:tag name="KSO_WM_BEAUTIFY_FLAG" val="#wm#"/>
  <p:tag name="KSO_WM_UNIT_SUBTYPE" val="a"/>
  <p:tag name="KSO_WM_UNIT_PRESET_TEXT" val="输入标题"/>
  <p:tag name="KSO_WM_UNIT_NOCLEAR" val="0"/>
  <p:tag name="KSO_WM_DIAGRAM_GROUP_CODE" val="l1-1"/>
  <p:tag name="KSO_WM_UNIT_TYPE" val="l_h_f"/>
  <p:tag name="KSO_WM_UNIT_INDEX" val="1_7_1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2"/>
  <p:tag name="KSO_WM_UNIT_ID" val="diagram20216662_1*ζ_h_i*1_1_2"/>
  <p:tag name="KSO_WM_TEMPLATE_CATEGORY" val="diagram"/>
  <p:tag name="KSO_WM_TEMPLATE_INDEX" val="20216662"/>
  <p:tag name="KSO_WM_UNIT_LAYERLEVEL" val="1_1_1"/>
  <p:tag name="KSO_WM_TAG_VERSION" val="1.0"/>
  <p:tag name="KSO_WM_BEAUTIFY_FLAG" val="#wm#"/>
  <p:tag name="KSO_WM_UNIT_PICTURE_TOWARD" val="1"/>
  <p:tag name="KSO_WM_UNIT_PICTURE_DOCKSIDE" val="cb,rm,ct"/>
  <p:tag name="KSO_WM_UNIT_DIAGRAM_MODELTYPE" val="creativePicture"/>
  <p:tag name="KSO_WM_UNIT_USESOURCEFORMAT_APPLY" val="1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5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970_6*l_h_i*1_7_1"/>
  <p:tag name="KSO_WM_TEMPLATE_CATEGORY" val="diagram"/>
  <p:tag name="KSO_WM_TEMPLATE_INDEX" val="20228970"/>
  <p:tag name="KSO_WM_UNIT_LAYERLEVEL" val="1_1_1"/>
  <p:tag name="KSO_WM_TAG_VERSION" val="1.0"/>
  <p:tag name="KSO_WM_BEAUTIFY_FLAG" val="#wm#"/>
  <p:tag name="KSO_WM_DIAGRAM_GROUP_CODE" val="l1-1"/>
  <p:tag name="KSO_WM_UNIT_SUBTYPE" val="d"/>
  <p:tag name="KSO_WM_UNIT_TYPE" val="l_h_i"/>
  <p:tag name="KSO_WM_UNIT_INDEX" val="1_7_1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970_6*l_h_i*1_7_3"/>
  <p:tag name="KSO_WM_TEMPLATE_CATEGORY" val="diagram"/>
  <p:tag name="KSO_WM_TEMPLATE_INDEX" val="20228970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7_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42.xml><?xml version="1.0" encoding="utf-8"?>
<p:tagLst xmlns:p="http://schemas.openxmlformats.org/presentationml/2006/main">
  <p:tag name="KSO_WM_SLIDE_ID" val="diagram20212303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59*542"/>
  <p:tag name="KSO_WM_SLIDE_POSITION" val="0*0"/>
  <p:tag name="KSO_WM_TAG_VERSION" val="1.0"/>
  <p:tag name="KSO_WM_BEAUTIFY_FLAG" val="#wm#"/>
  <p:tag name="KSO_WM_TEMPLATE_CATEGORY" val="diagram"/>
  <p:tag name="KSO_WM_TEMPLATE_INDEX" val="20212303"/>
  <p:tag name="KSO_WM_SLIDE_LAYOUT" val="a_d"/>
  <p:tag name="KSO_WM_SLIDE_LAYOUT_CNT" val="1_1"/>
  <p:tag name="KSO_WM_SLIDE_CAN_ADD_NAVIGATION" val="1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07145688f7a6c7bea32a6"/>
  <p:tag name="KSO_WM_CHIP_FILLPROP" val="[[{&quot;text_align&quot;:&quot;ct&quot;,&quot;text_direction&quot;:&quot;horizontal&quot;,&quot;support_big_font&quot;:false,&quot;fill_id&quot;:&quot;ddcf2610c0ac4b45bec7e29ab0ab1f83&quot;,&quot;fill_align&quot;:&quot;ct&quot;,&quot;chip_types&quot;:[&quot;header&quot;]},{&quot;text_align&quot;:&quot;lm&quot;,&quot;text_direction&quot;:&quot;horizontal&quot;,&quot;support_features&quot;:[&quot;collage&quot;,&quot;carousel&quot;],&quot;support_big_font&quot;:false,&quot;fill_id&quot;:&quot;f2ad6f8ec5eb4c60ab8a9b497fa44351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SLIDE_LAYOUT_INFO" val="{&quot;id&quot;:&quot;2021-04-01T15:36:38&quot;,&quot;maxSize&quot;:{&quot;size1&quot;:30.1},&quot;minSize&quot;:{&quot;size1&quot;:20.1},&quot;normalSize&quot;:{&quot;size1&quot;:25.7},&quot;subLayout&quot;:[{&quot;id&quot;:&quot;2021-04-01T15:36:38&quot;,&quot;margin&quot;:{&quot;bottom&quot;:0.02600000612437725,&quot;left&quot;:1.6929999589920044,&quot;right&quot;:1.6929999589920044,&quot;top&quot;:2.752000093460083},&quot;type&quot;:0},{&quot;id&quot;:&quot;2021-04-01T15:36:38&quot;,&quot;margin&quot;:{&quot;bottom&quot;:1.7280000448226929,&quot;left&quot;:1.6929999589920044,&quot;right&quot;:1.6929999589920044,&quot;top&quot;:0.609000027179718},&quot;type&quot;:0}],&quot;type&quot;:0}"/>
  <p:tag name="KSO_WM_CHIP_GROUPID" val="5e757e3269be4861f5f8614a"/>
  <p:tag name="KSO_WM_SLIDE_BK_DARK_LIGHT" val="2"/>
  <p:tag name="KSO_WM_SLIDE_BACKGROUND_TYPE" val="general"/>
  <p:tag name="KSO_WM_SLIDE_SUPPORT_FEATURE_TYPE" val="3"/>
  <p:tag name="KSO_WM_TEMPLATE_ASSEMBLE_XID" val="60656f434054ed1e2fb80686"/>
  <p:tag name="KSO_WM_TEMPLATE_ASSEMBLE_GROUPID" val="60656f434054ed1e2fb80686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8717_1*i*1"/>
  <p:tag name="KSO_WM_TEMPLATE_CATEGORY" val="diagram"/>
  <p:tag name="KSO_WM_TEMPLATE_INDEX" val="2020871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031f09c4cedb4b11b66eaad01eac5552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0}"/>
  <p:tag name="KSO_WM_CHIP_GROUPID" val="5ef1707e5bb2a422ac9a2b53"/>
  <p:tag name="KSO_WM_CHIP_XID" val="5ef1707e5bb2a422ac9a2b54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43"/>
  <p:tag name="KSO_WM_TEMPLATE_ASSEMBLE_XID" val="60656e7d4054ed1e2fb7f9cb"/>
  <p:tag name="KSO_WM_TEMPLATE_ASSEMBLE_GROUPID" val="60656e7d4054ed1e2fb7f9cb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8717_1*i*2"/>
  <p:tag name="KSO_WM_TEMPLATE_CATEGORY" val="diagram"/>
  <p:tag name="KSO_WM_TEMPLATE_INDEX" val="2020871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87d16a5fd8004a03af2e09f03448e1b9"/>
  <p:tag name="KSO_WM_UNIT_DECORATE_INFO" val="{&quot;ReferentInfo&quot;:{&quot;Id&quot;:&quot;slide&quot;,&quot;X&quot;:{&quot;Pos&quot;:0},&quot;Y&quot;:{&quot;Pos&quot;:1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ef1707e5bb2a422ac9a2b53"/>
  <p:tag name="KSO_WM_CHIP_XID" val="5ef1707e5bb2a422ac9a2b54"/>
  <p:tag name="KSO_WM_TEMPLATE_ASSEMBLE_XID" val="60656e7d4054ed1e2fb7f9cb"/>
  <p:tag name="KSO_WM_TEMPLATE_ASSEMBLE_GROUPID" val="60656e7d4054ed1e2fb7f9cb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8717_1*i*3"/>
  <p:tag name="KSO_WM_TEMPLATE_CATEGORY" val="diagram"/>
  <p:tag name="KSO_WM_TEMPLATE_INDEX" val="20208717"/>
  <p:tag name="KSO_WM_UNIT_LAYERLEVEL" val="1"/>
  <p:tag name="KSO_WM_TAG_VERSION" val="1.0"/>
  <p:tag name="KSO_WM_BEAUTIFY_FLAG" val="#wm#"/>
  <p:tag name="KSO_WM_UNIT_SM_LIMIT_TYPE" val="2"/>
  <p:tag name="KSO_WM_CHIP_GROUPID" val="5ef1707e5bb2a422ac9a2b53"/>
  <p:tag name="KSO_WM_CHIP_XID" val="5ef1707e5bb2a422ac9a2b54"/>
  <p:tag name="KSO_WM_UNIT_LINE_FORE_SCHEMECOLOR_INDEX_BRIGHTNESS" val="0"/>
  <p:tag name="KSO_WM_UNIT_LINE_FORE_SCHEMECOLOR_INDEX" val="5"/>
  <p:tag name="KSO_WM_UNIT_LINE_FILL_TYPE" val="2"/>
  <p:tag name="KSO_WM_TEMPLATE_ASSEMBLE_XID" val="60656e7d4054ed1e2fb7f9cb"/>
  <p:tag name="KSO_WM_TEMPLATE_ASSEMBLE_GROUPID" val="60656e7d4054ed1e2fb7f9cb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08717_1*i*4"/>
  <p:tag name="KSO_WM_TEMPLATE_CATEGORY" val="diagram"/>
  <p:tag name="KSO_WM_TEMPLATE_INDEX" val="20208717"/>
  <p:tag name="KSO_WM_UNIT_LAYERLEVEL" val="1"/>
  <p:tag name="KSO_WM_TAG_VERSION" val="1.0"/>
  <p:tag name="KSO_WM_BEAUTIFY_FLAG" val="#wm#"/>
  <p:tag name="KSO_WM_UNIT_SM_LIMIT_TYPE" val="2"/>
  <p:tag name="KSO_WM_CHIP_GROUPID" val="5ef1707e5bb2a422ac9a2b53"/>
  <p:tag name="KSO_WM_CHIP_XID" val="5ef1707e5bb2a422ac9a2b54"/>
  <p:tag name="KSO_WM_UNIT_LINE_FORE_SCHEMECOLOR_INDEX_BRIGHTNESS" val="0"/>
  <p:tag name="KSO_WM_UNIT_LINE_FORE_SCHEMECOLOR_INDEX" val="5"/>
  <p:tag name="KSO_WM_UNIT_LINE_FILL_TYPE" val="2"/>
  <p:tag name="KSO_WM_TEMPLATE_ASSEMBLE_XID" val="60656e7d4054ed1e2fb7f9cb"/>
  <p:tag name="KSO_WM_TEMPLATE_ASSEMBLE_GROUPID" val="60656e7d4054ed1e2fb7f9cb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08717_1*i*5"/>
  <p:tag name="KSO_WM_TEMPLATE_CATEGORY" val="diagram"/>
  <p:tag name="KSO_WM_TEMPLATE_INDEX" val="20208717"/>
  <p:tag name="KSO_WM_UNIT_LAYERLEVEL" val="1"/>
  <p:tag name="KSO_WM_TAG_VERSION" val="1.0"/>
  <p:tag name="KSO_WM_BEAUTIFY_FLAG" val="#wm#"/>
  <p:tag name="KSO_WM_UNIT_SM_LIMIT_TYPE" val="2"/>
  <p:tag name="KSO_WM_CHIP_GROUPID" val="5ef1707e5bb2a422ac9a2b53"/>
  <p:tag name="KSO_WM_CHIP_XID" val="5ef1707e5bb2a422ac9a2b54"/>
  <p:tag name="KSO_WM_UNIT_LINE_FORE_SCHEMECOLOR_INDEX_BRIGHTNESS" val="0"/>
  <p:tag name="KSO_WM_UNIT_LINE_FORE_SCHEMECOLOR_INDEX" val="5"/>
  <p:tag name="KSO_WM_UNIT_LINE_FILL_TYPE" val="2"/>
  <p:tag name="KSO_WM_TEMPLATE_ASSEMBLE_XID" val="60656e7d4054ed1e2fb7f9cb"/>
  <p:tag name="KSO_WM_TEMPLATE_ASSEMBLE_GROUPID" val="60656e7d4054ed1e2fb7f9cb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08717_1*i*6"/>
  <p:tag name="KSO_WM_TEMPLATE_CATEGORY" val="diagram"/>
  <p:tag name="KSO_WM_TEMPLATE_INDEX" val="20208717"/>
  <p:tag name="KSO_WM_UNIT_LAYERLEVEL" val="1"/>
  <p:tag name="KSO_WM_TAG_VERSION" val="1.0"/>
  <p:tag name="KSO_WM_BEAUTIFY_FLAG" val="#wm#"/>
  <p:tag name="KSO_WM_UNIT_SM_LIMIT_TYPE" val="2"/>
  <p:tag name="KSO_WM_CHIP_GROUPID" val="5ef1707e5bb2a422ac9a2b53"/>
  <p:tag name="KSO_WM_CHIP_XID" val="5ef1707e5bb2a422ac9a2b54"/>
  <p:tag name="KSO_WM_UNIT_LINE_FORE_SCHEMECOLOR_INDEX_BRIGHTNESS" val="0"/>
  <p:tag name="KSO_WM_UNIT_LINE_FORE_SCHEMECOLOR_INDEX" val="5"/>
  <p:tag name="KSO_WM_UNIT_LINE_FILL_TYPE" val="2"/>
  <p:tag name="KSO_WM_TEMPLATE_ASSEMBLE_XID" val="60656e7d4054ed1e2fb7f9cb"/>
  <p:tag name="KSO_WM_TEMPLATE_ASSEMBLE_GROUPID" val="60656e7d4054ed1e2fb7f9cb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08717_1*i*7"/>
  <p:tag name="KSO_WM_TEMPLATE_CATEGORY" val="diagram"/>
  <p:tag name="KSO_WM_TEMPLATE_INDEX" val="20208717"/>
  <p:tag name="KSO_WM_UNIT_LAYERLEVEL" val="1"/>
  <p:tag name="KSO_WM_TAG_VERSION" val="1.0"/>
  <p:tag name="KSO_WM_BEAUTIFY_FLAG" val="#wm#"/>
  <p:tag name="KSO_WM_UNIT_SM_LIMIT_TYPE" val="2"/>
  <p:tag name="KSO_WM_CHIP_GROUPID" val="5ef1707e5bb2a422ac9a2b53"/>
  <p:tag name="KSO_WM_CHIP_XID" val="5ef1707e5bb2a422ac9a2b54"/>
  <p:tag name="KSO_WM_UNIT_LINE_FORE_SCHEMECOLOR_INDEX_BRIGHTNESS" val="0"/>
  <p:tag name="KSO_WM_UNIT_LINE_FORE_SCHEMECOLOR_INDEX" val="5"/>
  <p:tag name="KSO_WM_UNIT_LINE_FILL_TYPE" val="2"/>
  <p:tag name="KSO_WM_TEMPLATE_ASSEMBLE_XID" val="60656e7d4054ed1e2fb7f9cb"/>
  <p:tag name="KSO_WM_TEMPLATE_ASSEMBLE_GROUPID" val="60656e7d4054ed1e2fb7f9cb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3"/>
  <p:tag name="KSO_WM_UNIT_ID" val="diagram20216662_1*ζ_h_i*1_1_3"/>
  <p:tag name="KSO_WM_TEMPLATE_CATEGORY" val="diagram"/>
  <p:tag name="KSO_WM_TEMPLATE_INDEX" val="20216662"/>
  <p:tag name="KSO_WM_UNIT_LAYERLEVEL" val="1_1_1"/>
  <p:tag name="KSO_WM_TAG_VERSION" val="1.0"/>
  <p:tag name="KSO_WM_BEAUTIFY_FLAG" val="#wm#"/>
  <p:tag name="KSO_WM_UNIT_PICTURE_TOWARD" val="1"/>
  <p:tag name="KSO_WM_UNIT_PICTURE_DOCKSIDE" val="cb,rm,ct"/>
  <p:tag name="KSO_WM_UNIT_DIAGRAM_MODELTYPE" val="creativePicture"/>
  <p:tag name="KSO_WM_UNIT_USESOURCEFORMAT_APPLY" val="1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5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08717_1*i*8"/>
  <p:tag name="KSO_WM_TEMPLATE_CATEGORY" val="diagram"/>
  <p:tag name="KSO_WM_TEMPLATE_INDEX" val="20208717"/>
  <p:tag name="KSO_WM_UNIT_LAYERLEVEL" val="1"/>
  <p:tag name="KSO_WM_TAG_VERSION" val="1.0"/>
  <p:tag name="KSO_WM_BEAUTIFY_FLAG" val="#wm#"/>
  <p:tag name="KSO_WM_UNIT_SM_LIMIT_TYPE" val="2"/>
  <p:tag name="KSO_WM_CHIP_GROUPID" val="5ef1707e5bb2a422ac9a2b53"/>
  <p:tag name="KSO_WM_CHIP_XID" val="5ef1707e5bb2a422ac9a2b54"/>
  <p:tag name="KSO_WM_UNIT_LINE_FORE_SCHEMECOLOR_INDEX_BRIGHTNESS" val="0"/>
  <p:tag name="KSO_WM_UNIT_LINE_FORE_SCHEMECOLOR_INDEX" val="5"/>
  <p:tag name="KSO_WM_UNIT_LINE_FILL_TYPE" val="2"/>
  <p:tag name="KSO_WM_TEMPLATE_ASSEMBLE_XID" val="60656e7d4054ed1e2fb7f9cb"/>
  <p:tag name="KSO_WM_TEMPLATE_ASSEMBLE_GROUPID" val="60656e7d4054ed1e2fb7f9cb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08717_1*i*9"/>
  <p:tag name="KSO_WM_TEMPLATE_CATEGORY" val="diagram"/>
  <p:tag name="KSO_WM_TEMPLATE_INDEX" val="20208717"/>
  <p:tag name="KSO_WM_UNIT_LAYERLEVEL" val="1"/>
  <p:tag name="KSO_WM_TAG_VERSION" val="1.0"/>
  <p:tag name="KSO_WM_BEAUTIFY_FLAG" val="#wm#"/>
  <p:tag name="KSO_WM_UNIT_SM_LIMIT_TYPE" val="2"/>
  <p:tag name="KSO_WM_CHIP_GROUPID" val="5ef1707e5bb2a422ac9a2b53"/>
  <p:tag name="KSO_WM_CHIP_XID" val="5ef1707e5bb2a422ac9a2b54"/>
  <p:tag name="KSO_WM_UNIT_LINE_FORE_SCHEMECOLOR_INDEX_BRIGHTNESS" val="0"/>
  <p:tag name="KSO_WM_UNIT_LINE_FORE_SCHEMECOLOR_INDEX" val="5"/>
  <p:tag name="KSO_WM_UNIT_LINE_FILL_TYPE" val="2"/>
  <p:tag name="KSO_WM_TEMPLATE_ASSEMBLE_XID" val="60656e7d4054ed1e2fb7f9cb"/>
  <p:tag name="KSO_WM_TEMPLATE_ASSEMBLE_GROUPID" val="60656e7d4054ed1e2fb7f9cb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08717_1*i*10"/>
  <p:tag name="KSO_WM_TEMPLATE_CATEGORY" val="diagram"/>
  <p:tag name="KSO_WM_TEMPLATE_INDEX" val="2020871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ed8f6655b3ee4479a375f3dc9d7233b9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bad37aaffd614aaa8b62bb0beaa6b1cc&quot;,&quot;X&quot;:{&quot;Pos&quot;:1},&quot;Y&quot;:{&quot;Pos&quot;:1}},&quot;whChangeMode&quot;:0}"/>
  <p:tag name="KSO_WM_CHIP_GROUPID" val="5ef1707e5bb2a422ac9a2b53"/>
  <p:tag name="KSO_WM_CHIP_XID" val="5ef1707e5bb2a422ac9a2b54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720"/>
  <p:tag name="KSO_WM_TEMPLATE_ASSEMBLE_XID" val="60656e7d4054ed1e2fb7f9cb"/>
  <p:tag name="KSO_WM_TEMPLATE_ASSEMBLE_GROUPID" val="60656e7d4054ed1e2fb7f9cb"/>
</p:tagLst>
</file>

<file path=ppt/tags/tag25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8717_1*a*1"/>
  <p:tag name="KSO_WM_TEMPLATE_CATEGORY" val="diagram"/>
  <p:tag name="KSO_WM_TEMPLATE_INDEX" val="2020871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4263947f9f84e0894b149f4760c72b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88223b83d2048799750df44bb191ccd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60656e7d4054ed1e2fb7f9cb"/>
  <p:tag name="KSO_WM_TEMPLATE_ASSEMBLE_GROUPID" val="60656e7d4054ed1e2fb7f9cb"/>
</p:tagLst>
</file>

<file path=ppt/tags/tag254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，这样才能使内容层次分明，页面简洁易读。如果您的内容确实非常重要又难以精简，也请使用分段处理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8717_1*f*1"/>
  <p:tag name="KSO_WM_TEMPLATE_CATEGORY" val="diagram"/>
  <p:tag name="KSO_WM_TEMPLATE_INDEX" val="20208717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342"/>
  <p:tag name="KSO_WM_UNIT_SHOW_EDIT_AREA_INDICATION" val="1"/>
  <p:tag name="KSO_WM_CHIP_GROUPID" val="5e6b05596848fb12bee65ac8"/>
  <p:tag name="KSO_WM_CHIP_XID" val="5e6b05596848fb12bee65aca"/>
  <p:tag name="KSO_WM_UNIT_DEC_AREA_ID" val="bad37aaffd614aaa8b62bb0beaa6b1c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77a3270a51498d911295e59d240259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6e7d4054ed1e2fb7f9cb"/>
  <p:tag name="KSO_WM_TEMPLATE_ASSEMBLE_GROUPID" val="60656e7d4054ed1e2fb7f9cb"/>
</p:tagLst>
</file>

<file path=ppt/tags/tag255.xml><?xml version="1.0" encoding="utf-8"?>
<p:tagLst xmlns:p="http://schemas.openxmlformats.org/presentationml/2006/main">
  <p:tag name="KSO_WM_SLIDE_ID" val="diagram20208717_1"/>
  <p:tag name="KSO_WM_TEMPLATE_SUBCATEGORY" val="21"/>
  <p:tag name="KSO_WM_SLIDE_TYPE" val="text"/>
  <p:tag name="KSO_WM_SLIDE_SUBTYPE" val="pureTxt"/>
  <p:tag name="KSO_WM_SLIDE_ITEM_CNT" val="0"/>
  <p:tag name="KSO_WM_SLIDE_INDEX" val="1"/>
  <p:tag name="KSO_WM_SLIDE_SIZE" val="937*480"/>
  <p:tag name="KSO_WM_SLIDE_POSITION" val="22*0"/>
  <p:tag name="KSO_WM_TAG_VERSION" val="1.0"/>
  <p:tag name="KSO_WM_BEAUTIFY_FLAG" val="#wm#"/>
  <p:tag name="KSO_WM_TEMPLATE_CATEGORY" val="diagram"/>
  <p:tag name="KSO_WM_TEMPLATE_INDEX" val="20208717"/>
  <p:tag name="KSO_WM_SLIDE_LAYOUT" val="a_f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01:46&quot;,&quot;maxSize&quot;:{&quot;size1&quot;:22.4},&quot;minSize&quot;:{&quot;size1&quot;:20},&quot;normalSize&quot;:{&quot;size1&quot;:22.4},&quot;subLayout&quot;:[{&quot;id&quot;:&quot;2021-04-01T15:01:46&quot;,&quot;margin&quot;:{&quot;bottom&quot;:0.0260000042617321,&quot;left&quot;:1.6929999589920044,&quot;right&quot;:8.043000221252441,&quot;top&quot;:1.6929999589920044},&quot;type&quot;:0},{&quot;id&quot;:&quot;2021-04-01T15:01:47&quot;,&quot;margin&quot;:{&quot;bottom&quot;:2.9629998207092285,&quot;left&quot;:3.38700008392334,&quot;right&quot;:3.385999917984009,&quot;top&quot;:2.0899999141693115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big_font&quot;:true,&quot;fill_id&quot;:&quot;cbc5ad0736cf4eccbc3375f750b410a4&quot;,&quot;fill_align&quot;:&quot;lm&quot;,&quot;chip_types&quot;:[&quot;header&quot;]},{&quot;text_align&quot;:&quot;lm&quot;,&quot;text_direction&quot;:&quot;horizontal&quot;,&quot;support_big_font&quot;:true,&quot;fill_id&quot;:&quot;001301a16bfe4fee952b84fd55dd512d&quot;,&quot;fill_align&quot;:&quot;cm&quot;,&quot;chip_types&quot;:[&quot;text&quot;]}],[{&quot;text_align&quot;:&quot;lm&quot;,&quot;text_direction&quot;:&quot;horizontal&quot;,&quot;support_big_font&quot;:false,&quot;fill_id&quot;:&quot;cbc5ad0736cf4eccbc3375f750b410a4&quot;,&quot;fill_align&quot;:&quot;lm&quot;,&quot;chip_types&quot;:[&quot;header&quot;]},{&quot;text_align&quot;:&quot;cm&quot;,&quot;text_direction&quot;:&quot;horizontal&quot;,&quot;support_features&quot;:[&quot;collage&quot;],&quot;support_big_font&quot;:false,&quot;fill_id&quot;:&quot;001301a16bfe4fee952b84fd55dd512d&quot;,&quot;fill_align&quot;:&quot;cm&quot;,&quot;chip_types&quot;:[&quot;diagram&quot;,&quot;pictext&quot;,&quot;picture&quot;,&quot;chart&quot;,&quot;table&quot;,&quot;video&quot;]}]]"/>
  <p:tag name="KSO_WM_TEMPLATE_MASTER_TYPE" val="0"/>
  <p:tag name="KSO_WM_TEMPLATE_COLOR_TYPE" val="1"/>
  <p:tag name="KSO_WM_CHIP_XID" val="5ef1707e5bb2a422ac9a2b54"/>
  <p:tag name="KSO_WM_CHIP_DECFILLPROP" val="[]"/>
  <p:tag name="KSO_WM_SLIDE_CAN_ADD_NAVIGATION" val="1"/>
  <p:tag name="KSO_WM_CHIP_GROUPID" val="5ef1707e5bb2a422ac9a2b53"/>
  <p:tag name="KSO_WM_SLIDE_BK_DARK_LIGHT" val="2"/>
  <p:tag name="KSO_WM_SLIDE_BACKGROUND_TYPE" val="general"/>
  <p:tag name="KSO_WM_SLIDE_SUPPORT_FEATURE_TYPE" val="0"/>
  <p:tag name="KSO_WM_TEMPLATE_ASSEMBLE_XID" val="60656e7d4054ed1e2fb7f9cb"/>
  <p:tag name="KSO_WM_TEMPLATE_ASSEMBLE_GROUPID" val="60656e7d4054ed1e2fb7f9cb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03749_1*i*5"/>
  <p:tag name="KSO_WM_TEMPLATE_CATEGORY" val="diagram"/>
  <p:tag name="KSO_WM_TEMPLATE_INDEX" val="20203749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03749_1*i*4"/>
  <p:tag name="KSO_WM_TEMPLATE_CATEGORY" val="diagram"/>
  <p:tag name="KSO_WM_TEMPLATE_INDEX" val="20203749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258.xml><?xml version="1.0" encoding="utf-8"?>
<p:tagLst xmlns:p="http://schemas.openxmlformats.org/presentationml/2006/main">
  <p:tag name="KSO_WM_UNIT_TEXT_PART_ID_V2" val="a-1-2"/>
  <p:tag name="KSO_WM_UNIT_COLOR_SCHEME_SHAPE_ID" val="16"/>
  <p:tag name="KSO_WM_UNIT_COLOR_SCHEME_PARENT_PAGE" val="0_1"/>
  <p:tag name="KSO_WM_UNIT_ISCONTENTSTITLE" val="0"/>
  <p:tag name="KSO_WM_UNIT_NOCLEAR" val="0"/>
  <p:tag name="KSO_WM_UNIT_VALUE" val="32"/>
  <p:tag name="KSO_WM_UNIT_HIGHLIGHT" val="0"/>
  <p:tag name="KSO_WM_UNIT_COMPATIBLE" val="0"/>
  <p:tag name="KSO_WM_UNIT_DIAGRAM_ISNUMVISUAL" val="0"/>
  <p:tag name="KSO_WM_UNIT_DIAGRAM_ISREFERUNIT" val="0"/>
  <p:tag name="KSO_WM_UNIT_ID" val="diagram20203749_1*f*1"/>
  <p:tag name="KSO_WM_TEMPLATE_CATEGORY" val="diagram"/>
  <p:tag name="KSO_WM_TEMPLATE_INDEX" val="20203749"/>
  <p:tag name="KSO_WM_UNIT_LAYERLEVEL" val="1"/>
  <p:tag name="KSO_WM_TAG_VERSION" val="1.0"/>
  <p:tag name="KSO_WM_UNIT_PRESET_TEXT" val="单击此处添加文本具体内容，简明扼要的阐述您的观点。根据需要可酌情增减文字，以便观者准确的理解您传达的思想。&#13;单击此处添加文本具体内容，简明扼要的阐述您的观点。根据需要可酌情增减文字，以便观者准确的理解您传达的思想。&#13;单击此处添加文本具体内容，简明扼要的阐述您的观点。根据需要可酌情增减文字，以便观者准确的理解您传达的思想。&#13;单击此处添加文本具体内容，简明扼要的阐述您的观点。根据需要可酌情增减文字，以便观者准确的理解您传达的思想。&#13;单击此处添加文本具体内容，简明扼要的阐述您的观点。根据需要可酌情增减文字，以便观者准确的理解您传达的思想。"/>
  <p:tag name="KSO_WM_UNIT_SUBTYPE" val="a"/>
  <p:tag name="KSO_WM_UNIT_TEXT_FILL_FORE_SCHEMECOLOR_INDEX_BRIGHTNESS" val="0.15"/>
  <p:tag name="KSO_WM_UNIT_TEXT_FILL_FORE_SCHEMECOLOR_INDEX" val="13"/>
  <p:tag name="KSO_WM_UNIT_TEXT_FILL_TYPE" val="1"/>
</p:tagLst>
</file>

<file path=ppt/tags/tag259.xml><?xml version="1.0" encoding="utf-8"?>
<p:tagLst xmlns:p="http://schemas.openxmlformats.org/presentationml/2006/main">
  <p:tag name="KSO_WM_SLIDE_ID" val="diagram20203749_1"/>
  <p:tag name="KSO_WM_TEMPLATE_SUBCATEGORY" val="0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19*540"/>
  <p:tag name="KSO_WM_SLIDE_POSITION" val="0*0"/>
  <p:tag name="KSO_WM_TAG_VERSION" val="1.0"/>
  <p:tag name="KSO_WM_BEAUTIFY_FLAG" val="#wm#"/>
  <p:tag name="KSO_WM_TEMPLATE_CATEGORY" val="diagram"/>
  <p:tag name="KSO_WM_TEMPLATE_INDEX" val="20203749"/>
  <p:tag name="KSO_WM_SLIDE_LAYOUT" val="f"/>
  <p:tag name="KSO_WM_SLIDE_LAYOUT_CNT" val="1"/>
</p:tagLst>
</file>

<file path=ppt/tags/tag2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097_1*a*1"/>
  <p:tag name="KSO_WM_TEMPLATE_CATEGORY" val="diagram"/>
  <p:tag name="KSO_WM_TEMPLATE_INDEX" val="20217097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7f14af1609284ea0b607822725b8c5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15546f7fe9064abe988ac6502b0bb09f"/>
  <p:tag name="KSO_WM_UNIT_TEXT_FILL_FORE_SCHEMECOLOR_INDEX_BRIGHTNESS" val="0"/>
  <p:tag name="KSO_WM_UNIT_TEXT_FILL_FORE_SCHEMECOLOR_INDEX" val="13"/>
  <p:tag name="KSO_WM_UNIT_TEXT_FILL_TYPE" val="1"/>
  <p:tag name="KSO_WM_TEMPLATE_ASSEMBLE_XID" val="606570604054ed1e2fb814e9"/>
  <p:tag name="KSO_WM_TEMPLATE_ASSEMBLE_GROUPID" val="606570604054ed1e2fb814e9"/>
</p:tagLst>
</file>

<file path=ppt/tags/tag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"/>
  <p:tag name="KSO_WM_UNIT_ID" val="diagram20215270_1*ζ_h_i*1_1_1"/>
  <p:tag name="KSO_WM_TEMPLATE_CATEGORY" val="diagram"/>
  <p:tag name="KSO_WM_TEMPLATE_INDEX" val="20215270"/>
  <p:tag name="KSO_WM_UNIT_LAYERLEVEL" val="1_1_1"/>
  <p:tag name="KSO_WM_TAG_VERSION" val="1.0"/>
  <p:tag name="KSO_WM_BEAUTIFY_FLAG" val="#wm#"/>
  <p:tag name="KSO_WM_UNIT_PICTURE_TOWARD" val="1"/>
  <p:tag name="KSO_WM_UNIT_PICTURE_DOCKSIDE" val="rm"/>
  <p:tag name="KSO_WM_UNIT_DIAGRAM_MODELTYPE" val="creativePicture"/>
  <p:tag name="KSO_WM_UNIT_USESOURCEFORMAT_APPLY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61.xml><?xml version="1.0" encoding="utf-8"?>
<p:tagLst xmlns:p="http://schemas.openxmlformats.org/presentationml/2006/main">
  <p:tag name="KSO_WM_UNIT_VALUE" val="1447*107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diagram20215270_1*ζ_h_d*1_1_1"/>
  <p:tag name="KSO_WM_TEMPLATE_CATEGORY" val="diagram"/>
  <p:tag name="KSO_WM_TEMPLATE_INDEX" val="20215270"/>
  <p:tag name="KSO_WM_UNIT_LAYERLEVEL" val="1_1_1"/>
  <p:tag name="KSO_WM_TAG_VERSION" val="1.0"/>
  <p:tag name="KSO_WM_BEAUTIFY_FLAG" val="#wm#"/>
  <p:tag name="KSO_WM_UNIT_PICTURE_TOWARD" val="1"/>
  <p:tag name="KSO_WM_UNIT_PICTURE_DOCKSIDE" val="rm"/>
  <p:tag name="KSO_WM_UNIT_DIAGRAM_MODELTYPE" val="creativePicture"/>
  <p:tag name="KSO_WM_UNIT_USESOURCEFORMAT_APPLY" val="1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2"/>
  <p:tag name="KSO_WM_UNIT_ID" val="diagram20215270_1*ζ_h_i*1_1_2"/>
  <p:tag name="KSO_WM_TEMPLATE_CATEGORY" val="diagram"/>
  <p:tag name="KSO_WM_TEMPLATE_INDEX" val="20215270"/>
  <p:tag name="KSO_WM_UNIT_LAYERLEVEL" val="1_1_1"/>
  <p:tag name="KSO_WM_TAG_VERSION" val="1.0"/>
  <p:tag name="KSO_WM_BEAUTIFY_FLAG" val="#wm#"/>
  <p:tag name="KSO_WM_UNIT_PICTURE_TOWARD" val="1"/>
  <p:tag name="KSO_WM_UNIT_PICTURE_DOCKSIDE" val="rm"/>
  <p:tag name="KSO_WM_UNIT_DIAGRAM_MODELTYPE" val="creativePicture"/>
  <p:tag name="KSO_WM_UNIT_USESOURCEFORMAT_APPLY" val="1"/>
</p:tagLst>
</file>

<file path=ppt/tags/tag2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097_1*a*1"/>
  <p:tag name="KSO_WM_TEMPLATE_CATEGORY" val="diagram"/>
  <p:tag name="KSO_WM_TEMPLATE_INDEX" val="20217097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7f14af1609284ea0b607822725b8c5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15546f7fe9064abe988ac6502b0bb09f"/>
  <p:tag name="KSO_WM_UNIT_TEXT_FILL_FORE_SCHEMECOLOR_INDEX_BRIGHTNESS" val="0"/>
  <p:tag name="KSO_WM_UNIT_TEXT_FILL_FORE_SCHEMECOLOR_INDEX" val="13"/>
  <p:tag name="KSO_WM_UNIT_TEXT_FILL_TYPE" val="1"/>
  <p:tag name="KSO_WM_TEMPLATE_ASSEMBLE_XID" val="606570604054ed1e2fb814e9"/>
  <p:tag name="KSO_WM_TEMPLATE_ASSEMBLE_GROUPID" val="606570604054ed1e2fb814e9"/>
</p:tagLst>
</file>

<file path=ppt/tags/tag264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7097_1*f*1"/>
  <p:tag name="KSO_WM_TEMPLATE_CATEGORY" val="diagram"/>
  <p:tag name="KSO_WM_TEMPLATE_INDEX" val="20217097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72"/>
  <p:tag name="KSO_WM_UNIT_SHOW_EDIT_AREA_INDICATION" val="1"/>
  <p:tag name="KSO_WM_CHIP_GROUPID" val="5e6b05596848fb12bee65ac8"/>
  <p:tag name="KSO_WM_CHIP_XID" val="5e6b05596848fb12bee65aca"/>
  <p:tag name="KSO_WM_UNIT_DEC_AREA_ID" val="70347f9784f64ccca9123b27c1d2bbd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1d39d7b218794cc0bc8d550570994862"/>
  <p:tag name="KSO_WM_UNIT_TEXT_FILL_FORE_SCHEMECOLOR_INDEX_BRIGHTNESS" val="0.25"/>
  <p:tag name="KSO_WM_UNIT_TEXT_FILL_FORE_SCHEMECOLOR_INDEX" val="13"/>
  <p:tag name="KSO_WM_UNIT_TEXT_FILL_TYPE" val="1"/>
  <p:tag name="KSO_WM_TEMPLATE_ASSEMBLE_XID" val="606570604054ed1e2fb814e9"/>
  <p:tag name="KSO_WM_TEMPLATE_ASSEMBLE_GROUPID" val="606570604054ed1e2fb814e9"/>
</p:tagLst>
</file>

<file path=ppt/tags/tag265.xml><?xml version="1.0" encoding="utf-8"?>
<p:tagLst xmlns:p="http://schemas.openxmlformats.org/presentationml/2006/main">
  <p:tag name="KSO_WM_SLIDE_ID" val="diagram2021709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097"/>
  <p:tag name="KSO_WM_SLIDE_LAYOUT" val="a_d_f"/>
  <p:tag name="KSO_WM_SLIDE_LAYOUT_CNT" val="1_1_1"/>
  <p:tag name="KSO_WM_TEMPLATE_THUMBS_INDEX" val="1、4、7、12、13、14、15、16、17、18、20、24、25、28、33、36、40、43、44"/>
  <p:tag name="KSO_WM_SLIDE_BACKGROUND" val="[&quot;general&quot;]"/>
  <p:tag name="KSO_WM_SLIDE_RATIO" val="1.777778"/>
  <p:tag name="KSO_WM_SLIDE_SIZE" val="888*540"/>
  <p:tag name="KSO_WM_SLIDE_POSITION" val="72*0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adfa57998712faa657abf3"/>
  <p:tag name="KSO_WM_CHIP_FILLPROP" val="[[{&quot;text_align&quot;:&quot;cm&quot;,&quot;text_direction&quot;:&quot;horizontal&quot;,&quot;support_features&quot;:[&quot;creativepic&quot;],&quot;support_big_font&quot;:false,&quot;picture_toward&quot;:1,&quot;picture_dockside&quot;:[&quot;cb&quot;,&quot;rm&quot;,&quot;ct&quot;],&quot;fill_id&quot;:&quot;8d116bd8b1074587a970747df3fba75a&quot;,&quot;fill_align&quot;:&quot;cm&quot;,&quot;chip_types&quot;:[&quot;picture&quot;]},{&quot;text_align&quot;:&quot;lb&quot;,&quot;text_direction&quot;:&quot;horizontal&quot;,&quot;support_big_font&quot;:false,&quot;picture_toward&quot;:0,&quot;picture_dockside&quot;:[],&quot;fill_id&quot;:&quot;0c52f29da84d4a8fa032b62f9d0b0d9e&quot;,&quot;fill_align&quot;:&quot;lb&quot;,&quot;chip_types&quot;:[&quot;text&quot;,&quot;header&quot;]},{&quot;text_align&quot;:&quot;lt&quot;,&quot;text_direction&quot;:&quot;horizontal&quot;,&quot;support_big_font&quot;:false,&quot;picture_toward&quot;:0,&quot;picture_dockside&quot;:[],&quot;fill_id&quot;:&quot;1d610f50166043debd746d9fc47ffedb&quot;,&quot;fill_align&quot;:&quot;lt&quot;,&quot;chip_types&quot;:[&quot;text&quot;]}]]"/>
  <p:tag name="FIXED_XID_TMP" val="5f5ee1ca4d6848d78f644aed"/>
  <p:tag name="KSO_WM_CHIP_DECFILLPROP" val="[]"/>
  <p:tag name="KSO_WM_SLIDE_CAN_ADD_NAVIGATION" val="1"/>
  <p:tag name="KSO_WM_CHIP_GROUPID" val="5fadfa57998712faa657abf2"/>
  <p:tag name="KSO_WM_SLIDE_BK_DARK_LIGHT" val="2"/>
  <p:tag name="KSO_WM_SLIDE_BACKGROUND_TYPE" val="general"/>
  <p:tag name="KSO_WM_SLIDE_SUPPORT_FEATURE_TYPE" val="8"/>
  <p:tag name="KSO_WM_TEMPLATE_ASSEMBLE_XID" val="606570604054ed1e2fb814e9"/>
  <p:tag name="KSO_WM_TEMPLATE_ASSEMBLE_GROUPID" val="606570604054ed1e2fb814e9"/>
  <p:tag name="KSO_WM_SLIDE_COLORSCHEME_VERSION" val="3.2"/>
  <p:tag name="KSO_WM_SLIDE_LAYOUT_INFO" val="{&quot;direction&quot;:1,&quot;id&quot;:&quot;2021-04-01T16:16:32&quot;,&quot;maxSize&quot;:{&quot;size1&quot;:57.5},&quot;minSize&quot;:{&quot;size1&quot;:32.6},&quot;normalSize&quot;:{&quot;size1&quot;:53.225},&quot;subLayout&quot;:[{&quot;id&quot;:&quot;2021-04-01T16:16:32&quot;,&quot;maxSize&quot;:{&quot;size1&quot;:47.682463017216435},&quot;minSize&quot;:{&quot;size1&quot;:12.082463017216437},&quot;normalSize&quot;:{&quot;size1&quot;:29.982463017216435},&quot;subLayout&quot;:[{&quot;id&quot;:&quot;2021-04-01T16:16:32&quot;,&quot;margin&quot;:{&quot;bottom&quot;:0.02600000612437725,&quot;left&quot;:2.5399999618530273,&quot;right&quot;:0.02600000612437725,&quot;top&quot;:1.6929999589920044},&quot;type&quot;:0},{&quot;id&quot;:&quot;2021-04-01T16:16:32&quot;,&quot;margin&quot;:{&quot;bottom&quot;:1.6929999589920044,&quot;left&quot;:2.5399999618530273,&quot;right&quot;:0.02600000612437725,&quot;top&quot;:0.7919999957084656},&quot;type&quot;:0}],&quot;type&quot;:0},{&quot;id&quot;:&quot;2021-04-01T16:16:32&quot;,&quot;margin&quot;:{&quot;bottom&quot;:0,&quot;left&quot;:1.6670000553131104,&quot;right&quot;:0,&quot;top&quot;:0},&quot;type&quot;:0}],&quot;type&quot;:0}"/>
</p:tagLst>
</file>

<file path=ppt/tags/tag26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7647_1*a*1"/>
  <p:tag name="KSO_WM_TEMPLATE_CATEGORY" val="diagram"/>
  <p:tag name="KSO_WM_TEMPLATE_INDEX" val="2020764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84a7779063794c48a7012a39a45e86d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c079c758c6944b0d8e73425810d9358b"/>
  <p:tag name="KSO_WM_UNIT_TEXT_FILL_FORE_SCHEMECOLOR_INDEX_BRIGHTNESS" val="0"/>
  <p:tag name="KSO_WM_UNIT_TEXT_FILL_FORE_SCHEMECOLOR_INDEX" val="13"/>
  <p:tag name="KSO_WM_UNIT_TEXT_FILL_TYPE" val="1"/>
  <p:tag name="KSO_WM_TEMPLATE_ASSEMBLE_XID" val="60656e6f4054ed1e2fb7f89f"/>
  <p:tag name="KSO_WM_TEMPLATE_ASSEMBLE_GROUPID" val="60656e6f4054ed1e2fb7f89f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2_4*l_h_i*1_2_1"/>
  <p:tag name="KSO_WM_TEMPLATE_CATEGORY" val="diagram"/>
  <p:tag name="KSO_WM_TEMPLATE_INDEX" val="20228782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2_1"/>
  <p:tag name="KSO_WM_UNIT_FILL_FORE_SCHEMECOLOR_INDEX_BRIGHTNESS" val="0"/>
  <p:tag name="KSO_WM_UNIT_FILL_FORE_SCHEMECOLOR_INDEX" val="6"/>
  <p:tag name="KSO_WM_UNIT_FILL_TYPE" val="1"/>
  <p:tag name="KSO_WM_UNIT_SHADOW_SCHEMECOLOR_INDEX_BRIGHTNESS" val="-0.25"/>
  <p:tag name="KSO_WM_UNIT_SHADOW_SCHEMECOLOR_INDEX" val="6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2_4*l_h_i*1_1_1"/>
  <p:tag name="KSO_WM_TEMPLATE_CATEGORY" val="diagram"/>
  <p:tag name="KSO_WM_TEMPLATE_INDEX" val="20228782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1_1"/>
  <p:tag name="KSO_WM_UNIT_FILL_FORE_SCHEMECOLOR_INDEX_BRIGHTNESS" val="0"/>
  <p:tag name="KSO_WM_UNIT_FILL_FORE_SCHEMECOLOR_INDEX" val="5"/>
  <p:tag name="KSO_WM_UNIT_FILL_TYPE" val="1"/>
  <p:tag name="KSO_WM_UNIT_SHADOW_SCHEMECOLOR_INDEX_BRIGHTNESS" val="-0.25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2_4*l_h_i*1_3_1"/>
  <p:tag name="KSO_WM_TEMPLATE_CATEGORY" val="diagram"/>
  <p:tag name="KSO_WM_TEMPLATE_INDEX" val="20228782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3_1"/>
  <p:tag name="KSO_WM_UNIT_FILL_FORE_SCHEMECOLOR_INDEX_BRIGHTNESS" val="0"/>
  <p:tag name="KSO_WM_UNIT_FILL_FORE_SCHEMECOLOR_INDEX" val="14"/>
  <p:tag name="KSO_WM_UNIT_FILL_TYPE" val="1"/>
  <p:tag name="KSO_WM_UNIT_SHADOW_SCHEMECOLOR_INDEX_BRIGHTNESS" val="0"/>
  <p:tag name="KSO_WM_UNIT_SHADOW_SCHEMECOLOR_INDEX" val="13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7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7097_1*f*1"/>
  <p:tag name="KSO_WM_TEMPLATE_CATEGORY" val="diagram"/>
  <p:tag name="KSO_WM_TEMPLATE_INDEX" val="20217097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72"/>
  <p:tag name="KSO_WM_UNIT_SHOW_EDIT_AREA_INDICATION" val="1"/>
  <p:tag name="KSO_WM_CHIP_GROUPID" val="5e6b05596848fb12bee65ac8"/>
  <p:tag name="KSO_WM_CHIP_XID" val="5e6b05596848fb12bee65aca"/>
  <p:tag name="KSO_WM_UNIT_DEC_AREA_ID" val="70347f9784f64ccca9123b27c1d2bbd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1d39d7b218794cc0bc8d550570994862"/>
  <p:tag name="KSO_WM_UNIT_TEXT_FILL_FORE_SCHEMECOLOR_INDEX_BRIGHTNESS" val="0.25"/>
  <p:tag name="KSO_WM_UNIT_TEXT_FILL_FORE_SCHEMECOLOR_INDEX" val="13"/>
  <p:tag name="KSO_WM_UNIT_TEXT_FILL_TYPE" val="1"/>
  <p:tag name="KSO_WM_TEMPLATE_ASSEMBLE_XID" val="606570604054ed1e2fb814e9"/>
  <p:tag name="KSO_WM_TEMPLATE_ASSEMBLE_GROUPID" val="606570604054ed1e2fb814e9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2_4*l_h_i*1_6_1"/>
  <p:tag name="KSO_WM_TEMPLATE_CATEGORY" val="diagram"/>
  <p:tag name="KSO_WM_TEMPLATE_INDEX" val="20228782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6_1"/>
  <p:tag name="KSO_WM_UNIT_FILL_FORE_SCHEMECOLOR_INDEX_BRIGHTNESS" val="0"/>
  <p:tag name="KSO_WM_UNIT_FILL_FORE_SCHEMECOLOR_INDEX" val="5"/>
  <p:tag name="KSO_WM_UNIT_FILL_TYPE" val="1"/>
  <p:tag name="KSO_WM_UNIT_SHADOW_SCHEMECOLOR_INDEX_BRIGHTNESS" val="-0.25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2_4*l_h_i*1_5_1"/>
  <p:tag name="KSO_WM_TEMPLATE_CATEGORY" val="diagram"/>
  <p:tag name="KSO_WM_TEMPLATE_INDEX" val="20228782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5_1"/>
  <p:tag name="KSO_WM_UNIT_FILL_FORE_SCHEMECOLOR_INDEX_BRIGHTNESS" val="0"/>
  <p:tag name="KSO_WM_UNIT_FILL_FORE_SCHEMECOLOR_INDEX" val="5"/>
  <p:tag name="KSO_WM_UNIT_FILL_TYPE" val="1"/>
  <p:tag name="KSO_WM_UNIT_SHADOW_SCHEMECOLOR_INDEX_BRIGHTNESS" val="-0.25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2_4*l_h_i*1_7_1"/>
  <p:tag name="KSO_WM_TEMPLATE_CATEGORY" val="diagram"/>
  <p:tag name="KSO_WM_TEMPLATE_INDEX" val="20228782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7_1"/>
  <p:tag name="KSO_WM_UNIT_FILL_FORE_SCHEMECOLOR_INDEX_BRIGHTNESS" val="0"/>
  <p:tag name="KSO_WM_UNIT_FILL_FORE_SCHEMECOLOR_INDEX" val="14"/>
  <p:tag name="KSO_WM_UNIT_FILL_TYPE" val="1"/>
  <p:tag name="KSO_WM_UNIT_SHADOW_SCHEMECOLOR_INDEX_BRIGHTNESS" val="0"/>
  <p:tag name="KSO_WM_UNIT_SHADOW_SCHEMECOLOR_INDEX" val="13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2_4*l_h_i*1_4_1"/>
  <p:tag name="KSO_WM_TEMPLATE_CATEGORY" val="diagram"/>
  <p:tag name="KSO_WM_TEMPLATE_INDEX" val="20228782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4_1"/>
  <p:tag name="KSO_WM_UNIT_FILL_FORE_SCHEMECOLOR_INDEX_BRIGHTNESS" val="0"/>
  <p:tag name="KSO_WM_UNIT_FILL_FORE_SCHEMECOLOR_INDEX" val="6"/>
  <p:tag name="KSO_WM_UNIT_FILL_TYPE" val="1"/>
  <p:tag name="KSO_WM_UNIT_SHADOW_SCHEMECOLOR_INDEX_BRIGHTNESS" val="-0.25"/>
  <p:tag name="KSO_WM_UNIT_SHADOW_SCHEMECOLOR_INDEX" val="6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2_4*l_h_i*1_8_1"/>
  <p:tag name="KSO_WM_TEMPLATE_CATEGORY" val="diagram"/>
  <p:tag name="KSO_WM_TEMPLATE_INDEX" val="20228782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8_1"/>
  <p:tag name="KSO_WM_UNIT_FILL_FORE_SCHEMECOLOR_INDEX_BRIGHTNESS" val="0"/>
  <p:tag name="KSO_WM_UNIT_FILL_FORE_SCHEMECOLOR_INDEX" val="6"/>
  <p:tag name="KSO_WM_UNIT_FILL_TYPE" val="1"/>
  <p:tag name="KSO_WM_UNIT_SHADOW_SCHEMECOLOR_INDEX_BRIGHTNESS" val="-0.25"/>
  <p:tag name="KSO_WM_UNIT_SHADOW_SCHEMECOLOR_INDEX" val="6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2_4*l_h_i*1_10_1"/>
  <p:tag name="KSO_WM_TEMPLATE_CATEGORY" val="diagram"/>
  <p:tag name="KSO_WM_TEMPLATE_INDEX" val="20228782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10_1"/>
  <p:tag name="KSO_WM_UNIT_FILL_FORE_SCHEMECOLOR_INDEX_BRIGHTNESS" val="0"/>
  <p:tag name="KSO_WM_UNIT_FILL_FORE_SCHEMECOLOR_INDEX" val="14"/>
  <p:tag name="KSO_WM_UNIT_FILL_TYPE" val="1"/>
  <p:tag name="KSO_WM_UNIT_SHADOW_SCHEMECOLOR_INDEX_BRIGHTNESS" val="0"/>
  <p:tag name="KSO_WM_UNIT_SHADOW_SCHEMECOLOR_INDEX" val="13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2_4*l_h_i*1_9_1"/>
  <p:tag name="KSO_WM_TEMPLATE_CATEGORY" val="diagram"/>
  <p:tag name="KSO_WM_TEMPLATE_INDEX" val="20228782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9_1"/>
  <p:tag name="KSO_WM_UNIT_FILL_FORE_SCHEMECOLOR_INDEX_BRIGHTNESS" val="0"/>
  <p:tag name="KSO_WM_UNIT_FILL_FORE_SCHEMECOLOR_INDEX" val="5"/>
  <p:tag name="KSO_WM_UNIT_FILL_TYPE" val="1"/>
  <p:tag name="KSO_WM_UNIT_SHADOW_SCHEMECOLOR_INDEX_BRIGHTNESS" val="-0.25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2_4*l_h_i*1_1_2"/>
  <p:tag name="KSO_WM_TEMPLATE_CATEGORY" val="diagram"/>
  <p:tag name="KSO_WM_TEMPLATE_INDEX" val="20228782"/>
  <p:tag name="KSO_WM_UNIT_LAYERLEVEL" val="1_1_1"/>
  <p:tag name="KSO_WM_TAG_VERSION" val="1.0"/>
  <p:tag name="KSO_WM_BEAUTIFY_FLAG" val="#wm#"/>
  <p:tag name="KSO_WM_DIAGRAM_GROUP_CODE" val="l1-1"/>
  <p:tag name="KSO_WM_UNIT_SUBTYPE" val="d"/>
  <p:tag name="KSO_WM_UNIT_TYPE" val="l_h_i"/>
  <p:tag name="KSO_WM_UNIT_INDEX" val="1_1_2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2_4*l_h_f*1_1_1"/>
  <p:tag name="KSO_WM_TEMPLATE_CATEGORY" val="diagram"/>
  <p:tag name="KSO_WM_TEMPLATE_INDEX" val="20228782"/>
  <p:tag name="KSO_WM_UNIT_LAYERLEVEL" val="1_1_1"/>
  <p:tag name="KSO_WM_TAG_VERSION" val="1.0"/>
  <p:tag name="KSO_WM_BEAUTIFY_FLAG" val="#wm#"/>
  <p:tag name="KSO_WM_UNIT_SUBTYPE" val="a"/>
  <p:tag name="KSO_WM_UNIT_PRESET_TEXT" val="点击此处添加正文"/>
  <p:tag name="KSO_WM_UNIT_NOCLEAR" val="0"/>
  <p:tag name="KSO_WM_DIAGRAM_GROUP_CODE" val="l1-1"/>
  <p:tag name="KSO_WM_UNIT_TYPE" val="l_h_f"/>
  <p:tag name="KSO_WM_UNIT_INDEX" val="1_1_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2_4*l_h_i*1_2_2"/>
  <p:tag name="KSO_WM_TEMPLATE_CATEGORY" val="diagram"/>
  <p:tag name="KSO_WM_TEMPLATE_INDEX" val="20228782"/>
  <p:tag name="KSO_WM_UNIT_LAYERLEVEL" val="1_1_1"/>
  <p:tag name="KSO_WM_TAG_VERSION" val="1.0"/>
  <p:tag name="KSO_WM_BEAUTIFY_FLAG" val="#wm#"/>
  <p:tag name="KSO_WM_DIAGRAM_GROUP_CODE" val="l1-1"/>
  <p:tag name="KSO_WM_UNIT_SUBTYPE" val="d"/>
  <p:tag name="KSO_WM_UNIT_TYPE" val="l_h_i"/>
  <p:tag name="KSO_WM_UNIT_INDEX" val="1_2_2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8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97"/>
  <p:tag name="KSO_WM_SLIDE_ID" val="diagram20217097_1"/>
  <p:tag name="KSO_WM_TEMPLATE_SUBCATEGORY" val="21"/>
  <p:tag name="KSO_WM_TEMPLATE_MASTER_TYPE" val="0"/>
  <p:tag name="KSO_WM_TEMPLATE_COLOR_TYPE" val="1"/>
  <p:tag name="KSO_WM_SLIDE_ITEM_CNT" val="0"/>
  <p:tag name="KSO_WM_SLIDE_INDEX" val="1"/>
  <p:tag name="KSO_WM_TAG_VERSION" val="1.0"/>
  <p:tag name="KSO_WM_SLIDE_LAYOUT" val="a_d_f"/>
  <p:tag name="KSO_WM_SLIDE_LAYOUT_CNT" val="1_1_1"/>
  <p:tag name="KSO_WM_SLIDE_LAYOUT_INFO" val="{&quot;direction&quot;:1,&quot;id&quot;:&quot;2021-04-01T16:16:32&quot;,&quot;maxSize&quot;:{&quot;size1&quot;:57.5},&quot;minSize&quot;:{&quot;size1&quot;:32.6},&quot;normalSize&quot;:{&quot;size1&quot;:54.94375},&quot;subLayout&quot;:[{&quot;id&quot;:&quot;2021-04-01T16:16:32&quot;,&quot;maxSize&quot;:{&quot;size1&quot;:47.682463017216435},&quot;minSize&quot;:{&quot;size1&quot;:12.082463017216437},&quot;normalSize&quot;:{&quot;size1&quot;:35.31579635054977},&quot;subLayout&quot;:[{&quot;id&quot;:&quot;2021-04-01T16:16:32&quot;,&quot;margin&quot;:{&quot;bottom&quot;:0.02600000612437725,&quot;left&quot;:2.5399999618530273,&quot;right&quot;:0.02600000612437725,&quot;top&quot;:1.6929999589920044},&quot;type&quot;:0},{&quot;id&quot;:&quot;2021-04-01T16:16:32&quot;,&quot;margin&quot;:{&quot;bottom&quot;:1.6929999589920044,&quot;left&quot;:2.5399999618530273,&quot;right&quot;:0.02600000612437725,&quot;top&quot;:0.7919999957084656},&quot;type&quot;:0}],&quot;type&quot;:0},{&quot;id&quot;:&quot;2021-04-01T16:16:32&quot;,&quot;margin&quot;:{&quot;bottom&quot;:0,&quot;left&quot;:1.6670000553131104,&quot;right&quot;:0,&quot;top&quot;:0},&quot;type&quot;:0}],&quot;type&quot;:0}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adfa57998712faa657abf3"/>
  <p:tag name="KSO_WM_CHIP_FILLPROP" val="[[{&quot;text_align&quot;:&quot;cm&quot;,&quot;text_direction&quot;:&quot;horizontal&quot;,&quot;support_features&quot;:[&quot;creativepic&quot;],&quot;support_big_font&quot;:false,&quot;picture_toward&quot;:1,&quot;picture_dockside&quot;:[&quot;cb&quot;,&quot;rm&quot;,&quot;ct&quot;],&quot;fill_id&quot;:&quot;8d116bd8b1074587a970747df3fba75a&quot;,&quot;fill_align&quot;:&quot;cm&quot;,&quot;chip_types&quot;:[&quot;picture&quot;]},{&quot;text_align&quot;:&quot;lb&quot;,&quot;text_direction&quot;:&quot;horizontal&quot;,&quot;support_big_font&quot;:false,&quot;picture_toward&quot;:0,&quot;picture_dockside&quot;:[],&quot;fill_id&quot;:&quot;0c52f29da84d4a8fa032b62f9d0b0d9e&quot;,&quot;fill_align&quot;:&quot;lb&quot;,&quot;chip_types&quot;:[&quot;text&quot;,&quot;header&quot;]},{&quot;text_align&quot;:&quot;lt&quot;,&quot;text_direction&quot;:&quot;horizontal&quot;,&quot;support_big_font&quot;:false,&quot;picture_toward&quot;:0,&quot;picture_dockside&quot;:[],&quot;fill_id&quot;:&quot;1d610f50166043debd746d9fc47ffedb&quot;,&quot;fill_align&quot;:&quot;lt&quot;,&quot;chip_types&quot;:[&quot;text&quot;]}]]"/>
  <p:tag name="KSO_WM_CHIP_DECFILLPROP" val="[]"/>
  <p:tag name="KSO_WM_SLIDE_TYPE" val="text"/>
  <p:tag name="KSO_WM_SLIDE_SIZE" val="888*540"/>
  <p:tag name="KSO_WM_SLIDE_POSITION" val="72*0"/>
  <p:tag name="KSO_WM_CHIP_GROUPID" val="5fadfa57998712faa657abf2"/>
  <p:tag name="KSO_WM_SLIDE_BK_DARK_LIGHT" val="2"/>
  <p:tag name="KSO_WM_SLIDE_BACKGROUND_TYPE" val="general"/>
  <p:tag name="KSO_WM_SLIDE_SUPPORT_FEATURE_TYPE" val="8"/>
  <p:tag name="KSO_WM_SLIDE_SUBTYPE" val="picTxt"/>
  <p:tag name="KSO_WM_TEMPLATE_ASSEMBLE_XID" val="606570604054ed1e2fb814e9"/>
  <p:tag name="KSO_WM_TEMPLATE_ASSEMBLE_GROUPID" val="606570604054ed1e2fb814e9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2_4*l_h_f*1_2_1"/>
  <p:tag name="KSO_WM_TEMPLATE_CATEGORY" val="diagram"/>
  <p:tag name="KSO_WM_TEMPLATE_INDEX" val="20228782"/>
  <p:tag name="KSO_WM_UNIT_LAYERLEVEL" val="1_1_1"/>
  <p:tag name="KSO_WM_TAG_VERSION" val="1.0"/>
  <p:tag name="KSO_WM_BEAUTIFY_FLAG" val="#wm#"/>
  <p:tag name="KSO_WM_UNIT_SUBTYPE" val="a"/>
  <p:tag name="KSO_WM_UNIT_PRESET_TEXT" val="点击此处添加正文"/>
  <p:tag name="KSO_WM_UNIT_NOCLEAR" val="0"/>
  <p:tag name="KSO_WM_DIAGRAM_GROUP_CODE" val="l1-1"/>
  <p:tag name="KSO_WM_UNIT_TYPE" val="l_h_f"/>
  <p:tag name="KSO_WM_UNIT_INDEX" val="1_2_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2_4*l_h_i*1_3_2"/>
  <p:tag name="KSO_WM_TEMPLATE_CATEGORY" val="diagram"/>
  <p:tag name="KSO_WM_TEMPLATE_INDEX" val="20228782"/>
  <p:tag name="KSO_WM_UNIT_LAYERLEVEL" val="1_1_1"/>
  <p:tag name="KSO_WM_TAG_VERSION" val="1.0"/>
  <p:tag name="KSO_WM_BEAUTIFY_FLAG" val="#wm#"/>
  <p:tag name="KSO_WM_DIAGRAM_GROUP_CODE" val="l1-1"/>
  <p:tag name="KSO_WM_UNIT_SUBTYPE" val="d"/>
  <p:tag name="KSO_WM_UNIT_TYPE" val="l_h_i"/>
  <p:tag name="KSO_WM_UNIT_INDEX" val="1_3_2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2_4*l_h_f*1_3_1"/>
  <p:tag name="KSO_WM_TEMPLATE_CATEGORY" val="diagram"/>
  <p:tag name="KSO_WM_TEMPLATE_INDEX" val="20228782"/>
  <p:tag name="KSO_WM_UNIT_LAYERLEVEL" val="1_1_1"/>
  <p:tag name="KSO_WM_TAG_VERSION" val="1.0"/>
  <p:tag name="KSO_WM_BEAUTIFY_FLAG" val="#wm#"/>
  <p:tag name="KSO_WM_UNIT_SUBTYPE" val="a"/>
  <p:tag name="KSO_WM_UNIT_PRESET_TEXT" val="点击此处添加正文"/>
  <p:tag name="KSO_WM_UNIT_NOCLEAR" val="0"/>
  <p:tag name="KSO_WM_DIAGRAM_GROUP_CODE" val="l1-1"/>
  <p:tag name="KSO_WM_UNIT_TYPE" val="l_h_f"/>
  <p:tag name="KSO_WM_UNIT_INDEX" val="1_3_1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2_4*l_h_i*1_5_2"/>
  <p:tag name="KSO_WM_TEMPLATE_CATEGORY" val="diagram"/>
  <p:tag name="KSO_WM_TEMPLATE_INDEX" val="20228782"/>
  <p:tag name="KSO_WM_UNIT_LAYERLEVEL" val="1_1_1"/>
  <p:tag name="KSO_WM_TAG_VERSION" val="1.0"/>
  <p:tag name="KSO_WM_BEAUTIFY_FLAG" val="#wm#"/>
  <p:tag name="KSO_WM_DIAGRAM_GROUP_CODE" val="l1-1"/>
  <p:tag name="KSO_WM_UNIT_SUBTYPE" val="d"/>
  <p:tag name="KSO_WM_UNIT_TYPE" val="l_h_i"/>
  <p:tag name="KSO_WM_UNIT_INDEX" val="1_5_2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2_4*l_h_f*1_5_1"/>
  <p:tag name="KSO_WM_TEMPLATE_CATEGORY" val="diagram"/>
  <p:tag name="KSO_WM_TEMPLATE_INDEX" val="20228782"/>
  <p:tag name="KSO_WM_UNIT_LAYERLEVEL" val="1_1_1"/>
  <p:tag name="KSO_WM_TAG_VERSION" val="1.0"/>
  <p:tag name="KSO_WM_BEAUTIFY_FLAG" val="#wm#"/>
  <p:tag name="KSO_WM_UNIT_SUBTYPE" val="a"/>
  <p:tag name="KSO_WM_UNIT_PRESET_TEXT" val="点击此处添加正文"/>
  <p:tag name="KSO_WM_UNIT_NOCLEAR" val="0"/>
  <p:tag name="KSO_WM_DIAGRAM_GROUP_CODE" val="l1-1"/>
  <p:tag name="KSO_WM_UNIT_TYPE" val="l_h_f"/>
  <p:tag name="KSO_WM_UNIT_INDEX" val="1_5_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2_4*l_h_i*1_7_2"/>
  <p:tag name="KSO_WM_TEMPLATE_CATEGORY" val="diagram"/>
  <p:tag name="KSO_WM_TEMPLATE_INDEX" val="20228782"/>
  <p:tag name="KSO_WM_UNIT_LAYERLEVEL" val="1_1_1"/>
  <p:tag name="KSO_WM_TAG_VERSION" val="1.0"/>
  <p:tag name="KSO_WM_BEAUTIFY_FLAG" val="#wm#"/>
  <p:tag name="KSO_WM_DIAGRAM_GROUP_CODE" val="l1-1"/>
  <p:tag name="KSO_WM_UNIT_SUBTYPE" val="d"/>
  <p:tag name="KSO_WM_UNIT_TYPE" val="l_h_i"/>
  <p:tag name="KSO_WM_UNIT_INDEX" val="1_7_2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2_4*l_h_f*1_7_1"/>
  <p:tag name="KSO_WM_TEMPLATE_CATEGORY" val="diagram"/>
  <p:tag name="KSO_WM_TEMPLATE_INDEX" val="20228782"/>
  <p:tag name="KSO_WM_UNIT_LAYERLEVEL" val="1_1_1"/>
  <p:tag name="KSO_WM_TAG_VERSION" val="1.0"/>
  <p:tag name="KSO_WM_BEAUTIFY_FLAG" val="#wm#"/>
  <p:tag name="KSO_WM_UNIT_SUBTYPE" val="a"/>
  <p:tag name="KSO_WM_UNIT_PRESET_TEXT" val="点击此处添加正文"/>
  <p:tag name="KSO_WM_UNIT_NOCLEAR" val="0"/>
  <p:tag name="KSO_WM_DIAGRAM_GROUP_CODE" val="l1-1"/>
  <p:tag name="KSO_WM_UNIT_TYPE" val="l_h_f"/>
  <p:tag name="KSO_WM_UNIT_INDEX" val="1_7_1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2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2_4*l_h_i*1_8_2"/>
  <p:tag name="KSO_WM_TEMPLATE_CATEGORY" val="diagram"/>
  <p:tag name="KSO_WM_TEMPLATE_INDEX" val="20228782"/>
  <p:tag name="KSO_WM_UNIT_LAYERLEVEL" val="1_1_1"/>
  <p:tag name="KSO_WM_TAG_VERSION" val="1.0"/>
  <p:tag name="KSO_WM_BEAUTIFY_FLAG" val="#wm#"/>
  <p:tag name="KSO_WM_DIAGRAM_GROUP_CODE" val="l1-1"/>
  <p:tag name="KSO_WM_UNIT_SUBTYPE" val="d"/>
  <p:tag name="KSO_WM_UNIT_TYPE" val="l_h_i"/>
  <p:tag name="KSO_WM_UNIT_INDEX" val="1_8_2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2_4*l_h_f*1_8_1"/>
  <p:tag name="KSO_WM_TEMPLATE_CATEGORY" val="diagram"/>
  <p:tag name="KSO_WM_TEMPLATE_INDEX" val="20228782"/>
  <p:tag name="KSO_WM_UNIT_LAYERLEVEL" val="1_1_1"/>
  <p:tag name="KSO_WM_TAG_VERSION" val="1.0"/>
  <p:tag name="KSO_WM_BEAUTIFY_FLAG" val="#wm#"/>
  <p:tag name="KSO_WM_UNIT_SUBTYPE" val="a"/>
  <p:tag name="KSO_WM_UNIT_PRESET_TEXT" val="点击此处添加正文"/>
  <p:tag name="KSO_WM_UNIT_NOCLEAR" val="0"/>
  <p:tag name="KSO_WM_DIAGRAM_GROUP_CODE" val="l1-1"/>
  <p:tag name="KSO_WM_UNIT_TYPE" val="l_h_f"/>
  <p:tag name="KSO_WM_UNIT_INDEX" val="1_8_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2_4*l_h_i*1_10_2"/>
  <p:tag name="KSO_WM_TEMPLATE_CATEGORY" val="diagram"/>
  <p:tag name="KSO_WM_TEMPLATE_INDEX" val="20228782"/>
  <p:tag name="KSO_WM_UNIT_LAYERLEVEL" val="1_1_1"/>
  <p:tag name="KSO_WM_TAG_VERSION" val="1.0"/>
  <p:tag name="KSO_WM_BEAUTIFY_FLAG" val="#wm#"/>
  <p:tag name="KSO_WM_DIAGRAM_GROUP_CODE" val="l1-1"/>
  <p:tag name="KSO_WM_UNIT_SUBTYPE" val="d"/>
  <p:tag name="KSO_WM_UNIT_TYPE" val="l_h_i"/>
  <p:tag name="KSO_WM_UNIT_INDEX" val="1_10_2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29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7332_1*f*1"/>
  <p:tag name="KSO_WM_TEMPLATE_CATEGORY" val="diagram"/>
  <p:tag name="KSO_WM_TEMPLATE_INDEX" val="20217332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05"/>
  <p:tag name="KSO_WM_UNIT_SHOW_EDIT_AREA_INDICATION" val="1"/>
  <p:tag name="KSO_WM_CHIP_GROUPID" val="5e6b05596848fb12bee65ac8"/>
  <p:tag name="KSO_WM_CHIP_XID" val="5e6b05596848fb12bee65aca"/>
  <p:tag name="KSO_WM_UNIT_DEC_AREA_ID" val="99d16d62f8644f9c86866b0cef6581a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3128359fc7494ca880b6d11d5d1bd80c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707d4054ed1e2fb8164d"/>
  <p:tag name="KSO_WM_TEMPLATE_ASSEMBLE_GROUPID" val="6065707d4054ed1e2fb8164d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2_4*l_h_f*1_10_1"/>
  <p:tag name="KSO_WM_TEMPLATE_CATEGORY" val="diagram"/>
  <p:tag name="KSO_WM_TEMPLATE_INDEX" val="20228782"/>
  <p:tag name="KSO_WM_UNIT_LAYERLEVEL" val="1_1_1"/>
  <p:tag name="KSO_WM_TAG_VERSION" val="1.0"/>
  <p:tag name="KSO_WM_BEAUTIFY_FLAG" val="#wm#"/>
  <p:tag name="KSO_WM_UNIT_SUBTYPE" val="a"/>
  <p:tag name="KSO_WM_UNIT_PRESET_TEXT" val="点击此处添加正文"/>
  <p:tag name="KSO_WM_UNIT_NOCLEAR" val="0"/>
  <p:tag name="KSO_WM_DIAGRAM_GROUP_CODE" val="l1-1"/>
  <p:tag name="KSO_WM_UNIT_TYPE" val="l_h_f"/>
  <p:tag name="KSO_WM_UNIT_INDEX" val="1_10_1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2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2_4*l_h_i*1_6_2"/>
  <p:tag name="KSO_WM_TEMPLATE_CATEGORY" val="diagram"/>
  <p:tag name="KSO_WM_TEMPLATE_INDEX" val="20228782"/>
  <p:tag name="KSO_WM_UNIT_LAYERLEVEL" val="1_1_1"/>
  <p:tag name="KSO_WM_TAG_VERSION" val="1.0"/>
  <p:tag name="KSO_WM_BEAUTIFY_FLAG" val="#wm#"/>
  <p:tag name="KSO_WM_DIAGRAM_GROUP_CODE" val="l1-1"/>
  <p:tag name="KSO_WM_UNIT_SUBTYPE" val="d"/>
  <p:tag name="KSO_WM_UNIT_TYPE" val="l_h_i"/>
  <p:tag name="KSO_WM_UNIT_INDEX" val="1_6_2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2_4*l_h_f*1_6_1"/>
  <p:tag name="KSO_WM_TEMPLATE_CATEGORY" val="diagram"/>
  <p:tag name="KSO_WM_TEMPLATE_INDEX" val="20228782"/>
  <p:tag name="KSO_WM_UNIT_LAYERLEVEL" val="1_1_1"/>
  <p:tag name="KSO_WM_TAG_VERSION" val="1.0"/>
  <p:tag name="KSO_WM_BEAUTIFY_FLAG" val="#wm#"/>
  <p:tag name="KSO_WM_UNIT_SUBTYPE" val="a"/>
  <p:tag name="KSO_WM_UNIT_PRESET_TEXT" val="点击此处添加正文"/>
  <p:tag name="KSO_WM_UNIT_NOCLEAR" val="0"/>
  <p:tag name="KSO_WM_DIAGRAM_GROUP_CODE" val="l1-1"/>
  <p:tag name="KSO_WM_UNIT_TYPE" val="l_h_f"/>
  <p:tag name="KSO_WM_UNIT_INDEX" val="1_6_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2_4*l_h_i*1_4_2"/>
  <p:tag name="KSO_WM_TEMPLATE_CATEGORY" val="diagram"/>
  <p:tag name="KSO_WM_TEMPLATE_INDEX" val="20228782"/>
  <p:tag name="KSO_WM_UNIT_LAYERLEVEL" val="1_1_1"/>
  <p:tag name="KSO_WM_TAG_VERSION" val="1.0"/>
  <p:tag name="KSO_WM_BEAUTIFY_FLAG" val="#wm#"/>
  <p:tag name="KSO_WM_DIAGRAM_GROUP_CODE" val="l1-1"/>
  <p:tag name="KSO_WM_UNIT_SUBTYPE" val="d"/>
  <p:tag name="KSO_WM_UNIT_TYPE" val="l_h_i"/>
  <p:tag name="KSO_WM_UNIT_INDEX" val="1_4_2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2_4*l_h_f*1_4_1"/>
  <p:tag name="KSO_WM_TEMPLATE_CATEGORY" val="diagram"/>
  <p:tag name="KSO_WM_TEMPLATE_INDEX" val="20228782"/>
  <p:tag name="KSO_WM_UNIT_LAYERLEVEL" val="1_1_1"/>
  <p:tag name="KSO_WM_TAG_VERSION" val="1.0"/>
  <p:tag name="KSO_WM_BEAUTIFY_FLAG" val="#wm#"/>
  <p:tag name="KSO_WM_UNIT_SUBTYPE" val="a"/>
  <p:tag name="KSO_WM_UNIT_PRESET_TEXT" val="点击此处添加正文"/>
  <p:tag name="KSO_WM_UNIT_NOCLEAR" val="0"/>
  <p:tag name="KSO_WM_DIAGRAM_GROUP_CODE" val="l1-1"/>
  <p:tag name="KSO_WM_UNIT_TYPE" val="l_h_f"/>
  <p:tag name="KSO_WM_UNIT_INDEX" val="1_4_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2_4*l_h_i*1_9_2"/>
  <p:tag name="KSO_WM_TEMPLATE_CATEGORY" val="diagram"/>
  <p:tag name="KSO_WM_TEMPLATE_INDEX" val="20228782"/>
  <p:tag name="KSO_WM_UNIT_LAYERLEVEL" val="1_1_1"/>
  <p:tag name="KSO_WM_TAG_VERSION" val="1.0"/>
  <p:tag name="KSO_WM_BEAUTIFY_FLAG" val="#wm#"/>
  <p:tag name="KSO_WM_DIAGRAM_GROUP_CODE" val="l1-1"/>
  <p:tag name="KSO_WM_UNIT_SUBTYPE" val="d"/>
  <p:tag name="KSO_WM_UNIT_TYPE" val="l_h_i"/>
  <p:tag name="KSO_WM_UNIT_INDEX" val="1_9_2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2_4*l_h_f*1_9_1"/>
  <p:tag name="KSO_WM_TEMPLATE_CATEGORY" val="diagram"/>
  <p:tag name="KSO_WM_TEMPLATE_INDEX" val="20228782"/>
  <p:tag name="KSO_WM_UNIT_LAYERLEVEL" val="1_1_1"/>
  <p:tag name="KSO_WM_TAG_VERSION" val="1.0"/>
  <p:tag name="KSO_WM_BEAUTIFY_FLAG" val="#wm#"/>
  <p:tag name="KSO_WM_UNIT_SUBTYPE" val="a"/>
  <p:tag name="KSO_WM_UNIT_PRESET_TEXT" val="点击此处添加正文"/>
  <p:tag name="KSO_WM_UNIT_NOCLEAR" val="0"/>
  <p:tag name="KSO_WM_DIAGRAM_GROUP_CODE" val="l1-1"/>
  <p:tag name="KSO_WM_UNIT_TYPE" val="l_h_f"/>
  <p:tag name="KSO_WM_UNIT_INDEX" val="1_9_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97.xml><?xml version="1.0" encoding="utf-8"?>
<p:tagLst xmlns:p="http://schemas.openxmlformats.org/presentationml/2006/main">
  <p:tag name="KSO_WM_BEAUTIFY_FLAG" val="#wm#"/>
  <p:tag name="KSO_WM_TEMPLATE_CATEGORY" val="diagram"/>
  <p:tag name="KSO_WM_TEMPLATE_INDEX" val="20207647"/>
  <p:tag name="KSO_WM_SLIDE_LAYOUT_INFO" val="{&quot;id&quot;:&quot;2021-04-01T14:58:35&quot;,&quot;maxSize&quot;:{&quot;size1&quot;:13.3},&quot;minSize&quot;:{&quot;size1&quot;:13.3},&quot;normalSize&quot;:{&quot;size1&quot;:13.3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4:58:35&quot;,&quot;margin&quot;:{&quot;bottom&quot;:0.4230000674724579,&quot;left&quot;:1.2699999809265137,&quot;right&quot;:1.2699999809265137,&quot;top&quot;:0.4230000674724579},&quot;type&quot;:0},{&quot;id&quot;:&quot;2021-04-01T14:58:35&quot;,&quot;margin&quot;:{&quot;bottom&quot;:1.6929999589920044,&quot;left&quot;:1.6929999589920044,&quot;right&quot;:1.6929999589920044,&quot;top&quot;:0.847000002861023},&quot;type&quot;:0}],&quot;type&quot;:0}"/>
  <p:tag name="KSO_WM_SLIDE_CAN_ADD_NAVIGATION" val="1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SLIDE_ID" val="diagram2020764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60*468"/>
  <p:tag name="KSO_WM_SLIDE_POSITION" val="0*0"/>
  <p:tag name="KSO_WM_TAG_VERSION" val="1.0"/>
  <p:tag name="KSO_WM_SLIDE_LAYOUT" val="a_d"/>
  <p:tag name="KSO_WM_SLIDE_LAYOUT_CNT" val="1_1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537f454074a24564a7dd15a2992bf40d&quot;,&quot;fill_align&quot;:&quot;cm&quot;,&quot;chip_types&quot;:[&quot;picture&quot;,&quot;diagram&quot;,&quot;pictext&quot;,&quot;table&quot;,&quot;chart&quot;,&quot;video&quot;,&quot;text&quot;]}]]"/>
  <p:tag name="KSO_WM_CHIP_XID" val="5eeaeb09008addf29f4264c3"/>
  <p:tag name="KSO_WM_CHIP_DECFILLPROP" val="[]"/>
  <p:tag name="KSO_WM_CHIP_GROUPID" val="5eeaeb09008addf29f4264c2"/>
  <p:tag name="KSO_WM_SLIDE_BK_DARK_LIGHT" val="2"/>
  <p:tag name="KSO_WM_SLIDE_BACKGROUND_TYPE" val="navigation"/>
  <p:tag name="KSO_WM_SLIDE_SUPPORT_FEATURE_TYPE" val="3"/>
  <p:tag name="KSO_WM_TEMPLATE_ASSEMBLE_XID" val="60656e6f4054ed1e2fb7f89f"/>
  <p:tag name="KSO_WM_TEMPLATE_ASSEMBLE_GROUPID" val="60656e6f4054ed1e2fb7f89f"/>
</p:tagLst>
</file>

<file path=ppt/tags/tag298.xml><?xml version="1.0" encoding="utf-8"?>
<p:tagLst xmlns:p="http://schemas.openxmlformats.org/presentationml/2006/main">
  <p:tag name="KSO_WM_UNIT_VALUE" val="1903*1722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diagram20215471_1*ζ_h_d*1_1_1"/>
  <p:tag name="KSO_WM_TEMPLATE_CATEGORY" val="diagram"/>
  <p:tag name="KSO_WM_TEMPLATE_INDEX" val="20215471"/>
  <p:tag name="KSO_WM_UNIT_LAYERLEVEL" val="1_1_1"/>
  <p:tag name="KSO_WM_TAG_VERSION" val="1.0"/>
  <p:tag name="KSO_WM_BEAUTIFY_FLAG" val="#wm#"/>
  <p:tag name="KSO_WM_UNIT_PICTURE_TOWARD" val="1"/>
  <p:tag name="KSO_WM_UNIT_PICTURE_DOCKSIDE" val="cb,lm,ct"/>
  <p:tag name="KSO_WM_UNIT_DIAGRAM_MODELTYPE" val="creativePicture"/>
  <p:tag name="KSO_WM_UNIT_USESOURCEFORMAT_APPLY" val="1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"/>
  <p:tag name="KSO_WM_UNIT_ID" val="diagram20215471_1*ζ_h_i*1_1_1"/>
  <p:tag name="KSO_WM_TEMPLATE_CATEGORY" val="diagram"/>
  <p:tag name="KSO_WM_TEMPLATE_INDEX" val="20215471"/>
  <p:tag name="KSO_WM_UNIT_LAYERLEVEL" val="1_1_1"/>
  <p:tag name="KSO_WM_TAG_VERSION" val="1.0"/>
  <p:tag name="KSO_WM_BEAUTIFY_FLAG" val="#wm#"/>
  <p:tag name="KSO_WM_UNIT_PICTURE_TOWARD" val="1"/>
  <p:tag name="KSO_WM_UNIT_PICTURE_DOCKSIDE" val="cb,lm,ct"/>
  <p:tag name="KSO_WM_UNIT_DIAGRAM_MODELTYPE" val="creativePicture"/>
  <p:tag name="KSO_WM_UNIT_USESOURCEFORMAT_APPLY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61_1*l_h_i*1_2_1"/>
  <p:tag name="KSO_WM_TEMPLATE_CATEGORY" val="diagram"/>
  <p:tag name="KSO_WM_TEMPLATE_INDEX" val="20228761"/>
  <p:tag name="KSO_WM_UNIT_LAYERLEVEL" val="1_1_1"/>
  <p:tag name="KSO_WM_TAG_VERSION" val="1.0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0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diagram20217332_1*f*2"/>
  <p:tag name="KSO_WM_TEMPLATE_CATEGORY" val="diagram"/>
  <p:tag name="KSO_WM_TEMPLATE_INDEX" val="20217332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05"/>
  <p:tag name="KSO_WM_UNIT_SHOW_EDIT_AREA_INDICATION" val="1"/>
  <p:tag name="KSO_WM_CHIP_GROUPID" val="5e6b05596848fb12bee65ac8"/>
  <p:tag name="KSO_WM_CHIP_XID" val="5e6b05596848fb12bee65aca"/>
  <p:tag name="KSO_WM_UNIT_DEC_AREA_ID" val="a552e6f1f743415ab305f3663aade6b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aa97dab96b6f4e3487bdadd5a8fb1527"/>
  <p:tag name="KSO_WM_UNIT_TEXT_FILL_FORE_SCHEMECOLOR_INDEX_BRIGHTNESS" val="0.25"/>
  <p:tag name="KSO_WM_UNIT_TEXT_FILL_FORE_SCHEMECOLOR_INDEX" val="13"/>
  <p:tag name="KSO_WM_UNIT_TEXT_FILL_TYPE" val="1"/>
  <p:tag name="KSO_WM_TEMPLATE_ASSEMBLE_XID" val="6065707d4054ed1e2fb8164d"/>
  <p:tag name="KSO_WM_TEMPLATE_ASSEMBLE_GROUPID" val="6065707d4054ed1e2fb8164d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2"/>
  <p:tag name="KSO_WM_UNIT_ID" val="diagram20215471_1*ζ_h_i*1_1_2"/>
  <p:tag name="KSO_WM_TEMPLATE_CATEGORY" val="diagram"/>
  <p:tag name="KSO_WM_TEMPLATE_INDEX" val="20215471"/>
  <p:tag name="KSO_WM_UNIT_LAYERLEVEL" val="1_1_1"/>
  <p:tag name="KSO_WM_TAG_VERSION" val="1.0"/>
  <p:tag name="KSO_WM_BEAUTIFY_FLAG" val="#wm#"/>
  <p:tag name="KSO_WM_UNIT_PICTURE_TOWARD" val="1"/>
  <p:tag name="KSO_WM_UNIT_PICTURE_DOCKSIDE" val="cb,lm,ct"/>
  <p:tag name="KSO_WM_UNIT_DIAGRAM_MODELTYPE" val="creativePicture"/>
  <p:tag name="KSO_WM_UNIT_USESOURCEFORMAT_APPLY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3"/>
  <p:tag name="KSO_WM_UNIT_ID" val="diagram20215471_1*ζ_h_i*1_1_3"/>
  <p:tag name="KSO_WM_TEMPLATE_CATEGORY" val="diagram"/>
  <p:tag name="KSO_WM_TEMPLATE_INDEX" val="20215471"/>
  <p:tag name="KSO_WM_UNIT_LAYERLEVEL" val="1_1_1"/>
  <p:tag name="KSO_WM_TAG_VERSION" val="1.0"/>
  <p:tag name="KSO_WM_BEAUTIFY_FLAG" val="#wm#"/>
  <p:tag name="KSO_WM_UNIT_PICTURE_TOWARD" val="1"/>
  <p:tag name="KSO_WM_UNIT_PICTURE_DOCKSIDE" val="cb,lm,ct"/>
  <p:tag name="KSO_WM_UNIT_DIAGRAM_MODELTYPE" val="creativePicture"/>
  <p:tag name="KSO_WM_UNIT_USESOURCEFORMAT_APPLY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30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083_1*a*1"/>
  <p:tag name="KSO_WM_TEMPLATE_CATEGORY" val="diagram"/>
  <p:tag name="KSO_WM_TEMPLATE_INDEX" val="2021708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862857bfe7c3487b9c707ae697b3de8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88be469b56ee4f8fbb415a85280eb1fe"/>
  <p:tag name="KSO_WM_UNIT_TEXT_FILL_FORE_SCHEMECOLOR_INDEX_BRIGHTNESS" val="0"/>
  <p:tag name="KSO_WM_UNIT_TEXT_FILL_FORE_SCHEMECOLOR_INDEX" val="13"/>
  <p:tag name="KSO_WM_UNIT_TEXT_FILL_TYPE" val="1"/>
  <p:tag name="KSO_WM_TEMPLATE_ASSEMBLE_XID" val="6065705a4054ed1e2fb814d5"/>
  <p:tag name="KSO_WM_TEMPLATE_ASSEMBLE_GROUPID" val="6065705a4054ed1e2fb814d5"/>
</p:tagLst>
</file>

<file path=ppt/tags/tag303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7083_1*f*1"/>
  <p:tag name="KSO_WM_TEMPLATE_CATEGORY" val="diagram"/>
  <p:tag name="KSO_WM_TEMPLATE_INDEX" val="20217083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72"/>
  <p:tag name="KSO_WM_UNIT_SHOW_EDIT_AREA_INDICATION" val="1"/>
  <p:tag name="KSO_WM_CHIP_GROUPID" val="5e6b05596848fb12bee65ac8"/>
  <p:tag name="KSO_WM_CHIP_XID" val="5e6b05596848fb12bee65aca"/>
  <p:tag name="KSO_WM_UNIT_DEC_AREA_ID" val="0b5e953b8ecf441ca4383feb1f3f00d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dd13586027a3420c82af94eb6fddc829"/>
  <p:tag name="KSO_WM_UNIT_TEXT_FILL_FORE_SCHEMECOLOR_INDEX_BRIGHTNESS" val="0.25"/>
  <p:tag name="KSO_WM_UNIT_TEXT_FILL_FORE_SCHEMECOLOR_INDEX" val="13"/>
  <p:tag name="KSO_WM_UNIT_TEXT_FILL_TYPE" val="1"/>
  <p:tag name="KSO_WM_TEMPLATE_ASSEMBLE_XID" val="6065705a4054ed1e2fb814d5"/>
  <p:tag name="KSO_WM_TEMPLATE_ASSEMBLE_GROUPID" val="6065705a4054ed1e2fb814d5"/>
</p:tagLst>
</file>

<file path=ppt/tags/tag304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83"/>
  <p:tag name="KSO_WM_SLIDE_ID" val="diagram20217083_1"/>
  <p:tag name="KSO_WM_TEMPLATE_SUBCATEGORY" val="21"/>
  <p:tag name="KSO_WM_TEMPLATE_MASTER_TYPE" val="0"/>
  <p:tag name="KSO_WM_TEMPLATE_COLOR_TYPE" val="1"/>
  <p:tag name="KSO_WM_SLIDE_ITEM_CNT" val="0"/>
  <p:tag name="KSO_WM_SLIDE_INDEX" val="1"/>
  <p:tag name="KSO_WM_TAG_VERSION" val="1.0"/>
  <p:tag name="KSO_WM_SLIDE_LAYOUT" val="a_d_f"/>
  <p:tag name="KSO_WM_SLIDE_LAYOUT_CNT" val="1_1_1"/>
  <p:tag name="KSO_WM_SLIDE_LAYOUT_INFO" val="{&quot;direction&quot;:1,&quot;id&quot;:&quot;2021-04-01T16:16:20&quot;,&quot;maxSize&quot;:{&quot;size1&quot;:62.6},&quot;minSize&quot;:{&quot;size1&quot;:37.5},&quot;normalSize&quot;:{&quot;size1&quot;:60.88125},&quot;subLayout&quot;:[{&quot;id&quot;:&quot;2021-04-01T16:16:20&quot;,&quot;margin&quot;:{&quot;bottom&quot;:0,&quot;left&quot;:0,&quot;right&quot;:0.02600000612437725,&quot;top&quot;:0},&quot;type&quot;:0},{&quot;id&quot;:&quot;2021-04-01T16:16:20&quot;,&quot;maxSize&quot;:{&quot;size1&quot;:52.94230606644242},&quot;minSize&quot;:{&quot;size1&quot;:17.34230606644242},&quot;normalSize&quot;:{&quot;size1&quot;:35.24230606644242},&quot;subLayout&quot;:[{&quot;id&quot;:&quot;2021-04-01T16:16:20&quot;,&quot;margin&quot;:{&quot;bottom&quot;:0.02600000612437725,&quot;left&quot;:1.6670000553131104,&quot;right&quot;:2.5399999618530273,&quot;top&quot;:1.6929999589920044},&quot;type&quot;:0},{&quot;id&quot;:&quot;2021-04-01T16:16:20&quot;,&quot;margin&quot;:{&quot;bottom&quot;:1.6929999589920044,&quot;left&quot;:1.6670000553131104,&quot;right&quot;:2.5399999618530273,&quot;top&quot;:0.8199999928474426},&quot;type&quot;:0}],&quot;type&quot;:0}],&quot;type&quot;:0}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adf8d8998712faa657abe0"/>
  <p:tag name="KSO_WM_CHIP_FILLPROP" val="[[{&quot;text_align&quot;:&quot;cm&quot;,&quot;text_direction&quot;:&quot;horizontal&quot;,&quot;support_features&quot;:[&quot;creativepic&quot;],&quot;support_big_font&quot;:false,&quot;picture_toward&quot;:1,&quot;picture_dockside&quot;:[&quot;ct&quot;,&quot;lm&quot;,&quot;cb&quot;],&quot;fill_id&quot;:&quot;183eaf374f714a84b2c54a128e6c3011&quot;,&quot;fill_align&quot;:&quot;cm&quot;,&quot;chip_types&quot;:[&quot;picture&quot;]},{&quot;text_align&quot;:&quot;lb&quot;,&quot;text_direction&quot;:&quot;horizontal&quot;,&quot;support_big_font&quot;:false,&quot;picture_toward&quot;:0,&quot;picture_dockside&quot;:[],&quot;fill_id&quot;:&quot;80f4446c8ea64aa2a1ac5860ca22fbd5&quot;,&quot;fill_align&quot;:&quot;lb&quot;,&quot;chip_types&quot;:[&quot;text&quot;,&quot;header&quot;]},{&quot;text_align&quot;:&quot;lt&quot;,&quot;text_direction&quot;:&quot;horizontal&quot;,&quot;support_big_font&quot;:false,&quot;picture_toward&quot;:0,&quot;picture_dockside&quot;:[],&quot;fill_id&quot;:&quot;1385868f4354430e9671fb4142dbf48b&quot;,&quot;fill_align&quot;:&quot;lt&quot;,&quot;chip_types&quot;:[&quot;text&quot;]}]]"/>
  <p:tag name="KSO_WM_CHIP_DECFILLPROP" val="[]"/>
  <p:tag name="KSO_WM_SLIDE_TYPE" val="text"/>
  <p:tag name="KSO_WM_SLIDE_SIZE" val="888*540"/>
  <p:tag name="KSO_WM_SLIDE_POSITION" val="0*0"/>
  <p:tag name="KSO_WM_CHIP_GROUPID" val="5fadf8d8998712faa657abdf"/>
  <p:tag name="KSO_WM_SLIDE_BK_DARK_LIGHT" val="2"/>
  <p:tag name="KSO_WM_SLIDE_BACKGROUND_TYPE" val="general"/>
  <p:tag name="KSO_WM_SLIDE_SUPPORT_FEATURE_TYPE" val="8"/>
  <p:tag name="KSO_WM_SLIDE_SUBTYPE" val="picTxt"/>
  <p:tag name="KSO_WM_TEMPLATE_ASSEMBLE_XID" val="6065705a4054ed1e2fb814d5"/>
  <p:tag name="KSO_WM_TEMPLATE_ASSEMBLE_GROUPID" val="6065705a4054ed1e2fb814d5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5118_1*i*1"/>
  <p:tag name="KSO_WM_TEMPLATE_CATEGORY" val="diagram"/>
  <p:tag name="KSO_WM_TEMPLATE_INDEX" val="20205118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06.xml><?xml version="1.0" encoding="utf-8"?>
<p:tagLst xmlns:p="http://schemas.openxmlformats.org/presentationml/2006/main">
  <p:tag name="KSO_WM_UNIT_TEXT_PART_ID_V2" val="a-4-1"/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5118_1*a*1"/>
  <p:tag name="KSO_WM_TEMPLATE_CATEGORY" val="diagram"/>
  <p:tag name="KSO_WM_TEMPLATE_INDEX" val="20205118"/>
  <p:tag name="KSO_WM_UNIT_LAYERLEVEL" val="1"/>
  <p:tag name="KSO_WM_TAG_VERSION" val="1.0"/>
  <p:tag name="KSO_WM_BEAUTIFY_FLAG" val="#wm#"/>
  <p:tag name="KSO_WM_UNIT_PRESET_TEXT" val="单击此处添加大标题内容"/>
  <p:tag name="KSO_WM_UNIT_TEXT_FILL_FORE_SCHEMECOLOR_INDEX_BRIGHTNESS" val="0"/>
  <p:tag name="KSO_WM_UNIT_TEXT_FILL_FORE_SCHEMECOLOR_INDEX" val="14"/>
  <p:tag name="KSO_WM_UNIT_TEXT_FILL_TYPE" val="1"/>
</p:tagLst>
</file>

<file path=ppt/tags/tag307.xml><?xml version="1.0" encoding="utf-8"?>
<p:tagLst xmlns:p="http://schemas.openxmlformats.org/presentationml/2006/main">
  <p:tag name="KSO_WM_UNIT_NOCLEAR" val="0"/>
  <p:tag name="KSO_WM_UNIT_VALUE" val="6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5118_1*f*1"/>
  <p:tag name="KSO_WM_TEMPLATE_CATEGORY" val="diagram"/>
  <p:tag name="KSO_WM_TEMPLATE_INDEX" val="20205118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&#13;您的正文已经简明扼要，但信息却错综复杂，需要用更多的文字来表述；但请您尽可能提炼思想的精髓，否则容易造成观者的阅读压力，适得其反。&#13;正如我们都希望改变世界，希望给人带去光明，但更多时候只需播下一颗种子，自然有微光照拂，雨露滋养。恰如其分的表达观点，往往可以事半功倍。&#13;单击此处输入你的正文，文字是您思想的提炼，为了最终演示发布的良好效果，请尽量言简意赅的阐述观点；根据需要可酌情增减文字，以便观者可以准确理解您所传达的信息。&#13;您的正文已经简明扼要，但信息却错综复杂，需要用更多的文字来表述；但请您尽可能提炼思想的精髓，否则容易造成观者的阅读压力，适得其反。&#13;正如我们都希望改变世界，希望给人带去光明，但更多时候只需播下一颗种子，自然有微光照拂，雨露滋养。恰如其分的表达观点，往往可以事半功倍。"/>
  <p:tag name="KSO_WM_UNIT_TEXT_FILL_FORE_SCHEMECOLOR_INDEX_BRIGHTNESS" val="0.25"/>
  <p:tag name="KSO_WM_UNIT_TEXT_FILL_FORE_SCHEMECOLOR_INDEX" val="13"/>
  <p:tag name="KSO_WM_UNIT_TEXT_FILL_TYPE" val="1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5118_1*i*2"/>
  <p:tag name="KSO_WM_TEMPLATE_CATEGORY" val="diagram"/>
  <p:tag name="KSO_WM_TEMPLATE_INDEX" val="20205118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5118_1*i*3"/>
  <p:tag name="KSO_WM_TEMPLATE_CATEGORY" val="diagram"/>
  <p:tag name="KSO_WM_TEMPLATE_INDEX" val="20205118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332_1*i*1"/>
  <p:tag name="KSO_WM_TEMPLATE_CATEGORY" val="diagram"/>
  <p:tag name="KSO_WM_TEMPLATE_INDEX" val="20217332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91a89d1f2a9c4d69b8e7c537fb5ab892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CHIP_GROUPID" val="5ef325c7c6295c63c1a2e107"/>
  <p:tag name="KSO_WM_CHIP_XID" val="5fd038d74d383dce341666dc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1224"/>
  <p:tag name="KSO_WM_TEMPLATE_ASSEMBLE_XID" val="6065707d4054ed1e2fb8164d"/>
  <p:tag name="KSO_WM_TEMPLATE_ASSEMBLE_GROUPID" val="6065707d4054ed1e2fb8164d"/>
</p:tagLst>
</file>

<file path=ppt/tags/tag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05118_1*i*4"/>
  <p:tag name="KSO_WM_TEMPLATE_CATEGORY" val="diagram"/>
  <p:tag name="KSO_WM_TEMPLATE_INDEX" val="20205118"/>
  <p:tag name="KSO_WM_UNIT_LAYERLEVEL" val="1"/>
  <p:tag name="KSO_WM_TAG_VERSION" val="1.0"/>
  <p:tag name="KSO_WM_BEAUTIFY_FLAG" val="#wm#"/>
</p:tagLst>
</file>

<file path=ppt/tags/tag3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05118_1*i*5"/>
  <p:tag name="KSO_WM_TEMPLATE_CATEGORY" val="diagram"/>
  <p:tag name="KSO_WM_TEMPLATE_INDEX" val="20205118"/>
  <p:tag name="KSO_WM_UNIT_LAYERLEVEL" val="1"/>
  <p:tag name="KSO_WM_TAG_VERSION" val="1.0"/>
  <p:tag name="KSO_WM_BEAUTIFY_FLAG" val="#wm#"/>
  <p:tag name="KSO_WM_UNIT_FILL_FORE_SCHEMECOLOR_INDEX_BRIGHTNESS" val="-0.0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05118_1*i*6"/>
  <p:tag name="KSO_WM_TEMPLATE_CATEGORY" val="diagram"/>
  <p:tag name="KSO_WM_TEMPLATE_INDEX" val="20205118"/>
  <p:tag name="KSO_WM_UNIT_LAYERLEVEL" val="1"/>
  <p:tag name="KSO_WM_TAG_VERSION" val="1.0"/>
  <p:tag name="KSO_WM_BEAUTIFY_FLAG" val="#wm#"/>
  <p:tag name="KSO_WM_UNIT_FILL_FORE_SCHEMECOLOR_INDEX_BRIGHTNESS" val="-0.0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13.xml><?xml version="1.0" encoding="utf-8"?>
<p:tagLst xmlns:p="http://schemas.openxmlformats.org/presentationml/2006/main">
  <p:tag name="KSO_WM_SLIDE_ID" val="diagram20205118_1"/>
  <p:tag name="KSO_WM_TEMPLATE_SUBCATEGORY" val="0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59*540"/>
  <p:tag name="KSO_WM_SLIDE_POSITION" val="0*0"/>
  <p:tag name="KSO_WM_TAG_VERSION" val="1.0"/>
  <p:tag name="KSO_WM_BEAUTIFY_FLAG" val="#wm#"/>
  <p:tag name="KSO_WM_TEMPLATE_CATEGORY" val="diagram"/>
  <p:tag name="KSO_WM_TEMPLATE_INDEX" val="20205118"/>
  <p:tag name="KSO_WM_SLIDE_LAYOUT" val="a_b_f"/>
  <p:tag name="KSO_WM_SLIDE_LAYOUT_CNT" val="1_1_1"/>
</p:tagLst>
</file>

<file path=ppt/tags/tag31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2714_1*a*1"/>
  <p:tag name="KSO_WM_TEMPLATE_CATEGORY" val="diagram"/>
  <p:tag name="KSO_WM_TEMPLATE_INDEX" val="20212714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e3986779d47b437e9a7bcceaa0799318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04962f4bf2324ef3b09e7cf60b5eeece"/>
  <p:tag name="KSO_WM_UNIT_SUPPORT_UNIT_TYPE" val="[&quot;d&quot;]"/>
  <p:tag name="KSO_WM_UNIT_TEXT_FILL_FORE_SCHEMECOLOR_INDEX_BRIGHTNESS" val="0"/>
  <p:tag name="KSO_WM_UNIT_TEXT_FILL_FORE_SCHEMECOLOR_INDEX" val="13"/>
  <p:tag name="KSO_WM_UNIT_TEXT_FILL_TYPE" val="1"/>
  <p:tag name="KSO_WM_TEMPLATE_ASSEMBLE_XID" val="60656f654054ed1e2fb80950"/>
  <p:tag name="KSO_WM_TEMPLATE_ASSEMBLE_GROUPID" val="60656f654054ed1e2fb80950"/>
</p:tagLst>
</file>

<file path=ppt/tags/tag315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，这样才能使内容层次分明，页面简洁易读。如果您的内容确实非常重要又难以精简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714_1*f*1"/>
  <p:tag name="KSO_WM_TEMPLATE_CATEGORY" val="diagram"/>
  <p:tag name="KSO_WM_TEMPLATE_INDEX" val="20212714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360"/>
  <p:tag name="KSO_WM_UNIT_SHOW_EDIT_AREA_INDICATION" val="1"/>
  <p:tag name="KSO_WM_CHIP_GROUPID" val="5e6b05596848fb12bee65ac8"/>
  <p:tag name="KSO_WM_CHIP_XID" val="5e6b05596848fb12bee65aca"/>
  <p:tag name="KSO_WM_UNIT_DEC_AREA_ID" val="ceba2ff137764a2cb099cf38dcc5e06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35be29bdeaee45e7b8930b6da511961f"/>
  <p:tag name="KSO_WM_UNIT_SUPPORT_UNIT_TYPE" val="[&quot;d&quot;]"/>
  <p:tag name="KSO_WM_UNIT_TEXT_FILL_FORE_SCHEMECOLOR_INDEX_BRIGHTNESS" val="0.25"/>
  <p:tag name="KSO_WM_UNIT_TEXT_FILL_FORE_SCHEMECOLOR_INDEX" val="13"/>
  <p:tag name="KSO_WM_UNIT_TEXT_FILL_TYPE" val="1"/>
  <p:tag name="KSO_WM_TEMPLATE_ASSEMBLE_XID" val="60656f654054ed1e2fb80950"/>
  <p:tag name="KSO_WM_TEMPLATE_ASSEMBLE_GROUPID" val="60656f654054ed1e2fb80950"/>
</p:tagLst>
</file>

<file path=ppt/tags/tag3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2714_1*i*1"/>
  <p:tag name="KSO_WM_TEMPLATE_CATEGORY" val="diagram"/>
  <p:tag name="KSO_WM_TEMPLATE_INDEX" val="20212714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3f827eed98b24e1989a2b0c673c6666a"/>
  <p:tag name="KSO_WM_UNIT_DECORATE_INFO" val="{&quot;DecorateInfoH&quot;:{&quot;IsAbs&quot;:true},&quot;DecorateInfoW&quot;:{&quot;IsAbs&quot;:false},&quot;DecorateInfoX&quot;:{&quot;IsAbs&quot;:true,&quot;Pos&quot;:1},&quot;DecorateInfoY&quot;:{&quot;IsAbs&quot;:true,&quot;Pos&quot;:2},&quot;ReferentInfo&quot;:{&quot;Id&quot;:&quot;e3986779d47b437e9a7bcceaa0799318&quot;,&quot;X&quot;:{&quot;Pos&quot;:1},&quot;Y&quot;:{&quot;Pos&quot;:0}},&quot;whChangeMode&quot;:0}"/>
  <p:tag name="KSO_WM_CHIP_GROUPID" val="5f71a5bf747e3ea6e293b57c"/>
  <p:tag name="KSO_WM_CHIP_XID" val="5f71ae53747e3ea6e293f8b1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30"/>
  <p:tag name="KSO_WM_TEMPLATE_ASSEMBLE_XID" val="60656f654054ed1e2fb80950"/>
  <p:tag name="KSO_WM_TEMPLATE_ASSEMBLE_GROUPID" val="60656f654054ed1e2fb80950"/>
</p:tagLst>
</file>

<file path=ppt/tags/tag3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714_1*i*2"/>
  <p:tag name="KSO_WM_TEMPLATE_CATEGORY" val="diagram"/>
  <p:tag name="KSO_WM_TEMPLATE_INDEX" val="20212714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a00468fe66f44b08aef719e85195a2dc"/>
  <p:tag name="KSO_WM_UNIT_DECORATE_INFO" val="{&quot;DecorateInfoH&quot;:{&quot;IsAbs&quot;:true},&quot;DecorateInfoW&quot;:{&quot;IsAbs&quot;:false},&quot;DecorateInfoX&quot;:{&quot;IsAbs&quot;:true,&quot;Pos&quot;:1},&quot;DecorateInfoY&quot;:{&quot;IsAbs&quot;:true,&quot;Pos&quot;:0},&quot;ReferentInfo&quot;:{&quot;Id&quot;:&quot;e3986779d47b437e9a7bcceaa0799318&quot;,&quot;X&quot;:{&quot;Pos&quot;:1},&quot;Y&quot;:{&quot;Pos&quot;:0}},&quot;whChangeMode&quot;:0}"/>
  <p:tag name="KSO_WM_CHIP_GROUPID" val="5f71a5bf747e3ea6e293b57c"/>
  <p:tag name="KSO_WM_CHIP_XID" val="5f71ae53747e3ea6e293f8b1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6"/>
  <p:tag name="KSO_WM_TEMPLATE_ASSEMBLE_XID" val="60656f654054ed1e2fb80950"/>
  <p:tag name="KSO_WM_TEMPLATE_ASSEMBLE_GROUPID" val="60656f654054ed1e2fb80950"/>
</p:tagLst>
</file>

<file path=ppt/tags/tag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2714_1*i*3"/>
  <p:tag name="KSO_WM_TEMPLATE_CATEGORY" val="diagram"/>
  <p:tag name="KSO_WM_TEMPLATE_INDEX" val="20212714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9f2891235ccd4efb8a37b7e1155163d5"/>
  <p:tag name="KSO_WM_UNIT_DECORATE_INFO" val="{&quot;DecorateInfoH&quot;:{&quot;IsAbs&quot;:true},&quot;DecorateInfoW&quot;:{&quot;IsAbs&quot;:false},&quot;DecorateInfoX&quot;:{&quot;IsAbs&quot;:true,&quot;Pos&quot;:1},&quot;DecorateInfoY&quot;:{&quot;IsAbs&quot;:true,&quot;Pos&quot;:0},&quot;ReferentInfo&quot;:{&quot;Id&quot;:&quot;e3986779d47b437e9a7bcceaa0799318&quot;,&quot;X&quot;:{&quot;Pos&quot;:1},&quot;Y&quot;:{&quot;Pos&quot;:2}},&quot;whChangeMode&quot;:0}"/>
  <p:tag name="KSO_WM_CHIP_GROUPID" val="5f71a5bf747e3ea6e293b57c"/>
  <p:tag name="KSO_WM_CHIP_XID" val="5f71ae53747e3ea6e293f8b1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54"/>
  <p:tag name="KSO_WM_TEMPLATE_ASSEMBLE_XID" val="60656f654054ed1e2fb80950"/>
  <p:tag name="KSO_WM_TEMPLATE_ASSEMBLE_GROUPID" val="60656f654054ed1e2fb80950"/>
</p:tagLst>
</file>

<file path=ppt/tags/tag319.xml><?xml version="1.0" encoding="utf-8"?>
<p:tagLst xmlns:p="http://schemas.openxmlformats.org/presentationml/2006/main">
  <p:tag name="KSO_WM_BEAUTIFY_FLAG" val="#wm#"/>
  <p:tag name="KSO_WM_TEMPLATE_CATEGORY" val="diagram"/>
  <p:tag name="KSO_WM_TEMPLATE_INDEX" val="20212714"/>
  <p:tag name="KSO_WM_SLIDE_ID" val="diagram20212714_1"/>
  <p:tag name="KSO_WM_TEMPLATE_SUBCATEGORY" val="21"/>
  <p:tag name="KSO_WM_TEMPLATE_MASTER_TYPE" val="0"/>
  <p:tag name="KSO_WM_TEMPLATE_COLOR_TYPE" val="1"/>
  <p:tag name="KSO_WM_SLIDE_ITEM_CNT" val="0"/>
  <p:tag name="KSO_WM_SLIDE_INDEX" val="1"/>
  <p:tag name="KSO_WM_TAG_VERSION" val="1.0"/>
  <p:tag name="KSO_WM_SLIDE_LAYOUT" val="a_f"/>
  <p:tag name="KSO_WM_SLIDE_LAYOUT_CNT" val="1_1"/>
  <p:tag name="KSO_WM_SLIDE_TYPE" val="text"/>
  <p:tag name="KSO_WM_SLIDE_SUBTYPE" val="pureTxt"/>
  <p:tag name="KSO_WM_SLIDE_SIZE" val="840*539"/>
  <p:tag name="KSO_WM_SLIDE_POSITION" val="72*0"/>
  <p:tag name="KSO_WM_SLIDE_LAYOUT_INFO" val="{&quot;direction&quot;:1,&quot;id&quot;:&quot;2021-04-01T15:44:13&quot;,&quot;maxSize&quot;:{&quot;size1&quot;:32.5},&quot;minSize&quot;:{&quot;size1&quot;:27.6},&quot;normalSize&quot;:{&quot;size1&quot;:29.787500000000005},&quot;subLayout&quot;:[{&quot;id&quot;:&quot;2021-04-01T15:44:13&quot;,&quot;margin&quot;:{&quot;bottom&quot;:8.043000221252441,&quot;left&quot;:2.5399999618530273,&quot;right&quot;:0.02600000612437725,&quot;top&quot;:5.502999782562256},&quot;type&quot;:0},{&quot;id&quot;:&quot;2021-04-01T15:44:13&quot;,&quot;margin&quot;:{&quot;bottom&quot;:1.6929999589920044,&quot;left&quot;:1.6670000553131104,&quot;right&quot;:1.6929999589920044,&quot;top&quot;:1.6929999589920044},&quot;type&quot;:0}],&quot;type&quot;:0}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71ae53747e3ea6e293f8b1"/>
  <p:tag name="KSO_WM_CHIP_FILLPROP" val="[[{&quot;text_align&quot;:&quot;cm&quot;,&quot;text_direction&quot;:&quot;horizontal&quot;,&quot;support_big_font&quot;:false,&quot;picture_toward&quot;:0,&quot;picture_dockside&quot;:[],&quot;fill_id&quot;:&quot;df5c712fc297497380a16f2214b4abb2&quot;,&quot;fill_align&quot;:&quot;cm&quot;,&quot;chip_types&quot;:[&quot;picture&quot;,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3e9e6b7343cb4479804798c20b3c2800&quot;,&quot;fill_align&quot;:&quot;cm&quot;,&quot;chip_types&quot;:[&quot;text&quot;,&quot;picture&quot;]}],[{&quot;text_align&quot;:&quot;cm&quot;,&quot;text_direction&quot;:&quot;horizontal&quot;,&quot;support_big_font&quot;:false,&quot;picture_toward&quot;:0,&quot;picture_dockside&quot;:[],&quot;fill_id&quot;:&quot;df5c712fc297497380a16f2214b4abb2&quot;,&quot;fill_align&quot;:&quot;cm&quot;,&quot;chip_types&quot;:[&quot;header&quot;]},{&quot;text_align&quot;:&quot;lm&quot;,&quot;text_direction&quot;:&quot;horizontal&quot;,&quot;support_big_font&quot;:false,&quot;picture_toward&quot;:0,&quot;picture_dockside&quot;:[],&quot;fill_id&quot;:&quot;3e9e6b7343cb4479804798c20b3c2800&quot;,&quot;fill_align&quot;:&quot;cm&quot;,&quot;chip_types&quot;:[&quot;diagram&quot;,&quot;chart&quot;,&quot;table&quot;,&quot;video&quot;]}]]"/>
  <p:tag name="KSO_WM_CHIP_DECFILLPROP" val="[]"/>
  <p:tag name="KSO_WM_SLIDE_CAN_ADD_NAVIGATION" val="1"/>
  <p:tag name="KSO_WM_CHIP_GROUPID" val="5f71a5bf747e3ea6e293b57c"/>
  <p:tag name="KSO_WM_SLIDE_BK_DARK_LIGHT" val="2"/>
  <p:tag name="KSO_WM_SLIDE_BACKGROUND_TYPE" val="general"/>
  <p:tag name="KSO_WM_SLIDE_SUPPORT_FEATURE_TYPE" val="0"/>
  <p:tag name="KSO_WM_TEMPLATE_ASSEMBLE_XID" val="60656f654054ed1e2fb80950"/>
  <p:tag name="KSO_WM_TEMPLATE_ASSEMBLE_GROUPID" val="60656f654054ed1e2fb80950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332_1*i*2"/>
  <p:tag name="KSO_WM_TEMPLATE_CATEGORY" val="diagram"/>
  <p:tag name="KSO_WM_TEMPLATE_INDEX" val="20217332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6064fc6c63194f0fbccd13a6a209efe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ef325c7c6295c63c1a2e107"/>
  <p:tag name="KSO_WM_CHIP_XID" val="5fd038d74d383dce341666dc"/>
  <p:tag name="KSO_WM_TEMPLATE_ASSEMBLE_XID" val="6065707d4054ed1e2fb8164d"/>
  <p:tag name="KSO_WM_TEMPLATE_ASSEMBLE_GROUPID" val="6065707d4054ed1e2fb8164d"/>
</p:tagLst>
</file>

<file path=ppt/tags/tag320.xml><?xml version="1.0" encoding="utf-8"?>
<p:tagLst xmlns:p="http://schemas.openxmlformats.org/presentationml/2006/main">
  <p:tag name="KSO_WM_UNIT_VALUE" val="1904*1437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29686_1*d*1"/>
  <p:tag name="KSO_WM_TEMPLATE_CATEGORY" val="diagram"/>
  <p:tag name="KSO_WM_TEMPLATE_INDEX" val="20229686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c4cbe2c33dcb4fb595817baaf77a1b1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m&quot;,&quot;fill_mode&quot;:&quot;full&quot;,&quot;sacle_strategy&quot;:&quot;smart&quot;}"/>
  <p:tag name="KSO_WM_ASSEMBLE_CHIP_INDEX" val="944e1d7dd50a466e85b413693b2a7219"/>
  <p:tag name="KSO_WM_TEMPLATE_ASSEMBLE_XID" val="639b03150c9383becde70651"/>
  <p:tag name="KSO_WM_TEMPLATE_ASSEMBLE_GROUPID" val="639b03150c9383becde70651"/>
  <p:tag name="KSO_WM_UNIT_PLACING_PICTURE_USER_VIEWPORT" val="{&quot;height&quot;:10800,&quot;width&quot;:7822.979527559055}"/>
</p:tagLst>
</file>

<file path=ppt/tags/tag321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请尽量言简意赅地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29686_1*f*1"/>
  <p:tag name="KSO_WM_TEMPLATE_CATEGORY" val="diagram"/>
  <p:tag name="KSO_WM_TEMPLATE_INDEX" val="20229686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44"/>
  <p:tag name="KSO_WM_UNIT_SHOW_EDIT_AREA_INDICATION" val="1"/>
  <p:tag name="KSO_WM_CHIP_GROUPID" val="5e6b05596848fb12bee65ac8"/>
  <p:tag name="KSO_WM_CHIP_XID" val="5e6b05596848fb12bee65aca"/>
  <p:tag name="KSO_WM_UNIT_DEC_AREA_ID" val="f7e0c3a00a484f9fbfb970332c1b8f8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9c09e13f07eb4109ade27a1ce40c8364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39b03150c9383becde70651"/>
  <p:tag name="KSO_WM_TEMPLATE_ASSEMBLE_GROUPID" val="639b03150c9383becde70651"/>
</p:tagLst>
</file>

<file path=ppt/tags/tag322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地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diagram20229686_1*f*2"/>
  <p:tag name="KSO_WM_TEMPLATE_CATEGORY" val="diagram"/>
  <p:tag name="KSO_WM_TEMPLATE_INDEX" val="20229686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66"/>
  <p:tag name="KSO_WM_UNIT_SHOW_EDIT_AREA_INDICATION" val="1"/>
  <p:tag name="KSO_WM_CHIP_GROUPID" val="5e6b05596848fb12bee65ac8"/>
  <p:tag name="KSO_WM_CHIP_XID" val="5e6b05596848fb12bee65aca"/>
  <p:tag name="KSO_WM_UNIT_DEC_AREA_ID" val="8241d74a7302477caea70156cb9a977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f91bdc90e80e44dcb18d40e8af0b5d83"/>
  <p:tag name="KSO_WM_UNIT_SUPPORT_BIG_FONT" val="1"/>
  <p:tag name="KSO_WM_UNIT_SUPPORT_UNIT_TYPE" val="[&quot;d&quot;,&quot;α&quot;,&quot;β&quot;]"/>
  <p:tag name="KSO_WM_UNIT_TEXT_FILL_FORE_SCHEMECOLOR_INDEX_BRIGHTNESS" val="0.25"/>
  <p:tag name="KSO_WM_UNIT_TEXT_FILL_FORE_SCHEMECOLOR_INDEX" val="13"/>
  <p:tag name="KSO_WM_UNIT_TEXT_FILL_TYPE" val="1"/>
  <p:tag name="KSO_WM_TEMPLATE_ASSEMBLE_XID" val="639b03150c9383becde70651"/>
  <p:tag name="KSO_WM_TEMPLATE_ASSEMBLE_GROUPID" val="639b03150c9383becde70651"/>
</p:tagLst>
</file>

<file path=ppt/tags/tag323.xml><?xml version="1.0" encoding="utf-8"?>
<p:tagLst xmlns:p="http://schemas.openxmlformats.org/presentationml/2006/main">
  <p:tag name="KSO_WM_BEAUTIFY_FLAG" val="#wm#"/>
  <p:tag name="KSO_WM_TEMPLATE_CATEGORY" val="diagram"/>
  <p:tag name="KSO_WM_TEMPLATE_INDEX" val="20229686"/>
  <p:tag name="KSO_WM_SPECIAL_SOURCE" val="bdnull"/>
  <p:tag name="KSO_WM_SLIDE_ID" val="diagram20229686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87*540"/>
  <p:tag name="KSO_WM_SLIDE_POSITION" val="72*0"/>
  <p:tag name="KSO_WM_TAG_VERSION" val="1.0"/>
  <p:tag name="KSO_WM_SLIDE_LAYOUT" val="d_f"/>
  <p:tag name="KSO_WM_SLIDE_LAYOUT_CNT" val="1_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2-12-15T19:20:54&quot;,&quot;maxSize&quot;:{&quot;size1&quot;:61.3},&quot;minSize&quot;:{&quot;size1&quot;:40},&quot;normalSize&quot;:{&quot;size1&quot;:59.11875},&quot;subLayout&quot;:[{&quot;id&quot;:&quot;2022-12-15T19:20:54&quot;,&quot;maxSize&quot;:{&quot;size1&quot;:48.99074074060277},&quot;minSize&quot;:{&quot;size1&quot;:22.190740740602767},&quot;normalSize&quot;:{&quot;size1&quot;:48.99074074060276},&quot;subLayout&quot;:[{&quot;id&quot;:&quot;2022-12-15T19:20:54&quot;,&quot;margin&quot;:{&quot;bottom&quot;:0.02600000612437725,&quot;left&quot;:1.6929999589920044,&quot;right&quot;:1.6929999589920044,&quot;top&quot;:1.6929999589920044},&quot;type&quot;:0},{&quot;id&quot;:&quot;2022-12-15T19:20:54&quot;,&quot;margin&quot;:{&quot;bottom&quot;:1.6929999589920044,&quot;left&quot;:1.6929999589920044,&quot;right&quot;:1.6929999589920044,&quot;top&quot;:0},&quot;type&quot;:0}],&quot;type&quot;:0},{&quot;id&quot;:&quot;2022-12-15T19:20:54&quot;,&quot;type&quot;:0}],&quot;type&quot;:0}"/>
  <p:tag name="KSO_WM_SLIDE_BACKGROUND" val="[&quot;general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dafb59c98c299aacce4d6"/>
  <p:tag name="KSO_WM_CHIP_FILLPROP" val="[[{&quot;text_align&quot;:&quot;rm&quot;,&quot;text_direction&quot;:&quot;horizontal&quot;,&quot;support_features&quot;:[&quot;collage&quot;,&quot;carousel&quot;],&quot;support_big_font&quot;:false,&quot;picture_toward&quot;:0,&quot;picture_dockside&quot;:[],&quot;fill_id&quot;:&quot;7325af2ead7d4ad383c44bee22843bee&quot;,&quot;fill_align&quot;:&quot;rm&quot;,&quot;chip_types&quot;:[&quot;picture&quot;]},{&quot;text_align&quot;:&quot;lb&quot;,&quot;text_direction&quot;:&quot;horizontal&quot;,&quot;support_big_font&quot;:true,&quot;picture_toward&quot;:0,&quot;picture_dockside&quot;:[],&quot;fill_id&quot;:&quot;319ec10203914616ac9484f3c80aec95&quot;,&quot;fill_align&quot;:&quot;lb&quot;,&quot;chip_types&quot;:[&quot;text&quot;,&quot;header&quot;]},{&quot;text_align&quot;:&quot;lt&quot;,&quot;text_direction&quot;:&quot;horizontal&quot;,&quot;support_big_font&quot;:true,&quot;picture_toward&quot;:0,&quot;picture_dockside&quot;:[],&quot;fill_id&quot;:&quot;e865351ab2c849e3b2d22f89a61e1e38&quot;,&quot;fill_align&quot;:&quot;lt&quot;,&quot;chip_types&quot;:[&quot;pictext&quot;,&quot;text&quot;,&quot;picture&quot;,&quot;chart&quot;,&quot;table&quot;]}]]"/>
  <p:tag name="KSO_WM_CHIP_DECFILLPROP" val="[]"/>
  <p:tag name="KSO_WM_SLIDE_CAN_ADD_NAVIGATION" val="1"/>
  <p:tag name="KSO_WM_CHIP_GROUPID" val="5f6dafb59c98c299aacce4d5"/>
  <p:tag name="KSO_WM_SLIDE_BK_DARK_LIGHT" val="2"/>
  <p:tag name="KSO_WM_SLIDE_BACKGROUND_TYPE" val="general"/>
  <p:tag name="KSO_WM_SLIDE_SUPPORT_FEATURE_TYPE" val="3"/>
  <p:tag name="KSO_WM_TEMPLATE_ASSEMBLE_XID" val="639b03150c9383becde70651"/>
  <p:tag name="KSO_WM_TEMPLATE_ASSEMBLE_GROUPID" val="639b03150c9383becde70651"/>
</p:tagLst>
</file>

<file path=ppt/tags/tag324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445_1*f*1"/>
  <p:tag name="KSO_WM_TEMPLATE_CATEGORY" val="diagram"/>
  <p:tag name="KSO_WM_TEMPLATE_INDEX" val="2021144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75"/>
  <p:tag name="KSO_WM_UNIT_SHOW_EDIT_AREA_INDICATION" val="1"/>
  <p:tag name="KSO_WM_CHIP_GROUPID" val="5e6b05596848fb12bee65ac8"/>
  <p:tag name="KSO_WM_CHIP_XID" val="5e6b05596848fb12bee65aca"/>
  <p:tag name="KSO_WM_UNIT_DEC_AREA_ID" val="ee8461bc5d874dc587807b7ed2bec60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df2303f164ec4b49a7f2256437367273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6efc4054ed1e2fb801d1"/>
  <p:tag name="KSO_WM_TEMPLATE_ASSEMBLE_GROUPID" val="60656efc4054ed1e2fb801d1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ID" val="crop20194954_1*i*1"/>
  <p:tag name="KSO_WM_TEMPLATE_CATEGORY" val="crop"/>
  <p:tag name="KSO_WM_TEMPLATE_INDEX" val="20194954"/>
  <p:tag name="KSO_WM_UNIT_LAYERLEVEL" val="1"/>
  <p:tag name="KSO_WM_TAG_VERSION" val="1.0"/>
  <p:tag name="KSO_WM_BEAUTIFY_FLAG" val="#wm#"/>
  <p:tag name="KSO_WM_UNIT_TYPE" val="i"/>
  <p:tag name="KSO_WM_UNIT_INDEX" val="1"/>
  <p:tag name="KSO_WM_UNIT_USESOURCEFORMAT_APPLY" val="1"/>
  <p:tag name="KSO_WM_UNIT_TEXT_FILL_FORE_SCHEMECOLOR_INDEX" val="2"/>
  <p:tag name="KSO_WM_UNIT_TEXT_FILL_TYPE" val="1"/>
</p:tagLst>
</file>

<file path=ppt/tags/tag326.xml><?xml version="1.0" encoding="utf-8"?>
<p:tagLst xmlns:p="http://schemas.openxmlformats.org/presentationml/2006/main">
  <p:tag name="PA" val="v5.2.2"/>
  <p:tag name="KSO_WM_UNIT_VALUE" val="1096*243"/>
  <p:tag name="KSO_WM_UNIT_HIGHLIGHT" val="0"/>
  <p:tag name="KSO_WM_UNIT_COMPATIBLE" val="0"/>
  <p:tag name="KSO_WM_UNIT_DIAGRAM_ISNUMVISUAL" val="0"/>
  <p:tag name="KSO_WM_UNIT_DIAGRAM_ISREFERUNIT" val="0"/>
  <p:tag name="KSO_WM_DIAGRAM_GROUP_CODE" val="1640531722"/>
  <p:tag name="KSO_WM_UNIT_TYPE" val="ζ_h_d"/>
  <p:tag name="KSO_WM_UNIT_INDEX" val="1_1_1"/>
  <p:tag name="KSO_WM_UNIT_ID" val="crop20194954_1*ζ_h_d*1_1_1"/>
  <p:tag name="KSO_WM_TEMPLATE_CATEGORY" val="crop"/>
  <p:tag name="KSO_WM_TEMPLATE_INDEX" val="20194954"/>
  <p:tag name="KSO_WM_UNIT_LAYERLEVEL" val="1_1_1"/>
  <p:tag name="KSO_WM_TAG_VERSION" val="1.0"/>
  <p:tag name="KSO_WM_BEAUTIFY_FLAG" val="#wm#"/>
  <p:tag name="PICTUREFILLRANGE" val="b0003ab0-3613-48a1-a6be-c5a10607860a"/>
  <p:tag name="KSO_WM_UNIT_DIAGRAM_MODELTYPE" val="creativeCrop"/>
  <p:tag name="WM_BEAUTIFY_ZORDER_FLAG_TAG" val="2"/>
  <p:tag name="KSO_WM_BLIP_RECT_LEFT" val="-45"/>
  <p:tag name="KSO_WM_BLIP_RECT_RIGHT" val="-918"/>
  <p:tag name="KSO_WM_BLIP_RECT_TOP" val="-22"/>
  <p:tag name="KSO_WM_BLIP_RECT_BOTTOM" val="-35"/>
  <p:tag name="KSO_WM_CREATIVE_CROP_ORG_LEFT" val="432.003"/>
  <p:tag name="KSO_WM_CREATIVE_CROP_ORG_TOP" val="96.0008"/>
  <p:tag name="KSO_WM_CREATIVE_CROP_ORG_WIDTH" val="480.003"/>
  <p:tag name="KSO_WM_CREATIVE_CROP_ORG_HEIGHT" val="348.002"/>
  <p:tag name="KSO_WM_CREATIVE_CROP_SHAPE_LEFT" val="433.3"/>
  <p:tag name="KSO_WM_CREATIVE_CROP_SHAPE_TOP" val="144.35"/>
  <p:tag name="KSO_WM_CREATIVE_CROP_SHAPE_WIDTH" val="49.1"/>
  <p:tag name="KSO_WM_CREATIVE_CROP_SHAPE_HEIGHT" val="221.45"/>
  <p:tag name="KSO_WM_UNIT_USESOURCEFORMAT_APPLY" val="1"/>
  <p:tag name="KSO_WM_UNIT_TEXT_FILL_FORE_SCHEMECOLOR_INDEX_BRIGHTNESS" val="0"/>
  <p:tag name="KSO_WM_UNIT_TEXT_FILL_FORE_SCHEMECOLOR_INDEX" val="2"/>
  <p:tag name="KSO_WM_UNIT_TEXT_FILL_TYPE" val="1"/>
</p:tagLst>
</file>

<file path=ppt/tags/tag327.xml><?xml version="1.0" encoding="utf-8"?>
<p:tagLst xmlns:p="http://schemas.openxmlformats.org/presentationml/2006/main">
  <p:tag name="PA" val="v5.2.2"/>
  <p:tag name="KSO_WM_UNIT_VALUE" val="1336*351"/>
  <p:tag name="KSO_WM_UNIT_HIGHLIGHT" val="0"/>
  <p:tag name="KSO_WM_UNIT_COMPATIBLE" val="0"/>
  <p:tag name="KSO_WM_UNIT_DIAGRAM_ISNUMVISUAL" val="0"/>
  <p:tag name="KSO_WM_UNIT_DIAGRAM_ISREFERUNIT" val="0"/>
  <p:tag name="KSO_WM_DIAGRAM_GROUP_CODE" val="1640531722"/>
  <p:tag name="KSO_WM_UNIT_TYPE" val="ζ_h_d"/>
  <p:tag name="KSO_WM_UNIT_INDEX" val="1_1_2"/>
  <p:tag name="KSO_WM_UNIT_ID" val="crop20194954_1*ζ_h_d*1_1_2"/>
  <p:tag name="KSO_WM_TEMPLATE_CATEGORY" val="crop"/>
  <p:tag name="KSO_WM_TEMPLATE_INDEX" val="20194954"/>
  <p:tag name="KSO_WM_UNIT_LAYERLEVEL" val="1_1_1"/>
  <p:tag name="KSO_WM_TAG_VERSION" val="1.0"/>
  <p:tag name="KSO_WM_BEAUTIFY_FLAG" val="#wm#"/>
  <p:tag name="PICTUREFILLRANGE" val="b0003ab0-3613-48a1-a6be-c5a10607860a"/>
  <p:tag name="KSO_WM_UNIT_DIAGRAM_MODELTYPE" val="creativeCrop"/>
  <p:tag name="WM_BEAUTIFY_ZORDER_FLAG_TAG" val="2"/>
  <p:tag name="KSO_WM_BLIP_RECT_LEFT" val="-107"/>
  <p:tag name="KSO_WM_BLIP_RECT_RIGHT" val="-530"/>
  <p:tag name="KSO_WM_BLIP_RECT_TOP" val="-29"/>
  <p:tag name="KSO_WM_BLIP_RECT_BOTTOM" val="0"/>
  <p:tag name="KSO_WM_CREATIVE_CROP_ORG_LEFT" val="432.003"/>
  <p:tag name="KSO_WM_CREATIVE_CROP_ORG_TOP" val="96.0008"/>
  <p:tag name="KSO_WM_CREATIVE_CROP_ORG_WIDTH" val="480.003"/>
  <p:tag name="KSO_WM_CREATIVE_CROP_ORG_HEIGHT" val="348.002"/>
  <p:tag name="KSO_WM_CREATIVE_CROP_SHAPE_LEFT" val="486.5"/>
  <p:tag name="KSO_WM_CREATIVE_CROP_SHAPE_TOP" val="174.25"/>
  <p:tag name="KSO_WM_CREATIVE_CROP_SHAPE_WIDTH" val="70.85"/>
  <p:tag name="KSO_WM_CREATIVE_CROP_SHAPE_HEIGHT" val="269.75"/>
  <p:tag name="KSO_WM_UNIT_USESOURCEFORMAT_APPLY" val="1"/>
  <p:tag name="KSO_WM_UNIT_TEXT_FILL_FORE_SCHEMECOLOR_INDEX_BRIGHTNESS" val="0"/>
  <p:tag name="KSO_WM_UNIT_TEXT_FILL_FORE_SCHEMECOLOR_INDEX" val="2"/>
  <p:tag name="KSO_WM_UNIT_TEXT_FILL_TYPE" val="1"/>
</p:tagLst>
</file>

<file path=ppt/tags/tag328.xml><?xml version="1.0" encoding="utf-8"?>
<p:tagLst xmlns:p="http://schemas.openxmlformats.org/presentationml/2006/main">
  <p:tag name="PA" val="v5.2.2"/>
  <p:tag name="KSO_WM_UNIT_VALUE" val="301*293"/>
  <p:tag name="KSO_WM_UNIT_HIGHLIGHT" val="0"/>
  <p:tag name="KSO_WM_UNIT_COMPATIBLE" val="0"/>
  <p:tag name="KSO_WM_UNIT_DIAGRAM_ISNUMVISUAL" val="0"/>
  <p:tag name="KSO_WM_UNIT_DIAGRAM_ISREFERUNIT" val="0"/>
  <p:tag name="KSO_WM_DIAGRAM_GROUP_CODE" val="1640531722"/>
  <p:tag name="KSO_WM_UNIT_TYPE" val="ζ_h_d"/>
  <p:tag name="KSO_WM_UNIT_INDEX" val="1_1_3"/>
  <p:tag name="KSO_WM_UNIT_ID" val="crop20194954_1*ζ_h_d*1_1_3"/>
  <p:tag name="KSO_WM_TEMPLATE_CATEGORY" val="crop"/>
  <p:tag name="KSO_WM_TEMPLATE_INDEX" val="20194954"/>
  <p:tag name="KSO_WM_UNIT_LAYERLEVEL" val="1_1_1"/>
  <p:tag name="KSO_WM_TAG_VERSION" val="1.0"/>
  <p:tag name="KSO_WM_BEAUTIFY_FLAG" val="#wm#"/>
  <p:tag name="PICTUREFILLRANGE" val="b0003ab0-3613-48a1-a6be-c5a10607860a"/>
  <p:tag name="KSO_WM_UNIT_DIAGRAM_MODELTYPE" val="creativeCrop"/>
  <p:tag name="WM_BEAUTIFY_ZORDER_FLAG_TAG" val="2"/>
  <p:tag name="KSO_WM_BLIP_RECT_LEFT" val="-254"/>
  <p:tag name="KSO_WM_BLIP_RECT_RIGHT" val="-527"/>
  <p:tag name="KSO_WM_BLIP_RECT_TOP" val="-12"/>
  <p:tag name="KSO_WM_BLIP_RECT_BOTTOM" val="-461"/>
  <p:tag name="KSO_WM_CREATIVE_CROP_ORG_LEFT" val="432.003"/>
  <p:tag name="KSO_WM_CREATIVE_CROP_ORG_TOP" val="96.0008"/>
  <p:tag name="KSO_WM_CREATIVE_CROP_ORG_WIDTH" val="480.003"/>
  <p:tag name="KSO_WM_CREATIVE_CROP_ORG_HEIGHT" val="348.002"/>
  <p:tag name="KSO_WM_CREATIVE_CROP_SHAPE_LEFT" val="561.4"/>
  <p:tag name="KSO_WM_CREATIVE_CROP_SHAPE_TOP" val="103.25"/>
  <p:tag name="KSO_WM_CREATIVE_CROP_SHAPE_WIDTH" val="59.25"/>
  <p:tag name="KSO_WM_CREATIVE_CROP_SHAPE_HEIGHT" val="60.75"/>
  <p:tag name="KSO_WM_UNIT_USESOURCEFORMAT_APPLY" val="1"/>
  <p:tag name="KSO_WM_UNIT_TEXT_FILL_FORE_SCHEMECOLOR_INDEX_BRIGHTNESS" val="0"/>
  <p:tag name="KSO_WM_UNIT_TEXT_FILL_FORE_SCHEMECOLOR_INDEX" val="2"/>
  <p:tag name="KSO_WM_UNIT_TEXT_FILL_TYPE" val="1"/>
</p:tagLst>
</file>

<file path=ppt/tags/tag329.xml><?xml version="1.0" encoding="utf-8"?>
<p:tagLst xmlns:p="http://schemas.openxmlformats.org/presentationml/2006/main">
  <p:tag name="PA" val="v5.2.2"/>
  <p:tag name="KSO_WM_UNIT_VALUE" val="1096*1095"/>
  <p:tag name="KSO_WM_UNIT_HIGHLIGHT" val="0"/>
  <p:tag name="KSO_WM_UNIT_COMPATIBLE" val="0"/>
  <p:tag name="KSO_WM_UNIT_DIAGRAM_ISNUMVISUAL" val="0"/>
  <p:tag name="KSO_WM_UNIT_DIAGRAM_ISREFERUNIT" val="0"/>
  <p:tag name="KSO_WM_DIAGRAM_GROUP_CODE" val="1640531722"/>
  <p:tag name="KSO_WM_UNIT_TYPE" val="ζ_h_d"/>
  <p:tag name="KSO_WM_UNIT_INDEX" val="1_1_4"/>
  <p:tag name="KSO_WM_UNIT_ID" val="crop20194954_1*ζ_h_d*1_1_4"/>
  <p:tag name="KSO_WM_TEMPLATE_CATEGORY" val="crop"/>
  <p:tag name="KSO_WM_TEMPLATE_INDEX" val="20194954"/>
  <p:tag name="KSO_WM_UNIT_LAYERLEVEL" val="1_1_1"/>
  <p:tag name="KSO_WM_TAG_VERSION" val="1.0"/>
  <p:tag name="KSO_WM_BEAUTIFY_FLAG" val="#wm#"/>
  <p:tag name="PICTUREFILLRANGE" val="b0003ab0-3613-48a1-a6be-c5a10607860a"/>
  <p:tag name="KSO_WM_UNIT_DIAGRAM_MODELTYPE" val="creativeCrop"/>
  <p:tag name="WM_BEAUTIFY_ZORDER_FLAG_TAG" val="2"/>
  <p:tag name="KSO_WM_BLIP_RECT_LEFT" val="-68"/>
  <p:tag name="KSO_WM_BLIP_RECT_RIGHT" val="-68"/>
  <p:tag name="KSO_WM_BLIP_RECT_TOP" val="-32"/>
  <p:tag name="KSO_WM_BLIP_RECT_BOTTOM" val="-25"/>
  <p:tag name="KSO_WM_CREATIVE_CROP_ORG_LEFT" val="432.003"/>
  <p:tag name="KSO_WM_CREATIVE_CROP_ORG_TOP" val="96.0008"/>
  <p:tag name="KSO_WM_CREATIVE_CROP_ORG_WIDTH" val="480.003"/>
  <p:tag name="KSO_WM_CREATIVE_CROP_ORG_HEIGHT" val="348.002"/>
  <p:tag name="KSO_WM_CREATIVE_CROP_SHAPE_LEFT" val="561.4"/>
  <p:tag name="KSO_WM_CREATIVE_CROP_SHAPE_TOP" val="167.7"/>
  <p:tag name="KSO_WM_CREATIVE_CROP_SHAPE_WIDTH" val="221.2"/>
  <p:tag name="KSO_WM_CREATIVE_CROP_SHAPE_HEIGHT" val="221.45"/>
  <p:tag name="KSO_WM_UNIT_USESOURCEFORMAT_APPLY" val="1"/>
  <p:tag name="KSO_WM_UNIT_TEXT_FILL_FORE_SCHEMECOLOR_INDEX_BRIGHTNESS" val="0"/>
  <p:tag name="KSO_WM_UNIT_TEXT_FILL_FORE_SCHEMECOLOR_INDEX" val="2"/>
  <p:tag name="KSO_WM_UNIT_TEXT_FILL_TYPE" val="1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7332_1*i*3"/>
  <p:tag name="KSO_WM_TEMPLATE_CATEGORY" val="diagram"/>
  <p:tag name="KSO_WM_TEMPLATE_INDEX" val="20217332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1a0afd65710f44bfb83401dc578962d5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0},&quot;ReferentInfo&quot;:{&quot;Id&quot;:&quot;99d16d62f8644f9c86866b0cef6581ac&quot;,&quot;X&quot;:{&quot;Pos&quot;:1},&quot;Y&quot;:{&quot;Pos&quot;:2}},&quot;whChangeMode&quot;:0}"/>
  <p:tag name="KSO_WM_CHIP_GROUPID" val="5ef325c7c6295c63c1a2e107"/>
  <p:tag name="KSO_WM_CHIP_XID" val="5fd038d74d383dce341666dc"/>
  <p:tag name="KSO_WM_UNIT_LINE_FORE_SCHEMECOLOR_INDEX_BRIGHTNESS" val="0"/>
  <p:tag name="KSO_WM_UNIT_LINE_FORE_SCHEMECOLOR_INDEX" val="5"/>
  <p:tag name="KSO_WM_UNIT_LINE_FILL_TYPE" val="2"/>
  <p:tag name="KSO_WM_TEMPLATE_ASSEMBLE_XID" val="6065707d4054ed1e2fb8164d"/>
  <p:tag name="KSO_WM_TEMPLATE_ASSEMBLE_GROUPID" val="6065707d4054ed1e2fb8164d"/>
</p:tagLst>
</file>

<file path=ppt/tags/tag330.xml><?xml version="1.0" encoding="utf-8"?>
<p:tagLst xmlns:p="http://schemas.openxmlformats.org/presentationml/2006/main">
  <p:tag name="PA" val="v5.2.2"/>
  <p:tag name="KSO_WM_UNIT_VALUE" val="126*1095"/>
  <p:tag name="KSO_WM_UNIT_HIGHLIGHT" val="0"/>
  <p:tag name="KSO_WM_UNIT_COMPATIBLE" val="0"/>
  <p:tag name="KSO_WM_UNIT_DIAGRAM_ISNUMVISUAL" val="0"/>
  <p:tag name="KSO_WM_UNIT_DIAGRAM_ISREFERUNIT" val="0"/>
  <p:tag name="KSO_WM_DIAGRAM_GROUP_CODE" val="1640531722"/>
  <p:tag name="KSO_WM_UNIT_TYPE" val="ζ_h_d"/>
  <p:tag name="KSO_WM_UNIT_INDEX" val="1_1_5"/>
  <p:tag name="KSO_WM_UNIT_ID" val="crop20194954_1*ζ_h_d*1_1_5"/>
  <p:tag name="KSO_WM_TEMPLATE_CATEGORY" val="crop"/>
  <p:tag name="KSO_WM_TEMPLATE_INDEX" val="20194954"/>
  <p:tag name="KSO_WM_UNIT_LAYERLEVEL" val="1_1_1"/>
  <p:tag name="KSO_WM_TAG_VERSION" val="1.0"/>
  <p:tag name="KSO_WM_BEAUTIFY_FLAG" val="#wm#"/>
  <p:tag name="PICTUREFILLRANGE" val="b0003ab0-3613-48a1-a6be-c5a10607860a"/>
  <p:tag name="KSO_WM_UNIT_DIAGRAM_MODELTYPE" val="creativeCrop"/>
  <p:tag name="WM_BEAUTIFY_ZORDER_FLAG_TAG" val="2"/>
  <p:tag name="KSO_WM_BLIP_RECT_LEFT" val="-68"/>
  <p:tag name="KSO_WM_BLIP_RECT_RIGHT" val="-68"/>
  <p:tag name="KSO_WM_BLIP_RECT_TOP" val="-1168"/>
  <p:tag name="KSO_WM_BLIP_RECT_BOTTOM" val="-101"/>
  <p:tag name="KSO_WM_CREATIVE_CROP_ORG_LEFT" val="432.003"/>
  <p:tag name="KSO_WM_CREATIVE_CROP_ORG_TOP" val="96.0008"/>
  <p:tag name="KSO_WM_CREATIVE_CROP_ORG_WIDTH" val="480.003"/>
  <p:tag name="KSO_WM_CREATIVE_CROP_ORG_HEIGHT" val="348.002"/>
  <p:tag name="KSO_WM_CREATIVE_CROP_SHAPE_LEFT" val="561.4"/>
  <p:tag name="KSO_WM_CREATIVE_CROP_SHAPE_TOP" val="392.8"/>
  <p:tag name="KSO_WM_CREATIVE_CROP_SHAPE_WIDTH" val="221.2"/>
  <p:tag name="KSO_WM_CREATIVE_CROP_SHAPE_HEIGHT" val="25.4"/>
  <p:tag name="KSO_WM_UNIT_USESOURCEFORMAT_APPLY" val="1"/>
  <p:tag name="KSO_WM_UNIT_TEXT_FILL_FORE_SCHEMECOLOR_INDEX_BRIGHTNESS" val="0"/>
  <p:tag name="KSO_WM_UNIT_TEXT_FILL_FORE_SCHEMECOLOR_INDEX" val="2"/>
  <p:tag name="KSO_WM_UNIT_TEXT_FILL_TYPE" val="1"/>
</p:tagLst>
</file>

<file path=ppt/tags/tag331.xml><?xml version="1.0" encoding="utf-8"?>
<p:tagLst xmlns:p="http://schemas.openxmlformats.org/presentationml/2006/main">
  <p:tag name="PA" val="v5.2.2"/>
  <p:tag name="KSO_WM_UNIT_VALUE" val="1096*351"/>
  <p:tag name="KSO_WM_UNIT_HIGHLIGHT" val="0"/>
  <p:tag name="KSO_WM_UNIT_COMPATIBLE" val="0"/>
  <p:tag name="KSO_WM_UNIT_DIAGRAM_ISNUMVISUAL" val="0"/>
  <p:tag name="KSO_WM_UNIT_DIAGRAM_ISREFERUNIT" val="0"/>
  <p:tag name="KSO_WM_DIAGRAM_GROUP_CODE" val="1640531722"/>
  <p:tag name="KSO_WM_UNIT_TYPE" val="ζ_h_d"/>
  <p:tag name="KSO_WM_UNIT_INDEX" val="1_1_6"/>
  <p:tag name="KSO_WM_UNIT_ID" val="crop20194954_1*ζ_h_d*1_1_6"/>
  <p:tag name="KSO_WM_TEMPLATE_CATEGORY" val="crop"/>
  <p:tag name="KSO_WM_TEMPLATE_INDEX" val="20194954"/>
  <p:tag name="KSO_WM_UNIT_LAYERLEVEL" val="1_1_1"/>
  <p:tag name="KSO_WM_TAG_VERSION" val="1.0"/>
  <p:tag name="KSO_WM_BEAUTIFY_FLAG" val="#wm#"/>
  <p:tag name="PICTUREFILLRANGE" val="b0003ab0-3613-48a1-a6be-c5a10607860a"/>
  <p:tag name="KSO_WM_UNIT_DIAGRAM_MODELTYPE" val="creativeCrop"/>
  <p:tag name="WM_BEAUTIFY_ZORDER_FLAG_TAG" val="2"/>
  <p:tag name="KSO_WM_BLIP_RECT_LEFT" val="-530"/>
  <p:tag name="KSO_WM_BLIP_RECT_RIGHT" val="-107"/>
  <p:tag name="KSO_WM_BLIP_RECT_TOP" val="0"/>
  <p:tag name="KSO_WM_BLIP_RECT_BOTTOM" val="-57"/>
  <p:tag name="KSO_WM_CREATIVE_CROP_ORG_LEFT" val="432.003"/>
  <p:tag name="KSO_WM_CREATIVE_CROP_ORG_TOP" val="96.0008"/>
  <p:tag name="KSO_WM_CREATIVE_CROP_ORG_WIDTH" val="480.003"/>
  <p:tag name="KSO_WM_CREATIVE_CROP_ORG_HEIGHT" val="348.002"/>
  <p:tag name="KSO_WM_CREATIVE_CROP_SHAPE_LEFT" val="786.7"/>
  <p:tag name="KSO_WM_CREATIVE_CROP_SHAPE_TOP" val="96"/>
  <p:tag name="KSO_WM_CREATIVE_CROP_SHAPE_WIDTH" val="70.85"/>
  <p:tag name="KSO_WM_CREATIVE_CROP_SHAPE_HEIGHT" val="221.45"/>
  <p:tag name="KSO_WM_UNIT_USESOURCEFORMAT_APPLY" val="1"/>
  <p:tag name="KSO_WM_UNIT_TEXT_FILL_FORE_SCHEMECOLOR_INDEX_BRIGHTNESS" val="0"/>
  <p:tag name="KSO_WM_UNIT_TEXT_FILL_FORE_SCHEMECOLOR_INDEX" val="2"/>
  <p:tag name="KSO_WM_UNIT_TEXT_FILL_TYPE" val="1"/>
</p:tagLst>
</file>

<file path=ppt/tags/tag332.xml><?xml version="1.0" encoding="utf-8"?>
<p:tagLst xmlns:p="http://schemas.openxmlformats.org/presentationml/2006/main">
  <p:tag name="PA" val="v5.2.2"/>
  <p:tag name="KSO_WM_UNIT_VALUE" val="371*351"/>
  <p:tag name="KSO_WM_UNIT_HIGHLIGHT" val="0"/>
  <p:tag name="KSO_WM_UNIT_COMPATIBLE" val="0"/>
  <p:tag name="KSO_WM_UNIT_DIAGRAM_ISNUMVISUAL" val="0"/>
  <p:tag name="KSO_WM_UNIT_DIAGRAM_ISREFERUNIT" val="0"/>
  <p:tag name="KSO_WM_DIAGRAM_GROUP_CODE" val="1640531722"/>
  <p:tag name="KSO_WM_UNIT_TYPE" val="ζ_h_d"/>
  <p:tag name="KSO_WM_UNIT_INDEX" val="1_1_7"/>
  <p:tag name="KSO_WM_UNIT_ID" val="crop20194954_1*ζ_h_d*1_1_7"/>
  <p:tag name="KSO_WM_TEMPLATE_CATEGORY" val="crop"/>
  <p:tag name="KSO_WM_TEMPLATE_INDEX" val="20194954"/>
  <p:tag name="KSO_WM_UNIT_LAYERLEVEL" val="1_1_1"/>
  <p:tag name="KSO_WM_TAG_VERSION" val="1.0"/>
  <p:tag name="KSO_WM_BEAUTIFY_FLAG" val="#wm#"/>
  <p:tag name="PICTUREFILLRANGE" val="b0003ab0-3613-48a1-a6be-c5a10607860a"/>
  <p:tag name="KSO_WM_UNIT_DIAGRAM_MODELTYPE" val="creativeCrop"/>
  <p:tag name="WM_BEAUTIFY_ZORDER_FLAG_TAG" val="2"/>
  <p:tag name="KSO_WM_BLIP_RECT_LEFT" val="-530"/>
  <p:tag name="KSO_WM_BLIP_RECT_RIGHT" val="-107"/>
  <p:tag name="KSO_WM_BLIP_RECT_TOP" val="-300"/>
  <p:tag name="KSO_WM_BLIP_RECT_BOTTOM" val="-64"/>
  <p:tag name="KSO_WM_CREATIVE_CROP_ORG_LEFT" val="432.003"/>
  <p:tag name="KSO_WM_CREATIVE_CROP_ORG_TOP" val="96.0008"/>
  <p:tag name="KSO_WM_CREATIVE_CROP_ORG_WIDTH" val="480.003"/>
  <p:tag name="KSO_WM_CREATIVE_CROP_ORG_HEIGHT" val="348.002"/>
  <p:tag name="KSO_WM_CREATIVE_CROP_SHAPE_LEFT" val="786.7"/>
  <p:tag name="KSO_WM_CREATIVE_CROP_SHAPE_TOP" val="321.1"/>
  <p:tag name="KSO_WM_CREATIVE_CROP_SHAPE_WIDTH" val="70.85"/>
  <p:tag name="KSO_WM_CREATIVE_CROP_SHAPE_HEIGHT" val="74.95"/>
  <p:tag name="KSO_WM_UNIT_USESOURCEFORMAT_APPLY" val="1"/>
  <p:tag name="KSO_WM_UNIT_TEXT_FILL_FORE_SCHEMECOLOR_INDEX_BRIGHTNESS" val="0"/>
  <p:tag name="KSO_WM_UNIT_TEXT_FILL_FORE_SCHEMECOLOR_INDEX" val="2"/>
  <p:tag name="KSO_WM_UNIT_TEXT_FILL_TYPE" val="1"/>
</p:tagLst>
</file>

<file path=ppt/tags/tag333.xml><?xml version="1.0" encoding="utf-8"?>
<p:tagLst xmlns:p="http://schemas.openxmlformats.org/presentationml/2006/main">
  <p:tag name="PA" val="v5.2.2"/>
  <p:tag name="KSO_WM_UNIT_VALUE" val="1096*243"/>
  <p:tag name="KSO_WM_UNIT_HIGHLIGHT" val="0"/>
  <p:tag name="KSO_WM_UNIT_COMPATIBLE" val="0"/>
  <p:tag name="KSO_WM_UNIT_DIAGRAM_ISNUMVISUAL" val="0"/>
  <p:tag name="KSO_WM_UNIT_DIAGRAM_ISREFERUNIT" val="0"/>
  <p:tag name="KSO_WM_DIAGRAM_GROUP_CODE" val="1640531722"/>
  <p:tag name="KSO_WM_UNIT_TYPE" val="ζ_h_d"/>
  <p:tag name="KSO_WM_UNIT_INDEX" val="1_1_8"/>
  <p:tag name="KSO_WM_UNIT_ID" val="crop20194954_1*ζ_h_d*1_1_8"/>
  <p:tag name="KSO_WM_TEMPLATE_CATEGORY" val="crop"/>
  <p:tag name="KSO_WM_TEMPLATE_INDEX" val="20194954"/>
  <p:tag name="KSO_WM_UNIT_LAYERLEVEL" val="1_1_1"/>
  <p:tag name="KSO_WM_TAG_VERSION" val="1.0"/>
  <p:tag name="KSO_WM_BEAUTIFY_FLAG" val="#wm#"/>
  <p:tag name="PICTUREFILLRANGE" val="b0003ab0-3613-48a1-a6be-c5a10607860a"/>
  <p:tag name="KSO_WM_UNIT_DIAGRAM_MODELTYPE" val="creativeCrop"/>
  <p:tag name="WM_BEAUTIFY_ZORDER_FLAG_TAG" val="2"/>
  <p:tag name="KSO_WM_BLIP_RECT_LEFT" val="-918"/>
  <p:tag name="KSO_WM_BLIP_RECT_RIGHT" val="-45"/>
  <p:tag name="KSO_WM_BLIP_RECT_TOP" val="-57"/>
  <p:tag name="KSO_WM_BLIP_RECT_BOTTOM" val="0"/>
  <p:tag name="KSO_WM_CREATIVE_CROP_ORG_LEFT" val="432.003"/>
  <p:tag name="KSO_WM_CREATIVE_CROP_ORG_TOP" val="96.0008"/>
  <p:tag name="KSO_WM_CREATIVE_CROP_ORG_WIDTH" val="480.003"/>
  <p:tag name="KSO_WM_CREATIVE_CROP_ORG_HEIGHT" val="348.002"/>
  <p:tag name="KSO_WM_CREATIVE_CROP_SHAPE_LEFT" val="861.6"/>
  <p:tag name="KSO_WM_CREATIVE_CROP_SHAPE_TOP" val="222.55"/>
  <p:tag name="KSO_WM_CREATIVE_CROP_SHAPE_WIDTH" val="49.1"/>
  <p:tag name="KSO_WM_CREATIVE_CROP_SHAPE_HEIGHT" val="221.45"/>
  <p:tag name="KSO_WM_UNIT_USESOURCEFORMAT_APPLY" val="1"/>
  <p:tag name="KSO_WM_UNIT_TEXT_FILL_FORE_SCHEMECOLOR_INDEX_BRIGHTNESS" val="0"/>
  <p:tag name="KSO_WM_UNIT_TEXT_FILL_FORE_SCHEMECOLOR_INDEX" val="2"/>
  <p:tag name="KSO_WM_UNIT_TEXT_FILL_TYPE" val="1"/>
</p:tagLst>
</file>

<file path=ppt/tags/tag3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1445_1*i*1"/>
  <p:tag name="KSO_WM_TEMPLATE_CATEGORY" val="diagram"/>
  <p:tag name="KSO_WM_TEMPLATE_INDEX" val="20211445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12d11312a5e3420c941243dcc5224a53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2},&quot;ReferentInfo&quot;:{&quot;Id&quot;:&quot;ee8461bc5d874dc587807b7ed2bec606&quot;,&quot;X&quot;:{&quot;Pos&quot;:0},&quot;Y&quot;:{&quot;Pos&quot;:0}},&quot;whChangeMode&quot;:0}"/>
  <p:tag name="KSO_WM_CHIP_GROUPID" val="5f6c95017b7ee298d401c683"/>
  <p:tag name="KSO_WM_CHIP_XID" val="5f6c95017b7ee298d401c684"/>
  <p:tag name="KSO_WM_UNIT_TEXT_FILL_FORE_SCHEMECOLOR_INDEX_BRIGHTNESS" val="0"/>
  <p:tag name="KSO_WM_UNIT_TEXT_FILL_FORE_SCHEMECOLOR_INDEX" val="13"/>
  <p:tag name="KSO_WM_UNIT_TEXT_FILL_TYPE" val="1"/>
  <p:tag name="KSO_WM_UNIT_VALUE" val="6"/>
  <p:tag name="KSO_WM_TEMPLATE_ASSEMBLE_XID" val="60656efc4054ed1e2fb801d1"/>
  <p:tag name="KSO_WM_TEMPLATE_ASSEMBLE_GROUPID" val="60656efc4054ed1e2fb801d1"/>
</p:tagLst>
</file>

<file path=ppt/tags/tag3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445_1*i*2"/>
  <p:tag name="KSO_WM_TEMPLATE_CATEGORY" val="diagram"/>
  <p:tag name="KSO_WM_TEMPLATE_INDEX" val="20211445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ef94582cf36d4357ac8391ccf143e89c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12d11312a5e3420c941243dcc5224a53&quot;,&quot;X&quot;:{&quot;Pos&quot;:1},&quot;Y&quot;:{&quot;Pos&quot;:1}},&quot;whChangeMode&quot;:0}"/>
  <p:tag name="KSO_WM_CHIP_GROUPID" val="5f6c95017b7ee298d401c683"/>
  <p:tag name="KSO_WM_CHIP_XID" val="5f6c95017b7ee298d401c684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VALUE" val="6"/>
  <p:tag name="KSO_WM_TEMPLATE_ASSEMBLE_XID" val="60656efc4054ed1e2fb801d1"/>
  <p:tag name="KSO_WM_TEMPLATE_ASSEMBLE_GROUPID" val="60656efc4054ed1e2fb801d1"/>
</p:tagLst>
</file>

<file path=ppt/tags/tag3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1445_1*i*3"/>
  <p:tag name="KSO_WM_TEMPLATE_CATEGORY" val="diagram"/>
  <p:tag name="KSO_WM_TEMPLATE_INDEX" val="20211445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a7eac890ee984d8daa763140de093a76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0},&quot;ReferentInfo&quot;:{&quot;Id&quot;:&quot;ee8461bc5d874dc587807b7ed2bec606&quot;,&quot;X&quot;:{&quot;Pos&quot;:2},&quot;Y&quot;:{&quot;Pos&quot;:2}},&quot;whChangeMode&quot;:0}"/>
  <p:tag name="KSO_WM_CHIP_GROUPID" val="5f6c95017b7ee298d401c683"/>
  <p:tag name="KSO_WM_CHIP_XID" val="5f6c95017b7ee298d401c684"/>
  <p:tag name="KSO_WM_UNIT_TEXT_FILL_FORE_SCHEMECOLOR_INDEX_BRIGHTNESS" val="0"/>
  <p:tag name="KSO_WM_UNIT_TEXT_FILL_FORE_SCHEMECOLOR_INDEX" val="13"/>
  <p:tag name="KSO_WM_UNIT_TEXT_FILL_TYPE" val="1"/>
  <p:tag name="KSO_WM_UNIT_VALUE" val="6"/>
  <p:tag name="KSO_WM_TEMPLATE_ASSEMBLE_XID" val="60656efc4054ed1e2fb801d1"/>
  <p:tag name="KSO_WM_TEMPLATE_ASSEMBLE_GROUPID" val="60656efc4054ed1e2fb801d1"/>
</p:tagLst>
</file>

<file path=ppt/tags/tag3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1445_1*i*4"/>
  <p:tag name="KSO_WM_TEMPLATE_CATEGORY" val="diagram"/>
  <p:tag name="KSO_WM_TEMPLATE_INDEX" val="20211445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f758af815fbb4ad29b655620a6f2badf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a7eac890ee984d8daa763140de093a76&quot;,&quot;X&quot;:{&quot;Pos&quot;:1},&quot;Y&quot;:{&quot;Pos&quot;:1}},&quot;whChangeMode&quot;:0}"/>
  <p:tag name="KSO_WM_CHIP_GROUPID" val="5f6c95017b7ee298d401c683"/>
  <p:tag name="KSO_WM_CHIP_XID" val="5f6c95017b7ee298d401c684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VALUE" val="6"/>
  <p:tag name="KSO_WM_TEMPLATE_ASSEMBLE_XID" val="60656efc4054ed1e2fb801d1"/>
  <p:tag name="KSO_WM_TEMPLATE_ASSEMBLE_GROUPID" val="60656efc4054ed1e2fb801d1"/>
</p:tagLst>
</file>

<file path=ppt/tags/tag338.xml><?xml version="1.0" encoding="utf-8"?>
<p:tagLst xmlns:p="http://schemas.openxmlformats.org/presentationml/2006/main">
  <p:tag name="KSO_WM_BEAUTIFY_FLAG" val="#wm#"/>
  <p:tag name="KSO_WM_TEMPLATE_CATEGORY" val="diagram"/>
  <p:tag name="KSO_WM_TEMPLATE_INDEX" val="20211445"/>
  <p:tag name="KSO_WM_SLIDE_ID" val="diagram20211445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348"/>
  <p:tag name="KSO_WM_SLIDE_POSITION" val="48*96"/>
  <p:tag name="KSO_WM_TAG_VERSION" val="1.0"/>
  <p:tag name="KSO_WM_SLIDE_LAYOUT" val="d_f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24:02&quot;,&quot;maxSize&quot;:{&quot;size1&quot;:55},&quot;minSize&quot;:{&quot;size1&quot;:44.9},&quot;normalSize&quot;:{&quot;size1&quot;:44.9},&quot;subLayout&quot;:[{&quot;id&quot;:&quot;2021-04-01T15:24:02&quot;,&quot;margin&quot;:{&quot;bottom&quot;:6.349999904632568,&quot;left&quot;:2.9629998207092285,&quot;right&quot;:2.5399999618530273,&quot;top&quot;:6.349999904632568},&quot;type&quot;:0},{&quot;id&quot;:&quot;2021-04-01T15:24:02&quot;,&quot;margin&quot;:{&quot;bottom&quot;:2.117000102996826,&quot;left&quot;:0.0260000042617321,&quot;right&quot;:1.6929999589920044,&quot;top&quot;:2.117000102996826},&quot;type&quot;:0}],&quot;type&quot;:0}"/>
  <p:tag name="KSO_WM_SLIDE_BACKGROUND" val="[&quot;general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c95017b7ee298d401c684"/>
  <p:tag name="KSO_WM_CHIP_FILLPROP" val="[[{&quot;text_align&quot;:&quot;lm&quot;,&quot;text_direction&quot;:&quot;horizontal&quot;,&quot;support_big_font&quot;:true,&quot;fill_id&quot;:&quot;05ed0eeff46f44e98ca671d6ac23df94&quot;,&quot;fill_align&quot;:&quot;cm&quot;,&quot;chip_types&quot;:[&quot;text&quot;]},{&quot;text_align&quot;:&quot;lm&quot;,&quot;text_direction&quot;:&quot;horizontal&quot;,&quot;support_features&quot;:[&quot;collage&quot;,&quot;carousel&quot;,&quot;creativecrop&quot;],&quot;support_big_font&quot;:false,&quot;fill_id&quot;:&quot;aa8370987f4140ab9fa600e717225475&quot;,&quot;fill_align&quot;:&quot;cm&quot;,&quot;chip_types&quot;:[&quot;diagram&quot;,&quot;pictext&quot;,&quot;picture&quot;,&quot;chart&quot;,&quot;table&quot;,&quot;video&quot;]}],[{&quot;text_align&quot;:&quot;cm&quot;,&quot;text_direction&quot;:&quot;horizontal&quot;,&quot;support_big_font&quot;:true,&quot;fill_id&quot;:&quot;05ed0eeff46f44e98ca671d6ac23df94&quot;,&quot;fill_align&quot;:&quot;cm&quot;,&quot;chip_types&quot;:[&quot;header&quot;]},{&quot;text_align&quot;:&quot;lm&quot;,&quot;text_direction&quot;:&quot;horizontal&quot;,&quot;support_features&quot;:[&quot;collage&quot;,&quot;carousel&quot;,&quot;creativecrop&quot;],&quot;support_big_font&quot;:false,&quot;fill_id&quot;:&quot;aa8370987f4140ab9fa600e717225475&quot;,&quot;fill_align&quot;:&quot;cm&quot;,&quot;chip_types&quot;:[&quot;diagram&quot;,&quot;pictext&quot;,&quot;picture&quot;,&quot;chart&quot;,&quot;table&quot;,&quot;video&quot;]}]]"/>
  <p:tag name="KSO_WM_CHIP_DECFILLPROP" val="[]"/>
  <p:tag name="KSO_WM_SLIDE_CAN_ADD_NAVIGATION" val="1"/>
  <p:tag name="KSO_WM_CHIP_GROUPID" val="5f6c95017b7ee298d401c683"/>
  <p:tag name="KSO_WM_SLIDE_BK_DARK_LIGHT" val="2"/>
  <p:tag name="KSO_WM_SLIDE_BACKGROUND_TYPE" val="general"/>
  <p:tag name="KSO_WM_SLIDE_SUPPORT_FEATURE_TYPE" val="7"/>
  <p:tag name="KSO_WM_TEMPLATE_ASSEMBLE_XID" val="60656efc4054ed1e2fb801d1"/>
  <p:tag name="KSO_WM_TEMPLATE_ASSEMBLE_GROUPID" val="60656efc4054ed1e2fb801d1"/>
</p:tagLst>
</file>

<file path=ppt/tags/tag339.xml><?xml version="1.0" encoding="utf-8"?>
<p:tagLst xmlns:p="http://schemas.openxmlformats.org/presentationml/2006/main">
  <p:tag name="KSO_WM_UNIT_PICTURE_TOWARD" val="1"/>
  <p:tag name="KSO_WM_UNIT_PICTURE_DOCKSIDE" val="cb,rm,ct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"/>
  <p:tag name="KSO_WM_UNIT_ID" val="diagram20216646_1*ζ_h_i*1_1_1"/>
  <p:tag name="KSO_WM_TEMPLATE_CATEGORY" val="diagram"/>
  <p:tag name="KSO_WM_TEMPLATE_INDEX" val="20216646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.6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13"/>
  <p:tag name="KSO_WM_UNIT_TEXT_FILL_TYPE" val="1"/>
</p:tagLst>
</file>

<file path=ppt/tags/tag34.xml><?xml version="1.0" encoding="utf-8"?>
<p:tagLst xmlns:p="http://schemas.openxmlformats.org/presentationml/2006/main">
  <p:tag name="KSO_WM_SLIDE_ID" val="diagram20217332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31*525"/>
  <p:tag name="KSO_WM_SLIDE_POSITION" val="14*0"/>
  <p:tag name="KSO_WM_TAG_VERSION" val="1.0"/>
  <p:tag name="KSO_WM_BEAUTIFY_FLAG" val="#wm#"/>
  <p:tag name="KSO_WM_TEMPLATE_CATEGORY" val="diagram"/>
  <p:tag name="KSO_WM_TEMPLATE_INDEX" val="20217332"/>
  <p:tag name="KSO_WM_SLIDE_LAYOUT" val="f"/>
  <p:tag name="KSO_WM_SLIDE_LAYOUT_CNT" val="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20:17&quot;,&quot;maxSize&quot;:{&quot;size1&quot;:57.9},&quot;minSize&quot;:{&quot;size1&quot;:42.4},&quot;normalSize&quot;:{&quot;size1&quot;:57.899999999999984},&quot;subLayout&quot;:[{&quot;id&quot;:&quot;2021-04-01T16:20:17&quot;,&quot;margin&quot;:{&quot;bottom&quot;:0.02600000612437725,&quot;left&quot;:5.512000560760498,&quot;right&quot;:5.508999824523926,&quot;top&quot;:5.079999923706055},&quot;type&quot;:0},{&quot;id&quot;:&quot;2021-04-01T16:20:17&quot;,&quot;margin&quot;:{&quot;bottom&quot;:4.2330002784729,&quot;left&quot;:5.512000560760498,&quot;right&quot;:5.508999824523926,&quot;top&quot;:0.8199999928474426},&quot;type&quot;:0}],&quot;type&quot;:0}"/>
  <p:tag name="KSO_WM_SLIDE_CAN_ADD_NAVIGATION" val="1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d038d74d383dce341666dc"/>
  <p:tag name="KSO_WM_CHIP_FILLPROP" val="[[{&quot;text_align&quot;:&quot;cb&quot;,&quot;text_direction&quot;:&quot;horizontal&quot;,&quot;support_big_font&quot;:true,&quot;picture_toward&quot;:0,&quot;picture_dockside&quot;:[],&quot;fill_id&quot;:&quot;927764497d3b4a21a3842aeaad3a6fb2&quot;,&quot;fill_align&quot;:&quot;cm&quot;,&quot;chip_types&quot;:[&quot;text&quot;,&quot;header&quot;]},{&quot;text_align&quot;:&quot;ct&quot;,&quot;text_direction&quot;:&quot;horizontal&quot;,&quot;support_big_font&quot;:false,&quot;picture_toward&quot;:0,&quot;picture_dockside&quot;:[],&quot;fill_id&quot;:&quot;06d7a8186c1b4495933661b3008afc16&quot;,&quot;fill_align&quot;:&quot;cm&quot;,&quot;chip_types&quot;:[&quot;text&quot;]}]]"/>
  <p:tag name="KSO_WM_CHIP_DECFILLPROP" val="[]"/>
  <p:tag name="KSO_WM_CHIP_GROUPID" val="5ef325c7c6295c63c1a2e107"/>
  <p:tag name="KSO_WM_SLIDE_BK_DARK_LIGHT" val="2"/>
  <p:tag name="KSO_WM_SLIDE_BACKGROUND_TYPE" val="general"/>
  <p:tag name="KSO_WM_SLIDE_SUPPORT_FEATURE_TYPE" val="0"/>
  <p:tag name="KSO_WM_TEMPLATE_ASSEMBLE_XID" val="6065707d4054ed1e2fb8164d"/>
  <p:tag name="KSO_WM_TEMPLATE_ASSEMBLE_GROUPID" val="6065707d4054ed1e2fb8164d"/>
</p:tagLst>
</file>

<file path=ppt/tags/tag340.xml><?xml version="1.0" encoding="utf-8"?>
<p:tagLst xmlns:p="http://schemas.openxmlformats.org/presentationml/2006/main">
  <p:tag name="KSO_WM_UNIT_PICTURE_TOWARD" val="1"/>
  <p:tag name="KSO_WM_UNIT_PICTURE_DOCKSIDE" val="cb,rm,ct"/>
  <p:tag name="KSO_WM_UNIT_VALUE" val="1902*1586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diagram20216646_1*ζ_h_d*1_1_1"/>
  <p:tag name="KSO_WM_TEMPLATE_CATEGORY" val="diagram"/>
  <p:tag name="KSO_WM_TEMPLATE_INDEX" val="20216646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</p:tagLst>
</file>

<file path=ppt/tags/tag341.xml><?xml version="1.0" encoding="utf-8"?>
<p:tagLst xmlns:p="http://schemas.openxmlformats.org/presentationml/2006/main">
  <p:tag name="KSO_WM_UNIT_PICTURE_TOWARD" val="1"/>
  <p:tag name="KSO_WM_UNIT_PICTURE_DOCKSIDE" val="cb,rm,ct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2"/>
  <p:tag name="KSO_WM_UNIT_ID" val="diagram20216646_1*ζ_h_i*1_1_2"/>
  <p:tag name="KSO_WM_TEMPLATE_CATEGORY" val="diagram"/>
  <p:tag name="KSO_WM_TEMPLATE_INDEX" val="20216646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TEXT_FILL_FORE_SCHEMECOLOR_INDEX_BRIGHTNESS" val="0"/>
  <p:tag name="KSO_WM_UNIT_TEXT_FILL_FORE_SCHEMECOLOR_INDEX" val="13"/>
  <p:tag name="KSO_WM_UNIT_TEXT_FILL_TYPE" val="1"/>
</p:tagLst>
</file>

<file path=ppt/tags/tag342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7046_1*f*1"/>
  <p:tag name="KSO_WM_TEMPLATE_CATEGORY" val="diagram"/>
  <p:tag name="KSO_WM_TEMPLATE_INDEX" val="20217046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84"/>
  <p:tag name="KSO_WM_UNIT_SHOW_EDIT_AREA_INDICATION" val="1"/>
  <p:tag name="KSO_WM_CHIP_GROUPID" val="5e6b05596848fb12bee65ac8"/>
  <p:tag name="KSO_WM_CHIP_XID" val="5e6b05596848fb12bee65aca"/>
  <p:tag name="KSO_WM_UNIT_DEC_AREA_ID" val="1eaf4cfc1d784f3cb4ad2a3a1bc107b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eb5b89d6e4734d329a7f2fbe005a0135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70404054ed1e2fb814a1"/>
  <p:tag name="KSO_WM_TEMPLATE_ASSEMBLE_GROUPID" val="606570404054ed1e2fb814a1"/>
</p:tagLst>
</file>

<file path=ppt/tags/tag3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046_1*i*1"/>
  <p:tag name="KSO_WM_TEMPLATE_CATEGORY" val="diagram"/>
  <p:tag name="KSO_WM_TEMPLATE_INDEX" val="20217046"/>
  <p:tag name="KSO_WM_UNIT_LAYERLEVEL" val="1"/>
  <p:tag name="KSO_WM_TAG_VERSION" val="1.0"/>
  <p:tag name="KSO_WM_BEAUTIFY_FLAG" val="#wm#"/>
  <p:tag name="KSO_WM_UNIT_BLOCK" val="0"/>
  <p:tag name="KSO_WM_UNIT_SM_LIMIT_TYPE" val="1"/>
  <p:tag name="KSO_WM_UNIT_DEC_AREA_ID" val="2fa775eb38dc401a82f159f864fb291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adf73b998712faa657abd6"/>
  <p:tag name="KSO_WM_CHIP_XID" val="5fadf73b998712faa657abd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70404054ed1e2fb814a1"/>
  <p:tag name="KSO_WM_TEMPLATE_ASSEMBLE_GROUPID" val="606570404054ed1e2fb814a1"/>
</p:tagLst>
</file>

<file path=ppt/tags/tag344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6"/>
  <p:tag name="KSO_WM_SLIDE_ID" val="diagram20217046_1"/>
  <p:tag name="KSO_WM_TEMPLATE_SUBCATEGORY" val="21"/>
  <p:tag name="KSO_WM_TEMPLATE_MASTER_TYPE" val="0"/>
  <p:tag name="KSO_WM_TEMPLATE_COLOR_TYPE" val="1"/>
  <p:tag name="KSO_WM_SLIDE_ITEM_CNT" val="0"/>
  <p:tag name="KSO_WM_SLIDE_INDEX" val="1"/>
  <p:tag name="KSO_WM_TAG_VERSION" val="1.0"/>
  <p:tag name="KSO_WM_SLIDE_LAYOUT" val="d_f"/>
  <p:tag name="KSO_WM_SLIDE_LAYOUT_CNT" val="1_1"/>
  <p:tag name="KSO_WM_SLIDE_LAYOUT_INFO" val="{&quot;direction&quot;:1,&quot;id&quot;:&quot;2021-04-01T16:15:42&quot;,&quot;maxSize&quot;:{&quot;size1&quot;:57.5},&quot;minSize&quot;:{&quot;size1&quot;:32.6},&quot;normalSize&quot;:{&quot;size1&quot;:53.225},&quot;subLayout&quot;:[{&quot;id&quot;:&quot;2021-04-01T16:15:42&quot;,&quot;margin&quot;:{&quot;bottom&quot;:1.6929999589920044,&quot;left&quot;:2.117000102996826,&quot;right&quot;:0.02600000612437725,&quot;top&quot;:1.6929999589920044},&quot;type&quot;:0},{&quot;id&quot;:&quot;2021-04-01T16:15:42&quot;,&quot;margin&quot;:{&quot;bottom&quot;:0,&quot;left&quot;:1.6670000553131104,&quot;right&quot;:0,&quot;top&quot;:0},&quot;type&quot;:0}],&quot;type&quot;:0}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adf73b998712faa657abd7"/>
  <p:tag name="KSO_WM_CHIP_FILLPROP" val="[[{&quot;text_align&quot;:&quot;cm&quot;,&quot;text_direction&quot;:&quot;horizontal&quot;,&quot;support_features&quot;:[&quot;creativepic&quot;],&quot;support_big_font&quot;:false,&quot;picture_toward&quot;:1,&quot;picture_dockside&quot;:[&quot;cb&quot;,&quot;rm&quot;,&quot;ct&quot;],&quot;fill_id&quot;:&quot;4c8080feb3514c4084c32dcdf0a35904&quot;,&quot;fill_align&quot;:&quot;cm&quot;,&quot;chip_types&quot;:[&quot;picture&quot;]},{&quot;text_align&quot;:&quot;lb&quot;,&quot;text_direction&quot;:&quot;horizontal&quot;,&quot;support_big_font&quot;:true,&quot;picture_toward&quot;:0,&quot;picture_dockside&quot;:[],&quot;fill_id&quot;:&quot;fbbb26a76a2149cbb36ad93fd7d50dc6&quot;,&quot;fill_align&quot;:&quot;lb&quot;,&quot;chip_types&quot;:[&quot;text&quot;]}]]"/>
  <p:tag name="KSO_WM_CHIP_DECFILLPROP" val="[]"/>
  <p:tag name="KSO_WM_SLIDE_TYPE" val="text"/>
  <p:tag name="KSO_WM_SLIDE_SIZE" val="960*540"/>
  <p:tag name="KSO_WM_SLIDE_POSITION" val="0*0"/>
  <p:tag name="KSO_WM_CHIP_GROUPID" val="5fadf73b998712faa657abd6"/>
  <p:tag name="KSO_WM_SLIDE_BK_DARK_LIGHT" val="2"/>
  <p:tag name="KSO_WM_SLIDE_BACKGROUND_TYPE" val="general"/>
  <p:tag name="KSO_WM_SLIDE_SUPPORT_FEATURE_TYPE" val="8"/>
  <p:tag name="KSO_WM_SLIDE_SUBTYPE" val="picTxt"/>
  <p:tag name="KSO_WM_TEMPLATE_ASSEMBLE_XID" val="606570404054ed1e2fb814a1"/>
  <p:tag name="KSO_WM_TEMPLATE_ASSEMBLE_GROUPID" val="606570404054ed1e2fb814a1"/>
</p:tagLst>
</file>

<file path=ppt/tags/tag3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8726_1*i*1"/>
  <p:tag name="KSO_WM_TEMPLATE_CATEGORY" val="diagram"/>
  <p:tag name="KSO_WM_TEMPLATE_INDEX" val="20208726"/>
  <p:tag name="KSO_WM_UNIT_LAYERLEVEL" val="1"/>
  <p:tag name="KSO_WM_TAG_VERSION" val="1.0"/>
  <p:tag name="KSO_WM_BEAUTIFY_FLAG" val="#wm#"/>
  <p:tag name="KSO_WM_UNIT_BLOCK" val="0"/>
  <p:tag name="KSO_WM_UNIT_DEC_AREA_ID" val="ba7081483e1b462196cb4cf6d67e99e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ef16cf55bb2a422ac9a2b39"/>
  <p:tag name="KSO_WM_CHIP_XID" val="5ef16cf55bb2a422ac9a2b3a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6e7d4054ed1e2fb7f9d1"/>
  <p:tag name="KSO_WM_TEMPLATE_ASSEMBLE_GROUPID" val="60656e7d4054ed1e2fb7f9d1"/>
</p:tagLst>
</file>

<file path=ppt/tags/tag3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8726_1*i*2"/>
  <p:tag name="KSO_WM_TEMPLATE_CATEGORY" val="diagram"/>
  <p:tag name="KSO_WM_TEMPLATE_INDEX" val="20208726"/>
  <p:tag name="KSO_WM_UNIT_LAYERLEVEL" val="1"/>
  <p:tag name="KSO_WM_TAG_VERSION" val="1.0"/>
  <p:tag name="KSO_WM_BEAUTIFY_FLAG" val="#wm#"/>
  <p:tag name="KSO_WM_UNIT_BLOCK" val="0"/>
  <p:tag name="KSO_WM_UNIT_DEC_AREA_ID" val="d82ac3d2021f4a4e883509ca1c1b252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ef16cf55bb2a422ac9a2b39"/>
  <p:tag name="KSO_WM_CHIP_XID" val="5ef16cf55bb2a422ac9a2b3a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6e7d4054ed1e2fb7f9d1"/>
  <p:tag name="KSO_WM_TEMPLATE_ASSEMBLE_GROUPID" val="60656e7d4054ed1e2fb7f9d1"/>
</p:tagLst>
</file>

<file path=ppt/tags/tag3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8726_1*i*3"/>
  <p:tag name="KSO_WM_TEMPLATE_CATEGORY" val="diagram"/>
  <p:tag name="KSO_WM_TEMPLATE_INDEX" val="20208726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0d5ea1dbb9674955bc0edb101f41cb61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c85ef47edd9c40f893913b115563a082&quot;,&quot;X&quot;:{&quot;Pos&quot;:1},&quot;Y&quot;:{&quot;Pos&quot;:1}},&quot;whChangeMode&quot;:0}"/>
  <p:tag name="KSO_WM_CHIP_GROUPID" val="5ef16cf55bb2a422ac9a2b39"/>
  <p:tag name="KSO_WM_CHIP_XID" val="5ef16cf55bb2a422ac9a2b3a"/>
  <p:tag name="KSO_WM_UNIT_FILL_FORE_SCHEMECOLOR_INDEX_BRIGHTNESS" val="0"/>
  <p:tag name="KSO_WM_UNIT_FILL_FORE_SCHEMECOLOR_INDEX" val="14"/>
  <p:tag name="KSO_WM_UNIT_FILL_TYPE" val="1"/>
  <p:tag name="KSO_WM_UNIT_SHADOW_SCHEMECOLOR_INDEX_BRIGHTNESS" val="0"/>
  <p:tag name="KSO_WM_UNIT_SHADOW_SCHEMECOLOR_INDEX" val="13"/>
  <p:tag name="KSO_WM_UNIT_TEXT_FILL_FORE_SCHEMECOLOR_INDEX_BRIGHTNESS" val="0"/>
  <p:tag name="KSO_WM_UNIT_TEXT_FILL_FORE_SCHEMECOLOR_INDEX" val="2"/>
  <p:tag name="KSO_WM_UNIT_TEXT_FILL_TYPE" val="1"/>
  <p:tag name="KSO_WM_UNIT_VALUE" val="380"/>
  <p:tag name="KSO_WM_TEMPLATE_ASSEMBLE_XID" val="60656e7d4054ed1e2fb7f9d1"/>
  <p:tag name="KSO_WM_TEMPLATE_ASSEMBLE_GROUPID" val="60656e7d4054ed1e2fb7f9d1"/>
</p:tagLst>
</file>

<file path=ppt/tags/tag3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08726_1*i*4"/>
  <p:tag name="KSO_WM_TEMPLATE_CATEGORY" val="diagram"/>
  <p:tag name="KSO_WM_TEMPLATE_INDEX" val="20208726"/>
  <p:tag name="KSO_WM_UNIT_LAYERLEVEL" val="1"/>
  <p:tag name="KSO_WM_TAG_VERSION" val="1.0"/>
  <p:tag name="KSO_WM_BEAUTIFY_FLAG" val="#wm#"/>
  <p:tag name="KSO_WM_UNIT_BLOCK" val="0"/>
  <p:tag name="KSO_WM_UNIT_DEC_AREA_ID" val="1c8bd37d19a3427cbf432b66fecf5d96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1}"/>
  <p:tag name="KSO_WM_CHIP_GROUPID" val="5ef16cf55bb2a422ac9a2b39"/>
  <p:tag name="KSO_WM_CHIP_XID" val="5ef16cf55bb2a422ac9a2b3a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"/>
  <p:tag name="KSO_WM_TEMPLATE_ASSEMBLE_XID" val="60656e7d4054ed1e2fb7f9d1"/>
  <p:tag name="KSO_WM_TEMPLATE_ASSEMBLE_GROUPID" val="60656e7d4054ed1e2fb7f9d1"/>
</p:tagLst>
</file>

<file path=ppt/tags/tag3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08726_1*i*5"/>
  <p:tag name="KSO_WM_TEMPLATE_CATEGORY" val="diagram"/>
  <p:tag name="KSO_WM_TEMPLATE_INDEX" val="20208726"/>
  <p:tag name="KSO_WM_UNIT_LAYERLEVEL" val="1"/>
  <p:tag name="KSO_WM_TAG_VERSION" val="1.0"/>
  <p:tag name="KSO_WM_BEAUTIFY_FLAG" val="#wm#"/>
  <p:tag name="KSO_WM_UNIT_BLOCK" val="0"/>
  <p:tag name="KSO_WM_UNIT_DEC_AREA_ID" val="fa4da34123114e7191a39190d84d996d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1}"/>
  <p:tag name="KSO_WM_CHIP_GROUPID" val="5ef16cf55bb2a422ac9a2b39"/>
  <p:tag name="KSO_WM_CHIP_XID" val="5ef16cf55bb2a422ac9a2b3a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"/>
  <p:tag name="KSO_WM_TEMPLATE_ASSEMBLE_XID" val="60656e7d4054ed1e2fb7f9d1"/>
  <p:tag name="KSO_WM_TEMPLATE_ASSEMBLE_GROUPID" val="60656e7d4054ed1e2fb7f9d1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8599_1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08599"/>
  <p:tag name="KSO_WM_UNIT_VALUE" val="848"/>
  <p:tag name="KSO_WM_TEMPLATE_ASSEMBLE_XID" val="60656e7b4054ed1e2fb7f9b5"/>
  <p:tag name="KSO_WM_TEMPLATE_ASSEMBLE_GROUPID" val="60656e7b4054ed1e2fb7f9b5"/>
</p:tagLst>
</file>

<file path=ppt/tags/tag3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08726_1*i*6"/>
  <p:tag name="KSO_WM_TEMPLATE_CATEGORY" val="diagram"/>
  <p:tag name="KSO_WM_TEMPLATE_INDEX" val="20208726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b04fdc8207a7412691f1e470750ab0bf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a81a1a1ab0494ff8bf247e4e58c24dc7&quot;,&quot;X&quot;:{&quot;Pos&quot;:1},&quot;Y&quot;:{&quot;Pos&quot;:1}},&quot;whChangeMode&quot;:0}"/>
  <p:tag name="KSO_WM_CHIP_GROUPID" val="5ef16cf55bb2a422ac9a2b39"/>
  <p:tag name="KSO_WM_CHIP_XID" val="5ef16cf55bb2a422ac9a2b3a"/>
  <p:tag name="KSO_WM_UNIT_FILL_FORE_SCHEMECOLOR_INDEX_BRIGHTNESS" val="0"/>
  <p:tag name="KSO_WM_UNIT_FILL_FORE_SCHEMECOLOR_INDEX" val="14"/>
  <p:tag name="KSO_WM_UNIT_FILL_TYPE" val="1"/>
  <p:tag name="KSO_WM_UNIT_SHADOW_SCHEMECOLOR_INDEX_BRIGHTNESS" val="0"/>
  <p:tag name="KSO_WM_UNIT_SHADOW_SCHEMECOLOR_INDEX" val="13"/>
  <p:tag name="KSO_WM_UNIT_TEXT_FILL_FORE_SCHEMECOLOR_INDEX_BRIGHTNESS" val="0"/>
  <p:tag name="KSO_WM_UNIT_TEXT_FILL_FORE_SCHEMECOLOR_INDEX" val="2"/>
  <p:tag name="KSO_WM_UNIT_TEXT_FILL_TYPE" val="1"/>
  <p:tag name="KSO_WM_UNIT_VALUE" val="152"/>
  <p:tag name="KSO_WM_TEMPLATE_ASSEMBLE_XID" val="60656e7d4054ed1e2fb7f9d1"/>
  <p:tag name="KSO_WM_TEMPLATE_ASSEMBLE_GROUPID" val="60656e7d4054ed1e2fb7f9d1"/>
</p:tagLst>
</file>

<file path=ppt/tags/tag35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8726_1*a*1"/>
  <p:tag name="KSO_WM_TEMPLATE_CATEGORY" val="diagram"/>
  <p:tag name="KSO_WM_TEMPLATE_INDEX" val="20208726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a81a1a1ab0494ff8bf247e4e58c24dc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90b80a31f12449419b7d2465d90c9183"/>
  <p:tag name="KSO_WM_UNIT_TEXT_FILL_FORE_SCHEMECOLOR_INDEX_BRIGHTNESS" val="0"/>
  <p:tag name="KSO_WM_UNIT_TEXT_FILL_FORE_SCHEMECOLOR_INDEX" val="13"/>
  <p:tag name="KSO_WM_UNIT_TEXT_FILL_TYPE" val="1"/>
  <p:tag name="KSO_WM_TEMPLATE_ASSEMBLE_XID" val="60656e7d4054ed1e2fb7f9d1"/>
  <p:tag name="KSO_WM_TEMPLATE_ASSEMBLE_GROUPID" val="60656e7d4054ed1e2fb7f9d1"/>
</p:tagLst>
</file>

<file path=ppt/tags/tag352.xml><?xml version="1.0" encoding="utf-8"?>
<p:tagLst xmlns:p="http://schemas.openxmlformats.org/presentationml/2006/main">
  <p:tag name="KSO_WM_UNIT_VALUE" val="804*2284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08726_1*d*1"/>
  <p:tag name="KSO_WM_TEMPLATE_CATEGORY" val="diagram"/>
  <p:tag name="KSO_WM_TEMPLATE_INDEX" val="20208726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c85ef47edd9c40f893913b115563a08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01957b92c02e40b6904fb23208a0e48a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e7d4054ed1e2fb7f9d1"/>
  <p:tag name="KSO_WM_TEMPLATE_ASSEMBLE_GROUPID" val="60656e7d4054ed1e2fb7f9d1"/>
</p:tagLst>
</file>

<file path=ppt/tags/tag353.xml><?xml version="1.0" encoding="utf-8"?>
<p:tagLst xmlns:p="http://schemas.openxmlformats.org/presentationml/2006/main">
  <p:tag name="KSO_WM_BEAUTIFY_FLAG" val="#wm#"/>
  <p:tag name="KSO_WM_TEMPLATE_CATEGORY" val="diagram"/>
  <p:tag name="KSO_WM_TEMPLATE_INDEX" val="20208726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f16cf55bb2a422ac9a2b3a"/>
  <p:tag name="KSO_WM_CHIP_FILLPROP" val="[[{&quot;text_align&quot;:&quot;cm&quot;,&quot;text_direction&quot;:&quot;horizontal&quot;,&quot;support_big_font&quot;:false,&quot;picture_toward&quot;:0,&quot;picture_dockside&quot;:[],&quot;fill_id&quot;:&quot;ae62fc3b35c9411d905b7bc231385e5c&quot;,&quot;fill_align&quot;:&quot;cm&quot;,&quot;chip_types&quot;:[&quot;header&quot;]},{&quot;text_align&quot;:&quot;lm&quot;,&quot;text_direction&quot;:&quot;horizontal&quot;,&quot;support_big_font&quot;:true,&quot;picture_toward&quot;:0,&quot;picture_dockside&quot;:[],&quot;fill_id&quot;:&quot;fd2aa0c658d24d49b39a205f095b05d5&quot;,&quot;fill_align&quot;:&quot;cm&quot;,&quot;chip_types&quot;:[&quot;text&quot;]}],[{&quot;text_align&quot;:&quot;cm&quot;,&quot;text_direction&quot;:&quot;horizontal&quot;,&quot;support_big_font&quot;:false,&quot;picture_toward&quot;:0,&quot;picture_dockside&quot;:[],&quot;fill_id&quot;:&quot;ae62fc3b35c9411d905b7bc231385e5c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fd2aa0c658d24d49b39a205f095b05d5&quot;,&quot;fill_align&quot;:&quot;cm&quot;,&quot;chip_types&quot;:[&quot;diagram&quot;,&quot;pictext&quot;,&quot;picture&quot;,&quot;chart&quot;,&quot;table&quot;,&quot;video&quot;]}]]"/>
  <p:tag name="KSO_WM_SLIDE_ID" val="diagram20208726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8*473"/>
  <p:tag name="KSO_WM_SLIDE_POSITION" val="48*36"/>
  <p:tag name="KSO_WM_TAG_VERSION" val="1.0"/>
  <p:tag name="KSO_WM_SLIDE_LAYOUT" val="a_d"/>
  <p:tag name="KSO_WM_SLIDE_LAYOUT_CNT" val="1_1"/>
  <p:tag name="KSO_WM_CHIP_DECFILLPROP" val="[]"/>
  <p:tag name="KSO_WM_CHIP_GROUPID" val="5ef16cf55bb2a422ac9a2b39"/>
  <p:tag name="KSO_WM_SLIDE_BK_DARK_LIGHT" val="2"/>
  <p:tag name="KSO_WM_SLIDE_BACKGROUND_TYPE" val="general"/>
  <p:tag name="KSO_WM_SLIDE_SUPPORT_FEATURE_TYPE" val="3"/>
  <p:tag name="KSO_WM_TEMPLATE_ASSEMBLE_XID" val="60656e7d4054ed1e2fb7f9d1"/>
  <p:tag name="KSO_WM_TEMPLATE_ASSEMBLE_GROUPID" val="60656e7d4054ed1e2fb7f9d1"/>
  <p:tag name="KSO_WM_SLIDE_CAN_ADD_NAVIGATION" val="1"/>
  <p:tag name="KSO_WM_SLIDE_LAYOUT_INFO" val="{&quot;id&quot;:&quot;2021-04-01T15:01:50&quot;,&quot;maxSize&quot;:{&quot;size1&quot;:39.9},&quot;minSize&quot;:{&quot;size1&quot;:37.8},&quot;normalSize&quot;:{&quot;size1&quot;:37.800185185185185},&quot;subLayout&quot;:[{&quot;id&quot;:&quot;2021-04-01T15:01:50&quot;,&quot;margin&quot;:{&quot;bottom&quot;:1.8700000047683716,&quot;left&quot;:5.502999782562256,&quot;right&quot;:5.467999458312988,&quot;top&quot;:2.7869999408721924},&quot;type&quot;:0},{&quot;id&quot;:&quot;2021-04-01T15:01:50&quot;,&quot;margin&quot;:{&quot;bottom&quot;:2.9629998207092285,&quot;left&quot;:5.502999782562256,&quot;right&quot;:5.467999458312988,&quot;top&quot;:0},&quot;type&quot;:0}],&quot;type&quot;:0}"/>
</p:tagLst>
</file>

<file path=ppt/tags/tag354.xml><?xml version="1.0" encoding="utf-8"?>
<p:tagLst xmlns:p="http://schemas.openxmlformats.org/presentationml/2006/main">
  <p:tag name="KSO_WM_TEMPLATE_CATEGORY" val="diagram"/>
  <p:tag name="KSO_WM_TEMPLATE_INDEX" val="20185738"/>
  <p:tag name="KSO_WM_UNIT_TYPE" val="o_h_i"/>
  <p:tag name="KSO_WM_UNIT_INDEX" val="1_6_2"/>
  <p:tag name="KSO_WM_UNIT_ID" val="diagram20185738_5*o_h_i*1_6_2"/>
  <p:tag name="KSO_WM_UNIT_LAYERLEVEL" val="1_1_1"/>
  <p:tag name="KSO_WM_BEAUTIFY_FLAG" val="#wm#"/>
  <p:tag name="KSO_WM_TAG_VERSION" val="1.0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0"/>
  <p:tag name="KSO_WM_UNIT_FILL_TYPE" val="1"/>
  <p:tag name="KSO_WM_UNIT_TEXT_FILL_FORE_SCHEMECOLOR_INDEX" val="2"/>
  <p:tag name="KSO_WM_UNIT_TEXT_FILL_TYPE" val="1"/>
</p:tagLst>
</file>

<file path=ppt/tags/tag355.xml><?xml version="1.0" encoding="utf-8"?>
<p:tagLst xmlns:p="http://schemas.openxmlformats.org/presentationml/2006/main">
  <p:tag name="KSO_WM_TEMPLATE_CATEGORY" val="diagram"/>
  <p:tag name="KSO_WM_TEMPLATE_INDEX" val="20185738"/>
  <p:tag name="KSO_WM_UNIT_TYPE" val="o_h_i"/>
  <p:tag name="KSO_WM_UNIT_INDEX" val="1_2_2"/>
  <p:tag name="KSO_WM_UNIT_ID" val="diagram20185738_5*o_h_i*1_2_2"/>
  <p:tag name="KSO_WM_UNIT_LAYERLEVEL" val="1_1_1"/>
  <p:tag name="KSO_WM_BEAUTIFY_FLAG" val="#wm#"/>
  <p:tag name="KSO_WM_TAG_VERSION" val="1.0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356.xml><?xml version="1.0" encoding="utf-8"?>
<p:tagLst xmlns:p="http://schemas.openxmlformats.org/presentationml/2006/main">
  <p:tag name="KSO_WM_TEMPLATE_CATEGORY" val="diagram"/>
  <p:tag name="KSO_WM_TEMPLATE_INDEX" val="20185738"/>
  <p:tag name="KSO_WM_UNIT_TYPE" val="o_h_i"/>
  <p:tag name="KSO_WM_UNIT_INDEX" val="1_1_2"/>
  <p:tag name="KSO_WM_UNIT_ID" val="diagram20185738_5*o_h_i*1_1_2"/>
  <p:tag name="KSO_WM_UNIT_LAYERLEVEL" val="1_1_1"/>
  <p:tag name="KSO_WM_BEAUTIFY_FLAG" val="#wm#"/>
  <p:tag name="KSO_WM_TAG_VERSION" val="1.0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357.xml><?xml version="1.0" encoding="utf-8"?>
<p:tagLst xmlns:p="http://schemas.openxmlformats.org/presentationml/2006/main">
  <p:tag name="KSO_WM_TEMPLATE_CATEGORY" val="diagram"/>
  <p:tag name="KSO_WM_TEMPLATE_INDEX" val="20185738"/>
  <p:tag name="KSO_WM_UNIT_TYPE" val="o_h_i"/>
  <p:tag name="KSO_WM_UNIT_INDEX" val="1_3_2"/>
  <p:tag name="KSO_WM_UNIT_ID" val="diagram20185738_5*o_h_i*1_3_2"/>
  <p:tag name="KSO_WM_UNIT_LAYERLEVEL" val="1_1_1"/>
  <p:tag name="KSO_WM_BEAUTIFY_FLAG" val="#wm#"/>
  <p:tag name="KSO_WM_TAG_VERSION" val="1.0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358.xml><?xml version="1.0" encoding="utf-8"?>
<p:tagLst xmlns:p="http://schemas.openxmlformats.org/presentationml/2006/main">
  <p:tag name="KSO_WM_TEMPLATE_CATEGORY" val="diagram"/>
  <p:tag name="KSO_WM_TEMPLATE_INDEX" val="20185738"/>
  <p:tag name="KSO_WM_UNIT_TYPE" val="o_h_i"/>
  <p:tag name="KSO_WM_UNIT_INDEX" val="1_4_2"/>
  <p:tag name="KSO_WM_UNIT_ID" val="diagram20185738_5*o_h_i*1_4_2"/>
  <p:tag name="KSO_WM_UNIT_LAYERLEVEL" val="1_1_1"/>
  <p:tag name="KSO_WM_BEAUTIFY_FLAG" val="#wm#"/>
  <p:tag name="KSO_WM_TAG_VERSION" val="1.0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359.xml><?xml version="1.0" encoding="utf-8"?>
<p:tagLst xmlns:p="http://schemas.openxmlformats.org/presentationml/2006/main">
  <p:tag name="KSO_WM_TEMPLATE_CATEGORY" val="diagram"/>
  <p:tag name="KSO_WM_TEMPLATE_INDEX" val="20185738"/>
  <p:tag name="KSO_WM_UNIT_TYPE" val="o_h_i"/>
  <p:tag name="KSO_WM_UNIT_INDEX" val="1_5_2"/>
  <p:tag name="KSO_WM_UNIT_ID" val="diagram20185738_5*o_h_i*1_5_2"/>
  <p:tag name="KSO_WM_UNIT_LAYERLEVEL" val="1_1_1"/>
  <p:tag name="KSO_WM_BEAUTIFY_FLAG" val="#wm#"/>
  <p:tag name="KSO_WM_TAG_VERSION" val="1.0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9"/>
  <p:tag name="KSO_WM_UNIT_FILL_TYPE" val="1"/>
  <p:tag name="KSO_WM_UNIT_TEXT_FILL_FORE_SCHEMECOLOR_INDEX" val="2"/>
  <p:tag name="KSO_WM_UNIT_TEXT_FILL_TYPE" val="1"/>
</p:tagLst>
</file>

<file path=ppt/tags/tag3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8599_1*a*1"/>
  <p:tag name="KSO_WM_TEMPLATE_CATEGORY" val="diagram"/>
  <p:tag name="KSO_WM_TEMPLATE_INDEX" val="20208599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5e70d964f02a4c5d93956428574526e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86a1ef812ec84c94a1c8091c9b155479"/>
  <p:tag name="KSO_WM_UNIT_TEXT_FILL_FORE_SCHEMECOLOR_INDEX_BRIGHTNESS" val="0"/>
  <p:tag name="KSO_WM_UNIT_TEXT_FILL_FORE_SCHEMECOLOR_INDEX" val="13"/>
  <p:tag name="KSO_WM_UNIT_TEXT_FILL_TYPE" val="1"/>
  <p:tag name="KSO_WM_TEMPLATE_ASSEMBLE_XID" val="60656e7b4054ed1e2fb7f9b5"/>
  <p:tag name="KSO_WM_TEMPLATE_ASSEMBLE_GROUPID" val="60656e7b4054ed1e2fb7f9b5"/>
</p:tagLst>
</file>

<file path=ppt/tags/tag3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185738_5*o_h_i*1_6_1"/>
  <p:tag name="KSO_WM_TEMPLATE_CATEGORY" val="diagram"/>
  <p:tag name="KSO_WM_TEMPLATE_INDEX" val="20185738"/>
  <p:tag name="KSO_WM_UNIT_LAYERLEVEL" val="1_1_1"/>
  <p:tag name="KSO_WM_TAG_VERSION" val="1.0"/>
  <p:tag name="KSO_WM_BEAUTIFY_FLAG" val="#wm#"/>
  <p:tag name="KSO_WM_UNIT_TYPE" val="o_h_i"/>
  <p:tag name="KSO_WM_UNIT_INDEX" val="1_6_1"/>
  <p:tag name="KSO_WM_UNIT_FILL_FORE_SCHEMECOLOR_INDEX" val="10"/>
  <p:tag name="KSO_WM_UNIT_FILL_TYPE" val="1"/>
  <p:tag name="KSO_WM_UNIT_TEXT_FILL_FORE_SCHEMECOLOR_INDEX" val="2"/>
  <p:tag name="KSO_WM_UNIT_TEXT_FILL_TYPE" val="1"/>
</p:tagLst>
</file>

<file path=ppt/tags/tag3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185738_5*o_h_i*1_5_1"/>
  <p:tag name="KSO_WM_TEMPLATE_CATEGORY" val="diagram"/>
  <p:tag name="KSO_WM_TEMPLATE_INDEX" val="20185738"/>
  <p:tag name="KSO_WM_UNIT_LAYERLEVEL" val="1_1_1"/>
  <p:tag name="KSO_WM_TAG_VERSION" val="1.0"/>
  <p:tag name="KSO_WM_BEAUTIFY_FLAG" val="#wm#"/>
  <p:tag name="KSO_WM_UNIT_TYPE" val="o_h_i"/>
  <p:tag name="KSO_WM_UNIT_INDEX" val="1_5_1"/>
  <p:tag name="KSO_WM_UNIT_FILL_FORE_SCHEMECOLOR_INDEX" val="9"/>
  <p:tag name="KSO_WM_UNIT_FILL_TYPE" val="1"/>
  <p:tag name="KSO_WM_UNIT_TEXT_FILL_FORE_SCHEMECOLOR_INDEX" val="2"/>
  <p:tag name="KSO_WM_UNIT_TEXT_FILL_TYPE" val="1"/>
</p:tagLst>
</file>

<file path=ppt/tags/tag3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185738_5*o_h_i*1_4_1"/>
  <p:tag name="KSO_WM_TEMPLATE_CATEGORY" val="diagram"/>
  <p:tag name="KSO_WM_TEMPLATE_INDEX" val="20185738"/>
  <p:tag name="KSO_WM_UNIT_LAYERLEVEL" val="1_1_1"/>
  <p:tag name="KSO_WM_TAG_VERSION" val="1.0"/>
  <p:tag name="KSO_WM_BEAUTIFY_FLAG" val="#wm#"/>
  <p:tag name="KSO_WM_UNIT_TYPE" val="o_h_i"/>
  <p:tag name="KSO_WM_UNIT_INDEX" val="1_4_1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3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185738_5*o_h_i*1_3_1"/>
  <p:tag name="KSO_WM_TEMPLATE_CATEGORY" val="diagram"/>
  <p:tag name="KSO_WM_TEMPLATE_INDEX" val="20185738"/>
  <p:tag name="KSO_WM_UNIT_LAYERLEVEL" val="1_1_1"/>
  <p:tag name="KSO_WM_TAG_VERSION" val="1.0"/>
  <p:tag name="KSO_WM_BEAUTIFY_FLAG" val="#wm#"/>
  <p:tag name="KSO_WM_UNIT_TYPE" val="o_h_i"/>
  <p:tag name="KSO_WM_UNIT_INDEX" val="1_3_1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3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185738_5*o_h_i*1_2_1"/>
  <p:tag name="KSO_WM_TEMPLATE_CATEGORY" val="diagram"/>
  <p:tag name="KSO_WM_TEMPLATE_INDEX" val="20185738"/>
  <p:tag name="KSO_WM_UNIT_LAYERLEVEL" val="1_1_1"/>
  <p:tag name="KSO_WM_TAG_VERSION" val="1.0"/>
  <p:tag name="KSO_WM_BEAUTIFY_FLAG" val="#wm#"/>
  <p:tag name="KSO_WM_UNIT_TYPE" val="o_h_i"/>
  <p:tag name="KSO_WM_UNIT_INDEX" val="1_2_1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3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185738_5*o_h_i*1_1_1"/>
  <p:tag name="KSO_WM_TEMPLATE_CATEGORY" val="diagram"/>
  <p:tag name="KSO_WM_TEMPLATE_INDEX" val="20185738"/>
  <p:tag name="KSO_WM_UNIT_LAYERLEVEL" val="1_1_1"/>
  <p:tag name="KSO_WM_TAG_VERSION" val="1.0"/>
  <p:tag name="KSO_WM_BEAUTIFY_FLAG" val="#wm#"/>
  <p:tag name="KSO_WM_UNIT_TYPE" val="o_h_i"/>
  <p:tag name="KSO_WM_UNIT_INDEX" val="1_1_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3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185738_5*o_h_a*1_1_1"/>
  <p:tag name="KSO_WM_TEMPLATE_CATEGORY" val="diagram"/>
  <p:tag name="KSO_WM_TEMPLATE_INDEX" val="20185738"/>
  <p:tag name="KSO_WM_UNIT_LAYERLEVEL" val="1_1_1"/>
  <p:tag name="KSO_WM_TAG_VERSION" val="1.0"/>
  <p:tag name="KSO_WM_BEAUTIFY_FLAG" val="#wm#"/>
  <p:tag name="KSO_WM_UNIT_ISCONTENTSTITLE" val="0"/>
  <p:tag name="KSO_WM_UNIT_PRESET_TEXT" val="添加标题"/>
  <p:tag name="KSO_WM_UNIT_NOCLEAR" val="0"/>
  <p:tag name="KSO_WM_UNIT_VALUE" val="8"/>
  <p:tag name="KSO_WM_UNIT_TYPE" val="o_h_a"/>
  <p:tag name="KSO_WM_UNIT_INDEX" val="1_1_1"/>
  <p:tag name="KSO_WM_UNIT_TEXT_FILL_FORE_SCHEMECOLOR_INDEX" val="14"/>
  <p:tag name="KSO_WM_UNIT_TEXT_FILL_TYPE" val="1"/>
</p:tagLst>
</file>

<file path=ppt/tags/tag3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185738_5*o_h_a*1_2_1"/>
  <p:tag name="KSO_WM_TEMPLATE_CATEGORY" val="diagram"/>
  <p:tag name="KSO_WM_TEMPLATE_INDEX" val="20185738"/>
  <p:tag name="KSO_WM_UNIT_LAYERLEVEL" val="1_1_1"/>
  <p:tag name="KSO_WM_TAG_VERSION" val="1.0"/>
  <p:tag name="KSO_WM_BEAUTIFY_FLAG" val="#wm#"/>
  <p:tag name="KSO_WM_UNIT_ISCONTENTSTITLE" val="0"/>
  <p:tag name="KSO_WM_UNIT_PRESET_TEXT" val="添加标题"/>
  <p:tag name="KSO_WM_UNIT_NOCLEAR" val="0"/>
  <p:tag name="KSO_WM_UNIT_VALUE" val="8"/>
  <p:tag name="KSO_WM_UNIT_TYPE" val="o_h_a"/>
  <p:tag name="KSO_WM_UNIT_INDEX" val="1_2_1"/>
  <p:tag name="KSO_WM_UNIT_TEXT_FILL_FORE_SCHEMECOLOR_INDEX" val="14"/>
  <p:tag name="KSO_WM_UNIT_TEXT_FILL_TYPE" val="1"/>
</p:tagLst>
</file>

<file path=ppt/tags/tag3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185738_5*o_h_a*1_3_1"/>
  <p:tag name="KSO_WM_TEMPLATE_CATEGORY" val="diagram"/>
  <p:tag name="KSO_WM_TEMPLATE_INDEX" val="20185738"/>
  <p:tag name="KSO_WM_UNIT_LAYERLEVEL" val="1_1_1"/>
  <p:tag name="KSO_WM_TAG_VERSION" val="1.0"/>
  <p:tag name="KSO_WM_BEAUTIFY_FLAG" val="#wm#"/>
  <p:tag name="KSO_WM_UNIT_ISCONTENTSTITLE" val="0"/>
  <p:tag name="KSO_WM_UNIT_PRESET_TEXT" val="添加标题"/>
  <p:tag name="KSO_WM_UNIT_NOCLEAR" val="0"/>
  <p:tag name="KSO_WM_UNIT_VALUE" val="8"/>
  <p:tag name="KSO_WM_UNIT_TYPE" val="o_h_a"/>
  <p:tag name="KSO_WM_UNIT_INDEX" val="1_3_1"/>
  <p:tag name="KSO_WM_UNIT_TEXT_FILL_FORE_SCHEMECOLOR_INDEX" val="14"/>
  <p:tag name="KSO_WM_UNIT_TEXT_FILL_TYPE" val="1"/>
</p:tagLst>
</file>

<file path=ppt/tags/tag3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185738_5*o_h_a*1_4_1"/>
  <p:tag name="KSO_WM_TEMPLATE_CATEGORY" val="diagram"/>
  <p:tag name="KSO_WM_TEMPLATE_INDEX" val="20185738"/>
  <p:tag name="KSO_WM_UNIT_LAYERLEVEL" val="1_1_1"/>
  <p:tag name="KSO_WM_TAG_VERSION" val="1.0"/>
  <p:tag name="KSO_WM_BEAUTIFY_FLAG" val="#wm#"/>
  <p:tag name="KSO_WM_UNIT_ISCONTENTSTITLE" val="0"/>
  <p:tag name="KSO_WM_UNIT_PRESET_TEXT" val="添加标题"/>
  <p:tag name="KSO_WM_UNIT_NOCLEAR" val="0"/>
  <p:tag name="KSO_WM_UNIT_VALUE" val="8"/>
  <p:tag name="KSO_WM_UNIT_TYPE" val="o_h_a"/>
  <p:tag name="KSO_WM_UNIT_INDEX" val="1_4_1"/>
  <p:tag name="KSO_WM_UNIT_TEXT_FILL_FORE_SCHEMECOLOR_INDEX" val="14"/>
  <p:tag name="KSO_WM_UNIT_TEXT_FILL_TYPE" val="1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28775_2*l_h_i*1_1_1"/>
  <p:tag name="KSO_WM_TEMPLATE_CATEGORY" val="diagram"/>
  <p:tag name="KSO_WM_TEMPLATE_INDEX" val="2022877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9"/>
  <p:tag name="KSO_WM_UNIT_FILL_TYPE" val="1"/>
  <p:tag name="KSO_WM_UNIT_SHADOW_SCHEMECOLOR_INDEX_BRIGHTNESS" val="0"/>
  <p:tag name="KSO_WM_UNIT_SHADOW_SCHEMECOLOR_INDEX" val="9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185738_5*o_h_a*1_5_1"/>
  <p:tag name="KSO_WM_TEMPLATE_CATEGORY" val="diagram"/>
  <p:tag name="KSO_WM_TEMPLATE_INDEX" val="20185738"/>
  <p:tag name="KSO_WM_UNIT_LAYERLEVEL" val="1_1_1"/>
  <p:tag name="KSO_WM_TAG_VERSION" val="1.0"/>
  <p:tag name="KSO_WM_BEAUTIFY_FLAG" val="#wm#"/>
  <p:tag name="KSO_WM_UNIT_ISCONTENTSTITLE" val="0"/>
  <p:tag name="KSO_WM_UNIT_PRESET_TEXT" val="添加标题"/>
  <p:tag name="KSO_WM_UNIT_NOCLEAR" val="0"/>
  <p:tag name="KSO_WM_UNIT_VALUE" val="5"/>
  <p:tag name="KSO_WM_UNIT_TYPE" val="o_h_a"/>
  <p:tag name="KSO_WM_UNIT_INDEX" val="1_5_1"/>
  <p:tag name="KSO_WM_UNIT_TEXT_FILL_FORE_SCHEMECOLOR_INDEX" val="14"/>
  <p:tag name="KSO_WM_UNIT_TEXT_FILL_TYPE" val="1"/>
</p:tagLst>
</file>

<file path=ppt/tags/tag3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185738_5*o_h_a*1_6_1"/>
  <p:tag name="KSO_WM_TEMPLATE_CATEGORY" val="diagram"/>
  <p:tag name="KSO_WM_TEMPLATE_INDEX" val="20185738"/>
  <p:tag name="KSO_WM_UNIT_LAYERLEVEL" val="1_1_1"/>
  <p:tag name="KSO_WM_TAG_VERSION" val="1.0"/>
  <p:tag name="KSO_WM_BEAUTIFY_FLAG" val="#wm#"/>
  <p:tag name="KSO_WM_UNIT_ISCONTENTSTITLE" val="0"/>
  <p:tag name="KSO_WM_UNIT_PRESET_TEXT" val="标题"/>
  <p:tag name="KSO_WM_UNIT_NOCLEAR" val="0"/>
  <p:tag name="KSO_WM_UNIT_VALUE" val="2"/>
  <p:tag name="KSO_WM_UNIT_TYPE" val="o_h_a"/>
  <p:tag name="KSO_WM_UNIT_INDEX" val="1_6_1"/>
  <p:tag name="KSO_WM_UNIT_TEXT_FILL_FORE_SCHEMECOLOR_INDEX" val="14"/>
  <p:tag name="KSO_WM_UNIT_TEXT_FILL_TYPE" val="1"/>
</p:tagLst>
</file>

<file path=ppt/tags/tag372.xml><?xml version="1.0" encoding="utf-8"?>
<p:tagLst xmlns:p="http://schemas.openxmlformats.org/presentationml/2006/main">
  <p:tag name="KSO_WM_SPECIAL_SOURCE" val="bdnull"/>
</p:tagLst>
</file>

<file path=ppt/tags/tag373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53"/>
</p:tagLst>
</file>

<file path=ppt/tags/tag374.xml><?xml version="1.0" encoding="utf-8"?>
<p:tagLst xmlns:p="http://schemas.openxmlformats.org/presentationml/2006/main">
  <p:tag name="KSO_WPP_MARK_KEY" val="a226d8d3-3e7a-46a4-965f-c84414e1d09f"/>
  <p:tag name="COMMONDATA" val="eyJoZGlkIjoiZmRhMzRkNTlkYmRlZjA4MWNjYmMwZDhlNGMzMzE2YjUifQ==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28775_2*l_h_i*1_1_3"/>
  <p:tag name="KSO_WM_TEMPLATE_CATEGORY" val="diagram"/>
  <p:tag name="KSO_WM_TEMPLATE_INDEX" val="2022877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9.xml><?xml version="1.0" encoding="utf-8"?>
<p:tagLst xmlns:p="http://schemas.openxmlformats.org/presentationml/2006/main">
  <p:tag name="KSO_WM_UNIT_SUBTYPE" val="a"/>
  <p:tag name="KSO_WM_UNIT_PRESET_TEXT" val="点击此处添加正文，文字是您思想的提炼，为了演示发布的良好效果，请言简意赅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28775_2*l_h_f*1_1_1"/>
  <p:tag name="KSO_WM_TEMPLATE_CATEGORY" val="diagram"/>
  <p:tag name="KSO_WM_TEMPLATE_INDEX" val="20228775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61_1*l_h_i*1_1_2"/>
  <p:tag name="KSO_WM_TEMPLATE_CATEGORY" val="diagram"/>
  <p:tag name="KSO_WM_TEMPLATE_INDEX" val="20228761"/>
  <p:tag name="KSO_WM_UNIT_LAYERLEVEL" val="1_1_1"/>
  <p:tag name="KSO_WM_TAG_VERSION" val="1.0"/>
  <p:tag name="KSO_WM_BEAUTIFY_FLAG" val="#wm#"/>
  <p:tag name="KSO_WM_UNIT_TYPE" val="l_h_i"/>
  <p:tag name="KSO_WM_UNIT_INDEX" val="1_1_2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2"/>
  <p:tag name="KSO_WM_UNIT_ID" val="diagram20228775_2*l_h_i*1_1_2"/>
  <p:tag name="KSO_WM_TEMPLATE_CATEGORY" val="diagram"/>
  <p:tag name="KSO_WM_TEMPLATE_INDEX" val="2022877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9"/>
  <p:tag name="KSO_WM_UNIT_FILL_TYPE" val="1"/>
  <p:tag name="KSO_WM_UNIT_SHADOW_SCHEMECOLOR_INDEX_BRIGHTNESS" val="-0.25"/>
  <p:tag name="KSO_WM_UNIT_SHADOW_SCHEMECOLOR_INDEX" val="9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28775_2*l_h_i*1_2_1"/>
  <p:tag name="KSO_WM_TEMPLATE_CATEGORY" val="diagram"/>
  <p:tag name="KSO_WM_TEMPLATE_INDEX" val="2022877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SHADOW_SCHEMECOLOR_INDEX_BRIGHTNESS" val="0"/>
  <p:tag name="KSO_WM_UNIT_SHADOW_SCHEMECOLOR_INDEX" val="7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28775_2*l_h_i*1_2_3"/>
  <p:tag name="KSO_WM_TEMPLATE_CATEGORY" val="diagram"/>
  <p:tag name="KSO_WM_TEMPLATE_INDEX" val="2022877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43.xml><?xml version="1.0" encoding="utf-8"?>
<p:tagLst xmlns:p="http://schemas.openxmlformats.org/presentationml/2006/main">
  <p:tag name="KSO_WM_UNIT_SUBTYPE" val="a"/>
  <p:tag name="KSO_WM_UNIT_PRESET_TEXT" val="点击此处添加正文，文字是您思想的提炼，为了演示发布的良好效果，请言简意赅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28775_2*l_h_f*1_2_1"/>
  <p:tag name="KSO_WM_TEMPLATE_CATEGORY" val="diagram"/>
  <p:tag name="KSO_WM_TEMPLATE_INDEX" val="20228775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2"/>
  <p:tag name="KSO_WM_UNIT_ID" val="diagram20228775_2*l_h_i*1_2_2"/>
  <p:tag name="KSO_WM_TEMPLATE_CATEGORY" val="diagram"/>
  <p:tag name="KSO_WM_TEMPLATE_INDEX" val="2022877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SHADOW_SCHEMECOLOR_INDEX_BRIGHTNESS" val="0"/>
  <p:tag name="KSO_WM_UNIT_SHADOW_SCHEMECOLOR_INDEX" val="7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28775_2*l_h_i*1_3_1"/>
  <p:tag name="KSO_WM_TEMPLATE_CATEGORY" val="diagram"/>
  <p:tag name="KSO_WM_TEMPLATE_INDEX" val="2022877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28775_2*l_h_i*1_3_3"/>
  <p:tag name="KSO_WM_TEMPLATE_CATEGORY" val="diagram"/>
  <p:tag name="KSO_WM_TEMPLATE_INDEX" val="2022877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47.xml><?xml version="1.0" encoding="utf-8"?>
<p:tagLst xmlns:p="http://schemas.openxmlformats.org/presentationml/2006/main">
  <p:tag name="KSO_WM_UNIT_SUBTYPE" val="a"/>
  <p:tag name="KSO_WM_UNIT_PRESET_TEXT" val="点击此处添加正文，文字是您思想的提炼，为了演示发布的良好效果，请言简意赅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28775_2*l_h_f*1_3_1"/>
  <p:tag name="KSO_WM_TEMPLATE_CATEGORY" val="diagram"/>
  <p:tag name="KSO_WM_TEMPLATE_INDEX" val="20228775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2"/>
  <p:tag name="KSO_WM_UNIT_ID" val="diagram20228775_2*l_h_i*1_3_2"/>
  <p:tag name="KSO_WM_TEMPLATE_CATEGORY" val="diagram"/>
  <p:tag name="KSO_WM_TEMPLATE_INDEX" val="2022877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49.xml><?xml version="1.0" encoding="utf-8"?>
<p:tagLst xmlns:p="http://schemas.openxmlformats.org/presentationml/2006/main">
  <p:tag name="KSO_WM_BEAUTIFY_FLAG" val="#wm#"/>
  <p:tag name="KSO_WM_TEMPLATE_CATEGORY" val="diagram"/>
  <p:tag name="KSO_WM_TEMPLATE_INDEX" val="20208599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SLIDE_BACKGROUND" val="[&quot;belt&quot;]"/>
  <p:tag name="KSO_WM_SLIDE_RATIO" val="1.777778"/>
  <p:tag name="KSO_WM_SLIDE_CAN_ADD_NAVIGATION" val="1"/>
  <p:tag name="KSO_WM_SLIDE_ID" val="diagram20208599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60*432"/>
  <p:tag name="KSO_WM_SLIDE_POSITION" val="0*48"/>
  <p:tag name="KSO_WM_TAG_VERSION" val="1.0"/>
  <p:tag name="KSO_WM_SLIDE_LAYOUT" val="a_d"/>
  <p:tag name="KSO_WM_SLIDE_LAYOUT_CNT" val="1_1"/>
  <p:tag name="KSO_WM_CHIP_FILLPROP" val="[[{&quot;text_align&quot;:&quot;cm&quot;,&quot;text_direction&quot;:&quot;horizontal&quot;,&quot;support_big_font&quot;:false,&quot;picture_toward&quot;:0,&quot;picture_dockside&quot;:[],&quot;fill_id&quot;:&quot;cf10bc7cdb0c4d39b7a209a48c665fd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560f7508d1244e79a967d26269facfa8&quot;,&quot;fill_align&quot;:&quot;cm&quot;,&quot;chip_types&quot;:[&quot;diagram&quot;,&quot;pictext&quot;,&quot;picture&quot;,&quot;chart&quot;,&quot;table&quot;,&quot;video&quot;]}],[{&quot;text_align&quot;:&quot;cm&quot;,&quot;text_direction&quot;:&quot;horizontal&quot;,&quot;support_big_font&quot;:false,&quot;picture_toward&quot;:0,&quot;picture_dockside&quot;:[],&quot;fill_id&quot;:&quot;cf10bc7cdb0c4d39b7a209a48c665fd2&quot;,&quot;fill_align&quot;:&quot;cm&quot;,&quot;chip_types&quot;:[&quot;header&quot;]},{&quot;text_align&quot;:&quot;lm&quot;,&quot;text_direction&quot;:&quot;horizontal&quot;,&quot;support_big_font&quot;:false,&quot;picture_toward&quot;:0,&quot;picture_dockside&quot;:[],&quot;fill_id&quot;:&quot;560f7508d1244e79a967d26269facfa8&quot;,&quot;fill_align&quot;:&quot;cm&quot;,&quot;chip_types&quot;:[&quot;text&quot;]}]]"/>
  <p:tag name="KSO_WM_CHIP_XID" val="5ef20c2fa491bb0086638b1c"/>
  <p:tag name="FIXED_XID_TMP" val="5f5ee1ca4d6848d78f644aec"/>
  <p:tag name="KSO_WM_CHIP_DECFILLPROP" val="[]"/>
  <p:tag name="KSO_WM_CHIP_GROUPID" val="5ef20c2fa491bb0086638b1b"/>
  <p:tag name="KSO_WM_SLIDE_BK_DARK_LIGHT" val="2"/>
  <p:tag name="KSO_WM_SLIDE_BACKGROUND_TYPE" val="belt"/>
  <p:tag name="KSO_WM_SLIDE_SUPPORT_FEATURE_TYPE" val="3"/>
  <p:tag name="KSO_WM_TEMPLATE_ASSEMBLE_XID" val="60656e7b4054ed1e2fb7f9b5"/>
  <p:tag name="KSO_WM_TEMPLATE_ASSEMBLE_GROUPID" val="60656e7b4054ed1e2fb7f9b5"/>
  <p:tag name="KSO_WM_SLIDE_LAYOUT_INFO" val="{&quot;backgroundInfo&quot;:[{&quot;bottom&quot;:0.111111112,&quot;bottomAbs&quot;:false,&quot;left&quot;:0,&quot;leftAbs&quot;:false,&quot;right&quot;:0,&quot;rightAbs&quot;:false,&quot;top&quot;:0.244444445,&quot;topAbs&quot;:false,&quot;type&quot;:&quot;belt&quot;}],&quot;id&quot;:&quot;2021-04-01T15:01:33&quot;,&quot;maxSize&quot;:{&quot;size1&quot;:24.4},&quot;minSize&quot;:{&quot;size1&quot;:17.8},&quot;normalSize&quot;:{&quot;size1&quot;:17.8},&quot;subLayout&quot;:[{&quot;id&quot;:&quot;2021-04-01T15:01:33&quot;,&quot;margin&quot;:{&quot;bottom&quot;:0.02600000612437725,&quot;left&quot;:2.5399999618530273,&quot;right&quot;:2.5399999618530273,&quot;top&quot;:1.2699999809265137},&quot;type&quot;:0},{&quot;id&quot;:&quot;2021-04-01T15:01:33&quot;,&quot;margin&quot;:{&quot;bottom&quot;:2.5399999618530273,&quot;left&quot;:2.5399999618530273,&quot;right&quot;:2.5399999618530273,&quot;top&quot;:2.0899999141693115},&quot;type&quot;:0}],&quot;type&quot;:0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61_1*l_h_i*1_1_3"/>
  <p:tag name="KSO_WM_TEMPLATE_CATEGORY" val="diagram"/>
  <p:tag name="KSO_WM_TEMPLATE_INDEX" val="20228761"/>
  <p:tag name="KSO_WM_UNIT_LAYERLEVEL" val="1_1_1"/>
  <p:tag name="KSO_WM_TAG_VERSION" val="1.0"/>
  <p:tag name="KSO_WM_BEAUTIFY_FLAG" val="#wm#"/>
  <p:tag name="KSO_WM_UNIT_TYPE" val="l_h_i"/>
  <p:tag name="KSO_WM_UNIT_INDEX" val="1_1_3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-0.25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130"/>
  <p:tag name="KSO_WM_UNIT_FILL_GRADIENT_Direction" val="-2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4767_1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14767"/>
  <p:tag name="KSO_WM_UNIT_VALUE" val="375"/>
  <p:tag name="KSO_WM_TEMPLATE_ASSEMBLE_XID" val="60656f9b4054ed1e2fb80d6e"/>
  <p:tag name="KSO_WM_TEMPLATE_ASSEMBLE_GROUPID" val="60656f9b4054ed1e2fb80d6e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4767_1*i*2"/>
  <p:tag name="KSO_WM_TEMPLATE_CATEGORY" val="diagram"/>
  <p:tag name="KSO_WM_TEMPLATE_INDEX" val="2021476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0517c0a8d4e643faac4c14e8bfee66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ef21358a491bb0086638bf8"/>
  <p:tag name="KSO_WM_CHIP_XID" val="5ef21358a491bb0086638bf9"/>
  <p:tag name="KSO_WM_UNIT_TEXT_FILL_FORE_SCHEMECOLOR_INDEX_BRIGHTNESS" val="0"/>
  <p:tag name="KSO_WM_UNIT_TEXT_FILL_FORE_SCHEMECOLOR_INDEX" val="2"/>
  <p:tag name="KSO_WM_UNIT_TEXT_FILL_TYPE" val="1"/>
  <p:tag name="KSO_WM_UNIT_VALUE" val="252"/>
  <p:tag name="KSO_WM_TEMPLATE_ASSEMBLE_XID" val="60656f9b4054ed1e2fb80d6e"/>
  <p:tag name="KSO_WM_TEMPLATE_ASSEMBLE_GROUPID" val="60656f9b4054ed1e2fb80d6e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4767_1*i*3"/>
  <p:tag name="KSO_WM_TEMPLATE_CATEGORY" val="diagram"/>
  <p:tag name="KSO_WM_TEMPLATE_INDEX" val="2021476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758ca4e4af8c46b28d1a14bc3761a7a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ef21358a491bb0086638bf8"/>
  <p:tag name="KSO_WM_CHIP_XID" val="5ef21358a491bb0086638bf9"/>
  <p:tag name="KSO_WM_UNIT_LINE_FORE_SCHEMECOLOR_INDEX_BRIGHTNESS" val="0"/>
  <p:tag name="KSO_WM_UNIT_LINE_FORE_SCHEMECOLOR_INDEX" val="1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630"/>
  <p:tag name="KSO_WM_TEMPLATE_ASSEMBLE_XID" val="60656f9b4054ed1e2fb80d6e"/>
  <p:tag name="KSO_WM_TEMPLATE_ASSEMBLE_GROUPID" val="60656f9b4054ed1e2fb80d6e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4767_1*i*4"/>
  <p:tag name="KSO_WM_TEMPLATE_CATEGORY" val="diagram"/>
  <p:tag name="KSO_WM_TEMPLATE_INDEX" val="20214767"/>
  <p:tag name="KSO_WM_UNIT_LAYERLEVEL" val="1"/>
  <p:tag name="KSO_WM_TAG_VERSION" val="1.0"/>
  <p:tag name="KSO_WM_BEAUTIFY_FLAG" val="#wm#"/>
  <p:tag name="KSO_WM_UNIT_BLOCK" val="0"/>
  <p:tag name="KSO_WM_UNIT_SM_LIMIT_TYPE" val="1"/>
  <p:tag name="KSO_WM_UNIT_DEC_AREA_ID" val="660ef649c3cd4167ac48b71d6d399a1a"/>
  <p:tag name="KSO_WM_UNIT_DECORATE_INFO" val="{&quot;ReferentInfo&quot;:{&quot;Id&quot;:&quot;slide&quot;,&quot;X&quot;:{&quot;Pos&quot;:0},&quot;Y&quot;:{&quot;Pos&quot;:0}},&quot;DecorateInfoX&quot;:{&quot;Pos&quot;:0,&quot;IsAbs&quot;:true},&quot;DecorateInfoY&quot;:{&quot;Pos&quot;:0,&quot;IsAbs&quot;:true},&quot;DecorateInfoW&quot;:{&quot;IsAbs&quot;:true},&quot;DecorateInfoH&quot;:{&quot;IsAbs&quot;:true},&quot;whChangeMode&quot;:0}"/>
  <p:tag name="KSO_WM_CHIP_GROUPID" val="5ef21358a491bb0086638bf8"/>
  <p:tag name="KSO_WM_CHIP_XID" val="5ef21358a491bb0086638bf9"/>
  <p:tag name="KSO_WM_UNIT_FILL_FORE_SCHEMECOLOR_INDEX_BRIGHTNESS" val="0"/>
  <p:tag name="KSO_WM_UNIT_FILL_FORE_SCHEMECOLOR_INDEX" val="14"/>
  <p:tag name="KSO_WM_UNIT_FILL_TYPE" val="1"/>
  <p:tag name="KSO_WM_UNIT_VALUE" val="3"/>
  <p:tag name="KSO_WM_TEMPLATE_ASSEMBLE_XID" val="60656f9b4054ed1e2fb80d6e"/>
  <p:tag name="KSO_WM_TEMPLATE_ASSEMBLE_GROUPID" val="60656f9b4054ed1e2fb80d6e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4767_1*i*5"/>
  <p:tag name="KSO_WM_TEMPLATE_CATEGORY" val="diagram"/>
  <p:tag name="KSO_WM_TEMPLATE_INDEX" val="20214767"/>
  <p:tag name="KSO_WM_UNIT_LAYERLEVEL" val="1"/>
  <p:tag name="KSO_WM_TAG_VERSION" val="1.0"/>
  <p:tag name="KSO_WM_BEAUTIFY_FLAG" val="#wm#"/>
  <p:tag name="KSO_WM_UNIT_BLOCK" val="0"/>
  <p:tag name="KSO_WM_UNIT_SM_LIMIT_TYPE" val="1"/>
  <p:tag name="KSO_WM_UNIT_DEC_AREA_ID" val="600c20734b6f4271bb27757094427133"/>
  <p:tag name="KSO_WM_UNIT_DECORATE_INFO" val="{&quot;ReferentInfo&quot;:{&quot;Id&quot;:&quot;slide&quot;,&quot;X&quot;:{&quot;Pos&quot;:0},&quot;Y&quot;:{&quot;Pos&quot;:0}},&quot;DecorateInfoX&quot;:{&quot;Pos&quot;:0,&quot;IsAbs&quot;:true},&quot;DecorateInfoY&quot;:{&quot;Pos&quot;:0,&quot;IsAbs&quot;:true},&quot;DecorateInfoW&quot;:{&quot;IsAbs&quot;:true},&quot;DecorateInfoH&quot;:{&quot;IsAbs&quot;:true},&quot;whChangeMode&quot;:0}"/>
  <p:tag name="KSO_WM_CHIP_GROUPID" val="5ef21358a491bb0086638bf8"/>
  <p:tag name="KSO_WM_CHIP_XID" val="5ef21358a491bb0086638bf9"/>
  <p:tag name="KSO_WM_UNIT_FILL_FORE_SCHEMECOLOR_INDEX_BRIGHTNESS" val="0"/>
  <p:tag name="KSO_WM_UNIT_FILL_FORE_SCHEMECOLOR_INDEX" val="14"/>
  <p:tag name="KSO_WM_UNIT_FILL_TYPE" val="1"/>
  <p:tag name="KSO_WM_UNIT_VALUE" val="3"/>
  <p:tag name="KSO_WM_TEMPLATE_ASSEMBLE_XID" val="60656f9b4054ed1e2fb80d6e"/>
  <p:tag name="KSO_WM_TEMPLATE_ASSEMBLE_GROUPID" val="60656f9b4054ed1e2fb80d6e"/>
</p:tagLst>
</file>

<file path=ppt/tags/tag5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4767_1*a*1"/>
  <p:tag name="KSO_WM_TEMPLATE_CATEGORY" val="diagram"/>
  <p:tag name="KSO_WM_TEMPLATE_INDEX" val="20214767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d1c512ddca3544ba95f8a7800298198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71bed2ff589640589acbf602a3d3dc60"/>
  <p:tag name="KSO_WM_UNIT_TEXT_FILL_FORE_SCHEMECOLOR_INDEX_BRIGHTNESS" val="0"/>
  <p:tag name="KSO_WM_UNIT_TEXT_FILL_FORE_SCHEMECOLOR_INDEX" val="13"/>
  <p:tag name="KSO_WM_UNIT_TEXT_FILL_TYPE" val="1"/>
  <p:tag name="KSO_WM_TEMPLATE_ASSEMBLE_XID" val="60656f9b4054ed1e2fb80d6e"/>
  <p:tag name="KSO_WM_TEMPLATE_ASSEMBLE_GROUPID" val="60656f9b4054ed1e2fb80d6e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61_5*l_h_i*1_1_1"/>
  <p:tag name="KSO_WM_TEMPLATE_CATEGORY" val="diagram"/>
  <p:tag name="KSO_WM_TEMPLATE_INDEX" val="20228761"/>
  <p:tag name="KSO_WM_UNIT_LAYERLEVEL" val="1_1_1"/>
  <p:tag name="KSO_WM_TAG_VERSION" val="1.0"/>
  <p:tag name="KSO_WM_BEAUTIFY_FLAG" val="#wm#"/>
  <p:tag name="KSO_WM_UNIT_TYPE" val="l_h_i"/>
  <p:tag name="KSO_WM_UNIT_INDEX" val="1_1_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61_5*l_h_i*1_2_1"/>
  <p:tag name="KSO_WM_TEMPLATE_CATEGORY" val="diagram"/>
  <p:tag name="KSO_WM_TEMPLATE_INDEX" val="20228761"/>
  <p:tag name="KSO_WM_UNIT_LAYERLEVEL" val="1_1_1"/>
  <p:tag name="KSO_WM_TAG_VERSION" val="1.0"/>
  <p:tag name="KSO_WM_BEAUTIFY_FLAG" val="#wm#"/>
  <p:tag name="KSO_WM_UNIT_TYPE" val="l_h_i"/>
  <p:tag name="KSO_WM_UNIT_INDEX" val="1_2_1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61_5*l_h_i*1_3_1"/>
  <p:tag name="KSO_WM_TEMPLATE_CATEGORY" val="diagram"/>
  <p:tag name="KSO_WM_TEMPLATE_INDEX" val="20228761"/>
  <p:tag name="KSO_WM_UNIT_LAYERLEVEL" val="1_1_1"/>
  <p:tag name="KSO_WM_TAG_VERSION" val="1.0"/>
  <p:tag name="KSO_WM_BEAUTIFY_FLAG" val="#wm#"/>
  <p:tag name="KSO_WM_UNIT_TYPE" val="l_h_i"/>
  <p:tag name="KSO_WM_UNIT_INDEX" val="1_3_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61_5*l_h_i*1_4_1"/>
  <p:tag name="KSO_WM_TEMPLATE_CATEGORY" val="diagram"/>
  <p:tag name="KSO_WM_TEMPLATE_INDEX" val="20228761"/>
  <p:tag name="KSO_WM_UNIT_LAYERLEVEL" val="1_1_1"/>
  <p:tag name="KSO_WM_TAG_VERSION" val="1.0"/>
  <p:tag name="KSO_WM_BEAUTIFY_FLAG" val="#wm#"/>
  <p:tag name="KSO_WM_UNIT_TYPE" val="l_h_i"/>
  <p:tag name="KSO_WM_UNIT_INDEX" val="1_4_1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6.xml><?xml version="1.0" encoding="utf-8"?>
<p:tagLst xmlns:p="http://schemas.openxmlformats.org/presentationml/2006/main">
  <p:tag name="KSO_WM_UNIT_SUBTYPE" val="a"/>
  <p:tag name="KSO_WM_UNIT_PRESET_TEXT" val="点击此处输入你的正文，文字是您思想的提炼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28761_1*l_h_f*1_1_1"/>
  <p:tag name="KSO_WM_TEMPLATE_CATEGORY" val="diagram"/>
  <p:tag name="KSO_WM_TEMPLATE_INDEX" val="20228761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61_5*l_h_i*1_5_1"/>
  <p:tag name="KSO_WM_TEMPLATE_CATEGORY" val="diagram"/>
  <p:tag name="KSO_WM_TEMPLATE_INDEX" val="20228761"/>
  <p:tag name="KSO_WM_UNIT_LAYERLEVEL" val="1_1_1"/>
  <p:tag name="KSO_WM_TAG_VERSION" val="1.0"/>
  <p:tag name="KSO_WM_BEAUTIFY_FLAG" val="#wm#"/>
  <p:tag name="KSO_WM_UNIT_TYPE" val="l_h_i"/>
  <p:tag name="KSO_WM_UNIT_INDEX" val="1_5_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61_5*l_h_i*1_6_1"/>
  <p:tag name="KSO_WM_TEMPLATE_CATEGORY" val="diagram"/>
  <p:tag name="KSO_WM_TEMPLATE_INDEX" val="20228761"/>
  <p:tag name="KSO_WM_UNIT_LAYERLEVEL" val="1_1_1"/>
  <p:tag name="KSO_WM_TAG_VERSION" val="1.0"/>
  <p:tag name="KSO_WM_BEAUTIFY_FLAG" val="#wm#"/>
  <p:tag name="KSO_WM_UNIT_TYPE" val="l_h_i"/>
  <p:tag name="KSO_WM_UNIT_INDEX" val="1_6_1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61_5*l_h_i*1_1_2"/>
  <p:tag name="KSO_WM_TEMPLATE_CATEGORY" val="diagram"/>
  <p:tag name="KSO_WM_TEMPLATE_INDEX" val="20228761"/>
  <p:tag name="KSO_WM_UNIT_LAYERLEVEL" val="1_1_1"/>
  <p:tag name="KSO_WM_TAG_VERSION" val="1.0"/>
  <p:tag name="KSO_WM_BEAUTIFY_FLAG" val="#wm#"/>
  <p:tag name="KSO_WM_UNIT_TYPE" val="l_h_i"/>
  <p:tag name="KSO_WM_UNIT_INDEX" val="1_1_2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61_5*l_h_i*1_1_3"/>
  <p:tag name="KSO_WM_TEMPLATE_CATEGORY" val="diagram"/>
  <p:tag name="KSO_WM_TEMPLATE_INDEX" val="20228761"/>
  <p:tag name="KSO_WM_UNIT_LAYERLEVEL" val="1_1_1"/>
  <p:tag name="KSO_WM_TAG_VERSION" val="1.0"/>
  <p:tag name="KSO_WM_BEAUTIFY_FLAG" val="#wm#"/>
  <p:tag name="KSO_WM_UNIT_TYPE" val="l_h_i"/>
  <p:tag name="KSO_WM_UNIT_INDEX" val="1_1_3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-0.25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130"/>
  <p:tag name="KSO_WM_UNIT_FILL_GRADIENT_Direction" val="-2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64.xml><?xml version="1.0" encoding="utf-8"?>
<p:tagLst xmlns:p="http://schemas.openxmlformats.org/presentationml/2006/main">
  <p:tag name="KSO_WM_UNIT_SUBTYPE" val="a"/>
  <p:tag name="KSO_WM_UNIT_PRESET_TEXT" val="点击此处输入你的正文，文字是您思想的提炼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28761_5*l_h_f*1_1_1"/>
  <p:tag name="KSO_WM_TEMPLATE_CATEGORY" val="diagram"/>
  <p:tag name="KSO_WM_TEMPLATE_INDEX" val="20228761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61_5*l_h_i*1_2_2"/>
  <p:tag name="KSO_WM_TEMPLATE_CATEGORY" val="diagram"/>
  <p:tag name="KSO_WM_TEMPLATE_INDEX" val="20228761"/>
  <p:tag name="KSO_WM_UNIT_LAYERLEVEL" val="1_1_1"/>
  <p:tag name="KSO_WM_TAG_VERSION" val="1.0"/>
  <p:tag name="KSO_WM_BEAUTIFY_FLAG" val="#wm#"/>
  <p:tag name="KSO_WM_UNIT_TYPE" val="l_h_i"/>
  <p:tag name="KSO_WM_UNIT_INDEX" val="1_2_2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61_5*l_h_i*1_2_3"/>
  <p:tag name="KSO_WM_TEMPLATE_CATEGORY" val="diagram"/>
  <p:tag name="KSO_WM_TEMPLATE_INDEX" val="20228761"/>
  <p:tag name="KSO_WM_UNIT_LAYERLEVEL" val="1_1_1"/>
  <p:tag name="KSO_WM_TAG_VERSION" val="1.0"/>
  <p:tag name="KSO_WM_BEAUTIFY_FLAG" val="#wm#"/>
  <p:tag name="KSO_WM_UNIT_TYPE" val="l_h_i"/>
  <p:tag name="KSO_WM_UNIT_INDEX" val="1_2_3"/>
  <p:tag name="KSO_WM_UNIT_FILL_FORE_SCHEMECOLOR_INDEX_1_BRIGHTNESS" val="0"/>
  <p:tag name="KSO_WM_UNIT_FILL_FORE_SCHEMECOLOR_INDEX_1" val="6"/>
  <p:tag name="KSO_WM_UNIT_FILL_FORE_SCHEMECOLOR_INDEX_1_POS" val="0"/>
  <p:tag name="KSO_WM_UNIT_FILL_FORE_SCHEMECOLOR_INDEX_1_TRANS" val="0"/>
  <p:tag name="KSO_WM_UNIT_FILL_FORE_SCHEMECOLOR_INDEX_2_BRIGHTNESS" val="-0.25"/>
  <p:tag name="KSO_WM_UNIT_FILL_FORE_SCHEMECOLOR_INDEX_2" val="6"/>
  <p:tag name="KSO_WM_UNIT_FILL_FORE_SCHEMECOLOR_INDEX_2_POS" val="1"/>
  <p:tag name="KSO_WM_UNIT_FILL_FORE_SCHEMECOLOR_INDEX_2_TRANS" val="0"/>
  <p:tag name="KSO_WM_UNIT_FILL_GRADIENT_TYPE" val="0"/>
  <p:tag name="KSO_WM_UNIT_FILL_GRADIENT_ANGLE" val="130"/>
  <p:tag name="KSO_WM_UNIT_FILL_GRADIENT_Direction" val="-2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67.xml><?xml version="1.0" encoding="utf-8"?>
<p:tagLst xmlns:p="http://schemas.openxmlformats.org/presentationml/2006/main">
  <p:tag name="KSO_WM_UNIT_SUBTYPE" val="a"/>
  <p:tag name="KSO_WM_UNIT_PRESET_TEXT" val="点击此处输入你的正文，文字是您思想的提炼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28761_5*l_h_f*1_2_1"/>
  <p:tag name="KSO_WM_TEMPLATE_CATEGORY" val="diagram"/>
  <p:tag name="KSO_WM_TEMPLATE_INDEX" val="20228761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61_5*l_h_i*1_3_2"/>
  <p:tag name="KSO_WM_TEMPLATE_CATEGORY" val="diagram"/>
  <p:tag name="KSO_WM_TEMPLATE_INDEX" val="20228761"/>
  <p:tag name="KSO_WM_UNIT_LAYERLEVEL" val="1_1_1"/>
  <p:tag name="KSO_WM_TAG_VERSION" val="1.0"/>
  <p:tag name="KSO_WM_BEAUTIFY_FLAG" val="#wm#"/>
  <p:tag name="KSO_WM_UNIT_TYPE" val="l_h_i"/>
  <p:tag name="KSO_WM_UNIT_INDEX" val="1_3_2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61_5*l_h_i*1_3_3"/>
  <p:tag name="KSO_WM_TEMPLATE_CATEGORY" val="diagram"/>
  <p:tag name="KSO_WM_TEMPLATE_INDEX" val="20228761"/>
  <p:tag name="KSO_WM_UNIT_LAYERLEVEL" val="1_1_1"/>
  <p:tag name="KSO_WM_TAG_VERSION" val="1.0"/>
  <p:tag name="KSO_WM_BEAUTIFY_FLAG" val="#wm#"/>
  <p:tag name="KSO_WM_UNIT_TYPE" val="l_h_i"/>
  <p:tag name="KSO_WM_UNIT_INDEX" val="1_3_3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-0.25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130"/>
  <p:tag name="KSO_WM_UNIT_FILL_GRADIENT_Direction" val="-2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61_1*l_h_i*1_2_2"/>
  <p:tag name="KSO_WM_TEMPLATE_CATEGORY" val="diagram"/>
  <p:tag name="KSO_WM_TEMPLATE_INDEX" val="20228761"/>
  <p:tag name="KSO_WM_UNIT_LAYERLEVEL" val="1_1_1"/>
  <p:tag name="KSO_WM_TAG_VERSION" val="1.0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70.xml><?xml version="1.0" encoding="utf-8"?>
<p:tagLst xmlns:p="http://schemas.openxmlformats.org/presentationml/2006/main">
  <p:tag name="KSO_WM_UNIT_SUBTYPE" val="a"/>
  <p:tag name="KSO_WM_UNIT_PRESET_TEXT" val="点击此处输入你的正文，文字是您思想的提炼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28761_5*l_h_f*1_3_1"/>
  <p:tag name="KSO_WM_TEMPLATE_CATEGORY" val="diagram"/>
  <p:tag name="KSO_WM_TEMPLATE_INDEX" val="20228761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61_5*l_h_i*1_4_2"/>
  <p:tag name="KSO_WM_TEMPLATE_CATEGORY" val="diagram"/>
  <p:tag name="KSO_WM_TEMPLATE_INDEX" val="20228761"/>
  <p:tag name="KSO_WM_UNIT_LAYERLEVEL" val="1_1_1"/>
  <p:tag name="KSO_WM_TAG_VERSION" val="1.0"/>
  <p:tag name="KSO_WM_BEAUTIFY_FLAG" val="#wm#"/>
  <p:tag name="KSO_WM_UNIT_TYPE" val="l_h_i"/>
  <p:tag name="KSO_WM_UNIT_INDEX" val="1_4_2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61_5*l_h_i*1_4_3"/>
  <p:tag name="KSO_WM_TEMPLATE_CATEGORY" val="diagram"/>
  <p:tag name="KSO_WM_TEMPLATE_INDEX" val="20228761"/>
  <p:tag name="KSO_WM_UNIT_LAYERLEVEL" val="1_1_1"/>
  <p:tag name="KSO_WM_TAG_VERSION" val="1.0"/>
  <p:tag name="KSO_WM_BEAUTIFY_FLAG" val="#wm#"/>
  <p:tag name="KSO_WM_UNIT_TYPE" val="l_h_i"/>
  <p:tag name="KSO_WM_UNIT_INDEX" val="1_4_3"/>
  <p:tag name="KSO_WM_UNIT_FILL_FORE_SCHEMECOLOR_INDEX_1_BRIGHTNESS" val="0"/>
  <p:tag name="KSO_WM_UNIT_FILL_FORE_SCHEMECOLOR_INDEX_1" val="6"/>
  <p:tag name="KSO_WM_UNIT_FILL_FORE_SCHEMECOLOR_INDEX_1_POS" val="0"/>
  <p:tag name="KSO_WM_UNIT_FILL_FORE_SCHEMECOLOR_INDEX_1_TRANS" val="0"/>
  <p:tag name="KSO_WM_UNIT_FILL_FORE_SCHEMECOLOR_INDEX_2_BRIGHTNESS" val="-0.25"/>
  <p:tag name="KSO_WM_UNIT_FILL_FORE_SCHEMECOLOR_INDEX_2" val="6"/>
  <p:tag name="KSO_WM_UNIT_FILL_FORE_SCHEMECOLOR_INDEX_2_POS" val="1"/>
  <p:tag name="KSO_WM_UNIT_FILL_FORE_SCHEMECOLOR_INDEX_2_TRANS" val="0"/>
  <p:tag name="KSO_WM_UNIT_FILL_GRADIENT_TYPE" val="0"/>
  <p:tag name="KSO_WM_UNIT_FILL_GRADIENT_ANGLE" val="130"/>
  <p:tag name="KSO_WM_UNIT_FILL_GRADIENT_Direction" val="-2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73.xml><?xml version="1.0" encoding="utf-8"?>
<p:tagLst xmlns:p="http://schemas.openxmlformats.org/presentationml/2006/main">
  <p:tag name="KSO_WM_UNIT_SUBTYPE" val="a"/>
  <p:tag name="KSO_WM_UNIT_PRESET_TEXT" val="点击此处输入你的正文，文字是您思想的提炼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28761_5*l_h_f*1_4_1"/>
  <p:tag name="KSO_WM_TEMPLATE_CATEGORY" val="diagram"/>
  <p:tag name="KSO_WM_TEMPLATE_INDEX" val="20228761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61_5*l_h_i*1_5_2"/>
  <p:tag name="KSO_WM_TEMPLATE_CATEGORY" val="diagram"/>
  <p:tag name="KSO_WM_TEMPLATE_INDEX" val="20228761"/>
  <p:tag name="KSO_WM_UNIT_LAYERLEVEL" val="1_1_1"/>
  <p:tag name="KSO_WM_TAG_VERSION" val="1.0"/>
  <p:tag name="KSO_WM_BEAUTIFY_FLAG" val="#wm#"/>
  <p:tag name="KSO_WM_UNIT_TYPE" val="l_h_i"/>
  <p:tag name="KSO_WM_UNIT_INDEX" val="1_5_2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61_5*l_h_i*1_5_3"/>
  <p:tag name="KSO_WM_TEMPLATE_CATEGORY" val="diagram"/>
  <p:tag name="KSO_WM_TEMPLATE_INDEX" val="20228761"/>
  <p:tag name="KSO_WM_UNIT_LAYERLEVEL" val="1_1_1"/>
  <p:tag name="KSO_WM_TAG_VERSION" val="1.0"/>
  <p:tag name="KSO_WM_BEAUTIFY_FLAG" val="#wm#"/>
  <p:tag name="KSO_WM_UNIT_TYPE" val="l_h_i"/>
  <p:tag name="KSO_WM_UNIT_INDEX" val="1_5_3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-0.25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130"/>
  <p:tag name="KSO_WM_UNIT_FILL_GRADIENT_Direction" val="-2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76.xml><?xml version="1.0" encoding="utf-8"?>
<p:tagLst xmlns:p="http://schemas.openxmlformats.org/presentationml/2006/main">
  <p:tag name="KSO_WM_UNIT_SUBTYPE" val="a"/>
  <p:tag name="KSO_WM_UNIT_PRESET_TEXT" val="点击此处输入你的正文，文字是您思想的提炼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5_1"/>
  <p:tag name="KSO_WM_UNIT_ID" val="diagram20228761_5*l_h_f*1_5_1"/>
  <p:tag name="KSO_WM_TEMPLATE_CATEGORY" val="diagram"/>
  <p:tag name="KSO_WM_TEMPLATE_INDEX" val="20228761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61_5*l_h_i*1_6_2"/>
  <p:tag name="KSO_WM_TEMPLATE_CATEGORY" val="diagram"/>
  <p:tag name="KSO_WM_TEMPLATE_INDEX" val="20228761"/>
  <p:tag name="KSO_WM_UNIT_LAYERLEVEL" val="1_1_1"/>
  <p:tag name="KSO_WM_TAG_VERSION" val="1.0"/>
  <p:tag name="KSO_WM_BEAUTIFY_FLAG" val="#wm#"/>
  <p:tag name="KSO_WM_UNIT_TYPE" val="l_h_i"/>
  <p:tag name="KSO_WM_UNIT_INDEX" val="1_6_2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61_5*l_h_i*1_6_3"/>
  <p:tag name="KSO_WM_TEMPLATE_CATEGORY" val="diagram"/>
  <p:tag name="KSO_WM_TEMPLATE_INDEX" val="20228761"/>
  <p:tag name="KSO_WM_UNIT_LAYERLEVEL" val="1_1_1"/>
  <p:tag name="KSO_WM_TAG_VERSION" val="1.0"/>
  <p:tag name="KSO_WM_BEAUTIFY_FLAG" val="#wm#"/>
  <p:tag name="KSO_WM_UNIT_TYPE" val="l_h_i"/>
  <p:tag name="KSO_WM_UNIT_INDEX" val="1_6_3"/>
  <p:tag name="KSO_WM_UNIT_FILL_FORE_SCHEMECOLOR_INDEX_1_BRIGHTNESS" val="0"/>
  <p:tag name="KSO_WM_UNIT_FILL_FORE_SCHEMECOLOR_INDEX_1" val="6"/>
  <p:tag name="KSO_WM_UNIT_FILL_FORE_SCHEMECOLOR_INDEX_1_POS" val="0"/>
  <p:tag name="KSO_WM_UNIT_FILL_FORE_SCHEMECOLOR_INDEX_1_TRANS" val="0"/>
  <p:tag name="KSO_WM_UNIT_FILL_FORE_SCHEMECOLOR_INDEX_2_BRIGHTNESS" val="-0.25"/>
  <p:tag name="KSO_WM_UNIT_FILL_FORE_SCHEMECOLOR_INDEX_2" val="6"/>
  <p:tag name="KSO_WM_UNIT_FILL_FORE_SCHEMECOLOR_INDEX_2_POS" val="1"/>
  <p:tag name="KSO_WM_UNIT_FILL_FORE_SCHEMECOLOR_INDEX_2_TRANS" val="0"/>
  <p:tag name="KSO_WM_UNIT_FILL_GRADIENT_TYPE" val="0"/>
  <p:tag name="KSO_WM_UNIT_FILL_GRADIENT_ANGLE" val="130"/>
  <p:tag name="KSO_WM_UNIT_FILL_GRADIENT_Direction" val="-2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79.xml><?xml version="1.0" encoding="utf-8"?>
<p:tagLst xmlns:p="http://schemas.openxmlformats.org/presentationml/2006/main">
  <p:tag name="KSO_WM_UNIT_SUBTYPE" val="a"/>
  <p:tag name="KSO_WM_UNIT_PRESET_TEXT" val="点击此处输入你的正文，文字是您思想的提炼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6_1"/>
  <p:tag name="KSO_WM_UNIT_ID" val="diagram20228761_5*l_h_f*1_6_1"/>
  <p:tag name="KSO_WM_TEMPLATE_CATEGORY" val="diagram"/>
  <p:tag name="KSO_WM_TEMPLATE_INDEX" val="20228761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61_1*l_h_i*1_2_3"/>
  <p:tag name="KSO_WM_TEMPLATE_CATEGORY" val="diagram"/>
  <p:tag name="KSO_WM_TEMPLATE_INDEX" val="20228761"/>
  <p:tag name="KSO_WM_UNIT_LAYERLEVEL" val="1_1_1"/>
  <p:tag name="KSO_WM_TAG_VERSION" val="1.0"/>
  <p:tag name="KSO_WM_UNIT_FILL_FORE_SCHEMECOLOR_INDEX_1_BRIGHTNESS" val="0"/>
  <p:tag name="KSO_WM_UNIT_FILL_FORE_SCHEMECOLOR_INDEX_1" val="6"/>
  <p:tag name="KSO_WM_UNIT_FILL_FORE_SCHEMECOLOR_INDEX_1_POS" val="0"/>
  <p:tag name="KSO_WM_UNIT_FILL_FORE_SCHEMECOLOR_INDEX_1_TRANS" val="0"/>
  <p:tag name="KSO_WM_UNIT_FILL_FORE_SCHEMECOLOR_INDEX_2_BRIGHTNESS" val="-0.25"/>
  <p:tag name="KSO_WM_UNIT_FILL_FORE_SCHEMECOLOR_INDEX_2" val="6"/>
  <p:tag name="KSO_WM_UNIT_FILL_FORE_SCHEMECOLOR_INDEX_2_POS" val="1"/>
  <p:tag name="KSO_WM_UNIT_FILL_FORE_SCHEMECOLOR_INDEX_2_TRANS" val="0"/>
  <p:tag name="KSO_WM_UNIT_FILL_GRADIENT_TYPE" val="0"/>
  <p:tag name="KSO_WM_UNIT_FILL_GRADIENT_ANGLE" val="130"/>
  <p:tag name="KSO_WM_UNIT_FILL_GRADIENT_Direction" val="-2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80.xml><?xml version="1.0" encoding="utf-8"?>
<p:tagLst xmlns:p="http://schemas.openxmlformats.org/presentationml/2006/main">
  <p:tag name="KSO_WM_SLIDE_ID" val="diagram2021476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23*540"/>
  <p:tag name="KSO_WM_SLIDE_POSITION" val="0*0"/>
  <p:tag name="KSO_WM_TAG_VERSION" val="1.0"/>
  <p:tag name="KSO_WM_BEAUTIFY_FLAG" val="#wm#"/>
  <p:tag name="KSO_WM_TEMPLATE_CATEGORY" val="diagram"/>
  <p:tag name="KSO_WM_TEMPLATE_INDEX" val="20214767"/>
  <p:tag name="KSO_WM_SLIDE_LAYOUT" val="a_d"/>
  <p:tag name="KSO_WM_SLIDE_LAYOUT_CNT" val="1_1"/>
  <p:tag name="KSO_WM_SLIDE_LAYOUT_INFO" val="{&quot;backgroundInfo&quot;:[{&quot;bottom&quot;:0,&quot;bottomAbs&quot;:false,&quot;left&quot;:0,&quot;leftAbs&quot;:false,&quot;right&quot;:0.7125,&quot;rightAbs&quot;:false,&quot;top&quot;:0,&quot;topAbs&quot;:false,&quot;type&quot;:&quot;leftRight&quot;},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55:51&quot;,&quot;maxSize&quot;:{&quot;size1&quot;:26.3},&quot;minSize&quot;:{&quot;size1&quot;:26.3},&quot;normalSize&quot;:{&quot;size1&quot;:26.3},&quot;subLayout&quot;:[{&quot;id&quot;:&quot;2021-04-01T15:55:51&quot;,&quot;margin&quot;:{&quot;bottom&quot;:8.467000007629395,&quot;left&quot;:1.6929999589920044,&quot;right&quot;:0.02600000612437725,&quot;top&quot;:3.38700008392334},&quot;type&quot;:0},{&quot;id&quot;:&quot;2021-04-01T15:55:51&quot;,&quot;margin&quot;:{&quot;bottom&quot;:2.5399999618530273,&quot;left&quot;:2.0899999141693115,&quot;right&quot;:2.5399999618530273,&quot;top&quot;:2.117000102996826},&quot;type&quot;:0}],&quot;type&quot;:0}"/>
  <p:tag name="KSO_WM_SLIDE_BACKGROUND" val="[&quot;leftRight&quot;,&quot;general&quot;]"/>
  <p:tag name="KSO_WM_SLIDE_RATIO" val="1.777778"/>
  <p:tag name="KSO_WM_CHIP_INFOS" val="{&quot;layout_type&quot;:&quot;leftright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FILLPROP" val="[[{&quot;fill_id&quot;:&quot;95c973fcd6134020a63a4180aebd3213&quot;,&quot;fill_align&quot;:&quot;lt&quot;,&quot;text_align&quot;:&quot;lt&quot;,&quot;text_direction&quot;:&quot;horizontal&quot;,&quot;chip_types&quot;:[&quot;text&quot;,&quot;header&quot;]},{&quot;fill_id&quot;:&quot;1c24f19bff6c4bd6a5f20f57a535bdbe&quot;,&quot;fill_align&quot;:&quot;cm&quot;,&quot;text_align&quot;:&quot;lm&quot;,&quot;text_direction&quot;:&quot;horizontal&quot;,&quot;chip_types&quot;:[&quot;diagram&quot;,&quot;pictext&quot;,&quot;text&quot;,&quot;picture&quot;,&quot;chart&quot;,&quot;table&quot;,&quot;video&quot;],&quot;support_features&quot;:[&quot;collage&quot;,&quot;carousel&quot;]}]]"/>
  <p:tag name="KSO_WM_CHIP_XID" val="5ef21358a491bb0086638bf9"/>
  <p:tag name="KSO_WM_SLIDE_CAN_ADD_NAVIGATION" val="1"/>
  <p:tag name="KSO_WM_CHIP_GROUPID" val="5ef21358a491bb0086638bf8"/>
  <p:tag name="KSO_WM_SLIDE_BK_DARK_LIGHT" val="2"/>
  <p:tag name="KSO_WM_SLIDE_BACKGROUND_TYPE" val="leftRight"/>
  <p:tag name="KSO_WM_SLIDE_SUPPORT_FEATURE_TYPE" val="3"/>
  <p:tag name="KSO_WM_TEMPLATE_ASSEMBLE_XID" val="60656f9b4054ed1e2fb80d6e"/>
  <p:tag name="KSO_WM_TEMPLATE_ASSEMBLE_GROUPID" val="60656f9b4054ed1e2fb80d6e"/>
</p:tagLst>
</file>

<file path=ppt/tags/tag81.xml><?xml version="1.0" encoding="utf-8"?>
<p:tagLst xmlns:p="http://schemas.openxmlformats.org/presentationml/2006/main">
  <p:tag name="KSO_WM_UNIT_PICTURE_TOWARD" val="1"/>
  <p:tag name="KSO_WM_UNIT_VALUE" val="1565*156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diagram20215752_1*ζ_h_d*1_1_1"/>
  <p:tag name="KSO_WM_TEMPLATE_CATEGORY" val="diagram"/>
  <p:tag name="KSO_WM_TEMPLATE_INDEX" val="20215752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</p:tagLst>
</file>

<file path=ppt/tags/tag82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"/>
  <p:tag name="KSO_WM_UNIT_ID" val="diagram20215752_1*ζ_h_i*1_1_1"/>
  <p:tag name="KSO_WM_TEMPLATE_CATEGORY" val="diagram"/>
  <p:tag name="KSO_WM_TEMPLATE_INDEX" val="20215752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83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2"/>
  <p:tag name="KSO_WM_UNIT_ID" val="diagram20215752_1*ζ_h_i*1_1_2"/>
  <p:tag name="KSO_WM_TEMPLATE_CATEGORY" val="diagram"/>
  <p:tag name="KSO_WM_TEMPLATE_INDEX" val="20215752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84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3"/>
  <p:tag name="KSO_WM_UNIT_ID" val="diagram20215752_1*ζ_h_i*1_1_3"/>
  <p:tag name="KSO_WM_TEMPLATE_CATEGORY" val="diagram"/>
  <p:tag name="KSO_WM_TEMPLATE_INDEX" val="20215752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85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7048_1*f*1"/>
  <p:tag name="KSO_WM_TEMPLATE_CATEGORY" val="diagram"/>
  <p:tag name="KSO_WM_TEMPLATE_INDEX" val="20217048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46"/>
  <p:tag name="KSO_WM_UNIT_SHOW_EDIT_AREA_INDICATION" val="1"/>
  <p:tag name="KSO_WM_CHIP_GROUPID" val="5e6b05596848fb12bee65ac8"/>
  <p:tag name="KSO_WM_CHIP_XID" val="5e6b05596848fb12bee65aca"/>
  <p:tag name="KSO_WM_UNIT_DEC_AREA_ID" val="ad5e8ad59c164a0aa6a59482f171869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0e30cc2fdffc469294340550dd17ade0"/>
  <p:tag name="KSO_WM_UNIT_TEXT_FILL_FORE_SCHEMECOLOR_INDEX_BRIGHTNESS" val="0.25"/>
  <p:tag name="KSO_WM_UNIT_TEXT_FILL_FORE_SCHEMECOLOR_INDEX" val="13"/>
  <p:tag name="KSO_WM_UNIT_TEXT_FILL_TYPE" val="1"/>
  <p:tag name="KSO_WM_TEMPLATE_ASSEMBLE_XID" val="606570454054ed1e2fb814a9"/>
  <p:tag name="KSO_WM_TEMPLATE_ASSEMBLE_GROUPID" val="606570454054ed1e2fb814a9"/>
</p:tagLst>
</file>

<file path=ppt/tags/tag86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diagram20217048_1*f*2"/>
  <p:tag name="KSO_WM_TEMPLATE_CATEGORY" val="diagram"/>
  <p:tag name="KSO_WM_TEMPLATE_INDEX" val="20217048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38"/>
  <p:tag name="KSO_WM_UNIT_SHOW_EDIT_AREA_INDICATION" val="1"/>
  <p:tag name="KSO_WM_CHIP_GROUPID" val="5e6b05596848fb12bee65ac8"/>
  <p:tag name="KSO_WM_CHIP_XID" val="5e6b05596848fb12bee65aca"/>
  <p:tag name="KSO_WM_UNIT_DEC_AREA_ID" val="5bb237062dac4bb39ca9c2edddaecc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ad54d711b91142a7ae28782f8e6f309b"/>
  <p:tag name="KSO_WM_UNIT_TEXT_FILL_FORE_SCHEMECOLOR_INDEX_BRIGHTNESS" val="0.25"/>
  <p:tag name="KSO_WM_UNIT_TEXT_FILL_FORE_SCHEMECOLOR_INDEX" val="13"/>
  <p:tag name="KSO_WM_UNIT_TEXT_FILL_TYPE" val="1"/>
  <p:tag name="KSO_WM_TEMPLATE_ASSEMBLE_XID" val="606570454054ed1e2fb814a9"/>
  <p:tag name="KSO_WM_TEMPLATE_ASSEMBLE_GROUPID" val="606570454054ed1e2fb814a9"/>
</p:tagLst>
</file>

<file path=ppt/tags/tag87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8"/>
  <p:tag name="KSO_WM_SLIDE_LAYOUT_INFO" val="{&quot;direction&quot;:1,&quot;id&quot;:&quot;2021-04-01T16:15:47&quot;,&quot;maxSize&quot;:{&quot;size1&quot;:62.84029677708944},&quot;minSize&quot;:{&quot;size1&quot;:42.940296777089436},&quot;normalSize&quot;:{&quot;size1&quot;:57.05904677708945},&quot;subLayout&quot;:[{&quot;id&quot;:&quot;2021-04-01T16:15:47&quot;,&quot;maxSize&quot;:{&quot;size1&quot;:55.6},&quot;minSize&quot;:{&quot;size1&quot;:20},&quot;normalSize&quot;:{&quot;size1&quot;:55.599999999999994},&quot;subLayout&quot;:[{&quot;id&quot;:&quot;2021-04-01T16:15:47&quot;,&quot;margin&quot;:{&quot;bottom&quot;:0.02600000612437725,&quot;left&quot;:2.5399999618530273,&quot;right&quot;:1.6670000553131104,&quot;top&quot;:1.6929999589920044},&quot;type&quot;:0},{&quot;id&quot;:&quot;2021-04-01T16:15:47&quot;,&quot;margin&quot;:{&quot;bottom&quot;:1.6929999589920044,&quot;left&quot;:2.5399999618530273,&quot;right&quot;:1.6670000553131104,&quot;top&quot;:0.8199999928474426},&quot;type&quot;:0}],&quot;type&quot;:0},{&quot;id&quot;:&quot;2021-04-01T16:15:47&quot;,&quot;margin&quot;:{&quot;bottom&quot;:1.6929999589920044,&quot;left&quot;:0.02600000612437725,&quot;right&quot;:1.6929999589920044,&quot;top&quot;:1.6929999589920044},&quot;type&quot;:0}],&quot;type&quot;:0}"/>
  <p:tag name="KSO_WM_SLIDE_ID" val="diagram20217048_1"/>
  <p:tag name="KSO_WM_TEMPLATE_SUBCATEGORY" val="21"/>
  <p:tag name="KSO_WM_TEMPLATE_MASTER_TYPE" val="0"/>
  <p:tag name="KSO_WM_TEMPLATE_COLOR_TYPE" val="1"/>
  <p:tag name="KSO_WM_SLIDE_ITEM_CNT" val="0"/>
  <p:tag name="KSO_WM_SLIDE_INDEX" val="1"/>
  <p:tag name="KSO_WM_TAG_VERSION" val="1.0"/>
  <p:tag name="KSO_WM_SLIDE_LAYOUT" val="d_f"/>
  <p:tag name="KSO_WM_SLIDE_LAYOUT_CNT" val="1_2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acfe54998712faa657a885"/>
  <p:tag name="KSO_WM_CHIP_FILLPROP" val="[[{&quot;text_align&quot;:&quot;cm&quot;,&quot;text_direction&quot;:&quot;horizontal&quot;,&quot;support_features&quot;:[&quot;creativepic&quot;],&quot;support_big_font&quot;:false,&quot;picture_toward&quot;:1,&quot;picture_dockside&quot;:[],&quot;fill_id&quot;:&quot;ea24516ef22941bda3c0fadbdb233f5f&quot;,&quot;fill_align&quot;:&quot;cm&quot;,&quot;chip_types&quot;:[&quot;picture&quot;]},{&quot;text_align&quot;:&quot;lb&quot;,&quot;text_direction&quot;:&quot;horizontal&quot;,&quot;support_big_font&quot;:false,&quot;picture_toward&quot;:0,&quot;picture_dockside&quot;:[],&quot;fill_id&quot;:&quot;e64d6b39dbcb4f5e8b45c2814b499727&quot;,&quot;fill_align&quot;:&quot;lb&quot;,&quot;chip_types&quot;:[&quot;text&quot;,&quot;header&quot;]},{&quot;text_align&quot;:&quot;lt&quot;,&quot;text_direction&quot;:&quot;horizontal&quot;,&quot;support_big_font&quot;:false,&quot;picture_toward&quot;:0,&quot;picture_dockside&quot;:[],&quot;fill_id&quot;:&quot;4cac0ce68cb84566b51d233488c6b209&quot;,&quot;fill_align&quot;:&quot;lt&quot;,&quot;chip_types&quot;:[&quot;text&quot;]}]]"/>
  <p:tag name="KSO_WM_CHIP_DECFILLPROP" val="[]"/>
  <p:tag name="KSO_WM_SLIDE_RATIO" val="1.777778"/>
  <p:tag name="KSO_WM_SLIDE_TYPE" val="text"/>
  <p:tag name="KSO_WM_SLIDE_SIZE" val="816*348"/>
  <p:tag name="KSO_WM_SLIDE_POSITION" val="72*95"/>
  <p:tag name="KSO_WM_CHIP_GROUPID" val="5facfe54998712faa657a884"/>
  <p:tag name="KSO_WM_SLIDE_BK_DARK_LIGHT" val="2"/>
  <p:tag name="KSO_WM_SLIDE_BACKGROUND_TYPE" val="general"/>
  <p:tag name="KSO_WM_SLIDE_SUPPORT_FEATURE_TYPE" val="8"/>
  <p:tag name="KSO_WM_SLIDE_SUBTYPE" val="picTxt"/>
  <p:tag name="KSO_WM_TEMPLATE_ASSEMBLE_XID" val="606570454054ed1e2fb814a9"/>
  <p:tag name="KSO_WM_TEMPLATE_ASSEMBLE_GROUPID" val="606570454054ed1e2fb814a9"/>
</p:tagLst>
</file>

<file path=ppt/tags/tag88.xml><?xml version="1.0" encoding="utf-8"?>
<p:tagLst xmlns:p="http://schemas.openxmlformats.org/presentationml/2006/main">
  <p:tag name="KSO_WM_UNIT_ISCONTENTSTITLE" val="0"/>
  <p:tag name="KSO_WM_UNIT_PRESET_TEXT" val="单击此处添加文本具体内容，简明扼要的阐述您的观点。根据需要可酌情增减文字，以便观者准确的理解您传达的思想。"/>
  <p:tag name="KSO_WM_UNIT_NOCLEAR" val="0"/>
  <p:tag name="KSO_WM_UNIT_VALUE" val="6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2918_1*f*1"/>
  <p:tag name="KSO_WM_TEMPLATE_CATEGORY" val="diagram"/>
  <p:tag name="KSO_WM_TEMPLATE_INDEX" val="20202918"/>
  <p:tag name="KSO_WM_UNIT_LAYERLEVEL" val="1"/>
  <p:tag name="KSO_WM_TAG_VERSION" val="1.0"/>
  <p:tag name="KSO_WM_BEAUTIFY_FLAG" val="#wm#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2918_1*i*1"/>
  <p:tag name="KSO_WM_TEMPLATE_CATEGORY" val="diagram"/>
  <p:tag name="KSO_WM_TEMPLATE_INDEX" val="20202918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.xml><?xml version="1.0" encoding="utf-8"?>
<p:tagLst xmlns:p="http://schemas.openxmlformats.org/presentationml/2006/main">
  <p:tag name="KSO_WM_UNIT_SUBTYPE" val="a"/>
  <p:tag name="KSO_WM_UNIT_PRESET_TEXT" val="点击此处输入你的正文，文字是您思想的提炼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61_1*l_h_f*1_2_1"/>
  <p:tag name="KSO_WM_TEMPLATE_CATEGORY" val="diagram"/>
  <p:tag name="KSO_WM_TEMPLATE_INDEX" val="20228761"/>
  <p:tag name="KSO_WM_UNIT_LAYERLEVEL" val="1_1_1"/>
  <p:tag name="KSO_WM_TAG_VERSION" val="1.0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2918_1*i*2"/>
  <p:tag name="KSO_WM_TEMPLATE_CATEGORY" val="diagram"/>
  <p:tag name="KSO_WM_TEMPLATE_INDEX" val="20202918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2918_1*i*3"/>
  <p:tag name="KSO_WM_TEMPLATE_CATEGORY" val="diagram"/>
  <p:tag name="KSO_WM_TEMPLATE_INDEX" val="20202918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2.xml><?xml version="1.0" encoding="utf-8"?>
<p:tagLst xmlns:p="http://schemas.openxmlformats.org/presentationml/2006/main">
  <p:tag name="KSO_WM_UNIT_ISCONTENTSTITLE" val="0"/>
  <p:tag name="KSO_WM_UNIT_PRESET_TEXT" val="单击此处添加大标题内容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2918_1*a*1"/>
  <p:tag name="KSO_WM_TEMPLATE_CATEGORY" val="diagram"/>
  <p:tag name="KSO_WM_TEMPLATE_INDEX" val="20202918"/>
  <p:tag name="KSO_WM_UNIT_LAYERLEVEL" val="1"/>
  <p:tag name="KSO_WM_TAG_VERSION" val="1.0"/>
  <p:tag name="KSO_WM_BEAUTIFY_FLAG" val="#wm#"/>
  <p:tag name="KSO_WM_UNIT_ISNUMDGMTITLE" val="0"/>
  <p:tag name="KSO_WM_UNIT_TEXT_FILL_FORE_SCHEMECOLOR_INDEX_BRIGHTNESS" val="0.15"/>
  <p:tag name="KSO_WM_UNIT_TEXT_FILL_FORE_SCHEMECOLOR_INDEX" val="13"/>
  <p:tag name="KSO_WM_UNIT_TEXT_FILL_TYPE" val="1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02918_1*i*4"/>
  <p:tag name="KSO_WM_TEMPLATE_CATEGORY" val="diagram"/>
  <p:tag name="KSO_WM_TEMPLATE_INDEX" val="20202918"/>
  <p:tag name="KSO_WM_UNIT_LAYERLEVEL" val="1"/>
  <p:tag name="KSO_WM_TAG_VERSION" val="1.0"/>
  <p:tag name="KSO_WM_BEAUTIFY_FLAG" val="#wm#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94.xml><?xml version="1.0" encoding="utf-8"?>
<p:tagLst xmlns:p="http://schemas.openxmlformats.org/presentationml/2006/main">
  <p:tag name="KSO_WM_BEAUTIFY_FLAG" val="#wm#"/>
  <p:tag name="KSO_WM_TEMPLATE_CATEGORY" val="diagram"/>
  <p:tag name="KSO_WM_TEMPLATE_INDEX" val="20202918"/>
  <p:tag name="KSO_WM_SLIDE_ID" val="diagram20202918_1"/>
  <p:tag name="KSO_WM_TEMPLATE_SUBCATEGORY" val="0"/>
  <p:tag name="KSO_WM_TEMPLATE_MASTER_TYPE" val="0"/>
  <p:tag name="KSO_WM_TEMPLATE_COLOR_TYPE" val="1"/>
  <p:tag name="KSO_WM_SLIDE_ITEM_CNT" val="0"/>
  <p:tag name="KSO_WM_SLIDE_INDEX" val="1"/>
  <p:tag name="KSO_WM_TAG_VERSION" val="1.0"/>
  <p:tag name="KSO_WM_SLIDE_LAYOUT" val="a_f"/>
  <p:tag name="KSO_WM_SLIDE_LAYOUT_CNT" val="1_1"/>
  <p:tag name="KSO_WM_SLIDE_TYPE" val="text"/>
  <p:tag name="KSO_WM_SLIDE_SUBTYPE" val="pureTxt"/>
  <p:tag name="KSO_WM_SLIDE_SIZE" val="864*383"/>
  <p:tag name="KSO_WM_SLIDE_POSITION" val="95*87"/>
</p:tagLst>
</file>

<file path=ppt/tags/tag95.xml><?xml version="1.0" encoding="utf-8"?>
<p:tagLst xmlns:p="http://schemas.openxmlformats.org/presentationml/2006/main">
  <p:tag name="KSO_WM_UNIT_PICTURE_TOWARD" val="1"/>
  <p:tag name="KSO_WM_UNIT_VALUE" val="629*1258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diagram20216616_1*ζ_h_d*1_1_1"/>
  <p:tag name="KSO_WM_TEMPLATE_CATEGORY" val="diagram"/>
  <p:tag name="KSO_WM_TEMPLATE_INDEX" val="20216616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</p:tagLst>
</file>

<file path=ppt/tags/tag96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"/>
  <p:tag name="KSO_WM_UNIT_ID" val="diagram20216616_1*ζ_h_i*1_1_1"/>
  <p:tag name="KSO_WM_TEMPLATE_CATEGORY" val="diagram"/>
  <p:tag name="KSO_WM_TEMPLATE_INDEX" val="20216616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97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2"/>
  <p:tag name="KSO_WM_UNIT_ID" val="diagram20216616_1*ζ_h_i*1_1_2"/>
  <p:tag name="KSO_WM_TEMPLATE_CATEGORY" val="diagram"/>
  <p:tag name="KSO_WM_TEMPLATE_INDEX" val="20216616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LINE_FORE_SCHEMECOLOR_INDEX_BRIGHTNESS" val="-0.05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98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3"/>
  <p:tag name="KSO_WM_UNIT_ID" val="diagram20216616_1*ζ_h_i*1_1_3"/>
  <p:tag name="KSO_WM_TEMPLATE_CATEGORY" val="diagram"/>
  <p:tag name="KSO_WM_TEMPLATE_INDEX" val="20216616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LINE_FORE_SCHEMECOLOR_INDEX_BRIGHTNESS" val="-0.05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99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4"/>
  <p:tag name="KSO_WM_UNIT_ID" val="diagram20216616_1*ζ_h_i*1_1_4"/>
  <p:tag name="KSO_WM_TEMPLATE_CATEGORY" val="diagram"/>
  <p:tag name="KSO_WM_TEMPLATE_INDEX" val="20216616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LINE_FORE_SCHEMECOLOR_INDEX_BRIGHTNESS" val="-0.05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2046</Words>
  <Application>WPS 演示</Application>
  <PresentationFormat>宽屏</PresentationFormat>
  <Paragraphs>346</Paragraphs>
  <Slides>42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59" baseType="lpstr">
      <vt:lpstr>Arial</vt:lpstr>
      <vt:lpstr>宋体</vt:lpstr>
      <vt:lpstr>Wingdings</vt:lpstr>
      <vt:lpstr>微软雅黑</vt:lpstr>
      <vt:lpstr>Microsoft YaHei Bold</vt:lpstr>
      <vt:lpstr>Calibri Light</vt:lpstr>
      <vt:lpstr>Century Gothic</vt:lpstr>
      <vt:lpstr>Segoe UI</vt:lpstr>
      <vt:lpstr>Arial Unicode MS</vt:lpstr>
      <vt:lpstr>Calibri</vt:lpstr>
      <vt:lpstr>Wingdings</vt:lpstr>
      <vt:lpstr>Montserrat Black</vt:lpstr>
      <vt:lpstr>Segoe Print</vt:lpstr>
      <vt:lpstr>方正兰亭黑简体</vt:lpstr>
      <vt:lpstr>黑体</vt:lpstr>
      <vt:lpstr>Arial</vt:lpstr>
      <vt:lpstr>1_Office 主题​​</vt:lpstr>
      <vt:lpstr>PowerPoint 演示文稿</vt:lpstr>
      <vt:lpstr>PowerPoint 演示文稿</vt:lpstr>
      <vt:lpstr>幼儿园实战团队管理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苍耳</cp:lastModifiedBy>
  <cp:revision>15</cp:revision>
  <dcterms:created xsi:type="dcterms:W3CDTF">2023-04-20T06:13:00Z</dcterms:created>
  <dcterms:modified xsi:type="dcterms:W3CDTF">2023-04-25T01:57:23Z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2052-11.1.0.14036</vt:lpwstr>
  </property>
  <property fmtid="{D5CDD505-2E9C-101B-9397-08002B2CF9AE}" pid="3" name="ICV">
    <vt:lpwstr>BCFA0A745CA6ACFDAF913A64C0FFBDA5_41</vt:lpwstr>
  </property>
</Properties>
</file>