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33" r:id="rId5"/>
    <p:sldId id="332" r:id="rId6"/>
    <p:sldId id="383" r:id="rId7"/>
    <p:sldId id="330" r:id="rId8"/>
    <p:sldId id="334" r:id="rId9"/>
    <p:sldId id="329" r:id="rId10"/>
    <p:sldId id="342" r:id="rId11"/>
    <p:sldId id="328" r:id="rId12"/>
    <p:sldId id="355" r:id="rId13"/>
    <p:sldId id="345" r:id="rId14"/>
    <p:sldId id="326" r:id="rId15"/>
    <p:sldId id="534" r:id="rId16"/>
    <p:sldId id="337" r:id="rId17"/>
    <p:sldId id="354" r:id="rId18"/>
    <p:sldId id="336" r:id="rId19"/>
    <p:sldId id="353" r:id="rId20"/>
    <p:sldId id="339" r:id="rId21"/>
    <p:sldId id="340" r:id="rId22"/>
    <p:sldId id="346" r:id="rId23"/>
    <p:sldId id="347" r:id="rId24"/>
    <p:sldId id="348" r:id="rId25"/>
    <p:sldId id="349" r:id="rId26"/>
    <p:sldId id="351" r:id="rId27"/>
    <p:sldId id="352" r:id="rId28"/>
    <p:sldId id="341" r:id="rId29"/>
    <p:sldId id="335" r:id="rId30"/>
    <p:sldId id="356" r:id="rId31"/>
    <p:sldId id="357" r:id="rId32"/>
    <p:sldId id="358" r:id="rId33"/>
    <p:sldId id="359" r:id="rId34"/>
    <p:sldId id="360" r:id="rId35"/>
    <p:sldId id="260" r:id="rId36"/>
    <p:sldId id="259" r:id="rId37"/>
    <p:sldId id="261" r:id="rId38"/>
    <p:sldId id="451" r:id="rId39"/>
    <p:sldId id="274" r:id="rId40"/>
    <p:sldId id="270" r:id="rId41"/>
    <p:sldId id="422" r:id="rId42"/>
    <p:sldId id="426" r:id="rId43"/>
    <p:sldId id="427" r:id="rId44"/>
    <p:sldId id="428" r:id="rId45"/>
    <p:sldId id="429" r:id="rId46"/>
    <p:sldId id="430" r:id="rId47"/>
    <p:sldId id="431" r:id="rId48"/>
    <p:sldId id="529" r:id="rId49"/>
    <p:sldId id="432" r:id="rId50"/>
    <p:sldId id="452" r:id="rId51"/>
    <p:sldId id="571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ing" initials="h" lastIdx="4" clrIdx="0"/>
  <p:cmAuthor id="2" name="YM" initials="Y" lastIdx="3" clrIdx="0"/>
  <p:cmAuthor id="3" name="SDWM" initials="S" lastIdx="10" clrIdx="1"/>
  <p:cmAuthor id="4" name="FtpDown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commentAuthors" Target="commentAuthors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342900" marR="0" indent="-34290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Char char="•"/>
              <a:defRPr/>
            </a:pPr>
            <a:endParaRPr kumimoji="0" lang="zh-CN" altLang="en-US" b="1" kern="0" cap="none" spc="0" normalizeH="0" baseline="0" noProof="0" smtClean="0">
              <a:latin typeface="微软雅黑" panose="020B0503020204020204" charset="-122"/>
              <a:ea typeface="+mn-ea"/>
              <a:cs typeface="+mn-cs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Yojo PPT模版 new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Yojo PPT模版 new_0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2" Type="http://schemas.openxmlformats.org/officeDocument/2006/relationships/notesSlide" Target="../notesSlides/notesSlide12.x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12.jpeg"/><Relationship Id="rId2" Type="http://schemas.openxmlformats.org/officeDocument/2006/relationships/tags" Target="../tags/tag196.xml"/><Relationship Id="rId19" Type="http://schemas.openxmlformats.org/officeDocument/2006/relationships/tags" Target="../tags/tag213.xml"/><Relationship Id="rId18" Type="http://schemas.openxmlformats.org/officeDocument/2006/relationships/tags" Target="../tags/tag212.xml"/><Relationship Id="rId17" Type="http://schemas.openxmlformats.org/officeDocument/2006/relationships/tags" Target="../tags/tag211.xml"/><Relationship Id="rId16" Type="http://schemas.openxmlformats.org/officeDocument/2006/relationships/tags" Target="../tags/tag210.xml"/><Relationship Id="rId15" Type="http://schemas.openxmlformats.org/officeDocument/2006/relationships/tags" Target="../tags/tag209.xml"/><Relationship Id="rId14" Type="http://schemas.openxmlformats.org/officeDocument/2006/relationships/tags" Target="../tags/tag208.xml"/><Relationship Id="rId13" Type="http://schemas.openxmlformats.org/officeDocument/2006/relationships/tags" Target="../tags/tag207.xml"/><Relationship Id="rId12" Type="http://schemas.openxmlformats.org/officeDocument/2006/relationships/tags" Target="../tags/tag20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tags" Target="../tags/tag1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1" Type="http://schemas.openxmlformats.org/officeDocument/2006/relationships/tags" Target="../tags/tag2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hyperlink" Target="7-&#23478;&#38271;&#22996;&#21592;&#20250;" TargetMode="Externa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15.xml"/><Relationship Id="rId2" Type="http://schemas.openxmlformats.org/officeDocument/2006/relationships/image" Target="../media/image21.jpeg"/><Relationship Id="rId1" Type="http://schemas.openxmlformats.org/officeDocument/2006/relationships/hyperlink" Target="&#25265;&#24616;&#35270;&#39057;.mp4" TargetMode="Externa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jpeg"/><Relationship Id="rId1" Type="http://schemas.openxmlformats.org/officeDocument/2006/relationships/tags" Target="../tags/tag2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jpeg"/><Relationship Id="rId1" Type="http://schemas.openxmlformats.org/officeDocument/2006/relationships/tags" Target="../tags/tag2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0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1" Type="http://schemas.openxmlformats.org/officeDocument/2006/relationships/notesSlide" Target="../notesSlides/notesSlide32.xml"/><Relationship Id="rId20" Type="http://schemas.openxmlformats.org/officeDocument/2006/relationships/slideLayout" Target="../slideLayouts/slideLayout3.xml"/><Relationship Id="rId2" Type="http://schemas.openxmlformats.org/officeDocument/2006/relationships/tags" Target="../tags/tag226.xml"/><Relationship Id="rId19" Type="http://schemas.openxmlformats.org/officeDocument/2006/relationships/tags" Target="../tags/tag243.xml"/><Relationship Id="rId18" Type="http://schemas.openxmlformats.org/officeDocument/2006/relationships/tags" Target="../tags/tag242.xml"/><Relationship Id="rId17" Type="http://schemas.openxmlformats.org/officeDocument/2006/relationships/tags" Target="../tags/tag241.xml"/><Relationship Id="rId16" Type="http://schemas.openxmlformats.org/officeDocument/2006/relationships/tags" Target="../tags/tag240.xml"/><Relationship Id="rId15" Type="http://schemas.openxmlformats.org/officeDocument/2006/relationships/tags" Target="../tags/tag239.xml"/><Relationship Id="rId14" Type="http://schemas.openxmlformats.org/officeDocument/2006/relationships/tags" Target="../tags/tag238.xml"/><Relationship Id="rId13" Type="http://schemas.openxmlformats.org/officeDocument/2006/relationships/tags" Target="../tags/tag237.xml"/><Relationship Id="rId12" Type="http://schemas.openxmlformats.org/officeDocument/2006/relationships/tags" Target="../tags/tag236.xml"/><Relationship Id="rId11" Type="http://schemas.openxmlformats.org/officeDocument/2006/relationships/tags" Target="../tags/tag235.xml"/><Relationship Id="rId10" Type="http://schemas.openxmlformats.org/officeDocument/2006/relationships/tags" Target="../tags/tag234.xml"/><Relationship Id="rId1" Type="http://schemas.openxmlformats.org/officeDocument/2006/relationships/tags" Target="../tags/tag225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6" Type="http://schemas.openxmlformats.org/officeDocument/2006/relationships/notesSlide" Target="../notesSlides/notesSlide33.xml"/><Relationship Id="rId35" Type="http://schemas.openxmlformats.org/officeDocument/2006/relationships/slideLayout" Target="../slideLayouts/slideLayout3.xml"/><Relationship Id="rId34" Type="http://schemas.openxmlformats.org/officeDocument/2006/relationships/tags" Target="../tags/tag277.xml"/><Relationship Id="rId33" Type="http://schemas.openxmlformats.org/officeDocument/2006/relationships/tags" Target="../tags/tag276.xml"/><Relationship Id="rId32" Type="http://schemas.openxmlformats.org/officeDocument/2006/relationships/tags" Target="../tags/tag275.xml"/><Relationship Id="rId31" Type="http://schemas.openxmlformats.org/officeDocument/2006/relationships/tags" Target="../tags/tag274.xml"/><Relationship Id="rId30" Type="http://schemas.openxmlformats.org/officeDocument/2006/relationships/tags" Target="../tags/tag273.xml"/><Relationship Id="rId3" Type="http://schemas.openxmlformats.org/officeDocument/2006/relationships/tags" Target="../tags/tag246.xml"/><Relationship Id="rId29" Type="http://schemas.openxmlformats.org/officeDocument/2006/relationships/tags" Target="../tags/tag272.xml"/><Relationship Id="rId28" Type="http://schemas.openxmlformats.org/officeDocument/2006/relationships/tags" Target="../tags/tag271.xml"/><Relationship Id="rId27" Type="http://schemas.openxmlformats.org/officeDocument/2006/relationships/tags" Target="../tags/tag270.xml"/><Relationship Id="rId26" Type="http://schemas.openxmlformats.org/officeDocument/2006/relationships/tags" Target="../tags/tag269.xml"/><Relationship Id="rId25" Type="http://schemas.openxmlformats.org/officeDocument/2006/relationships/tags" Target="../tags/tag268.xml"/><Relationship Id="rId24" Type="http://schemas.openxmlformats.org/officeDocument/2006/relationships/tags" Target="../tags/tag267.xml"/><Relationship Id="rId23" Type="http://schemas.openxmlformats.org/officeDocument/2006/relationships/tags" Target="../tags/tag266.xml"/><Relationship Id="rId22" Type="http://schemas.openxmlformats.org/officeDocument/2006/relationships/tags" Target="../tags/tag265.xml"/><Relationship Id="rId21" Type="http://schemas.openxmlformats.org/officeDocument/2006/relationships/tags" Target="../tags/tag264.xml"/><Relationship Id="rId20" Type="http://schemas.openxmlformats.org/officeDocument/2006/relationships/tags" Target="../tags/tag263.xml"/><Relationship Id="rId2" Type="http://schemas.openxmlformats.org/officeDocument/2006/relationships/tags" Target="../tags/tag245.xml"/><Relationship Id="rId19" Type="http://schemas.openxmlformats.org/officeDocument/2006/relationships/tags" Target="../tags/tag262.xml"/><Relationship Id="rId18" Type="http://schemas.openxmlformats.org/officeDocument/2006/relationships/tags" Target="../tags/tag261.xml"/><Relationship Id="rId17" Type="http://schemas.openxmlformats.org/officeDocument/2006/relationships/tags" Target="../tags/tag260.xml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4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8" Type="http://schemas.openxmlformats.org/officeDocument/2006/relationships/notesSlide" Target="../notesSlides/notesSlide34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" Type="http://schemas.openxmlformats.org/officeDocument/2006/relationships/tags" Target="../tags/tag291.xml"/><Relationship Id="rId13" Type="http://schemas.openxmlformats.org/officeDocument/2006/relationships/tags" Target="../tags/tag290.xml"/><Relationship Id="rId12" Type="http://schemas.openxmlformats.org/officeDocument/2006/relationships/tags" Target="../tags/tag289.xml"/><Relationship Id="rId11" Type="http://schemas.openxmlformats.org/officeDocument/2006/relationships/tags" Target="../tags/tag288.xml"/><Relationship Id="rId10" Type="http://schemas.openxmlformats.org/officeDocument/2006/relationships/tags" Target="../tags/tag287.xml"/><Relationship Id="rId1" Type="http://schemas.openxmlformats.org/officeDocument/2006/relationships/tags" Target="../tags/tag278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2" Type="http://schemas.openxmlformats.org/officeDocument/2006/relationships/notesSlide" Target="../notesSlides/notesSlide35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313.xml"/><Relationship Id="rId2" Type="http://schemas.openxmlformats.org/officeDocument/2006/relationships/tags" Target="../tags/tag295.xml"/><Relationship Id="rId19" Type="http://schemas.openxmlformats.org/officeDocument/2006/relationships/tags" Target="../tags/tag312.xml"/><Relationship Id="rId18" Type="http://schemas.openxmlformats.org/officeDocument/2006/relationships/tags" Target="../tags/tag311.xml"/><Relationship Id="rId17" Type="http://schemas.openxmlformats.org/officeDocument/2006/relationships/tags" Target="../tags/tag310.xml"/><Relationship Id="rId16" Type="http://schemas.openxmlformats.org/officeDocument/2006/relationships/tags" Target="../tags/tag309.xml"/><Relationship Id="rId15" Type="http://schemas.openxmlformats.org/officeDocument/2006/relationships/tags" Target="../tags/tag308.xml"/><Relationship Id="rId14" Type="http://schemas.openxmlformats.org/officeDocument/2006/relationships/tags" Target="../tags/tag307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tags" Target="../tags/tag29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99" Type="http://schemas.openxmlformats.org/officeDocument/2006/relationships/tags" Target="../tags/tag412.xml"/><Relationship Id="rId98" Type="http://schemas.openxmlformats.org/officeDocument/2006/relationships/tags" Target="../tags/tag411.xml"/><Relationship Id="rId97" Type="http://schemas.openxmlformats.org/officeDocument/2006/relationships/tags" Target="../tags/tag410.xml"/><Relationship Id="rId96" Type="http://schemas.openxmlformats.org/officeDocument/2006/relationships/tags" Target="../tags/tag409.xml"/><Relationship Id="rId95" Type="http://schemas.openxmlformats.org/officeDocument/2006/relationships/tags" Target="../tags/tag408.xml"/><Relationship Id="rId94" Type="http://schemas.openxmlformats.org/officeDocument/2006/relationships/tags" Target="../tags/tag407.xml"/><Relationship Id="rId93" Type="http://schemas.openxmlformats.org/officeDocument/2006/relationships/tags" Target="../tags/tag406.xml"/><Relationship Id="rId92" Type="http://schemas.openxmlformats.org/officeDocument/2006/relationships/tags" Target="../tags/tag405.xml"/><Relationship Id="rId91" Type="http://schemas.openxmlformats.org/officeDocument/2006/relationships/tags" Target="../tags/tag404.xml"/><Relationship Id="rId90" Type="http://schemas.openxmlformats.org/officeDocument/2006/relationships/tags" Target="../tags/tag403.xml"/><Relationship Id="rId9" Type="http://schemas.openxmlformats.org/officeDocument/2006/relationships/tags" Target="../tags/tag322.xml"/><Relationship Id="rId89" Type="http://schemas.openxmlformats.org/officeDocument/2006/relationships/tags" Target="../tags/tag402.xml"/><Relationship Id="rId88" Type="http://schemas.openxmlformats.org/officeDocument/2006/relationships/tags" Target="../tags/tag401.xml"/><Relationship Id="rId87" Type="http://schemas.openxmlformats.org/officeDocument/2006/relationships/tags" Target="../tags/tag400.xml"/><Relationship Id="rId86" Type="http://schemas.openxmlformats.org/officeDocument/2006/relationships/tags" Target="../tags/tag399.xml"/><Relationship Id="rId85" Type="http://schemas.openxmlformats.org/officeDocument/2006/relationships/tags" Target="../tags/tag398.xml"/><Relationship Id="rId84" Type="http://schemas.openxmlformats.org/officeDocument/2006/relationships/tags" Target="../tags/tag397.xml"/><Relationship Id="rId83" Type="http://schemas.openxmlformats.org/officeDocument/2006/relationships/tags" Target="../tags/tag396.xml"/><Relationship Id="rId82" Type="http://schemas.openxmlformats.org/officeDocument/2006/relationships/tags" Target="../tags/tag395.xml"/><Relationship Id="rId81" Type="http://schemas.openxmlformats.org/officeDocument/2006/relationships/tags" Target="../tags/tag394.xml"/><Relationship Id="rId80" Type="http://schemas.openxmlformats.org/officeDocument/2006/relationships/tags" Target="../tags/tag393.xml"/><Relationship Id="rId8" Type="http://schemas.openxmlformats.org/officeDocument/2006/relationships/tags" Target="../tags/tag321.xml"/><Relationship Id="rId79" Type="http://schemas.openxmlformats.org/officeDocument/2006/relationships/tags" Target="../tags/tag392.xml"/><Relationship Id="rId78" Type="http://schemas.openxmlformats.org/officeDocument/2006/relationships/tags" Target="../tags/tag391.xml"/><Relationship Id="rId77" Type="http://schemas.openxmlformats.org/officeDocument/2006/relationships/tags" Target="../tags/tag390.xml"/><Relationship Id="rId76" Type="http://schemas.openxmlformats.org/officeDocument/2006/relationships/tags" Target="../tags/tag389.xml"/><Relationship Id="rId75" Type="http://schemas.openxmlformats.org/officeDocument/2006/relationships/tags" Target="../tags/tag388.xml"/><Relationship Id="rId74" Type="http://schemas.openxmlformats.org/officeDocument/2006/relationships/tags" Target="../tags/tag387.xml"/><Relationship Id="rId73" Type="http://schemas.openxmlformats.org/officeDocument/2006/relationships/tags" Target="../tags/tag386.xml"/><Relationship Id="rId72" Type="http://schemas.openxmlformats.org/officeDocument/2006/relationships/tags" Target="../tags/tag385.xml"/><Relationship Id="rId71" Type="http://schemas.openxmlformats.org/officeDocument/2006/relationships/tags" Target="../tags/tag384.xml"/><Relationship Id="rId70" Type="http://schemas.openxmlformats.org/officeDocument/2006/relationships/tags" Target="../tags/tag383.xml"/><Relationship Id="rId7" Type="http://schemas.openxmlformats.org/officeDocument/2006/relationships/tags" Target="../tags/tag320.xml"/><Relationship Id="rId69" Type="http://schemas.openxmlformats.org/officeDocument/2006/relationships/tags" Target="../tags/tag382.xml"/><Relationship Id="rId68" Type="http://schemas.openxmlformats.org/officeDocument/2006/relationships/tags" Target="../tags/tag381.xml"/><Relationship Id="rId67" Type="http://schemas.openxmlformats.org/officeDocument/2006/relationships/tags" Target="../tags/tag380.xml"/><Relationship Id="rId66" Type="http://schemas.openxmlformats.org/officeDocument/2006/relationships/tags" Target="../tags/tag379.xml"/><Relationship Id="rId65" Type="http://schemas.openxmlformats.org/officeDocument/2006/relationships/tags" Target="../tags/tag378.xml"/><Relationship Id="rId64" Type="http://schemas.openxmlformats.org/officeDocument/2006/relationships/tags" Target="../tags/tag377.xml"/><Relationship Id="rId63" Type="http://schemas.openxmlformats.org/officeDocument/2006/relationships/tags" Target="../tags/tag376.xml"/><Relationship Id="rId62" Type="http://schemas.openxmlformats.org/officeDocument/2006/relationships/tags" Target="../tags/tag375.xml"/><Relationship Id="rId61" Type="http://schemas.openxmlformats.org/officeDocument/2006/relationships/tags" Target="../tags/tag374.xml"/><Relationship Id="rId60" Type="http://schemas.openxmlformats.org/officeDocument/2006/relationships/tags" Target="../tags/tag373.xml"/><Relationship Id="rId6" Type="http://schemas.openxmlformats.org/officeDocument/2006/relationships/tags" Target="../tags/tag319.xml"/><Relationship Id="rId59" Type="http://schemas.openxmlformats.org/officeDocument/2006/relationships/tags" Target="../tags/tag372.xml"/><Relationship Id="rId58" Type="http://schemas.openxmlformats.org/officeDocument/2006/relationships/tags" Target="../tags/tag371.xml"/><Relationship Id="rId57" Type="http://schemas.openxmlformats.org/officeDocument/2006/relationships/tags" Target="../tags/tag370.xml"/><Relationship Id="rId56" Type="http://schemas.openxmlformats.org/officeDocument/2006/relationships/tags" Target="../tags/tag369.xml"/><Relationship Id="rId55" Type="http://schemas.openxmlformats.org/officeDocument/2006/relationships/tags" Target="../tags/tag368.xml"/><Relationship Id="rId54" Type="http://schemas.openxmlformats.org/officeDocument/2006/relationships/tags" Target="../tags/tag367.xml"/><Relationship Id="rId53" Type="http://schemas.openxmlformats.org/officeDocument/2006/relationships/tags" Target="../tags/tag366.xml"/><Relationship Id="rId52" Type="http://schemas.openxmlformats.org/officeDocument/2006/relationships/tags" Target="../tags/tag365.xml"/><Relationship Id="rId51" Type="http://schemas.openxmlformats.org/officeDocument/2006/relationships/tags" Target="../tags/tag364.xml"/><Relationship Id="rId50" Type="http://schemas.openxmlformats.org/officeDocument/2006/relationships/tags" Target="../tags/tag363.xml"/><Relationship Id="rId5" Type="http://schemas.openxmlformats.org/officeDocument/2006/relationships/tags" Target="../tags/tag318.xml"/><Relationship Id="rId49" Type="http://schemas.openxmlformats.org/officeDocument/2006/relationships/tags" Target="../tags/tag362.xml"/><Relationship Id="rId48" Type="http://schemas.openxmlformats.org/officeDocument/2006/relationships/tags" Target="../tags/tag361.xml"/><Relationship Id="rId47" Type="http://schemas.openxmlformats.org/officeDocument/2006/relationships/tags" Target="../tags/tag360.xml"/><Relationship Id="rId46" Type="http://schemas.openxmlformats.org/officeDocument/2006/relationships/tags" Target="../tags/tag359.xml"/><Relationship Id="rId45" Type="http://schemas.openxmlformats.org/officeDocument/2006/relationships/tags" Target="../tags/tag358.xml"/><Relationship Id="rId44" Type="http://schemas.openxmlformats.org/officeDocument/2006/relationships/tags" Target="../tags/tag357.xml"/><Relationship Id="rId43" Type="http://schemas.openxmlformats.org/officeDocument/2006/relationships/tags" Target="../tags/tag356.xml"/><Relationship Id="rId42" Type="http://schemas.openxmlformats.org/officeDocument/2006/relationships/tags" Target="../tags/tag355.xml"/><Relationship Id="rId41" Type="http://schemas.openxmlformats.org/officeDocument/2006/relationships/tags" Target="../tags/tag354.xml"/><Relationship Id="rId40" Type="http://schemas.openxmlformats.org/officeDocument/2006/relationships/tags" Target="../tags/tag353.xml"/><Relationship Id="rId4" Type="http://schemas.openxmlformats.org/officeDocument/2006/relationships/tags" Target="../tags/tag317.xml"/><Relationship Id="rId39" Type="http://schemas.openxmlformats.org/officeDocument/2006/relationships/tags" Target="../tags/tag352.xml"/><Relationship Id="rId38" Type="http://schemas.openxmlformats.org/officeDocument/2006/relationships/tags" Target="../tags/tag351.xml"/><Relationship Id="rId37" Type="http://schemas.openxmlformats.org/officeDocument/2006/relationships/tags" Target="../tags/tag350.xml"/><Relationship Id="rId36" Type="http://schemas.openxmlformats.org/officeDocument/2006/relationships/tags" Target="../tags/tag349.xml"/><Relationship Id="rId35" Type="http://schemas.openxmlformats.org/officeDocument/2006/relationships/tags" Target="../tags/tag348.xml"/><Relationship Id="rId34" Type="http://schemas.openxmlformats.org/officeDocument/2006/relationships/tags" Target="../tags/tag347.xml"/><Relationship Id="rId33" Type="http://schemas.openxmlformats.org/officeDocument/2006/relationships/tags" Target="../tags/tag346.xml"/><Relationship Id="rId32" Type="http://schemas.openxmlformats.org/officeDocument/2006/relationships/tags" Target="../tags/tag345.xml"/><Relationship Id="rId31" Type="http://schemas.openxmlformats.org/officeDocument/2006/relationships/tags" Target="../tags/tag344.xml"/><Relationship Id="rId30" Type="http://schemas.openxmlformats.org/officeDocument/2006/relationships/tags" Target="../tags/tag343.xml"/><Relationship Id="rId3" Type="http://schemas.openxmlformats.org/officeDocument/2006/relationships/tags" Target="../tags/tag316.xml"/><Relationship Id="rId29" Type="http://schemas.openxmlformats.org/officeDocument/2006/relationships/tags" Target="../tags/tag342.xml"/><Relationship Id="rId28" Type="http://schemas.openxmlformats.org/officeDocument/2006/relationships/tags" Target="../tags/tag341.xml"/><Relationship Id="rId27" Type="http://schemas.openxmlformats.org/officeDocument/2006/relationships/tags" Target="../tags/tag340.xml"/><Relationship Id="rId26" Type="http://schemas.openxmlformats.org/officeDocument/2006/relationships/tags" Target="../tags/tag339.xml"/><Relationship Id="rId25" Type="http://schemas.openxmlformats.org/officeDocument/2006/relationships/tags" Target="../tags/tag338.xml"/><Relationship Id="rId24" Type="http://schemas.openxmlformats.org/officeDocument/2006/relationships/tags" Target="../tags/tag337.xml"/><Relationship Id="rId23" Type="http://schemas.openxmlformats.org/officeDocument/2006/relationships/tags" Target="../tags/tag336.xml"/><Relationship Id="rId22" Type="http://schemas.openxmlformats.org/officeDocument/2006/relationships/tags" Target="../tags/tag335.xml"/><Relationship Id="rId21" Type="http://schemas.openxmlformats.org/officeDocument/2006/relationships/tags" Target="../tags/tag334.xml"/><Relationship Id="rId20" Type="http://schemas.openxmlformats.org/officeDocument/2006/relationships/tags" Target="../tags/tag333.xml"/><Relationship Id="rId2" Type="http://schemas.openxmlformats.org/officeDocument/2006/relationships/tags" Target="../tags/tag315.xml"/><Relationship Id="rId19" Type="http://schemas.openxmlformats.org/officeDocument/2006/relationships/tags" Target="../tags/tag332.xml"/><Relationship Id="rId18" Type="http://schemas.openxmlformats.org/officeDocument/2006/relationships/tags" Target="../tags/tag331.xml"/><Relationship Id="rId17" Type="http://schemas.openxmlformats.org/officeDocument/2006/relationships/tags" Target="../tags/tag330.xml"/><Relationship Id="rId16" Type="http://schemas.openxmlformats.org/officeDocument/2006/relationships/tags" Target="../tags/tag329.xml"/><Relationship Id="rId15" Type="http://schemas.openxmlformats.org/officeDocument/2006/relationships/tags" Target="../tags/tag328.xml"/><Relationship Id="rId148" Type="http://schemas.openxmlformats.org/officeDocument/2006/relationships/notesSlide" Target="../notesSlides/notesSlide37.xml"/><Relationship Id="rId147" Type="http://schemas.openxmlformats.org/officeDocument/2006/relationships/slideLayout" Target="../slideLayouts/slideLayout3.xml"/><Relationship Id="rId146" Type="http://schemas.openxmlformats.org/officeDocument/2006/relationships/tags" Target="../tags/tag459.xml"/><Relationship Id="rId145" Type="http://schemas.openxmlformats.org/officeDocument/2006/relationships/tags" Target="../tags/tag458.xml"/><Relationship Id="rId144" Type="http://schemas.openxmlformats.org/officeDocument/2006/relationships/tags" Target="../tags/tag457.xml"/><Relationship Id="rId143" Type="http://schemas.openxmlformats.org/officeDocument/2006/relationships/tags" Target="../tags/tag456.xml"/><Relationship Id="rId142" Type="http://schemas.openxmlformats.org/officeDocument/2006/relationships/tags" Target="../tags/tag455.xml"/><Relationship Id="rId141" Type="http://schemas.openxmlformats.org/officeDocument/2006/relationships/tags" Target="../tags/tag454.xml"/><Relationship Id="rId140" Type="http://schemas.openxmlformats.org/officeDocument/2006/relationships/tags" Target="../tags/tag453.xml"/><Relationship Id="rId14" Type="http://schemas.openxmlformats.org/officeDocument/2006/relationships/tags" Target="../tags/tag327.xml"/><Relationship Id="rId139" Type="http://schemas.openxmlformats.org/officeDocument/2006/relationships/tags" Target="../tags/tag452.xml"/><Relationship Id="rId138" Type="http://schemas.openxmlformats.org/officeDocument/2006/relationships/tags" Target="../tags/tag451.xml"/><Relationship Id="rId137" Type="http://schemas.openxmlformats.org/officeDocument/2006/relationships/tags" Target="../tags/tag450.xml"/><Relationship Id="rId136" Type="http://schemas.openxmlformats.org/officeDocument/2006/relationships/tags" Target="../tags/tag449.xml"/><Relationship Id="rId135" Type="http://schemas.openxmlformats.org/officeDocument/2006/relationships/tags" Target="../tags/tag448.xml"/><Relationship Id="rId134" Type="http://schemas.openxmlformats.org/officeDocument/2006/relationships/tags" Target="../tags/tag447.xml"/><Relationship Id="rId133" Type="http://schemas.openxmlformats.org/officeDocument/2006/relationships/tags" Target="../tags/tag446.xml"/><Relationship Id="rId132" Type="http://schemas.openxmlformats.org/officeDocument/2006/relationships/tags" Target="../tags/tag445.xml"/><Relationship Id="rId131" Type="http://schemas.openxmlformats.org/officeDocument/2006/relationships/tags" Target="../tags/tag444.xml"/><Relationship Id="rId130" Type="http://schemas.openxmlformats.org/officeDocument/2006/relationships/tags" Target="../tags/tag443.xml"/><Relationship Id="rId13" Type="http://schemas.openxmlformats.org/officeDocument/2006/relationships/tags" Target="../tags/tag326.xml"/><Relationship Id="rId129" Type="http://schemas.openxmlformats.org/officeDocument/2006/relationships/tags" Target="../tags/tag442.xml"/><Relationship Id="rId128" Type="http://schemas.openxmlformats.org/officeDocument/2006/relationships/tags" Target="../tags/tag441.xml"/><Relationship Id="rId127" Type="http://schemas.openxmlformats.org/officeDocument/2006/relationships/tags" Target="../tags/tag440.xml"/><Relationship Id="rId126" Type="http://schemas.openxmlformats.org/officeDocument/2006/relationships/tags" Target="../tags/tag439.xml"/><Relationship Id="rId125" Type="http://schemas.openxmlformats.org/officeDocument/2006/relationships/tags" Target="../tags/tag438.xml"/><Relationship Id="rId124" Type="http://schemas.openxmlformats.org/officeDocument/2006/relationships/tags" Target="../tags/tag437.xml"/><Relationship Id="rId123" Type="http://schemas.openxmlformats.org/officeDocument/2006/relationships/tags" Target="../tags/tag436.xml"/><Relationship Id="rId122" Type="http://schemas.openxmlformats.org/officeDocument/2006/relationships/tags" Target="../tags/tag435.xml"/><Relationship Id="rId121" Type="http://schemas.openxmlformats.org/officeDocument/2006/relationships/tags" Target="../tags/tag434.xml"/><Relationship Id="rId120" Type="http://schemas.openxmlformats.org/officeDocument/2006/relationships/tags" Target="../tags/tag433.xml"/><Relationship Id="rId12" Type="http://schemas.openxmlformats.org/officeDocument/2006/relationships/tags" Target="../tags/tag325.xml"/><Relationship Id="rId119" Type="http://schemas.openxmlformats.org/officeDocument/2006/relationships/tags" Target="../tags/tag432.xml"/><Relationship Id="rId118" Type="http://schemas.openxmlformats.org/officeDocument/2006/relationships/tags" Target="../tags/tag431.xml"/><Relationship Id="rId117" Type="http://schemas.openxmlformats.org/officeDocument/2006/relationships/tags" Target="../tags/tag430.xml"/><Relationship Id="rId116" Type="http://schemas.openxmlformats.org/officeDocument/2006/relationships/tags" Target="../tags/tag429.xml"/><Relationship Id="rId115" Type="http://schemas.openxmlformats.org/officeDocument/2006/relationships/tags" Target="../tags/tag428.xml"/><Relationship Id="rId114" Type="http://schemas.openxmlformats.org/officeDocument/2006/relationships/tags" Target="../tags/tag427.xml"/><Relationship Id="rId113" Type="http://schemas.openxmlformats.org/officeDocument/2006/relationships/tags" Target="../tags/tag426.xml"/><Relationship Id="rId112" Type="http://schemas.openxmlformats.org/officeDocument/2006/relationships/tags" Target="../tags/tag425.xml"/><Relationship Id="rId111" Type="http://schemas.openxmlformats.org/officeDocument/2006/relationships/tags" Target="../tags/tag424.xml"/><Relationship Id="rId110" Type="http://schemas.openxmlformats.org/officeDocument/2006/relationships/tags" Target="../tags/tag423.xml"/><Relationship Id="rId11" Type="http://schemas.openxmlformats.org/officeDocument/2006/relationships/tags" Target="../tags/tag324.xml"/><Relationship Id="rId109" Type="http://schemas.openxmlformats.org/officeDocument/2006/relationships/tags" Target="../tags/tag422.xml"/><Relationship Id="rId108" Type="http://schemas.openxmlformats.org/officeDocument/2006/relationships/tags" Target="../tags/tag421.xml"/><Relationship Id="rId107" Type="http://schemas.openxmlformats.org/officeDocument/2006/relationships/tags" Target="../tags/tag420.xml"/><Relationship Id="rId106" Type="http://schemas.openxmlformats.org/officeDocument/2006/relationships/tags" Target="../tags/tag419.xml"/><Relationship Id="rId105" Type="http://schemas.openxmlformats.org/officeDocument/2006/relationships/tags" Target="../tags/tag418.xml"/><Relationship Id="rId104" Type="http://schemas.openxmlformats.org/officeDocument/2006/relationships/tags" Target="../tags/tag417.xml"/><Relationship Id="rId103" Type="http://schemas.openxmlformats.org/officeDocument/2006/relationships/tags" Target="../tags/tag416.xml"/><Relationship Id="rId102" Type="http://schemas.openxmlformats.org/officeDocument/2006/relationships/tags" Target="../tags/tag415.xml"/><Relationship Id="rId101" Type="http://schemas.openxmlformats.org/officeDocument/2006/relationships/tags" Target="../tags/tag414.xml"/><Relationship Id="rId100" Type="http://schemas.openxmlformats.org/officeDocument/2006/relationships/tags" Target="../tags/tag413.xml"/><Relationship Id="rId10" Type="http://schemas.openxmlformats.org/officeDocument/2006/relationships/tags" Target="../tags/tag323.xml"/><Relationship Id="rId1" Type="http://schemas.openxmlformats.org/officeDocument/2006/relationships/tags" Target="../tags/tag3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468.xml"/><Relationship Id="rId8" Type="http://schemas.openxmlformats.org/officeDocument/2006/relationships/tags" Target="../tags/tag467.xml"/><Relationship Id="rId7" Type="http://schemas.openxmlformats.org/officeDocument/2006/relationships/tags" Target="../tags/tag466.xml"/><Relationship Id="rId6" Type="http://schemas.openxmlformats.org/officeDocument/2006/relationships/tags" Target="../tags/tag465.xml"/><Relationship Id="rId52" Type="http://schemas.openxmlformats.org/officeDocument/2006/relationships/notesSlide" Target="../notesSlides/notesSlide38.xml"/><Relationship Id="rId51" Type="http://schemas.openxmlformats.org/officeDocument/2006/relationships/slideLayout" Target="../slideLayouts/slideLayout3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" Type="http://schemas.openxmlformats.org/officeDocument/2006/relationships/tags" Target="../tags/tag472.xml"/><Relationship Id="rId12" Type="http://schemas.openxmlformats.org/officeDocument/2006/relationships/tags" Target="../tags/tag471.xml"/><Relationship Id="rId11" Type="http://schemas.openxmlformats.org/officeDocument/2006/relationships/tags" Target="../tags/tag470.xml"/><Relationship Id="rId10" Type="http://schemas.openxmlformats.org/officeDocument/2006/relationships/tags" Target="../tags/tag469.xml"/><Relationship Id="rId1" Type="http://schemas.openxmlformats.org/officeDocument/2006/relationships/tags" Target="../tags/tag460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518.xml"/><Relationship Id="rId8" Type="http://schemas.openxmlformats.org/officeDocument/2006/relationships/tags" Target="../tags/tag517.xml"/><Relationship Id="rId7" Type="http://schemas.openxmlformats.org/officeDocument/2006/relationships/tags" Target="../tags/tag516.xml"/><Relationship Id="rId6" Type="http://schemas.openxmlformats.org/officeDocument/2006/relationships/tags" Target="../tags/tag515.xml"/><Relationship Id="rId5" Type="http://schemas.openxmlformats.org/officeDocument/2006/relationships/tags" Target="../tags/tag514.xml"/><Relationship Id="rId4" Type="http://schemas.openxmlformats.org/officeDocument/2006/relationships/tags" Target="../tags/tag513.xml"/><Relationship Id="rId30" Type="http://schemas.openxmlformats.org/officeDocument/2006/relationships/notesSlide" Target="../notesSlides/notesSlide39.xml"/><Relationship Id="rId3" Type="http://schemas.openxmlformats.org/officeDocument/2006/relationships/tags" Target="../tags/tag512.xml"/><Relationship Id="rId29" Type="http://schemas.openxmlformats.org/officeDocument/2006/relationships/slideLayout" Target="../slideLayouts/slideLayout3.xml"/><Relationship Id="rId28" Type="http://schemas.openxmlformats.org/officeDocument/2006/relationships/tags" Target="../tags/tag537.xml"/><Relationship Id="rId27" Type="http://schemas.openxmlformats.org/officeDocument/2006/relationships/tags" Target="../tags/tag536.xml"/><Relationship Id="rId26" Type="http://schemas.openxmlformats.org/officeDocument/2006/relationships/tags" Target="../tags/tag535.xml"/><Relationship Id="rId25" Type="http://schemas.openxmlformats.org/officeDocument/2006/relationships/tags" Target="../tags/tag534.xml"/><Relationship Id="rId24" Type="http://schemas.openxmlformats.org/officeDocument/2006/relationships/tags" Target="../tags/tag533.xml"/><Relationship Id="rId23" Type="http://schemas.openxmlformats.org/officeDocument/2006/relationships/tags" Target="../tags/tag532.xml"/><Relationship Id="rId22" Type="http://schemas.openxmlformats.org/officeDocument/2006/relationships/tags" Target="../tags/tag531.xml"/><Relationship Id="rId21" Type="http://schemas.openxmlformats.org/officeDocument/2006/relationships/tags" Target="../tags/tag530.xml"/><Relationship Id="rId20" Type="http://schemas.openxmlformats.org/officeDocument/2006/relationships/tags" Target="../tags/tag529.xml"/><Relationship Id="rId2" Type="http://schemas.openxmlformats.org/officeDocument/2006/relationships/tags" Target="../tags/tag511.xml"/><Relationship Id="rId19" Type="http://schemas.openxmlformats.org/officeDocument/2006/relationships/tags" Target="../tags/tag528.xml"/><Relationship Id="rId18" Type="http://schemas.openxmlformats.org/officeDocument/2006/relationships/tags" Target="../tags/tag527.xml"/><Relationship Id="rId17" Type="http://schemas.openxmlformats.org/officeDocument/2006/relationships/tags" Target="../tags/tag526.xml"/><Relationship Id="rId16" Type="http://schemas.openxmlformats.org/officeDocument/2006/relationships/tags" Target="../tags/tag525.xml"/><Relationship Id="rId15" Type="http://schemas.openxmlformats.org/officeDocument/2006/relationships/tags" Target="../tags/tag524.xml"/><Relationship Id="rId14" Type="http://schemas.openxmlformats.org/officeDocument/2006/relationships/tags" Target="../tags/tag523.xml"/><Relationship Id="rId13" Type="http://schemas.openxmlformats.org/officeDocument/2006/relationships/tags" Target="../tags/tag522.xml"/><Relationship Id="rId12" Type="http://schemas.openxmlformats.org/officeDocument/2006/relationships/tags" Target="../tags/tag521.xml"/><Relationship Id="rId11" Type="http://schemas.openxmlformats.org/officeDocument/2006/relationships/tags" Target="../tags/tag520.xml"/><Relationship Id="rId10" Type="http://schemas.openxmlformats.org/officeDocument/2006/relationships/tags" Target="../tags/tag519.xml"/><Relationship Id="rId1" Type="http://schemas.openxmlformats.org/officeDocument/2006/relationships/tags" Target="../tags/tag510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0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44.xml"/><Relationship Id="rId6" Type="http://schemas.openxmlformats.org/officeDocument/2006/relationships/tags" Target="../tags/tag543.xml"/><Relationship Id="rId5" Type="http://schemas.openxmlformats.org/officeDocument/2006/relationships/tags" Target="../tags/tag542.xml"/><Relationship Id="rId4" Type="http://schemas.openxmlformats.org/officeDocument/2006/relationships/tags" Target="../tags/tag541.xml"/><Relationship Id="rId3" Type="http://schemas.openxmlformats.org/officeDocument/2006/relationships/tags" Target="../tags/tag540.xml"/><Relationship Id="rId2" Type="http://schemas.openxmlformats.org/officeDocument/2006/relationships/tags" Target="../tags/tag539.xml"/><Relationship Id="rId1" Type="http://schemas.openxmlformats.org/officeDocument/2006/relationships/tags" Target="../tags/tag5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553.xml"/><Relationship Id="rId8" Type="http://schemas.openxmlformats.org/officeDocument/2006/relationships/tags" Target="../tags/tag552.xml"/><Relationship Id="rId7" Type="http://schemas.openxmlformats.org/officeDocument/2006/relationships/tags" Target="../tags/tag551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9" Type="http://schemas.openxmlformats.org/officeDocument/2006/relationships/notesSlide" Target="../notesSlides/notesSlide42.xml"/><Relationship Id="rId48" Type="http://schemas.openxmlformats.org/officeDocument/2006/relationships/slideLayout" Target="../slideLayouts/slideLayout3.xml"/><Relationship Id="rId47" Type="http://schemas.openxmlformats.org/officeDocument/2006/relationships/tags" Target="../tags/tag591.xml"/><Relationship Id="rId46" Type="http://schemas.openxmlformats.org/officeDocument/2006/relationships/tags" Target="../tags/tag590.xml"/><Relationship Id="rId45" Type="http://schemas.openxmlformats.org/officeDocument/2006/relationships/tags" Target="../tags/tag589.xml"/><Relationship Id="rId44" Type="http://schemas.openxmlformats.org/officeDocument/2006/relationships/tags" Target="../tags/tag588.xml"/><Relationship Id="rId43" Type="http://schemas.openxmlformats.org/officeDocument/2006/relationships/tags" Target="../tags/tag587.xml"/><Relationship Id="rId42" Type="http://schemas.openxmlformats.org/officeDocument/2006/relationships/tags" Target="../tags/tag586.xml"/><Relationship Id="rId41" Type="http://schemas.openxmlformats.org/officeDocument/2006/relationships/tags" Target="../tags/tag585.xml"/><Relationship Id="rId40" Type="http://schemas.openxmlformats.org/officeDocument/2006/relationships/tags" Target="../tags/tag584.xml"/><Relationship Id="rId4" Type="http://schemas.openxmlformats.org/officeDocument/2006/relationships/tags" Target="../tags/tag548.xml"/><Relationship Id="rId39" Type="http://schemas.openxmlformats.org/officeDocument/2006/relationships/tags" Target="../tags/tag583.xml"/><Relationship Id="rId38" Type="http://schemas.openxmlformats.org/officeDocument/2006/relationships/tags" Target="../tags/tag582.xml"/><Relationship Id="rId37" Type="http://schemas.openxmlformats.org/officeDocument/2006/relationships/tags" Target="../tags/tag581.xml"/><Relationship Id="rId36" Type="http://schemas.openxmlformats.org/officeDocument/2006/relationships/tags" Target="../tags/tag580.xml"/><Relationship Id="rId35" Type="http://schemas.openxmlformats.org/officeDocument/2006/relationships/tags" Target="../tags/tag579.xml"/><Relationship Id="rId34" Type="http://schemas.openxmlformats.org/officeDocument/2006/relationships/tags" Target="../tags/tag578.xml"/><Relationship Id="rId33" Type="http://schemas.openxmlformats.org/officeDocument/2006/relationships/tags" Target="../tags/tag577.xml"/><Relationship Id="rId32" Type="http://schemas.openxmlformats.org/officeDocument/2006/relationships/tags" Target="../tags/tag576.xml"/><Relationship Id="rId31" Type="http://schemas.openxmlformats.org/officeDocument/2006/relationships/tags" Target="../tags/tag575.xml"/><Relationship Id="rId30" Type="http://schemas.openxmlformats.org/officeDocument/2006/relationships/tags" Target="../tags/tag574.xml"/><Relationship Id="rId3" Type="http://schemas.openxmlformats.org/officeDocument/2006/relationships/tags" Target="../tags/tag547.xml"/><Relationship Id="rId29" Type="http://schemas.openxmlformats.org/officeDocument/2006/relationships/tags" Target="../tags/tag573.xml"/><Relationship Id="rId28" Type="http://schemas.openxmlformats.org/officeDocument/2006/relationships/tags" Target="../tags/tag572.xml"/><Relationship Id="rId27" Type="http://schemas.openxmlformats.org/officeDocument/2006/relationships/tags" Target="../tags/tag571.xml"/><Relationship Id="rId26" Type="http://schemas.openxmlformats.org/officeDocument/2006/relationships/tags" Target="../tags/tag570.xml"/><Relationship Id="rId25" Type="http://schemas.openxmlformats.org/officeDocument/2006/relationships/tags" Target="../tags/tag569.xml"/><Relationship Id="rId24" Type="http://schemas.openxmlformats.org/officeDocument/2006/relationships/tags" Target="../tags/tag568.xml"/><Relationship Id="rId23" Type="http://schemas.openxmlformats.org/officeDocument/2006/relationships/tags" Target="../tags/tag567.xml"/><Relationship Id="rId22" Type="http://schemas.openxmlformats.org/officeDocument/2006/relationships/tags" Target="../tags/tag566.xml"/><Relationship Id="rId21" Type="http://schemas.openxmlformats.org/officeDocument/2006/relationships/tags" Target="../tags/tag565.xml"/><Relationship Id="rId20" Type="http://schemas.openxmlformats.org/officeDocument/2006/relationships/tags" Target="../tags/tag564.xml"/><Relationship Id="rId2" Type="http://schemas.openxmlformats.org/officeDocument/2006/relationships/tags" Target="../tags/tag546.xml"/><Relationship Id="rId19" Type="http://schemas.openxmlformats.org/officeDocument/2006/relationships/tags" Target="../tags/tag563.xml"/><Relationship Id="rId18" Type="http://schemas.openxmlformats.org/officeDocument/2006/relationships/tags" Target="../tags/tag562.xml"/><Relationship Id="rId17" Type="http://schemas.openxmlformats.org/officeDocument/2006/relationships/tags" Target="../tags/tag561.xml"/><Relationship Id="rId16" Type="http://schemas.openxmlformats.org/officeDocument/2006/relationships/tags" Target="../tags/tag560.xml"/><Relationship Id="rId15" Type="http://schemas.openxmlformats.org/officeDocument/2006/relationships/tags" Target="../tags/tag559.xml"/><Relationship Id="rId14" Type="http://schemas.openxmlformats.org/officeDocument/2006/relationships/tags" Target="../tags/tag558.xml"/><Relationship Id="rId13" Type="http://schemas.openxmlformats.org/officeDocument/2006/relationships/tags" Target="../tags/tag557.xml"/><Relationship Id="rId12" Type="http://schemas.openxmlformats.org/officeDocument/2006/relationships/tags" Target="../tags/tag556.xml"/><Relationship Id="rId11" Type="http://schemas.openxmlformats.org/officeDocument/2006/relationships/tags" Target="../tags/tag555.xml"/><Relationship Id="rId10" Type="http://schemas.openxmlformats.org/officeDocument/2006/relationships/tags" Target="../tags/tag554.xml"/><Relationship Id="rId1" Type="http://schemas.openxmlformats.org/officeDocument/2006/relationships/tags" Target="../tags/tag5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2.jpeg"/><Relationship Id="rId1" Type="http://schemas.openxmlformats.org/officeDocument/2006/relationships/tags" Target="../tags/tag592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tags" Target="../tags/tag597.xml"/><Relationship Id="rId4" Type="http://schemas.openxmlformats.org/officeDocument/2006/relationships/tags" Target="../tags/tag596.xml"/><Relationship Id="rId3" Type="http://schemas.openxmlformats.org/officeDocument/2006/relationships/tags" Target="../tags/tag595.xml"/><Relationship Id="rId2" Type="http://schemas.openxmlformats.org/officeDocument/2006/relationships/tags" Target="../tags/tag594.xml"/><Relationship Id="rId19" Type="http://schemas.openxmlformats.org/officeDocument/2006/relationships/notesSlide" Target="../notesSlides/notesSlide45.xml"/><Relationship Id="rId18" Type="http://schemas.openxmlformats.org/officeDocument/2006/relationships/slideLayout" Target="../slideLayouts/slideLayout3.xml"/><Relationship Id="rId17" Type="http://schemas.openxmlformats.org/officeDocument/2006/relationships/hyperlink" Target="&#25226;&#29233;&#20256;&#20986;&#21435;%20&#22242;&#38431;.MTS" TargetMode="External"/><Relationship Id="rId16" Type="http://schemas.openxmlformats.org/officeDocument/2006/relationships/tags" Target="../tags/tag606.xml"/><Relationship Id="rId15" Type="http://schemas.openxmlformats.org/officeDocument/2006/relationships/tags" Target="../tags/tag605.xml"/><Relationship Id="rId14" Type="http://schemas.openxmlformats.org/officeDocument/2006/relationships/tags" Target="../tags/tag604.xml"/><Relationship Id="rId13" Type="http://schemas.openxmlformats.org/officeDocument/2006/relationships/tags" Target="../tags/tag603.xml"/><Relationship Id="rId12" Type="http://schemas.openxmlformats.org/officeDocument/2006/relationships/image" Target="../media/image34.png"/><Relationship Id="rId11" Type="http://schemas.openxmlformats.org/officeDocument/2006/relationships/tags" Target="../tags/tag602.xml"/><Relationship Id="rId10" Type="http://schemas.openxmlformats.org/officeDocument/2006/relationships/image" Target="../media/image33.png"/><Relationship Id="rId1" Type="http://schemas.openxmlformats.org/officeDocument/2006/relationships/tags" Target="../tags/tag593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615.xml"/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tags" Target="../tags/tag611.xml"/><Relationship Id="rId4" Type="http://schemas.openxmlformats.org/officeDocument/2006/relationships/tags" Target="../tags/tag610.xml"/><Relationship Id="rId3" Type="http://schemas.openxmlformats.org/officeDocument/2006/relationships/tags" Target="../tags/tag609.xml"/><Relationship Id="rId2" Type="http://schemas.openxmlformats.org/officeDocument/2006/relationships/tags" Target="../tags/tag608.xml"/><Relationship Id="rId13" Type="http://schemas.openxmlformats.org/officeDocument/2006/relationships/notesSlide" Target="../notesSlides/notesSlide46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617.xml"/><Relationship Id="rId10" Type="http://schemas.openxmlformats.org/officeDocument/2006/relationships/tags" Target="../tags/tag616.xml"/><Relationship Id="rId1" Type="http://schemas.openxmlformats.org/officeDocument/2006/relationships/tags" Target="../tags/tag60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99" Type="http://schemas.openxmlformats.org/officeDocument/2006/relationships/tags" Target="../tags/tag125.xml"/><Relationship Id="rId98" Type="http://schemas.openxmlformats.org/officeDocument/2006/relationships/tags" Target="../tags/tag124.xml"/><Relationship Id="rId97" Type="http://schemas.openxmlformats.org/officeDocument/2006/relationships/tags" Target="../tags/tag123.xml"/><Relationship Id="rId96" Type="http://schemas.openxmlformats.org/officeDocument/2006/relationships/tags" Target="../tags/tag122.xml"/><Relationship Id="rId95" Type="http://schemas.openxmlformats.org/officeDocument/2006/relationships/tags" Target="../tags/tag121.xml"/><Relationship Id="rId94" Type="http://schemas.openxmlformats.org/officeDocument/2006/relationships/tags" Target="../tags/tag120.xml"/><Relationship Id="rId93" Type="http://schemas.openxmlformats.org/officeDocument/2006/relationships/tags" Target="../tags/tag119.xml"/><Relationship Id="rId92" Type="http://schemas.openxmlformats.org/officeDocument/2006/relationships/tags" Target="../tags/tag118.xml"/><Relationship Id="rId91" Type="http://schemas.openxmlformats.org/officeDocument/2006/relationships/tags" Target="../tags/tag117.xml"/><Relationship Id="rId90" Type="http://schemas.openxmlformats.org/officeDocument/2006/relationships/tags" Target="../tags/tag116.xml"/><Relationship Id="rId9" Type="http://schemas.openxmlformats.org/officeDocument/2006/relationships/tags" Target="../tags/tag35.xml"/><Relationship Id="rId89" Type="http://schemas.openxmlformats.org/officeDocument/2006/relationships/tags" Target="../tags/tag115.xml"/><Relationship Id="rId88" Type="http://schemas.openxmlformats.org/officeDocument/2006/relationships/tags" Target="../tags/tag114.xml"/><Relationship Id="rId87" Type="http://schemas.openxmlformats.org/officeDocument/2006/relationships/tags" Target="../tags/tag113.xml"/><Relationship Id="rId86" Type="http://schemas.openxmlformats.org/officeDocument/2006/relationships/tags" Target="../tags/tag112.xml"/><Relationship Id="rId85" Type="http://schemas.openxmlformats.org/officeDocument/2006/relationships/tags" Target="../tags/tag111.xml"/><Relationship Id="rId84" Type="http://schemas.openxmlformats.org/officeDocument/2006/relationships/tags" Target="../tags/tag110.xml"/><Relationship Id="rId83" Type="http://schemas.openxmlformats.org/officeDocument/2006/relationships/tags" Target="../tags/tag109.xml"/><Relationship Id="rId82" Type="http://schemas.openxmlformats.org/officeDocument/2006/relationships/tags" Target="../tags/tag108.xml"/><Relationship Id="rId81" Type="http://schemas.openxmlformats.org/officeDocument/2006/relationships/tags" Target="../tags/tag107.xml"/><Relationship Id="rId80" Type="http://schemas.openxmlformats.org/officeDocument/2006/relationships/tags" Target="../tags/tag106.xml"/><Relationship Id="rId8" Type="http://schemas.openxmlformats.org/officeDocument/2006/relationships/tags" Target="../tags/tag34.xml"/><Relationship Id="rId79" Type="http://schemas.openxmlformats.org/officeDocument/2006/relationships/tags" Target="../tags/tag105.xml"/><Relationship Id="rId78" Type="http://schemas.openxmlformats.org/officeDocument/2006/relationships/tags" Target="../tags/tag104.xml"/><Relationship Id="rId77" Type="http://schemas.openxmlformats.org/officeDocument/2006/relationships/tags" Target="../tags/tag103.xml"/><Relationship Id="rId76" Type="http://schemas.openxmlformats.org/officeDocument/2006/relationships/tags" Target="../tags/tag102.xml"/><Relationship Id="rId75" Type="http://schemas.openxmlformats.org/officeDocument/2006/relationships/tags" Target="../tags/tag101.xml"/><Relationship Id="rId74" Type="http://schemas.openxmlformats.org/officeDocument/2006/relationships/tags" Target="../tags/tag100.xml"/><Relationship Id="rId73" Type="http://schemas.openxmlformats.org/officeDocument/2006/relationships/tags" Target="../tags/tag99.xml"/><Relationship Id="rId72" Type="http://schemas.openxmlformats.org/officeDocument/2006/relationships/tags" Target="../tags/tag98.xml"/><Relationship Id="rId71" Type="http://schemas.openxmlformats.org/officeDocument/2006/relationships/tags" Target="../tags/tag97.xml"/><Relationship Id="rId70" Type="http://schemas.openxmlformats.org/officeDocument/2006/relationships/tags" Target="../tags/tag96.xml"/><Relationship Id="rId7" Type="http://schemas.openxmlformats.org/officeDocument/2006/relationships/tags" Target="../tags/tag33.xml"/><Relationship Id="rId69" Type="http://schemas.openxmlformats.org/officeDocument/2006/relationships/tags" Target="../tags/tag95.xml"/><Relationship Id="rId68" Type="http://schemas.openxmlformats.org/officeDocument/2006/relationships/tags" Target="../tags/tag94.xml"/><Relationship Id="rId67" Type="http://schemas.openxmlformats.org/officeDocument/2006/relationships/tags" Target="../tags/tag93.xml"/><Relationship Id="rId66" Type="http://schemas.openxmlformats.org/officeDocument/2006/relationships/tags" Target="../tags/tag92.xml"/><Relationship Id="rId65" Type="http://schemas.openxmlformats.org/officeDocument/2006/relationships/tags" Target="../tags/tag91.xml"/><Relationship Id="rId64" Type="http://schemas.openxmlformats.org/officeDocument/2006/relationships/tags" Target="../tags/tag90.xml"/><Relationship Id="rId63" Type="http://schemas.openxmlformats.org/officeDocument/2006/relationships/tags" Target="../tags/tag89.xml"/><Relationship Id="rId62" Type="http://schemas.openxmlformats.org/officeDocument/2006/relationships/tags" Target="../tags/tag88.xml"/><Relationship Id="rId61" Type="http://schemas.openxmlformats.org/officeDocument/2006/relationships/tags" Target="../tags/tag87.xml"/><Relationship Id="rId60" Type="http://schemas.openxmlformats.org/officeDocument/2006/relationships/tags" Target="../tags/tag86.xml"/><Relationship Id="rId6" Type="http://schemas.openxmlformats.org/officeDocument/2006/relationships/tags" Target="../tags/tag32.xml"/><Relationship Id="rId59" Type="http://schemas.openxmlformats.org/officeDocument/2006/relationships/tags" Target="../tags/tag85.xml"/><Relationship Id="rId58" Type="http://schemas.openxmlformats.org/officeDocument/2006/relationships/tags" Target="../tags/tag84.xml"/><Relationship Id="rId57" Type="http://schemas.openxmlformats.org/officeDocument/2006/relationships/tags" Target="../tags/tag83.xml"/><Relationship Id="rId56" Type="http://schemas.openxmlformats.org/officeDocument/2006/relationships/tags" Target="../tags/tag82.xml"/><Relationship Id="rId55" Type="http://schemas.openxmlformats.org/officeDocument/2006/relationships/tags" Target="../tags/tag81.xml"/><Relationship Id="rId54" Type="http://schemas.openxmlformats.org/officeDocument/2006/relationships/tags" Target="../tags/tag80.xml"/><Relationship Id="rId53" Type="http://schemas.openxmlformats.org/officeDocument/2006/relationships/tags" Target="../tags/tag79.xml"/><Relationship Id="rId52" Type="http://schemas.openxmlformats.org/officeDocument/2006/relationships/tags" Target="../tags/tag78.xml"/><Relationship Id="rId51" Type="http://schemas.openxmlformats.org/officeDocument/2006/relationships/tags" Target="../tags/tag77.xml"/><Relationship Id="rId50" Type="http://schemas.openxmlformats.org/officeDocument/2006/relationships/tags" Target="../tags/tag76.xml"/><Relationship Id="rId5" Type="http://schemas.openxmlformats.org/officeDocument/2006/relationships/tags" Target="../tags/tag31.xml"/><Relationship Id="rId49" Type="http://schemas.openxmlformats.org/officeDocument/2006/relationships/tags" Target="../tags/tag75.xml"/><Relationship Id="rId48" Type="http://schemas.openxmlformats.org/officeDocument/2006/relationships/tags" Target="../tags/tag74.xml"/><Relationship Id="rId47" Type="http://schemas.openxmlformats.org/officeDocument/2006/relationships/tags" Target="../tags/tag73.xml"/><Relationship Id="rId46" Type="http://schemas.openxmlformats.org/officeDocument/2006/relationships/tags" Target="../tags/tag72.xml"/><Relationship Id="rId45" Type="http://schemas.openxmlformats.org/officeDocument/2006/relationships/tags" Target="../tags/tag71.xml"/><Relationship Id="rId44" Type="http://schemas.openxmlformats.org/officeDocument/2006/relationships/tags" Target="../tags/tag70.xml"/><Relationship Id="rId43" Type="http://schemas.openxmlformats.org/officeDocument/2006/relationships/tags" Target="../tags/tag69.xml"/><Relationship Id="rId42" Type="http://schemas.openxmlformats.org/officeDocument/2006/relationships/tags" Target="../tags/tag68.xml"/><Relationship Id="rId41" Type="http://schemas.openxmlformats.org/officeDocument/2006/relationships/tags" Target="../tags/tag67.xml"/><Relationship Id="rId40" Type="http://schemas.openxmlformats.org/officeDocument/2006/relationships/tags" Target="../tags/tag66.xml"/><Relationship Id="rId4" Type="http://schemas.openxmlformats.org/officeDocument/2006/relationships/tags" Target="../tags/tag30.xml"/><Relationship Id="rId39" Type="http://schemas.openxmlformats.org/officeDocument/2006/relationships/tags" Target="../tags/tag65.xml"/><Relationship Id="rId38" Type="http://schemas.openxmlformats.org/officeDocument/2006/relationships/tags" Target="../tags/tag64.xml"/><Relationship Id="rId37" Type="http://schemas.openxmlformats.org/officeDocument/2006/relationships/tags" Target="../tags/tag63.xml"/><Relationship Id="rId36" Type="http://schemas.openxmlformats.org/officeDocument/2006/relationships/tags" Target="../tags/tag62.xml"/><Relationship Id="rId35" Type="http://schemas.openxmlformats.org/officeDocument/2006/relationships/tags" Target="../tags/tag61.xml"/><Relationship Id="rId34" Type="http://schemas.openxmlformats.org/officeDocument/2006/relationships/tags" Target="../tags/tag60.xml"/><Relationship Id="rId33" Type="http://schemas.openxmlformats.org/officeDocument/2006/relationships/tags" Target="../tags/tag59.xml"/><Relationship Id="rId32" Type="http://schemas.openxmlformats.org/officeDocument/2006/relationships/tags" Target="../tags/tag58.xml"/><Relationship Id="rId31" Type="http://schemas.openxmlformats.org/officeDocument/2006/relationships/tags" Target="../tags/tag57.xml"/><Relationship Id="rId30" Type="http://schemas.openxmlformats.org/officeDocument/2006/relationships/tags" Target="../tags/tag56.xml"/><Relationship Id="rId3" Type="http://schemas.openxmlformats.org/officeDocument/2006/relationships/tags" Target="../tags/tag29.xml"/><Relationship Id="rId29" Type="http://schemas.openxmlformats.org/officeDocument/2006/relationships/tags" Target="../tags/tag55.xml"/><Relationship Id="rId28" Type="http://schemas.openxmlformats.org/officeDocument/2006/relationships/tags" Target="../tags/tag54.xml"/><Relationship Id="rId27" Type="http://schemas.openxmlformats.org/officeDocument/2006/relationships/tags" Target="../tags/tag53.xml"/><Relationship Id="rId26" Type="http://schemas.openxmlformats.org/officeDocument/2006/relationships/tags" Target="../tags/tag52.xml"/><Relationship Id="rId25" Type="http://schemas.openxmlformats.org/officeDocument/2006/relationships/tags" Target="../tags/tag51.xml"/><Relationship Id="rId24" Type="http://schemas.openxmlformats.org/officeDocument/2006/relationships/tags" Target="../tags/tag50.xml"/><Relationship Id="rId23" Type="http://schemas.openxmlformats.org/officeDocument/2006/relationships/tags" Target="../tags/tag49.xml"/><Relationship Id="rId22" Type="http://schemas.openxmlformats.org/officeDocument/2006/relationships/tags" Target="../tags/tag48.xml"/><Relationship Id="rId21" Type="http://schemas.openxmlformats.org/officeDocument/2006/relationships/tags" Target="../tags/tag47.xml"/><Relationship Id="rId20" Type="http://schemas.openxmlformats.org/officeDocument/2006/relationships/tags" Target="../tags/tag46.xml"/><Relationship Id="rId2" Type="http://schemas.openxmlformats.org/officeDocument/2006/relationships/tags" Target="../tags/tag28.xml"/><Relationship Id="rId19" Type="http://schemas.openxmlformats.org/officeDocument/2006/relationships/tags" Target="../tags/tag45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0" Type="http://schemas.openxmlformats.org/officeDocument/2006/relationships/notesSlide" Target="../notesSlides/notesSlide6.xml"/><Relationship Id="rId15" Type="http://schemas.openxmlformats.org/officeDocument/2006/relationships/tags" Target="../tags/tag41.xml"/><Relationship Id="rId149" Type="http://schemas.openxmlformats.org/officeDocument/2006/relationships/slideLayout" Target="../slideLayouts/slideLayout3.xml"/><Relationship Id="rId148" Type="http://schemas.openxmlformats.org/officeDocument/2006/relationships/tags" Target="../tags/tag174.xml"/><Relationship Id="rId147" Type="http://schemas.openxmlformats.org/officeDocument/2006/relationships/tags" Target="../tags/tag173.xml"/><Relationship Id="rId146" Type="http://schemas.openxmlformats.org/officeDocument/2006/relationships/tags" Target="../tags/tag172.xml"/><Relationship Id="rId145" Type="http://schemas.openxmlformats.org/officeDocument/2006/relationships/tags" Target="../tags/tag171.xml"/><Relationship Id="rId144" Type="http://schemas.openxmlformats.org/officeDocument/2006/relationships/tags" Target="../tags/tag170.xml"/><Relationship Id="rId143" Type="http://schemas.openxmlformats.org/officeDocument/2006/relationships/tags" Target="../tags/tag169.xml"/><Relationship Id="rId142" Type="http://schemas.openxmlformats.org/officeDocument/2006/relationships/tags" Target="../tags/tag168.xml"/><Relationship Id="rId141" Type="http://schemas.openxmlformats.org/officeDocument/2006/relationships/tags" Target="../tags/tag167.xml"/><Relationship Id="rId140" Type="http://schemas.openxmlformats.org/officeDocument/2006/relationships/tags" Target="../tags/tag166.xml"/><Relationship Id="rId14" Type="http://schemas.openxmlformats.org/officeDocument/2006/relationships/tags" Target="../tags/tag40.xml"/><Relationship Id="rId139" Type="http://schemas.openxmlformats.org/officeDocument/2006/relationships/tags" Target="../tags/tag165.xml"/><Relationship Id="rId138" Type="http://schemas.openxmlformats.org/officeDocument/2006/relationships/tags" Target="../tags/tag164.xml"/><Relationship Id="rId137" Type="http://schemas.openxmlformats.org/officeDocument/2006/relationships/tags" Target="../tags/tag163.xml"/><Relationship Id="rId136" Type="http://schemas.openxmlformats.org/officeDocument/2006/relationships/tags" Target="../tags/tag162.xml"/><Relationship Id="rId135" Type="http://schemas.openxmlformats.org/officeDocument/2006/relationships/tags" Target="../tags/tag161.xml"/><Relationship Id="rId134" Type="http://schemas.openxmlformats.org/officeDocument/2006/relationships/tags" Target="../tags/tag160.xml"/><Relationship Id="rId133" Type="http://schemas.openxmlformats.org/officeDocument/2006/relationships/tags" Target="../tags/tag159.xml"/><Relationship Id="rId132" Type="http://schemas.openxmlformats.org/officeDocument/2006/relationships/tags" Target="../tags/tag158.xml"/><Relationship Id="rId131" Type="http://schemas.openxmlformats.org/officeDocument/2006/relationships/tags" Target="../tags/tag157.xml"/><Relationship Id="rId130" Type="http://schemas.openxmlformats.org/officeDocument/2006/relationships/tags" Target="../tags/tag156.xml"/><Relationship Id="rId13" Type="http://schemas.openxmlformats.org/officeDocument/2006/relationships/tags" Target="../tags/tag39.xml"/><Relationship Id="rId129" Type="http://schemas.openxmlformats.org/officeDocument/2006/relationships/tags" Target="../tags/tag155.xml"/><Relationship Id="rId128" Type="http://schemas.openxmlformats.org/officeDocument/2006/relationships/tags" Target="../tags/tag154.xml"/><Relationship Id="rId127" Type="http://schemas.openxmlformats.org/officeDocument/2006/relationships/tags" Target="../tags/tag153.xml"/><Relationship Id="rId126" Type="http://schemas.openxmlformats.org/officeDocument/2006/relationships/tags" Target="../tags/tag152.xml"/><Relationship Id="rId125" Type="http://schemas.openxmlformats.org/officeDocument/2006/relationships/tags" Target="../tags/tag151.xml"/><Relationship Id="rId124" Type="http://schemas.openxmlformats.org/officeDocument/2006/relationships/tags" Target="../tags/tag150.xml"/><Relationship Id="rId123" Type="http://schemas.openxmlformats.org/officeDocument/2006/relationships/tags" Target="../tags/tag149.xml"/><Relationship Id="rId122" Type="http://schemas.openxmlformats.org/officeDocument/2006/relationships/tags" Target="../tags/tag148.xml"/><Relationship Id="rId121" Type="http://schemas.openxmlformats.org/officeDocument/2006/relationships/tags" Target="../tags/tag147.xml"/><Relationship Id="rId120" Type="http://schemas.openxmlformats.org/officeDocument/2006/relationships/tags" Target="../tags/tag146.xml"/><Relationship Id="rId12" Type="http://schemas.openxmlformats.org/officeDocument/2006/relationships/tags" Target="../tags/tag38.xml"/><Relationship Id="rId119" Type="http://schemas.openxmlformats.org/officeDocument/2006/relationships/tags" Target="../tags/tag145.xml"/><Relationship Id="rId118" Type="http://schemas.openxmlformats.org/officeDocument/2006/relationships/tags" Target="../tags/tag144.xml"/><Relationship Id="rId117" Type="http://schemas.openxmlformats.org/officeDocument/2006/relationships/tags" Target="../tags/tag143.xml"/><Relationship Id="rId116" Type="http://schemas.openxmlformats.org/officeDocument/2006/relationships/tags" Target="../tags/tag142.xml"/><Relationship Id="rId115" Type="http://schemas.openxmlformats.org/officeDocument/2006/relationships/tags" Target="../tags/tag141.xml"/><Relationship Id="rId114" Type="http://schemas.openxmlformats.org/officeDocument/2006/relationships/tags" Target="../tags/tag140.xml"/><Relationship Id="rId113" Type="http://schemas.openxmlformats.org/officeDocument/2006/relationships/tags" Target="../tags/tag139.xml"/><Relationship Id="rId112" Type="http://schemas.openxmlformats.org/officeDocument/2006/relationships/tags" Target="../tags/tag138.xml"/><Relationship Id="rId111" Type="http://schemas.openxmlformats.org/officeDocument/2006/relationships/tags" Target="../tags/tag137.xml"/><Relationship Id="rId110" Type="http://schemas.openxmlformats.org/officeDocument/2006/relationships/tags" Target="../tags/tag136.xml"/><Relationship Id="rId11" Type="http://schemas.openxmlformats.org/officeDocument/2006/relationships/tags" Target="../tags/tag37.xml"/><Relationship Id="rId109" Type="http://schemas.openxmlformats.org/officeDocument/2006/relationships/tags" Target="../tags/tag135.xml"/><Relationship Id="rId108" Type="http://schemas.openxmlformats.org/officeDocument/2006/relationships/tags" Target="../tags/tag134.xml"/><Relationship Id="rId107" Type="http://schemas.openxmlformats.org/officeDocument/2006/relationships/tags" Target="../tags/tag133.xml"/><Relationship Id="rId106" Type="http://schemas.openxmlformats.org/officeDocument/2006/relationships/tags" Target="../tags/tag132.xml"/><Relationship Id="rId105" Type="http://schemas.openxmlformats.org/officeDocument/2006/relationships/tags" Target="../tags/tag131.xml"/><Relationship Id="rId104" Type="http://schemas.openxmlformats.org/officeDocument/2006/relationships/tags" Target="../tags/tag130.xml"/><Relationship Id="rId103" Type="http://schemas.openxmlformats.org/officeDocument/2006/relationships/tags" Target="../tags/tag129.xml"/><Relationship Id="rId102" Type="http://schemas.openxmlformats.org/officeDocument/2006/relationships/tags" Target="../tags/tag128.xml"/><Relationship Id="rId101" Type="http://schemas.openxmlformats.org/officeDocument/2006/relationships/tags" Target="../tags/tag127.xml"/><Relationship Id="rId100" Type="http://schemas.openxmlformats.org/officeDocument/2006/relationships/tags" Target="../tags/tag126.xml"/><Relationship Id="rId10" Type="http://schemas.openxmlformats.org/officeDocument/2006/relationships/tags" Target="../tags/tag36.xml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tags" Target="../tags/tag179.xml"/><Relationship Id="rId7" Type="http://schemas.openxmlformats.org/officeDocument/2006/relationships/image" Target="../media/image7.jpeg"/><Relationship Id="rId6" Type="http://schemas.openxmlformats.org/officeDocument/2006/relationships/tags" Target="../tags/tag178.xml"/><Relationship Id="rId5" Type="http://schemas.openxmlformats.org/officeDocument/2006/relationships/image" Target="../media/image6.jpeg"/><Relationship Id="rId4" Type="http://schemas.openxmlformats.org/officeDocument/2006/relationships/tags" Target="../tags/tag177.xml"/><Relationship Id="rId3" Type="http://schemas.openxmlformats.org/officeDocument/2006/relationships/hyperlink" Target="&#24494;&#31505;&#25171;&#20998;.mp4" TargetMode="External"/><Relationship Id="rId2" Type="http://schemas.openxmlformats.org/officeDocument/2006/relationships/tags" Target="../tags/tag176.xml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80.xml"/><Relationship Id="rId1" Type="http://schemas.openxmlformats.org/officeDocument/2006/relationships/tags" Target="../tags/tag17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194.xml"/><Relationship Id="rId14" Type="http://schemas.openxmlformats.org/officeDocument/2006/relationships/hyperlink" Target="..\&#24494;&#31505;&#25171;&#20998;.mp4" TargetMode="Externa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tags" Target="../tags/tag18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1" Type="http://schemas.openxmlformats.org/officeDocument/2006/relationships/hyperlink" Target="&#12304;&#35270;&#39057;&#12305;&#24515;&#28789;&#30701;&#29255;&#12298;&#24494;&#31505;&#30340;&#21147;&#37327;&#12299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3670" y="2572068"/>
            <a:ext cx="9144000" cy="2387600"/>
          </a:xfrm>
        </p:spPr>
        <p:txBody>
          <a:bodyPr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架起家园沟通的桥梁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1901202006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2655" y="1426210"/>
            <a:ext cx="7354570" cy="4631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939155" y="1249045"/>
            <a:ext cx="6757035" cy="4359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开学季，幼儿园门口再次上演生离死别的情景大剧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有撒娇活泼的小王子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有楚楚可怜的小公主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有多愁善感的富察皇后（家长）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有冷静理智的魏璎珞（老师）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告别的时间总是那么漫长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........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无论是新生老生，开学入园都是一个槛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一哭二闹三逃跑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035" y="1106170"/>
            <a:ext cx="3979545" cy="53066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041" y="1709739"/>
            <a:ext cx="10515600" cy="2852737"/>
          </a:xfrm>
        </p:spPr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微笑的作用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81496" y="2951975"/>
            <a:ext cx="3235286" cy="3253997"/>
          </a:xfrm>
          <a:prstGeom prst="ellipse">
            <a:avLst/>
          </a:prstGeom>
          <a:noFill/>
          <a:ln w="53975" cmpd="dbl">
            <a:solidFill>
              <a:srgbClr val="029676"/>
            </a:solidFill>
            <a:bevel/>
          </a:ln>
        </p:spPr>
        <p:txBody>
          <a:bodyPr anchor="ctr">
            <a:normAutofit/>
          </a:bodyPr>
          <a:p>
            <a:pPr algn="ctr"/>
            <a:endParaRPr lang="zh-CN" altLang="zh-CN" sz="8800">
              <a:solidFill>
                <a:sysClr val="window" lastClr="FFFFFF"/>
              </a:solidFill>
              <a:sym typeface="Arial" panose="020B0604020202090204" pitchFamily="34" charset="0"/>
            </a:endParaRPr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7138" y="2906767"/>
            <a:ext cx="1016582" cy="1021259"/>
          </a:xfrm>
          <a:prstGeom prst="ellipse">
            <a:avLst/>
          </a:prstGeom>
          <a:solidFill>
            <a:srgbClr val="549E39"/>
          </a:solidFill>
          <a:ln w="28575">
            <a:noFill/>
            <a:bevel/>
          </a:ln>
        </p:spPr>
        <p:txBody>
          <a:bodyPr anchor="ctr">
            <a:normAutofit fontScale="45000" lnSpcReduction="20000"/>
          </a:bodyPr>
          <a:p>
            <a:pPr algn="ctr"/>
            <a:endParaRPr lang="zh-CN" altLang="zh-CN" sz="8800">
              <a:solidFill>
                <a:sysClr val="window" lastClr="FFFFFF"/>
              </a:solidFill>
              <a:sym typeface="Arial" panose="020B0604020202090204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24084" y="4068351"/>
            <a:ext cx="1016582" cy="1021259"/>
          </a:xfrm>
          <a:prstGeom prst="ellipse">
            <a:avLst/>
          </a:prstGeom>
          <a:solidFill>
            <a:srgbClr val="DC9F0C"/>
          </a:solidFill>
          <a:ln w="28575">
            <a:noFill/>
            <a:bevel/>
          </a:ln>
        </p:spPr>
        <p:txBody>
          <a:bodyPr anchor="ctr">
            <a:normAutofit fontScale="45000" lnSpcReduction="20000"/>
          </a:bodyPr>
          <a:p>
            <a:pPr algn="ctr"/>
            <a:endParaRPr lang="zh-CN" altLang="zh-CN" sz="8800">
              <a:solidFill>
                <a:sysClr val="window" lastClr="FFFFFF"/>
              </a:solidFill>
              <a:sym typeface="Arial" panose="020B0604020202090204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49095" y="5287619"/>
            <a:ext cx="1016582" cy="1022819"/>
          </a:xfrm>
          <a:prstGeom prst="ellipse">
            <a:avLst/>
          </a:prstGeom>
          <a:solidFill>
            <a:srgbClr val="8AB833"/>
          </a:solidFill>
          <a:ln w="28575">
            <a:noFill/>
            <a:bevel/>
          </a:ln>
        </p:spPr>
        <p:txBody>
          <a:bodyPr anchor="ctr">
            <a:normAutofit fontScale="45000" lnSpcReduction="20000"/>
          </a:bodyPr>
          <a:p>
            <a:pPr algn="ctr"/>
            <a:endParaRPr lang="zh-CN" altLang="zh-CN" sz="8800">
              <a:solidFill>
                <a:sysClr val="window" lastClr="FFFFFF"/>
              </a:solidFill>
              <a:sym typeface="Arial" panose="020B0604020202090204" pitchFamily="34" charset="0"/>
            </a:endParaRPr>
          </a:p>
        </p:txBody>
      </p:sp>
      <p:grpSp>
        <p:nvGrpSpPr>
          <p:cNvPr id="19" name="Group 39"/>
          <p:cNvGrpSpPr/>
          <p:nvPr>
            <p:custDataLst>
              <p:tags r:id="rId5"/>
            </p:custDataLst>
          </p:nvPr>
        </p:nvGrpSpPr>
        <p:grpSpPr bwMode="auto">
          <a:xfrm>
            <a:off x="5615647" y="4280392"/>
            <a:ext cx="431892" cy="542593"/>
            <a:chOff x="0" y="0"/>
            <a:chExt cx="324452" cy="406813"/>
          </a:xfrm>
        </p:grpSpPr>
        <p:sp>
          <p:nvSpPr>
            <p:cNvPr id="20" name="Freeform 8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169713"/>
              <a:ext cx="324452" cy="134772"/>
            </a:xfrm>
            <a:custGeom>
              <a:avLst/>
              <a:gdLst>
                <a:gd name="T0" fmla="*/ 162226 w 98"/>
                <a:gd name="T1" fmla="*/ 53909 h 40"/>
                <a:gd name="T2" fmla="*/ 6621 w 98"/>
                <a:gd name="T3" fmla="*/ 0 h 40"/>
                <a:gd name="T4" fmla="*/ 0 w 98"/>
                <a:gd name="T5" fmla="*/ 16847 h 40"/>
                <a:gd name="T6" fmla="*/ 0 w 98"/>
                <a:gd name="T7" fmla="*/ 67386 h 40"/>
                <a:gd name="T8" fmla="*/ 162226 w 98"/>
                <a:gd name="T9" fmla="*/ 134772 h 40"/>
                <a:gd name="T10" fmla="*/ 324452 w 98"/>
                <a:gd name="T11" fmla="*/ 67386 h 40"/>
                <a:gd name="T12" fmla="*/ 324452 w 98"/>
                <a:gd name="T13" fmla="*/ 16847 h 40"/>
                <a:gd name="T14" fmla="*/ 317831 w 98"/>
                <a:gd name="T15" fmla="*/ 0 h 40"/>
                <a:gd name="T16" fmla="*/ 162226 w 98"/>
                <a:gd name="T17" fmla="*/ 53909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40"/>
                <a:gd name="T29" fmla="*/ 98 w 98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mpd="sng">
              <a:noFill/>
              <a:bevel/>
            </a:ln>
          </p:spPr>
          <p:txBody>
            <a:bodyPr>
              <a:normAutofit fontScale="30000" lnSpcReduction="20000"/>
            </a:bodyPr>
            <a:p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21" name="Freeform 8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274536"/>
              <a:ext cx="324452" cy="132277"/>
            </a:xfrm>
            <a:custGeom>
              <a:avLst/>
              <a:gdLst>
                <a:gd name="T0" fmla="*/ 162226 w 98"/>
                <a:gd name="T1" fmla="*/ 49604 h 40"/>
                <a:gd name="T2" fmla="*/ 6621 w 98"/>
                <a:gd name="T3" fmla="*/ 0 h 40"/>
                <a:gd name="T4" fmla="*/ 0 w 98"/>
                <a:gd name="T5" fmla="*/ 13228 h 40"/>
                <a:gd name="T6" fmla="*/ 0 w 98"/>
                <a:gd name="T7" fmla="*/ 62832 h 40"/>
                <a:gd name="T8" fmla="*/ 162226 w 98"/>
                <a:gd name="T9" fmla="*/ 132277 h 40"/>
                <a:gd name="T10" fmla="*/ 324452 w 98"/>
                <a:gd name="T11" fmla="*/ 62832 h 40"/>
                <a:gd name="T12" fmla="*/ 324452 w 98"/>
                <a:gd name="T13" fmla="*/ 13228 h 40"/>
                <a:gd name="T14" fmla="*/ 317831 w 98"/>
                <a:gd name="T15" fmla="*/ 0 h 40"/>
                <a:gd name="T16" fmla="*/ 162226 w 98"/>
                <a:gd name="T17" fmla="*/ 49604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40"/>
                <a:gd name="T29" fmla="*/ 98 w 98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p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22" name="Freeform 8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69882"/>
              <a:ext cx="324452" cy="137269"/>
            </a:xfrm>
            <a:custGeom>
              <a:avLst/>
              <a:gdLst>
                <a:gd name="T0" fmla="*/ 317831 w 98"/>
                <a:gd name="T1" fmla="*/ 0 h 41"/>
                <a:gd name="T2" fmla="*/ 162226 w 98"/>
                <a:gd name="T3" fmla="*/ 50220 h 41"/>
                <a:gd name="T4" fmla="*/ 6621 w 98"/>
                <a:gd name="T5" fmla="*/ 0 h 41"/>
                <a:gd name="T6" fmla="*/ 0 w 98"/>
                <a:gd name="T7" fmla="*/ 16740 h 41"/>
                <a:gd name="T8" fmla="*/ 0 w 98"/>
                <a:gd name="T9" fmla="*/ 66960 h 41"/>
                <a:gd name="T10" fmla="*/ 162226 w 98"/>
                <a:gd name="T11" fmla="*/ 137269 h 41"/>
                <a:gd name="T12" fmla="*/ 324452 w 98"/>
                <a:gd name="T13" fmla="*/ 66960 h 41"/>
                <a:gd name="T14" fmla="*/ 324452 w 98"/>
                <a:gd name="T15" fmla="*/ 16740 h 41"/>
                <a:gd name="T16" fmla="*/ 317831 w 98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41"/>
                <a:gd name="T29" fmla="*/ 98 w 98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mpd="sng">
              <a:noFill/>
              <a:bevel/>
            </a:ln>
          </p:spPr>
          <p:txBody>
            <a:bodyPr>
              <a:normAutofit fontScale="30000" lnSpcReduction="20000"/>
            </a:bodyPr>
            <a:p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23" name="Oval 8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91" y="0"/>
              <a:ext cx="316965" cy="107319"/>
            </a:xfrm>
            <a:prstGeom prst="ellipse">
              <a:avLst/>
            </a:prstGeom>
            <a:solidFill>
              <a:sysClr val="window" lastClr="FFFFFF"/>
            </a:solidFill>
            <a:ln w="9525">
              <a:noFill/>
              <a:bevel/>
            </a:ln>
          </p:spPr>
          <p:txBody>
            <a:bodyPr>
              <a:normAutofit fontScale="25000" lnSpcReduction="20000"/>
            </a:bodyPr>
            <a:p>
              <a:endParaRPr lang="zh-CN" altLang="zh-CN">
                <a:sym typeface="Arial" panose="020B0604020202090204" pitchFamily="34" charset="0"/>
              </a:endParaRPr>
            </a:p>
          </p:txBody>
        </p:sp>
      </p:grpSp>
      <p:sp>
        <p:nvSpPr>
          <p:cNvPr id="25" name="Freeform 104"/>
          <p:cNvSpPr>
            <a:spLocks noEditPoints="1" noChangeArrowheads="1"/>
          </p:cNvSpPr>
          <p:nvPr>
            <p:custDataLst>
              <p:tags r:id="rId10"/>
            </p:custDataLst>
          </p:nvPr>
        </p:nvSpPr>
        <p:spPr bwMode="auto">
          <a:xfrm>
            <a:off x="5160369" y="5521495"/>
            <a:ext cx="531679" cy="525442"/>
          </a:xfrm>
          <a:custGeom>
            <a:avLst/>
            <a:gdLst>
              <a:gd name="T0" fmla="*/ 239091 w 120"/>
              <a:gd name="T1" fmla="*/ 158683 h 118"/>
              <a:gd name="T2" fmla="*/ 212024 w 120"/>
              <a:gd name="T3" fmla="*/ 40804 h 118"/>
              <a:gd name="T4" fmla="*/ 94734 w 120"/>
              <a:gd name="T5" fmla="*/ 9068 h 118"/>
              <a:gd name="T6" fmla="*/ 162401 w 120"/>
              <a:gd name="T7" fmla="*/ 77075 h 118"/>
              <a:gd name="T8" fmla="*/ 144357 w 120"/>
              <a:gd name="T9" fmla="*/ 145082 h 118"/>
              <a:gd name="T10" fmla="*/ 76690 w 120"/>
              <a:gd name="T11" fmla="*/ 163217 h 118"/>
              <a:gd name="T12" fmla="*/ 9022 w 120"/>
              <a:gd name="T13" fmla="*/ 95210 h 118"/>
              <a:gd name="T14" fmla="*/ 40600 w 120"/>
              <a:gd name="T15" fmla="*/ 213088 h 118"/>
              <a:gd name="T16" fmla="*/ 162401 w 120"/>
              <a:gd name="T17" fmla="*/ 240291 h 118"/>
              <a:gd name="T18" fmla="*/ 162401 w 120"/>
              <a:gd name="T19" fmla="*/ 240291 h 118"/>
              <a:gd name="T20" fmla="*/ 442093 w 120"/>
              <a:gd name="T21" fmla="*/ 521387 h 118"/>
              <a:gd name="T22" fmla="*/ 482693 w 120"/>
              <a:gd name="T23" fmla="*/ 534988 h 118"/>
              <a:gd name="T24" fmla="*/ 518782 w 120"/>
              <a:gd name="T25" fmla="*/ 521387 h 118"/>
              <a:gd name="T26" fmla="*/ 518782 w 120"/>
              <a:gd name="T27" fmla="*/ 439778 h 118"/>
              <a:gd name="T28" fmla="*/ 239091 w 120"/>
              <a:gd name="T29" fmla="*/ 158683 h 118"/>
              <a:gd name="T30" fmla="*/ 487204 w 120"/>
              <a:gd name="T31" fmla="*/ 512319 h 118"/>
              <a:gd name="T32" fmla="*/ 464648 w 120"/>
              <a:gd name="T33" fmla="*/ 489650 h 118"/>
              <a:gd name="T34" fmla="*/ 487204 w 120"/>
              <a:gd name="T35" fmla="*/ 466981 h 118"/>
              <a:gd name="T36" fmla="*/ 509760 w 120"/>
              <a:gd name="T37" fmla="*/ 489650 h 118"/>
              <a:gd name="T38" fmla="*/ 487204 w 120"/>
              <a:gd name="T39" fmla="*/ 512319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ysClr val="window" lastClr="FFFFFF"/>
          </a:solidFill>
          <a:ln w="9525" cmpd="sng">
            <a:noFill/>
            <a:bevel/>
          </a:ln>
        </p:spPr>
        <p:txBody>
          <a:bodyPr>
            <a:normAutofit/>
          </a:bodyPr>
          <a:p>
            <a:endParaRPr lang="zh-CN" altLang="en-US">
              <a:sym typeface="Arial" panose="020B0604020202090204" pitchFamily="34" charset="0"/>
            </a:endParaRPr>
          </a:p>
        </p:txBody>
      </p:sp>
      <p:grpSp>
        <p:nvGrpSpPr>
          <p:cNvPr id="26" name="Group 46"/>
          <p:cNvGrpSpPr/>
          <p:nvPr>
            <p:custDataLst>
              <p:tags r:id="rId11"/>
            </p:custDataLst>
          </p:nvPr>
        </p:nvGrpSpPr>
        <p:grpSpPr bwMode="auto">
          <a:xfrm>
            <a:off x="5147895" y="3070473"/>
            <a:ext cx="544152" cy="618993"/>
            <a:chOff x="0" y="0"/>
            <a:chExt cx="361887" cy="411804"/>
          </a:xfrm>
        </p:grpSpPr>
        <p:sp>
          <p:nvSpPr>
            <p:cNvPr id="27" name="Freeform 68"/>
            <p:cNvSpPr>
              <a:spLocks noEditPoints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164722" cy="299494"/>
            </a:xfrm>
            <a:custGeom>
              <a:avLst/>
              <a:gdLst>
                <a:gd name="T0" fmla="*/ 164722 w 50"/>
                <a:gd name="T1" fmla="*/ 276200 h 90"/>
                <a:gd name="T2" fmla="*/ 164722 w 50"/>
                <a:gd name="T3" fmla="*/ 23294 h 90"/>
                <a:gd name="T4" fmla="*/ 144955 w 50"/>
                <a:gd name="T5" fmla="*/ 0 h 90"/>
                <a:gd name="T6" fmla="*/ 19767 w 50"/>
                <a:gd name="T7" fmla="*/ 0 h 90"/>
                <a:gd name="T8" fmla="*/ 0 w 50"/>
                <a:gd name="T9" fmla="*/ 23294 h 90"/>
                <a:gd name="T10" fmla="*/ 0 w 50"/>
                <a:gd name="T11" fmla="*/ 276200 h 90"/>
                <a:gd name="T12" fmla="*/ 19767 w 50"/>
                <a:gd name="T13" fmla="*/ 299494 h 90"/>
                <a:gd name="T14" fmla="*/ 144955 w 50"/>
                <a:gd name="T15" fmla="*/ 299494 h 90"/>
                <a:gd name="T16" fmla="*/ 164722 w 50"/>
                <a:gd name="T17" fmla="*/ 276200 h 90"/>
                <a:gd name="T18" fmla="*/ 128483 w 50"/>
                <a:gd name="T19" fmla="*/ 16639 h 90"/>
                <a:gd name="T20" fmla="*/ 135072 w 50"/>
                <a:gd name="T21" fmla="*/ 19966 h 90"/>
                <a:gd name="T22" fmla="*/ 128483 w 50"/>
                <a:gd name="T23" fmla="*/ 26622 h 90"/>
                <a:gd name="T24" fmla="*/ 125189 w 50"/>
                <a:gd name="T25" fmla="*/ 19966 h 90"/>
                <a:gd name="T26" fmla="*/ 128483 w 50"/>
                <a:gd name="T27" fmla="*/ 16639 h 90"/>
                <a:gd name="T28" fmla="*/ 52711 w 50"/>
                <a:gd name="T29" fmla="*/ 16639 h 90"/>
                <a:gd name="T30" fmla="*/ 112011 w 50"/>
                <a:gd name="T31" fmla="*/ 16639 h 90"/>
                <a:gd name="T32" fmla="*/ 112011 w 50"/>
                <a:gd name="T33" fmla="*/ 23294 h 90"/>
                <a:gd name="T34" fmla="*/ 52711 w 50"/>
                <a:gd name="T35" fmla="*/ 23294 h 90"/>
                <a:gd name="T36" fmla="*/ 52711 w 50"/>
                <a:gd name="T37" fmla="*/ 16639 h 90"/>
                <a:gd name="T38" fmla="*/ 16472 w 50"/>
                <a:gd name="T39" fmla="*/ 229612 h 90"/>
                <a:gd name="T40" fmla="*/ 16472 w 50"/>
                <a:gd name="T41" fmla="*/ 36605 h 90"/>
                <a:gd name="T42" fmla="*/ 148250 w 50"/>
                <a:gd name="T43" fmla="*/ 36605 h 90"/>
                <a:gd name="T44" fmla="*/ 148250 w 50"/>
                <a:gd name="T45" fmla="*/ 229612 h 90"/>
                <a:gd name="T46" fmla="*/ 16472 w 50"/>
                <a:gd name="T47" fmla="*/ 229612 h 90"/>
                <a:gd name="T48" fmla="*/ 82361 w 50"/>
                <a:gd name="T49" fmla="*/ 276200 h 90"/>
                <a:gd name="T50" fmla="*/ 69183 w 50"/>
                <a:gd name="T51" fmla="*/ 262889 h 90"/>
                <a:gd name="T52" fmla="*/ 82361 w 50"/>
                <a:gd name="T53" fmla="*/ 249578 h 90"/>
                <a:gd name="T54" fmla="*/ 95539 w 50"/>
                <a:gd name="T55" fmla="*/ 262889 h 90"/>
                <a:gd name="T56" fmla="*/ 82361 w 50"/>
                <a:gd name="T57" fmla="*/ 276200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"/>
                <a:gd name="T88" fmla="*/ 0 h 90"/>
                <a:gd name="T89" fmla="*/ 50 w 50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mpd="sng">
              <a:noFill/>
              <a:bevel/>
            </a:ln>
          </p:spPr>
          <p:txBody>
            <a:bodyPr>
              <a:normAutofit/>
            </a:bodyPr>
            <a:p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28" name="Freeform 69"/>
            <p:cNvSpPr>
              <a:spLocks noEditPoints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2174" y="112310"/>
              <a:ext cx="169713" cy="299494"/>
            </a:xfrm>
            <a:custGeom>
              <a:avLst/>
              <a:gdLst>
                <a:gd name="T0" fmla="*/ 146419 w 51"/>
                <a:gd name="T1" fmla="*/ 0 h 90"/>
                <a:gd name="T2" fmla="*/ 23294 w 51"/>
                <a:gd name="T3" fmla="*/ 0 h 90"/>
                <a:gd name="T4" fmla="*/ 0 w 51"/>
                <a:gd name="T5" fmla="*/ 23294 h 90"/>
                <a:gd name="T6" fmla="*/ 0 w 51"/>
                <a:gd name="T7" fmla="*/ 276200 h 90"/>
                <a:gd name="T8" fmla="*/ 23294 w 51"/>
                <a:gd name="T9" fmla="*/ 299494 h 90"/>
                <a:gd name="T10" fmla="*/ 146419 w 51"/>
                <a:gd name="T11" fmla="*/ 299494 h 90"/>
                <a:gd name="T12" fmla="*/ 169713 w 51"/>
                <a:gd name="T13" fmla="*/ 276200 h 90"/>
                <a:gd name="T14" fmla="*/ 169713 w 51"/>
                <a:gd name="T15" fmla="*/ 23294 h 90"/>
                <a:gd name="T16" fmla="*/ 146419 w 51"/>
                <a:gd name="T17" fmla="*/ 0 h 90"/>
                <a:gd name="T18" fmla="*/ 133108 w 51"/>
                <a:gd name="T19" fmla="*/ 16639 h 90"/>
                <a:gd name="T20" fmla="*/ 139764 w 51"/>
                <a:gd name="T21" fmla="*/ 19966 h 90"/>
                <a:gd name="T22" fmla="*/ 133108 w 51"/>
                <a:gd name="T23" fmla="*/ 26622 h 90"/>
                <a:gd name="T24" fmla="*/ 126453 w 51"/>
                <a:gd name="T25" fmla="*/ 19966 h 90"/>
                <a:gd name="T26" fmla="*/ 133108 w 51"/>
                <a:gd name="T27" fmla="*/ 16639 h 90"/>
                <a:gd name="T28" fmla="*/ 56571 w 51"/>
                <a:gd name="T29" fmla="*/ 16639 h 90"/>
                <a:gd name="T30" fmla="*/ 113142 w 51"/>
                <a:gd name="T31" fmla="*/ 16639 h 90"/>
                <a:gd name="T32" fmla="*/ 113142 w 51"/>
                <a:gd name="T33" fmla="*/ 23294 h 90"/>
                <a:gd name="T34" fmla="*/ 56571 w 51"/>
                <a:gd name="T35" fmla="*/ 23294 h 90"/>
                <a:gd name="T36" fmla="*/ 56571 w 51"/>
                <a:gd name="T37" fmla="*/ 16639 h 90"/>
                <a:gd name="T38" fmla="*/ 86520 w 51"/>
                <a:gd name="T39" fmla="*/ 276200 h 90"/>
                <a:gd name="T40" fmla="*/ 69882 w 51"/>
                <a:gd name="T41" fmla="*/ 262889 h 90"/>
                <a:gd name="T42" fmla="*/ 86520 w 51"/>
                <a:gd name="T43" fmla="*/ 249578 h 90"/>
                <a:gd name="T44" fmla="*/ 99831 w 51"/>
                <a:gd name="T45" fmla="*/ 262889 h 90"/>
                <a:gd name="T46" fmla="*/ 86520 w 51"/>
                <a:gd name="T47" fmla="*/ 276200 h 90"/>
                <a:gd name="T48" fmla="*/ 153074 w 51"/>
                <a:gd name="T49" fmla="*/ 229612 h 90"/>
                <a:gd name="T50" fmla="*/ 16639 w 51"/>
                <a:gd name="T51" fmla="*/ 229612 h 90"/>
                <a:gd name="T52" fmla="*/ 16639 w 51"/>
                <a:gd name="T53" fmla="*/ 36605 h 90"/>
                <a:gd name="T54" fmla="*/ 153074 w 51"/>
                <a:gd name="T55" fmla="*/ 36605 h 90"/>
                <a:gd name="T56" fmla="*/ 153074 w 51"/>
                <a:gd name="T57" fmla="*/ 229612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90"/>
                <a:gd name="T89" fmla="*/ 51 w 51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solidFill>
              <a:sysClr val="window" lastClr="FFFFFF"/>
            </a:solidFill>
            <a:ln w="9525" cmpd="sng">
              <a:noFill/>
              <a:bevel/>
            </a:ln>
          </p:spPr>
          <p:txBody>
            <a:bodyPr>
              <a:normAutofit/>
            </a:bodyPr>
            <a:p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29" name="Freeform 7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9696" y="17470"/>
              <a:ext cx="99831" cy="82362"/>
            </a:xfrm>
            <a:custGeom>
              <a:avLst/>
              <a:gdLst>
                <a:gd name="T0" fmla="*/ 79865 w 40"/>
                <a:gd name="T1" fmla="*/ 82362 h 33"/>
                <a:gd name="T2" fmla="*/ 99831 w 40"/>
                <a:gd name="T3" fmla="*/ 82362 h 33"/>
                <a:gd name="T4" fmla="*/ 99831 w 40"/>
                <a:gd name="T5" fmla="*/ 19967 h 33"/>
                <a:gd name="T6" fmla="*/ 99831 w 40"/>
                <a:gd name="T7" fmla="*/ 0 h 33"/>
                <a:gd name="T8" fmla="*/ 79865 w 40"/>
                <a:gd name="T9" fmla="*/ 0 h 33"/>
                <a:gd name="T10" fmla="*/ 0 w 40"/>
                <a:gd name="T11" fmla="*/ 0 h 33"/>
                <a:gd name="T12" fmla="*/ 0 w 40"/>
                <a:gd name="T13" fmla="*/ 19967 h 33"/>
                <a:gd name="T14" fmla="*/ 79865 w 40"/>
                <a:gd name="T15" fmla="*/ 19967 h 33"/>
                <a:gd name="T16" fmla="*/ 79865 w 40"/>
                <a:gd name="T17" fmla="*/ 82362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3"/>
                <a:gd name="T29" fmla="*/ 40 w 40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ysClr val="window" lastClr="FF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p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30" name="Freeform 7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9848" y="316964"/>
              <a:ext cx="82362" cy="82362"/>
            </a:xfrm>
            <a:custGeom>
              <a:avLst/>
              <a:gdLst>
                <a:gd name="T0" fmla="*/ 19967 w 33"/>
                <a:gd name="T1" fmla="*/ 0 h 33"/>
                <a:gd name="T2" fmla="*/ 0 w 33"/>
                <a:gd name="T3" fmla="*/ 0 h 33"/>
                <a:gd name="T4" fmla="*/ 0 w 33"/>
                <a:gd name="T5" fmla="*/ 62395 h 33"/>
                <a:gd name="T6" fmla="*/ 0 w 33"/>
                <a:gd name="T7" fmla="*/ 82362 h 33"/>
                <a:gd name="T8" fmla="*/ 19967 w 33"/>
                <a:gd name="T9" fmla="*/ 82362 h 33"/>
                <a:gd name="T10" fmla="*/ 82362 w 33"/>
                <a:gd name="T11" fmla="*/ 82362 h 33"/>
                <a:gd name="T12" fmla="*/ 82362 w 33"/>
                <a:gd name="T13" fmla="*/ 62395 h 33"/>
                <a:gd name="T14" fmla="*/ 19967 w 33"/>
                <a:gd name="T15" fmla="*/ 62395 h 33"/>
                <a:gd name="T16" fmla="*/ 19967 w 33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3"/>
                <a:gd name="T29" fmla="*/ 33 w 33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p>
              <a:endParaRPr lang="zh-CN" altLang="en-US">
                <a:sym typeface="Arial" panose="020B0604020202090204" pitchFamily="34" charset="0"/>
              </a:endParaRPr>
            </a:p>
          </p:txBody>
        </p:sp>
      </p:grpSp>
      <p:sp>
        <p:nvSpPr>
          <p:cNvPr id="46" name="矩形 45"/>
          <p:cNvSpPr/>
          <p:nvPr>
            <p:custDataLst>
              <p:tags r:id="rId16"/>
            </p:custDataLst>
          </p:nvPr>
        </p:nvSpPr>
        <p:spPr>
          <a:xfrm>
            <a:off x="5935272" y="3009025"/>
            <a:ext cx="3258537" cy="790576"/>
          </a:xfrm>
          <a:prstGeom prst="rect">
            <a:avLst/>
          </a:prstGeom>
        </p:spPr>
        <p:txBody>
          <a:bodyPr wrap="square">
            <a:normAutofit/>
          </a:bodyPr>
          <a:p>
            <a:r>
              <a:rPr lang="zh-CN" altLang="da-DK" sz="2800" b="1" dirty="0">
                <a:solidFill>
                  <a:srgbClr val="FF0000"/>
                </a:solidFill>
                <a:sym typeface="Arial" panose="020B0604020202090204" pitchFamily="34" charset="0"/>
              </a:rPr>
              <a:t>可以传递</a:t>
            </a:r>
            <a:endParaRPr lang="zh-CN" altLang="da-DK" sz="2800" b="1" dirty="0">
              <a:solidFill>
                <a:srgbClr val="FF0000"/>
              </a:solidFill>
              <a:sym typeface="Arial" panose="020B0604020202090204" pitchFamily="34" charset="0"/>
            </a:endParaRPr>
          </a:p>
        </p:txBody>
      </p:sp>
      <p:sp>
        <p:nvSpPr>
          <p:cNvPr id="47" name="矩形 46"/>
          <p:cNvSpPr/>
          <p:nvPr>
            <p:custDataLst>
              <p:tags r:id="rId17"/>
            </p:custDataLst>
          </p:nvPr>
        </p:nvSpPr>
        <p:spPr>
          <a:xfrm>
            <a:off x="6350697" y="4183692"/>
            <a:ext cx="3258537" cy="790576"/>
          </a:xfrm>
          <a:prstGeom prst="rect">
            <a:avLst/>
          </a:prstGeom>
        </p:spPr>
        <p:txBody>
          <a:bodyPr wrap="square">
            <a:normAutofit/>
          </a:bodyPr>
          <a:p>
            <a:r>
              <a:rPr lang="zh-CN" altLang="da-DK" sz="2800" b="1" dirty="0">
                <a:solidFill>
                  <a:srgbClr val="FF0000"/>
                </a:solidFill>
                <a:sym typeface="Arial" panose="020B0604020202090204" pitchFamily="34" charset="0"/>
              </a:rPr>
              <a:t>可以感染</a:t>
            </a:r>
            <a:endParaRPr lang="zh-CN" altLang="da-DK" sz="2800" b="1" dirty="0">
              <a:solidFill>
                <a:srgbClr val="FF0000"/>
              </a:solidFill>
              <a:sym typeface="Arial" panose="020B0604020202090204" pitchFamily="34" charset="0"/>
            </a:endParaRPr>
          </a:p>
        </p:txBody>
      </p:sp>
      <p:sp>
        <p:nvSpPr>
          <p:cNvPr id="48" name="矩形 47"/>
          <p:cNvSpPr/>
          <p:nvPr>
            <p:custDataLst>
              <p:tags r:id="rId18"/>
            </p:custDataLst>
          </p:nvPr>
        </p:nvSpPr>
        <p:spPr>
          <a:xfrm>
            <a:off x="5935272" y="5402037"/>
            <a:ext cx="3258537" cy="790576"/>
          </a:xfrm>
          <a:prstGeom prst="rect">
            <a:avLst/>
          </a:prstGeom>
        </p:spPr>
        <p:txBody>
          <a:bodyPr wrap="square">
            <a:normAutofit/>
          </a:bodyPr>
          <a:p>
            <a:r>
              <a:rPr lang="zh-CN" altLang="da-DK" sz="2800" b="1" dirty="0">
                <a:solidFill>
                  <a:srgbClr val="FF0000"/>
                </a:solidFill>
                <a:sym typeface="Arial" panose="020B0604020202090204" pitchFamily="34" charset="0"/>
              </a:rPr>
              <a:t>持续漫延</a:t>
            </a:r>
            <a:endParaRPr lang="zh-CN" altLang="da-DK" sz="2800" b="1" dirty="0">
              <a:solidFill>
                <a:srgbClr val="FF0000"/>
              </a:solidFill>
              <a:sym typeface="Arial" panose="020B060402020209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96005" y="1118870"/>
            <a:ext cx="6551930" cy="1022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i="1">
                <a:latin typeface="微软雅黑" panose="020B0503020204020204" charset="-122"/>
                <a:ea typeface="微软雅黑" panose="020B0503020204020204" charset="-122"/>
              </a:rPr>
              <a:t>我们来体验微笑的力量！</a:t>
            </a:r>
            <a:endParaRPr lang="zh-CN" altLang="en-US" sz="2800" b="1" i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 l="20861"/>
          <a:stretch>
            <a:fillRect/>
          </a:stretch>
        </p:blipFill>
        <p:spPr>
          <a:xfrm>
            <a:off x="8116570" y="2261235"/>
            <a:ext cx="3439795" cy="326009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/>
      <p:bldP spid="3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1176" y="1762444"/>
            <a:ext cx="10515600" cy="2852737"/>
          </a:xfrm>
        </p:spPr>
        <p:txBody>
          <a:bodyPr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让</a:t>
            </a: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微笑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成为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悠久幼儿园的一张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名片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89570" y="1506220"/>
            <a:ext cx="3810000" cy="4962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5320" y="83185"/>
            <a:ext cx="3443605" cy="759460"/>
          </a:xfrm>
        </p:spPr>
        <p:txBody>
          <a:bodyPr/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、快捷服务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240" y="1750695"/>
            <a:ext cx="1026096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一、职责明确，流程清晰。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3200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二、在工作中注意设置时间节点。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6870" y="144145"/>
            <a:ext cx="5090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如何做到快捷服务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8215" y="1036955"/>
            <a:ext cx="916876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入园前：</a:t>
            </a:r>
            <a:b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、提前建立信任（新生家访、新生家长会）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入园时：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、安慰家长离开，特殊家长单独带到办公室沟通，上午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9:00-10:00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特殊家长、幼儿电话简短报平安。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、中午电话或者微信拍摄照片、小视频单发到家长。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、下午以短信微信的方式再次传达孩子状态给家长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离园时：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、提前告知家长准时准点接送，不允许提前或者推后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、通过离园便条简短书写孩子今天的状况（特殊的留下座谈或者电话语音）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8370" y="3592195"/>
            <a:ext cx="2857500" cy="2281555"/>
          </a:xfrm>
          <a:prstGeom prst="ellipse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125" y="-201930"/>
            <a:ext cx="5384800" cy="986790"/>
          </a:xfrm>
        </p:spPr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最需要关注的快捷服务点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7265" y="1682750"/>
            <a:ext cx="1132268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/>
                </a:solidFill>
              </a:rPr>
              <a:t>1</a:t>
            </a:r>
            <a:r>
              <a:rPr lang="zh-CN" altLang="en-US" sz="2400" b="1">
                <a:solidFill>
                  <a:schemeClr val="tx1"/>
                </a:solidFill>
              </a:rPr>
              <a:t>、孩子在园生病、出现安全事故的时候</a:t>
            </a:r>
            <a:endParaRPr lang="zh-CN" altLang="en-US" sz="2400" b="1">
              <a:solidFill>
                <a:schemeClr val="tx1"/>
              </a:solidFill>
            </a:endParaRPr>
          </a:p>
          <a:p>
            <a:endParaRPr lang="zh-CN" altLang="en-US" sz="2400" b="1">
              <a:solidFill>
                <a:schemeClr val="tx1"/>
              </a:solidFill>
            </a:endParaRPr>
          </a:p>
          <a:p>
            <a:r>
              <a:rPr lang="en-US" altLang="zh-CN" sz="2400" b="1">
                <a:solidFill>
                  <a:schemeClr val="tx1"/>
                </a:solidFill>
              </a:rPr>
              <a:t>2</a:t>
            </a:r>
            <a:r>
              <a:rPr lang="zh-CN" altLang="en-US" sz="2400" b="1">
                <a:solidFill>
                  <a:schemeClr val="tx1"/>
                </a:solidFill>
              </a:rPr>
              <a:t>、家长有问题有误解产生抱怨的时候</a:t>
            </a:r>
            <a:endParaRPr lang="zh-CN" altLang="en-US" sz="2400" b="1">
              <a:solidFill>
                <a:schemeClr val="tx1"/>
              </a:solidFill>
            </a:endParaRPr>
          </a:p>
          <a:p>
            <a:endParaRPr lang="zh-CN" altLang="en-US" sz="2400" b="1">
              <a:solidFill>
                <a:schemeClr val="tx1"/>
              </a:solidFill>
            </a:endParaRPr>
          </a:p>
          <a:p>
            <a:r>
              <a:rPr lang="en-US" altLang="zh-CN" sz="2400" b="1">
                <a:solidFill>
                  <a:schemeClr val="tx1"/>
                </a:solidFill>
              </a:rPr>
              <a:t>3</a:t>
            </a:r>
            <a:r>
              <a:rPr lang="zh-CN" altLang="en-US" sz="2400" b="1">
                <a:solidFill>
                  <a:schemeClr val="tx1"/>
                </a:solidFill>
              </a:rPr>
              <a:t>、新生入园第一个月生活、学习适应情况的对接反馈</a:t>
            </a:r>
            <a:endParaRPr lang="zh-CN" altLang="en-US" sz="2400" b="1">
              <a:solidFill>
                <a:schemeClr val="tx1"/>
              </a:solidFill>
            </a:endParaRPr>
          </a:p>
          <a:p>
            <a:endParaRPr lang="zh-CN" altLang="en-US" sz="2400" b="1">
              <a:solidFill>
                <a:schemeClr val="tx1"/>
              </a:solidFill>
            </a:endParaRPr>
          </a:p>
          <a:p>
            <a:r>
              <a:rPr lang="en-US" altLang="zh-CN" sz="2400" b="1">
                <a:solidFill>
                  <a:schemeClr val="tx1"/>
                </a:solidFill>
              </a:rPr>
              <a:t>4</a:t>
            </a:r>
            <a:r>
              <a:rPr lang="zh-CN" altLang="en-US" sz="2400" b="1">
                <a:solidFill>
                  <a:schemeClr val="tx1"/>
                </a:solidFill>
              </a:rPr>
              <a:t>、孩子和孩子之间出现争执、受伤的时候</a:t>
            </a:r>
            <a:endParaRPr lang="zh-CN" altLang="en-US" sz="2400" b="1">
              <a:solidFill>
                <a:schemeClr val="tx1"/>
              </a:solidFill>
            </a:endParaRPr>
          </a:p>
          <a:p>
            <a:endParaRPr lang="zh-CN" altLang="en-US" sz="2400" b="1">
              <a:solidFill>
                <a:schemeClr val="tx1"/>
              </a:solidFill>
            </a:endParaRPr>
          </a:p>
          <a:p>
            <a:r>
              <a:rPr lang="en-US" altLang="zh-CN" sz="2400" b="1">
                <a:solidFill>
                  <a:schemeClr val="tx1"/>
                </a:solidFill>
              </a:rPr>
              <a:t>5</a:t>
            </a:r>
            <a:r>
              <a:rPr lang="zh-CN" altLang="en-US" sz="2400" b="1">
                <a:solidFill>
                  <a:schemeClr val="tx1"/>
                </a:solidFill>
              </a:rPr>
              <a:t>、家长交学费的时候</a:t>
            </a:r>
            <a:endParaRPr lang="zh-CN" altLang="en-US" sz="2400" b="1">
              <a:solidFill>
                <a:schemeClr val="tx1"/>
              </a:solidFill>
            </a:endParaRPr>
          </a:p>
          <a:p>
            <a:endParaRPr lang="zh-CN" altLang="en-US" sz="2400" b="1">
              <a:solidFill>
                <a:schemeClr val="tx1"/>
              </a:solidFill>
            </a:endParaRPr>
          </a:p>
          <a:p>
            <a:r>
              <a:rPr lang="en-US" altLang="zh-CN" sz="2400" b="1">
                <a:solidFill>
                  <a:schemeClr val="tx1"/>
                </a:solidFill>
              </a:rPr>
              <a:t>6</a:t>
            </a:r>
            <a:r>
              <a:rPr lang="zh-CN" altLang="en-US" sz="2400" b="1">
                <a:solidFill>
                  <a:schemeClr val="tx1"/>
                </a:solidFill>
              </a:rPr>
              <a:t>、早晚家长接送幼儿的时候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4655" y="3783330"/>
            <a:ext cx="3243580" cy="2748280"/>
          </a:xfrm>
          <a:prstGeom prst="ellipse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655" y="0"/>
            <a:ext cx="3114675" cy="822960"/>
          </a:xfrm>
        </p:spPr>
        <p:txBody>
          <a:bodyPr>
            <a:normAutofit/>
          </a:bodyPr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、专业服务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6627" name="Picture 5" descr="office6\wpsassist\cache\A000220150320I44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8085" y="4221480"/>
            <a:ext cx="8424863" cy="230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316605" y="1705610"/>
            <a:ext cx="80492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没有专业就没有说服力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没有专业就没有教育的品质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263640" y="1101090"/>
            <a:ext cx="4879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现场提问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86325" y="2051685"/>
            <a:ext cx="899795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1</a:t>
            </a:r>
            <a:r>
              <a:rPr lang="zh-CN" altLang="en-US" sz="2800" b="1"/>
              <a:t>、关于学前教育专业基础你都看过哪些书？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en-US" altLang="zh-CN" sz="2800" b="1"/>
              <a:t>2</a:t>
            </a:r>
            <a:r>
              <a:rPr lang="zh-CN" altLang="en-US" sz="2800" b="1"/>
              <a:t>、列举小班幼儿的年龄特点（</a:t>
            </a:r>
            <a:r>
              <a:rPr lang="en-US" altLang="zh-CN" sz="2800" b="1"/>
              <a:t>3</a:t>
            </a:r>
            <a:r>
              <a:rPr lang="zh-CN" altLang="en-US" sz="2800" b="1"/>
              <a:t>点）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en-US" altLang="zh-CN" sz="2800" b="1"/>
              <a:t>3</a:t>
            </a:r>
            <a:r>
              <a:rPr lang="zh-CN" altLang="en-US" sz="2800" b="1"/>
              <a:t>、列举中班幼儿的年龄特点（</a:t>
            </a:r>
            <a:r>
              <a:rPr lang="en-US" altLang="zh-CN" sz="2800" b="1"/>
              <a:t>3</a:t>
            </a:r>
            <a:r>
              <a:rPr lang="zh-CN" altLang="en-US" sz="2800" b="1"/>
              <a:t>点）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en-US" altLang="zh-CN" sz="2800" b="1"/>
              <a:t>4</a:t>
            </a:r>
            <a:r>
              <a:rPr lang="zh-CN" altLang="en-US" sz="2800" b="1"/>
              <a:t>、列举大班幼儿的年龄特点（</a:t>
            </a:r>
            <a:r>
              <a:rPr lang="en-US" altLang="zh-CN" sz="2800" b="1"/>
              <a:t>3</a:t>
            </a:r>
            <a:r>
              <a:rPr lang="zh-CN" altLang="en-US" sz="2800" b="1"/>
              <a:t>点）</a:t>
            </a:r>
            <a:endParaRPr lang="zh-CN" altLang="en-US" sz="28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015" y="1746885"/>
            <a:ext cx="3996690" cy="39966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专业基础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81375" y="1310640"/>
            <a:ext cx="701738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、《幼儿心理学》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、《幼儿教育学》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、《幼儿健康学》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、《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岁儿童学习与发展指南》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、《幼儿园工作规程》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、《幼儿园教育指导纲要》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、《托儿所幼儿园卫生保健工作规范》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79780" y="165735"/>
            <a:ext cx="334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家园共育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微信图片_201901161926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295" y="1470025"/>
            <a:ext cx="3878580" cy="4654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88585" y="1564005"/>
            <a:ext cx="660463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        </a:t>
            </a:r>
            <a:r>
              <a:rPr lang="en-US" altLang="zh-CN" sz="3200"/>
              <a:t> </a:t>
            </a:r>
            <a:r>
              <a:rPr lang="zh-CN" altLang="en-US"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纲要中指出：家庭是幼儿园重要的合作伙伴。应本着</a:t>
            </a:r>
            <a:r>
              <a:rPr lang="zh-CN" altLang="en-US" sz="320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尊重、平等、合作</a:t>
            </a:r>
            <a:r>
              <a:rPr lang="zh-CN" altLang="en-US"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的原则，争取家长的理解、支持、主动参与，并积极支持、帮助家长提高教育能力。</a:t>
            </a:r>
            <a:br>
              <a:rPr lang="zh-CN" altLang="en-US"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</a:br>
            <a:r>
              <a:rPr lang="zh-CN" altLang="en-US"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         而幼儿园家长工作的出发点就在于充分利用家长资源，实现家园互动合作共育！</a:t>
            </a:r>
            <a:endParaRPr lang="zh-CN" altLang="en-US" sz="32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专业服务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2035" y="1471295"/>
            <a:ext cx="5770880" cy="4443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</a:t>
            </a:r>
            <a:r>
              <a:rPr lang="zh-CN" altLang="en-US" sz="2400" b="1"/>
              <a:t>、小班幼儿年龄特点（</a:t>
            </a:r>
            <a:r>
              <a:rPr lang="en-US" altLang="zh-CN" sz="2400" b="1"/>
              <a:t>3-4</a:t>
            </a:r>
            <a:r>
              <a:rPr lang="zh-CN" altLang="en-US" sz="2400" b="1"/>
              <a:t>岁）</a:t>
            </a:r>
            <a:endParaRPr lang="zh-CN" altLang="en-US" sz="2400" b="1"/>
          </a:p>
          <a:p>
            <a:endParaRPr lang="zh-CN" altLang="en-US" sz="2400" b="1"/>
          </a:p>
          <a:p>
            <a:pPr>
              <a:lnSpc>
                <a:spcPct val="80000"/>
              </a:lnSpc>
            </a:pPr>
            <a:r>
              <a:rPr lang="en-US" altLang="zh-CN" sz="2400" b="1">
                <a:latin typeface="微软雅黑" panose="020B0503020204020204" charset="-122"/>
                <a:ea typeface="时尚中黑简体" pitchFamily="2" charset="-122"/>
                <a:sym typeface="Arial" panose="020B0604020202090204" pitchFamily="34" charset="0"/>
              </a:rPr>
              <a:t>①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行动具有强烈情绪性 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80000"/>
              </a:lnSpc>
            </a:pP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400" b="1">
                <a:latin typeface="微软雅黑" panose="020B0503020204020204" charset="-122"/>
                <a:ea typeface="时尚中黑简体" pitchFamily="2" charset="-122"/>
                <a:sym typeface="Arial" panose="020B0604020202090204" pitchFamily="34" charset="0"/>
              </a:rPr>
              <a:t>②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爱模仿 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80000"/>
              </a:lnSpc>
            </a:pP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400" b="1">
                <a:latin typeface="微软雅黑" panose="020B0503020204020204" charset="-122"/>
                <a:ea typeface="时尚中黑简体" pitchFamily="2" charset="-122"/>
                <a:sym typeface="Arial" panose="020B0604020202090204" pitchFamily="34" charset="0"/>
              </a:rPr>
              <a:t>③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思维直觉行动 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80000"/>
              </a:lnSpc>
            </a:pP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400" b="1">
                <a:latin typeface="微软雅黑" panose="020B0503020204020204" charset="-122"/>
                <a:ea typeface="时尚中黑简体" pitchFamily="2" charset="-122"/>
                <a:sym typeface="Arial" panose="020B0604020202090204" pitchFamily="34" charset="0"/>
              </a:rPr>
              <a:t>④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语言发展差 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80000"/>
              </a:lnSpc>
            </a:pP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400" b="1">
                <a:latin typeface="微软雅黑" panose="020B0503020204020204" charset="-122"/>
                <a:ea typeface="时尚中黑简体" pitchFamily="2" charset="-122"/>
                <a:sym typeface="Arial" panose="020B0604020202090204" pitchFamily="34" charset="0"/>
              </a:rPr>
              <a:t>⑤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独立性差 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80000"/>
              </a:lnSpc>
            </a:pP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400" b="1">
                <a:latin typeface="微软雅黑" panose="020B0503020204020204" charset="-122"/>
                <a:ea typeface="时尚中黑简体" pitchFamily="2" charset="-122"/>
                <a:sym typeface="Arial" panose="020B0604020202090204" pitchFamily="34" charset="0"/>
              </a:rPr>
              <a:t>⑥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认识无意性</a:t>
            </a:r>
            <a:endParaRPr lang="zh-CN" altLang="en-US" sz="2400" b="1">
              <a:latin typeface="Arial" panose="020B0604020202090204" pitchFamily="34" charset="0"/>
              <a:ea typeface="微软雅黑" panose="020B0503020204020204" charset="-122"/>
            </a:endParaRPr>
          </a:p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7985" y="1969770"/>
            <a:ext cx="3648075" cy="36937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916" y="1523049"/>
            <a:ext cx="10515600" cy="2852737"/>
          </a:xfrm>
        </p:spPr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专业服务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69515" y="1972945"/>
            <a:ext cx="788924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2</a:t>
            </a:r>
            <a:r>
              <a:rPr lang="zh-CN" altLang="en-US" sz="2400" b="1">
                <a:latin typeface="微软雅黑" charset="0"/>
                <a:ea typeface="微软雅黑" charset="0"/>
                <a:cs typeface="微软雅黑" charset="0"/>
              </a:rPr>
              <a:t>、中班幼儿年龄特点（</a:t>
            </a:r>
            <a:r>
              <a:rPr lang="en-US" altLang="zh-CN" sz="2400" b="1">
                <a:latin typeface="微软雅黑" charset="0"/>
                <a:ea typeface="微软雅黑" charset="0"/>
                <a:cs typeface="微软雅黑" charset="0"/>
              </a:rPr>
              <a:t>4-5</a:t>
            </a:r>
            <a:r>
              <a:rPr lang="zh-CN" altLang="en-US" sz="2400" b="1">
                <a:latin typeface="微软雅黑" charset="0"/>
                <a:ea typeface="微软雅黑" charset="0"/>
                <a:cs typeface="微软雅黑" charset="0"/>
              </a:rPr>
              <a:t>岁）</a:t>
            </a:r>
            <a:endParaRPr lang="zh-CN" altLang="en-US" sz="2400" b="1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 sz="2400" b="1">
              <a:latin typeface="微软雅黑" charset="0"/>
              <a:ea typeface="微软雅黑" charset="0"/>
              <a:cs typeface="微软雅黑" charset="0"/>
            </a:endParaRPr>
          </a:p>
          <a:p>
            <a:r>
              <a:rPr lang="zh-CN" altLang="zh-CN" sz="2400" b="1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①</a:t>
            </a:r>
            <a:r>
              <a:rPr lang="zh-CN" altLang="en-US" sz="2400" b="1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爱玩、会玩</a:t>
            </a:r>
            <a:endParaRPr lang="zh-CN" altLang="en-US" sz="2400" b="1" dirty="0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 sz="2400" b="1" dirty="0">
              <a:latin typeface="微软雅黑" charset="0"/>
              <a:ea typeface="微软雅黑" charset="0"/>
              <a:cs typeface="微软雅黑" charset="0"/>
            </a:endParaRPr>
          </a:p>
          <a:p>
            <a:r>
              <a:rPr lang="en-US" altLang="zh-CN" sz="2400" b="1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②</a:t>
            </a:r>
            <a:r>
              <a:rPr lang="zh-CN" altLang="en-US" sz="2400" b="1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活泼好动 </a:t>
            </a:r>
            <a:endParaRPr lang="zh-CN" altLang="en-US" sz="2400" b="1" dirty="0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 sz="2400" b="1" dirty="0">
              <a:latin typeface="微软雅黑" charset="0"/>
              <a:ea typeface="微软雅黑" charset="0"/>
              <a:cs typeface="微软雅黑" charset="0"/>
            </a:endParaRPr>
          </a:p>
          <a:p>
            <a:r>
              <a:rPr lang="en-US" altLang="zh-CN" sz="2400" b="1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③</a:t>
            </a:r>
            <a:r>
              <a:rPr lang="zh-CN" altLang="en-US" sz="2400" b="1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思维具体形象</a:t>
            </a:r>
            <a:endParaRPr lang="zh-CN" altLang="en-US" sz="2400" b="1" dirty="0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 sz="2400" b="1" dirty="0">
              <a:latin typeface="微软雅黑" charset="0"/>
              <a:ea typeface="微软雅黑" charset="0"/>
              <a:cs typeface="微软雅黑" charset="0"/>
            </a:endParaRPr>
          </a:p>
          <a:p>
            <a:r>
              <a:rPr lang="en-US" altLang="zh-CN" sz="2400" b="1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④</a:t>
            </a:r>
            <a:r>
              <a:rPr lang="zh-CN" altLang="en-US" sz="2400" b="1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自控力在成人有意识培养下，逐步加强，懂得控制自己愿望和行动。</a:t>
            </a:r>
            <a:endParaRPr lang="zh-CN" altLang="en-US" sz="2400" b="1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 sz="2400" b="1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0545" y="2051685"/>
            <a:ext cx="458597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专业服务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92805" y="922020"/>
            <a:ext cx="8799195" cy="5626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3</a:t>
            </a:r>
            <a:r>
              <a:rPr lang="zh-CN" altLang="en-US" sz="2400" b="1"/>
              <a:t>、大班幼儿年龄特点（</a:t>
            </a:r>
            <a:r>
              <a:rPr lang="en-US" altLang="zh-CN" sz="2400" b="1"/>
              <a:t>5-6</a:t>
            </a:r>
            <a:r>
              <a:rPr lang="zh-CN" altLang="en-US" sz="2400" b="1"/>
              <a:t>岁）</a:t>
            </a:r>
            <a:endParaRPr lang="zh-CN" altLang="en-US" sz="2400" b="1"/>
          </a:p>
          <a:p>
            <a:endParaRPr lang="en-US" altLang="zh-CN" sz="2400" b="1"/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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好学、好问、好探究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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抽象概括能力开始发展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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个性初步雏形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微软雅黑" panose="020B0503020204020204" charset="-122"/>
                <a:ea typeface="时尚中黑简体" pitchFamily="2" charset="-122"/>
                <a:sym typeface="微软雅黑" panose="020B0503020204020204" charset="-122"/>
              </a:rPr>
              <a:t>④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口头语言表达能力提高很快 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微软雅黑" panose="020B0503020204020204" charset="-122"/>
                <a:ea typeface="时尚中黑简体" pitchFamily="2" charset="-122"/>
                <a:sym typeface="微软雅黑" panose="020B0503020204020204" charset="-122"/>
              </a:rPr>
              <a:t>⑤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情感发展 </a:t>
            </a:r>
            <a:r>
              <a:rPr lang="en-US" altLang="zh-CN" sz="2400" b="1" dirty="0">
                <a:latin typeface="微软雅黑" panose="020B0503020204020204" charset="-122"/>
                <a:ea typeface="时尚中黑简体" pitchFamily="2" charset="-122"/>
                <a:sym typeface="Arial" panose="020B0604020202090204" pitchFamily="34" charset="0"/>
              </a:rPr>
              <a:t>:a.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生理需要到社会需要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;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                  b.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表情外露到有意识控制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;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                 c.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高级情感逐步发展。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微软雅黑" panose="020B0503020204020204" charset="-122"/>
                <a:ea typeface="时尚中黑简体" pitchFamily="2" charset="-122"/>
                <a:sym typeface="微软雅黑" panose="020B0503020204020204" charset="-122"/>
              </a:rPr>
              <a:t>⑥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意志力的发展 </a:t>
            </a:r>
            <a:r>
              <a:rPr lang="en-US" altLang="zh-CN" sz="2400" b="1" dirty="0">
                <a:latin typeface="微软雅黑" panose="020B0503020204020204" charset="-122"/>
                <a:ea typeface="时尚中黑简体" pitchFamily="2" charset="-122"/>
                <a:sym typeface="Arial" panose="020B0604020202090204" pitchFamily="34" charset="0"/>
              </a:rPr>
              <a:t>:a.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目的逐渐明确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;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                         b.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行动计划性逐步加强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;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                         c.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活动持久性逐步增强，自控力逐步增强。</a:t>
            </a:r>
            <a:endParaRPr lang="en-US" altLang="zh-CN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2810" y="1241425"/>
            <a:ext cx="3053080" cy="23672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5516" y="1703389"/>
            <a:ext cx="10515600" cy="2852737"/>
          </a:xfrm>
        </p:spPr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专业服务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80105" y="1031240"/>
            <a:ext cx="10304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幼儿园各个岗位的专业化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62910" y="2270760"/>
            <a:ext cx="87236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、新员工面试考核、新员工上岗培训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、辅助园里成立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 action="ppaction://hlinkfile"/>
              </a:rPr>
              <a:t>家长委员会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，建立家长委员会制度，协助幼儿园开展家庭教育，帮助家长学习专业育儿知识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、加强与社区早教进行合作，开展早期的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0-3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岁的幼儿教育活动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、守住三大红线（不动口、不动手、不动心）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190121143950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25" y="2338705"/>
            <a:ext cx="8846185" cy="4519295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648075" y="1247140"/>
            <a:ext cx="5863590" cy="671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抱怨服务！！！</a:t>
            </a:r>
            <a:endParaRPr lang="zh-CN" altLang="en-US" sz="5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28625" y="1377950"/>
            <a:ext cx="9302750" cy="4227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1</a:t>
            </a:r>
            <a:r>
              <a:rPr lang="zh-CN" altLang="en-US" sz="2800" b="1"/>
              <a:t>、为什么要有抱怨服务？</a:t>
            </a:r>
            <a:endParaRPr lang="zh-CN" altLang="en-US" sz="2800" b="1"/>
          </a:p>
          <a:p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抱怨：是家长对我们工作的检视。</a:t>
            </a:r>
            <a:endParaRPr lang="zh-CN" altLang="en-US" sz="2800" dirty="0">
              <a:latin typeface="Arial" panose="020B0604020202090204" pitchFamily="34" charset="0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抱怨：是拿来解决的，不是拿来受害的。</a:t>
            </a:r>
            <a:endParaRPr lang="zh-CN" altLang="en-US" sz="2800" dirty="0">
              <a:latin typeface="Arial" panose="020B0604020202090204" pitchFamily="34" charset="0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抱怨：是永远无法避免的，即便你做的很好。</a:t>
            </a:r>
            <a:endParaRPr lang="zh-CN" altLang="en-US" sz="2800" dirty="0">
              <a:latin typeface="Arial" panose="020B0604020202090204" pitchFamily="34" charset="0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抱怨：可以提前做预案。</a:t>
            </a:r>
            <a:endParaRPr lang="zh-CN" altLang="en-US" sz="2800" dirty="0">
              <a:latin typeface="Arial" panose="020B0604020202090204" pitchFamily="34" charset="0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抱怨：可以流程化处理。</a:t>
            </a:r>
            <a:endParaRPr lang="zh-CN" altLang="en-US" sz="2800" dirty="0">
              <a:latin typeface="Arial" panose="020B0604020202090204" pitchFamily="34" charset="0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抱怨：可以让坏事变好事。</a:t>
            </a:r>
            <a:endParaRPr lang="zh-CN" altLang="en-US" sz="2800">
              <a:latin typeface="Arial" panose="020B0604020202090204" pitchFamily="34" charset="0"/>
              <a:ea typeface="微软雅黑" panose="020B0503020204020204" charset="-122"/>
            </a:endParaRPr>
          </a:p>
          <a:p>
            <a:endParaRPr lang="zh-CN" altLang="en-US" sz="2800"/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1850" y="108585"/>
            <a:ext cx="2573020" cy="671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、抱怨服务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490" y="1377950"/>
            <a:ext cx="4274185" cy="427418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54075" y="1108710"/>
            <a:ext cx="6013450" cy="4215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2</a:t>
            </a:r>
            <a:r>
              <a:rPr lang="zh-CN" altLang="en-US" sz="2800" b="1"/>
              <a:t>、如何看待家长的抱怨？</a:t>
            </a:r>
            <a:endParaRPr lang="zh-CN" altLang="en-US" sz="2800" b="1"/>
          </a:p>
          <a:p>
            <a:endParaRPr lang="zh-CN" altLang="en-US" sz="2400" b="1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charset="0"/>
                <a:ea typeface="微软雅黑" charset="0"/>
                <a:sym typeface="+mn-ea"/>
              </a:rPr>
              <a:t>家长的抱怨并不可怕。</a:t>
            </a:r>
            <a:endParaRPr lang="zh-CN" altLang="en-US" sz="2400" dirty="0">
              <a:latin typeface="微软雅黑" charset="0"/>
              <a:ea typeface="微软雅黑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charset="0"/>
                <a:ea typeface="微软雅黑" charset="0"/>
                <a:sym typeface="+mn-ea"/>
              </a:rPr>
              <a:t>要清晰家长为何要抱怨，家长抱怨背后恐惧点是什么。</a:t>
            </a:r>
            <a:endParaRPr lang="zh-CN" altLang="en-US" sz="2400" dirty="0">
              <a:latin typeface="微软雅黑" charset="0"/>
              <a:ea typeface="微软雅黑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charset="0"/>
                <a:ea typeface="微软雅黑" charset="0"/>
                <a:sym typeface="+mn-ea"/>
              </a:rPr>
              <a:t>家长抱怨给自己和幼儿园带来的好处。</a:t>
            </a:r>
            <a:endParaRPr lang="zh-CN" altLang="en-US" sz="2400" dirty="0">
              <a:latin typeface="微软雅黑" charset="0"/>
              <a:ea typeface="微软雅黑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charset="0"/>
                <a:ea typeface="微软雅黑" charset="0"/>
                <a:sym typeface="+mn-ea"/>
              </a:rPr>
              <a:t>家长的抱怨可能隐藏着危机。</a:t>
            </a:r>
            <a:endParaRPr lang="zh-CN" altLang="en-US" sz="2400" dirty="0">
              <a:latin typeface="微软雅黑" charset="0"/>
              <a:ea typeface="微软雅黑" charset="0"/>
            </a:endParaRPr>
          </a:p>
          <a:p>
            <a:pPr algn="ctr">
              <a:lnSpc>
                <a:spcPct val="150000"/>
              </a:lnSpc>
            </a:pPr>
            <a:endParaRPr lang="en-US" altLang="zh-CN" sz="2400">
              <a:latin typeface="微软雅黑" charset="0"/>
              <a:ea typeface="微软雅黑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5970" y="1875790"/>
            <a:ext cx="4615180" cy="3746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17525" y="1110615"/>
            <a:ext cx="7687310" cy="4533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3</a:t>
            </a:r>
            <a:r>
              <a:rPr lang="zh-CN" altLang="en-US" sz="2400" b="1"/>
              <a:t>、</a:t>
            </a:r>
            <a:r>
              <a:rPr lang="zh-CN" altLang="en-US" sz="2400" b="1">
                <a:latin typeface="微软雅黑" charset="0"/>
                <a:ea typeface="微软雅黑" charset="0"/>
              </a:rPr>
              <a:t>如何落实抱怨服务？</a:t>
            </a:r>
            <a:endParaRPr lang="zh-CN" altLang="en-US" sz="2400" b="1">
              <a:latin typeface="微软雅黑" charset="0"/>
              <a:ea typeface="微软雅黑" charset="0"/>
            </a:endParaRPr>
          </a:p>
          <a:p>
            <a:endParaRPr lang="zh-CN" altLang="en-US" sz="2400" b="1">
              <a:latin typeface="微软雅黑" charset="0"/>
              <a:ea typeface="微软雅黑" charset="0"/>
            </a:endParaRPr>
          </a:p>
          <a:p>
            <a:pPr marL="457200" marR="0" indent="-457200" defTabSz="914400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anose="05000000000000000000" charset="0"/>
              <a:buChar char=""/>
              <a:defRPr/>
            </a:pPr>
            <a:r>
              <a:rPr lang="zh-CN" altLang="en-US" sz="2800" kern="0" noProof="0" smtClean="0">
                <a:latin typeface="微软雅黑" charset="0"/>
                <a:ea typeface="微软雅黑" charset="0"/>
                <a:sym typeface="Arial" panose="020B0604020202090204" pitchFamily="34" charset="0"/>
              </a:rPr>
              <a:t>做好抱怨服务的系统管理</a:t>
            </a:r>
            <a:endParaRPr kumimoji="0" lang="zh-CN" altLang="en-US" sz="2800" kern="0" cap="none" spc="0" normalizeH="0" baseline="0" noProof="0" smtClean="0">
              <a:latin typeface="微软雅黑" charset="0"/>
              <a:ea typeface="微软雅黑" charset="0"/>
              <a:cs typeface="+mn-cs"/>
              <a:sym typeface="Arial" panose="020B0604020202090204" pitchFamily="34" charset="0"/>
            </a:endParaRPr>
          </a:p>
          <a:p>
            <a:pPr marL="457200" marR="0" indent="-457200" defTabSz="914400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anose="05000000000000000000" charset="0"/>
              <a:buChar char=""/>
              <a:defRPr/>
            </a:pPr>
            <a:endParaRPr kumimoji="0" lang="zh-CN" altLang="en-US" sz="2800" kern="0" cap="none" spc="0" normalizeH="0" baseline="0" noProof="0" smtClean="0">
              <a:latin typeface="微软雅黑" charset="0"/>
              <a:ea typeface="微软雅黑" charset="0"/>
              <a:cs typeface="+mn-cs"/>
            </a:endParaRPr>
          </a:p>
          <a:p>
            <a:pPr marL="457200" marR="0" indent="-457200" defTabSz="914400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anose="05000000000000000000" charset="0"/>
              <a:buChar char=""/>
              <a:defRPr/>
            </a:pPr>
            <a:r>
              <a:rPr lang="zh-CN" altLang="en-US" sz="2800" kern="0" noProof="0" smtClean="0">
                <a:latin typeface="微软雅黑" charset="0"/>
                <a:ea typeface="微软雅黑" charset="0"/>
                <a:sym typeface="Arial" panose="020B0604020202090204" pitchFamily="34" charset="0"/>
              </a:rPr>
              <a:t>清晰家长抱怨的处理流程</a:t>
            </a:r>
            <a:endParaRPr kumimoji="0" lang="zh-CN" altLang="en-US" sz="2800" kern="0" cap="none" spc="0" normalizeH="0" baseline="0" noProof="0" smtClean="0">
              <a:latin typeface="微软雅黑" charset="0"/>
              <a:ea typeface="微软雅黑" charset="0"/>
              <a:cs typeface="+mn-cs"/>
              <a:sym typeface="Arial" panose="020B0604020202090204" pitchFamily="34" charset="0"/>
            </a:endParaRPr>
          </a:p>
          <a:p>
            <a:pPr marL="457200" marR="0" indent="-457200" defTabSz="914400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anose="05000000000000000000" charset="0"/>
              <a:buChar char=""/>
              <a:defRPr/>
            </a:pPr>
            <a:endParaRPr kumimoji="0" lang="zh-CN" altLang="en-US" sz="2800" kern="0" cap="none" spc="0" normalizeH="0" baseline="0" noProof="0" smtClean="0">
              <a:latin typeface="微软雅黑" charset="0"/>
              <a:ea typeface="微软雅黑" charset="0"/>
              <a:cs typeface="+mn-cs"/>
            </a:endParaRPr>
          </a:p>
          <a:p>
            <a:pPr marL="457200" marR="0" indent="-457200" defTabSz="914400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anose="05000000000000000000" charset="0"/>
              <a:buChar char=""/>
              <a:defRPr/>
            </a:pPr>
            <a:r>
              <a:rPr lang="zh-CN" altLang="en-US" sz="2800" kern="0" noProof="0" smtClean="0">
                <a:latin typeface="微软雅黑" charset="0"/>
                <a:ea typeface="微软雅黑" charset="0"/>
                <a:sym typeface="+mn-ea"/>
              </a:rPr>
              <a:t>规范家长抱怨的服务标准规范家长抱怨的服务标准</a:t>
            </a:r>
            <a:endParaRPr lang="zh-CN" altLang="en-US" sz="2800" noProof="1">
              <a:latin typeface="微软雅黑" charset="0"/>
              <a:ea typeface="微软雅黑" charset="0"/>
            </a:endParaRPr>
          </a:p>
          <a:p>
            <a:endParaRPr lang="zh-CN" altLang="en-US" sz="2800">
              <a:latin typeface="微软雅黑" charset="0"/>
              <a:ea typeface="微软雅黑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0445" y="1110615"/>
            <a:ext cx="4133215" cy="29165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68350" y="1089025"/>
            <a:ext cx="5234940" cy="5455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4</a:t>
            </a:r>
            <a:r>
              <a:rPr lang="zh-CN" altLang="en-US" sz="2400" b="1"/>
              <a:t>、如何落实抱怨服务？</a:t>
            </a:r>
            <a:endParaRPr lang="zh-CN" altLang="en-US" sz="2400" b="1"/>
          </a:p>
          <a:p>
            <a:pPr marL="457200" indent="-457200" algn="l">
              <a:buFont typeface="Wingdings" panose="05000000000000000000" charset="0"/>
              <a:buChar char=""/>
            </a:pPr>
            <a:endParaRPr lang="zh-CN" altLang="en-US" sz="2800">
              <a:latin typeface="微软雅黑" charset="0"/>
              <a:ea typeface="微软雅黑" charset="0"/>
            </a:endParaRPr>
          </a:p>
          <a:p>
            <a:pPr marL="457200" indent="-457200" algn="l" defTabSz="914400" eaLnBrk="0" hangingPunct="0">
              <a:spcBef>
                <a:spcPct val="20000"/>
              </a:spcBef>
              <a:buFont typeface="Wingdings" panose="05000000000000000000" charset="0"/>
              <a:buChar char=""/>
            </a:pPr>
            <a:r>
              <a:rPr lang="zh-CN" altLang="en-US" sz="2800">
                <a:latin typeface="微软雅黑" charset="0"/>
                <a:ea typeface="微软雅黑" charset="0"/>
                <a:sym typeface="微软雅黑" panose="020B0503020204020204" charset="-122"/>
              </a:rPr>
              <a:t>学期初：组织学习、培训、检查和疏通各种家园沟通渠道。</a:t>
            </a:r>
            <a:endParaRPr lang="zh-CN" altLang="en-US" sz="2800">
              <a:latin typeface="微软雅黑" charset="0"/>
              <a:ea typeface="微软雅黑" charset="0"/>
            </a:endParaRPr>
          </a:p>
          <a:p>
            <a:pPr marL="457200" indent="-457200" algn="l" defTabSz="914400" eaLnBrk="0" hangingPunct="0">
              <a:lnSpc>
                <a:spcPct val="90000"/>
              </a:lnSpc>
              <a:spcBef>
                <a:spcPct val="20000"/>
              </a:spcBef>
              <a:buFont typeface="Wingdings" panose="05000000000000000000" charset="0"/>
              <a:buChar char=""/>
            </a:pPr>
            <a:endParaRPr lang="zh-CN" altLang="en-US" sz="2800">
              <a:latin typeface="微软雅黑" charset="0"/>
              <a:ea typeface="微软雅黑" charset="0"/>
            </a:endParaRPr>
          </a:p>
          <a:p>
            <a:pPr marL="457200" indent="-457200" algn="l" defTabSz="914400" eaLnBrk="0" hangingPunct="0">
              <a:spcBef>
                <a:spcPct val="20000"/>
              </a:spcBef>
              <a:buFont typeface="Wingdings" panose="05000000000000000000" charset="0"/>
              <a:buChar char=""/>
            </a:pPr>
            <a:r>
              <a:rPr lang="zh-CN" altLang="en-US" sz="2800">
                <a:latin typeface="微软雅黑" charset="0"/>
                <a:ea typeface="微软雅黑" charset="0"/>
                <a:sym typeface="微软雅黑" panose="020B0503020204020204" charset="-122"/>
              </a:rPr>
              <a:t>学期中：每日、每周、每月</a:t>
            </a:r>
            <a:r>
              <a:rPr lang="en-US" altLang="zh-CN" sz="2800">
                <a:latin typeface="微软雅黑" charset="0"/>
                <a:ea typeface="微软雅黑" charset="0"/>
                <a:sym typeface="微软雅黑" panose="020B0503020204020204" charset="-122"/>
              </a:rPr>
              <a:t>幼儿园</a:t>
            </a:r>
            <a:r>
              <a:rPr lang="zh-CN" altLang="en-US" sz="2800">
                <a:latin typeface="微软雅黑" charset="0"/>
                <a:ea typeface="微软雅黑" charset="0"/>
                <a:sym typeface="微软雅黑" panose="020B0503020204020204" charset="-122"/>
              </a:rPr>
              <a:t>要建立家长抱怨的案例分析。</a:t>
            </a:r>
            <a:endParaRPr lang="zh-CN" altLang="en-US" sz="2800">
              <a:latin typeface="微软雅黑" charset="0"/>
              <a:ea typeface="微软雅黑" charset="0"/>
            </a:endParaRPr>
          </a:p>
          <a:p>
            <a:pPr marL="457200" indent="-457200" algn="l" defTabSz="914400" eaLnBrk="0" hangingPunct="0">
              <a:lnSpc>
                <a:spcPct val="90000"/>
              </a:lnSpc>
              <a:spcBef>
                <a:spcPct val="20000"/>
              </a:spcBef>
              <a:buFont typeface="Wingdings" panose="05000000000000000000" charset="0"/>
              <a:buChar char=""/>
            </a:pPr>
            <a:endParaRPr lang="zh-CN" altLang="en-US" sz="2800">
              <a:latin typeface="微软雅黑" charset="0"/>
              <a:ea typeface="微软雅黑" charset="0"/>
            </a:endParaRPr>
          </a:p>
          <a:p>
            <a:pPr marL="457200" indent="-457200" algn="l" defTabSz="914400" eaLnBrk="0" hangingPunct="0">
              <a:lnSpc>
                <a:spcPct val="90000"/>
              </a:lnSpc>
              <a:spcBef>
                <a:spcPct val="20000"/>
              </a:spcBef>
              <a:buFont typeface="Wingdings" panose="05000000000000000000" charset="0"/>
              <a:buChar char=""/>
            </a:pPr>
            <a:r>
              <a:rPr lang="zh-CN" altLang="en-US" sz="2800">
                <a:latin typeface="微软雅黑" charset="0"/>
                <a:ea typeface="微软雅黑" charset="0"/>
                <a:sym typeface="微软雅黑" panose="020B0503020204020204" charset="-122"/>
              </a:rPr>
              <a:t>学期末：进行案例总结，完善本园家长工作。</a:t>
            </a:r>
            <a:endParaRPr lang="zh-CN" altLang="en-US" sz="2800">
              <a:latin typeface="微软雅黑" charset="0"/>
              <a:ea typeface="微软雅黑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37020" y="2259330"/>
            <a:ext cx="5234940" cy="374142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65455" y="918845"/>
            <a:ext cx="7512685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5</a:t>
            </a:r>
            <a:r>
              <a:rPr lang="zh-CN" altLang="en-US" sz="2800" b="1"/>
              <a:t>、抱怨服务的流程</a:t>
            </a:r>
            <a:endParaRPr lang="zh-CN" altLang="en-US" sz="2800" b="1"/>
          </a:p>
          <a:p>
            <a:endParaRPr lang="zh-CN" altLang="en-US" sz="2400">
              <a:latin typeface="微软雅黑" charset="0"/>
              <a:ea typeface="微软雅黑" charset="0"/>
              <a:cs typeface="微软雅黑" charset="0"/>
            </a:endParaRPr>
          </a:p>
          <a:p>
            <a:pPr marL="457200" indent="-457200"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迅速</a:t>
            </a:r>
            <a:r>
              <a:rPr lang="zh-CN" altLang="en-US" sz="2400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把家长带离现场，把手头工作交给别人代为暂时管理</a:t>
            </a:r>
            <a:endParaRPr lang="zh-CN" altLang="en-US" sz="2400" dirty="0">
              <a:latin typeface="微软雅黑" charset="0"/>
              <a:ea typeface="微软雅黑" charset="0"/>
              <a:cs typeface="微软雅黑" charset="0"/>
            </a:endParaRPr>
          </a:p>
          <a:p>
            <a:pPr marL="457200" indent="-457200">
              <a:buFont typeface="Wingdings" panose="05000000000000000000" charset="0"/>
              <a:buChar char=""/>
            </a:pPr>
            <a:endParaRPr lang="zh-CN" altLang="en-US" sz="2400" dirty="0">
              <a:latin typeface="微软雅黑" charset="0"/>
              <a:ea typeface="微软雅黑" charset="0"/>
              <a:cs typeface="微软雅黑" charset="0"/>
            </a:endParaRPr>
          </a:p>
          <a:p>
            <a:pPr marL="457200" indent="-457200"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仔细</a:t>
            </a:r>
            <a:r>
              <a:rPr lang="zh-CN" altLang="en-US" sz="2400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听并认真记录家长的抱怨，不要说“不”和“不可能”，而要说“还有吗？”</a:t>
            </a:r>
            <a:endParaRPr lang="zh-CN" altLang="en-US" sz="2400" dirty="0">
              <a:latin typeface="微软雅黑" charset="0"/>
              <a:ea typeface="微软雅黑" charset="0"/>
              <a:cs typeface="微软雅黑" charset="0"/>
            </a:endParaRPr>
          </a:p>
          <a:p>
            <a:pPr marL="457200" indent="-457200">
              <a:buFont typeface="Wingdings" panose="05000000000000000000" charset="0"/>
              <a:buChar char=""/>
            </a:pPr>
            <a:endParaRPr lang="zh-CN" altLang="en-US" sz="2400" dirty="0">
              <a:latin typeface="微软雅黑" charset="0"/>
              <a:ea typeface="微软雅黑" charset="0"/>
              <a:cs typeface="微软雅黑" charset="0"/>
            </a:endParaRPr>
          </a:p>
          <a:p>
            <a:pPr marL="457200" indent="-457200"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承诺</a:t>
            </a:r>
            <a:r>
              <a:rPr lang="zh-CN" altLang="en-US" sz="2400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家长几天后将有</a:t>
            </a:r>
            <a:r>
              <a:rPr lang="en-US" altLang="zh-CN" sz="2400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***</a:t>
            </a:r>
            <a:r>
              <a:rPr lang="zh-CN" altLang="en-US" sz="2400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给他一个处理意见</a:t>
            </a:r>
            <a:endParaRPr lang="zh-CN" altLang="en-US" sz="2400" dirty="0">
              <a:latin typeface="微软雅黑" charset="0"/>
              <a:ea typeface="微软雅黑" charset="0"/>
              <a:cs typeface="微软雅黑" charset="0"/>
            </a:endParaRPr>
          </a:p>
          <a:p>
            <a:pPr marL="457200" indent="-457200">
              <a:buFont typeface="Wingdings" panose="05000000000000000000" charset="0"/>
              <a:buChar char=""/>
            </a:pPr>
            <a:endParaRPr lang="zh-CN" altLang="en-US" sz="2400" dirty="0">
              <a:latin typeface="微软雅黑" charset="0"/>
              <a:ea typeface="微软雅黑" charset="0"/>
              <a:cs typeface="微软雅黑" charset="0"/>
            </a:endParaRPr>
          </a:p>
          <a:p>
            <a:pPr marL="457200" indent="-457200"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领导班子集体研究处理方案，并对老师进行培训和教育，告诫此类事以后不再重犯</a:t>
            </a:r>
            <a:endParaRPr lang="zh-CN" altLang="en-US" sz="2400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 sz="2400" b="1"/>
          </a:p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9710" y="3767455"/>
            <a:ext cx="3859530" cy="2779395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" name="组合 34"/>
          <p:cNvGrpSpPr/>
          <p:nvPr>
            <p:custDataLst>
              <p:tags r:id="rId1"/>
            </p:custDataLst>
          </p:nvPr>
        </p:nvGrpSpPr>
        <p:grpSpPr>
          <a:xfrm>
            <a:off x="1257021" y="2406144"/>
            <a:ext cx="2657399" cy="2236976"/>
            <a:chOff x="5248275" y="2227074"/>
            <a:chExt cx="2657399" cy="2236976"/>
          </a:xfrm>
        </p:grpSpPr>
        <p:sp>
          <p:nvSpPr>
            <p:cNvPr id="28" name="任意多边形 27"/>
            <p:cNvSpPr/>
            <p:nvPr>
              <p:custDataLst>
                <p:tags r:id="rId2"/>
              </p:custDataLst>
            </p:nvPr>
          </p:nvSpPr>
          <p:spPr>
            <a:xfrm>
              <a:off x="5248275" y="2444750"/>
              <a:ext cx="2495550" cy="2019300"/>
            </a:xfrm>
            <a:custGeom>
              <a:avLst/>
              <a:gdLst>
                <a:gd name="connsiteX0" fmla="*/ 0 w 2495550"/>
                <a:gd name="connsiteY0" fmla="*/ 0 h 2019300"/>
                <a:gd name="connsiteX1" fmla="*/ 2202616 w 2495550"/>
                <a:gd name="connsiteY1" fmla="*/ 0 h 2019300"/>
                <a:gd name="connsiteX2" fmla="*/ 2197612 w 2495550"/>
                <a:gd name="connsiteY2" fmla="*/ 18098 h 2019300"/>
                <a:gd name="connsiteX3" fmla="*/ 2317697 w 2495550"/>
                <a:gd name="connsiteY3" fmla="*/ 215091 h 2019300"/>
                <a:gd name="connsiteX4" fmla="*/ 2478747 w 2495550"/>
                <a:gd name="connsiteY4" fmla="*/ 238724 h 2019300"/>
                <a:gd name="connsiteX5" fmla="*/ 2495550 w 2495550"/>
                <a:gd name="connsiteY5" fmla="*/ 231184 h 2019300"/>
                <a:gd name="connsiteX6" fmla="*/ 2495550 w 2495550"/>
                <a:gd name="connsiteY6" fmla="*/ 2019300 h 2019300"/>
                <a:gd name="connsiteX7" fmla="*/ 0 w 2495550"/>
                <a:gd name="connsiteY7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550" h="2019300">
                  <a:moveTo>
                    <a:pt x="0" y="0"/>
                  </a:moveTo>
                  <a:lnTo>
                    <a:pt x="2202616" y="0"/>
                  </a:lnTo>
                  <a:lnTo>
                    <a:pt x="2197612" y="18098"/>
                  </a:lnTo>
                  <a:cubicBezTo>
                    <a:pt x="2194031" y="93809"/>
                    <a:pt x="2238877" y="172514"/>
                    <a:pt x="2317697" y="215091"/>
                  </a:cubicBezTo>
                  <a:cubicBezTo>
                    <a:pt x="2370244" y="243476"/>
                    <a:pt x="2427941" y="250429"/>
                    <a:pt x="2478747" y="238724"/>
                  </a:cubicBezTo>
                  <a:lnTo>
                    <a:pt x="2495550" y="231184"/>
                  </a:lnTo>
                  <a:lnTo>
                    <a:pt x="2495550" y="2019300"/>
                  </a:lnTo>
                  <a:lnTo>
                    <a:pt x="0" y="20193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bIns="216000" rtlCol="0" anchor="ctr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尊重</a:t>
              </a:r>
              <a:endParaRPr lang="zh-CN" altLang="en-US" sz="28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任意多边形 20"/>
            <p:cNvSpPr/>
            <p:nvPr>
              <p:custDataLst>
                <p:tags r:id="rId3"/>
              </p:custDataLst>
            </p:nvPr>
          </p:nvSpPr>
          <p:spPr>
            <a:xfrm>
              <a:off x="5248275" y="4194043"/>
              <a:ext cx="878136" cy="270007"/>
            </a:xfrm>
            <a:custGeom>
              <a:avLst/>
              <a:gdLst>
                <a:gd name="connsiteX0" fmla="*/ 0 w 878136"/>
                <a:gd name="connsiteY0" fmla="*/ 0 h 270007"/>
                <a:gd name="connsiteX1" fmla="*/ 122728 w 878136"/>
                <a:gd name="connsiteY1" fmla="*/ 20441 h 270007"/>
                <a:gd name="connsiteX2" fmla="*/ 847893 w 878136"/>
                <a:gd name="connsiteY2" fmla="*/ 253580 h 270007"/>
                <a:gd name="connsiteX3" fmla="*/ 878136 w 878136"/>
                <a:gd name="connsiteY3" fmla="*/ 270007 h 270007"/>
                <a:gd name="connsiteX4" fmla="*/ 0 w 878136"/>
                <a:gd name="connsiteY4" fmla="*/ 270007 h 27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136" h="270007">
                  <a:moveTo>
                    <a:pt x="0" y="0"/>
                  </a:moveTo>
                  <a:lnTo>
                    <a:pt x="122728" y="20441"/>
                  </a:lnTo>
                  <a:cubicBezTo>
                    <a:pt x="368915" y="68090"/>
                    <a:pt x="623734" y="144613"/>
                    <a:pt x="847893" y="253580"/>
                  </a:cubicBezTo>
                  <a:lnTo>
                    <a:pt x="878136" y="270007"/>
                  </a:lnTo>
                  <a:lnTo>
                    <a:pt x="0" y="270007"/>
                  </a:lnTo>
                  <a:close/>
                </a:path>
              </a:pathLst>
            </a:custGeom>
            <a:solidFill>
              <a:srgbClr val="FA8550">
                <a:lumMod val="60000"/>
                <a:lumOff val="40000"/>
              </a:srgbClr>
            </a:solidFill>
            <a:ln>
              <a:noFill/>
            </a:ln>
            <a:effectLst>
              <a:outerShdw dir="16500000" sx="49000" sy="49000" algn="ctr" rotWithShape="0">
                <a:srgbClr val="FEFFFF">
                  <a:alpha val="58000"/>
                </a:srgbClr>
              </a:outerShdw>
            </a:effectLst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 fontScale="67500" lnSpcReduction="20000"/>
            </a:bodyPr>
            <a:p>
              <a:pPr algn="ctr"/>
              <a:endParaRPr lang="zh-CN" altLang="en-US">
                <a:solidFill>
                  <a:sysClr val="window" lastClr="FFFFFF"/>
                </a:solidFill>
              </a:endParaRPr>
            </a:p>
          </p:txBody>
        </p:sp>
        <p:sp>
          <p:nvSpPr>
            <p:cNvPr id="25" name="任意多边形 24"/>
            <p:cNvSpPr/>
            <p:nvPr>
              <p:custDataLst>
                <p:tags r:id="rId4"/>
              </p:custDataLst>
            </p:nvPr>
          </p:nvSpPr>
          <p:spPr>
            <a:xfrm>
              <a:off x="5423375" y="4161036"/>
              <a:ext cx="2320450" cy="303014"/>
            </a:xfrm>
            <a:custGeom>
              <a:avLst/>
              <a:gdLst>
                <a:gd name="connsiteX0" fmla="*/ 2179509 w 2320450"/>
                <a:gd name="connsiteY0" fmla="*/ 0 h 303014"/>
                <a:gd name="connsiteX1" fmla="*/ 2320450 w 2320450"/>
                <a:gd name="connsiteY1" fmla="*/ 3910 h 303014"/>
                <a:gd name="connsiteX2" fmla="*/ 2320450 w 2320450"/>
                <a:gd name="connsiteY2" fmla="*/ 303014 h 303014"/>
                <a:gd name="connsiteX3" fmla="*/ 0 w 2320450"/>
                <a:gd name="connsiteY3" fmla="*/ 303014 h 303014"/>
                <a:gd name="connsiteX4" fmla="*/ 12478 w 2320450"/>
                <a:gd name="connsiteY4" fmla="*/ 299517 h 303014"/>
                <a:gd name="connsiteX5" fmla="*/ 2179509 w 2320450"/>
                <a:gd name="connsiteY5" fmla="*/ 0 h 30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450" h="303014">
                  <a:moveTo>
                    <a:pt x="2179509" y="0"/>
                  </a:moveTo>
                  <a:lnTo>
                    <a:pt x="2320450" y="3910"/>
                  </a:lnTo>
                  <a:lnTo>
                    <a:pt x="2320450" y="303014"/>
                  </a:lnTo>
                  <a:lnTo>
                    <a:pt x="0" y="303014"/>
                  </a:lnTo>
                  <a:lnTo>
                    <a:pt x="12478" y="299517"/>
                  </a:lnTo>
                  <a:cubicBezTo>
                    <a:pt x="769548" y="105420"/>
                    <a:pt x="1520572" y="2481"/>
                    <a:pt x="2179509" y="0"/>
                  </a:cubicBezTo>
                  <a:close/>
                </a:path>
              </a:pathLst>
            </a:custGeom>
            <a:solidFill>
              <a:srgbClr val="FA8550">
                <a:lumMod val="20000"/>
                <a:lumOff val="80000"/>
              </a:srgbClr>
            </a:solidFill>
            <a:ln>
              <a:noFill/>
            </a:ln>
            <a:effectLst>
              <a:outerShdw dist="38100" dir="5400000" sx="11000" sy="11000" algn="ctr" rotWithShape="0">
                <a:srgbClr val="FEFFFF">
                  <a:alpha val="43000"/>
                </a:srgbClr>
              </a:outerShdw>
            </a:effectLst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 fontScale="72500"/>
            </a:bodyPr>
            <a:p>
              <a:pPr algn="ctr"/>
              <a:endParaRPr lang="zh-CN" altLang="en-US">
                <a:solidFill>
                  <a:sysClr val="window" lastClr="FFFFFF"/>
                </a:solidFill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5"/>
              </p:custDataLst>
            </p:nvPr>
          </p:nvSpPr>
          <p:spPr>
            <a:xfrm>
              <a:off x="7478544" y="2227074"/>
              <a:ext cx="427130" cy="423939"/>
            </a:xfrm>
            <a:custGeom>
              <a:avLst/>
              <a:gdLst>
                <a:gd name="connsiteX0" fmla="*/ 161972 w 427130"/>
                <a:gd name="connsiteY0" fmla="*/ 0 h 423939"/>
                <a:gd name="connsiteX1" fmla="*/ 164098 w 427130"/>
                <a:gd name="connsiteY1" fmla="*/ 173 h 423939"/>
                <a:gd name="connsiteX2" fmla="*/ 166082 w 427130"/>
                <a:gd name="connsiteY2" fmla="*/ 445 h 423939"/>
                <a:gd name="connsiteX3" fmla="*/ 168060 w 427130"/>
                <a:gd name="connsiteY3" fmla="*/ 893 h 423939"/>
                <a:gd name="connsiteX4" fmla="*/ 169927 w 427130"/>
                <a:gd name="connsiteY4" fmla="*/ 1546 h 423939"/>
                <a:gd name="connsiteX5" fmla="*/ 171751 w 427130"/>
                <a:gd name="connsiteY5" fmla="*/ 2443 h 423939"/>
                <a:gd name="connsiteX6" fmla="*/ 173570 w 427130"/>
                <a:gd name="connsiteY6" fmla="*/ 3514 h 423939"/>
                <a:gd name="connsiteX7" fmla="*/ 175208 w 427130"/>
                <a:gd name="connsiteY7" fmla="*/ 4754 h 423939"/>
                <a:gd name="connsiteX8" fmla="*/ 176059 w 427130"/>
                <a:gd name="connsiteY8" fmla="*/ 5480 h 423939"/>
                <a:gd name="connsiteX9" fmla="*/ 176735 w 427130"/>
                <a:gd name="connsiteY9" fmla="*/ 6200 h 423939"/>
                <a:gd name="connsiteX10" fmla="*/ 177481 w 427130"/>
                <a:gd name="connsiteY10" fmla="*/ 6958 h 423939"/>
                <a:gd name="connsiteX11" fmla="*/ 178189 w 427130"/>
                <a:gd name="connsiteY11" fmla="*/ 7784 h 423939"/>
                <a:gd name="connsiteX12" fmla="*/ 179430 w 427130"/>
                <a:gd name="connsiteY12" fmla="*/ 9431 h 423939"/>
                <a:gd name="connsiteX13" fmla="*/ 180523 w 427130"/>
                <a:gd name="connsiteY13" fmla="*/ 11352 h 423939"/>
                <a:gd name="connsiteX14" fmla="*/ 181404 w 427130"/>
                <a:gd name="connsiteY14" fmla="*/ 13337 h 423939"/>
                <a:gd name="connsiteX15" fmla="*/ 182206 w 427130"/>
                <a:gd name="connsiteY15" fmla="*/ 15634 h 423939"/>
                <a:gd name="connsiteX16" fmla="*/ 182870 w 427130"/>
                <a:gd name="connsiteY16" fmla="*/ 17856 h 423939"/>
                <a:gd name="connsiteX17" fmla="*/ 183222 w 427130"/>
                <a:gd name="connsiteY17" fmla="*/ 19999 h 423939"/>
                <a:gd name="connsiteX18" fmla="*/ 183289 w 427130"/>
                <a:gd name="connsiteY18" fmla="*/ 21189 h 423939"/>
                <a:gd name="connsiteX19" fmla="*/ 183362 w 427130"/>
                <a:gd name="connsiteY19" fmla="*/ 22205 h 423939"/>
                <a:gd name="connsiteX20" fmla="*/ 183361 w 427130"/>
                <a:gd name="connsiteY20" fmla="*/ 23358 h 423939"/>
                <a:gd name="connsiteX21" fmla="*/ 183296 w 427130"/>
                <a:gd name="connsiteY21" fmla="*/ 24299 h 423939"/>
                <a:gd name="connsiteX22" fmla="*/ 183226 w 427130"/>
                <a:gd name="connsiteY22" fmla="*/ 25415 h 423939"/>
                <a:gd name="connsiteX23" fmla="*/ 182950 w 427130"/>
                <a:gd name="connsiteY23" fmla="*/ 26420 h 423939"/>
                <a:gd name="connsiteX24" fmla="*/ 182811 w 427130"/>
                <a:gd name="connsiteY24" fmla="*/ 27499 h 423939"/>
                <a:gd name="connsiteX25" fmla="*/ 182466 w 427130"/>
                <a:gd name="connsiteY25" fmla="*/ 28466 h 423939"/>
                <a:gd name="connsiteX26" fmla="*/ 182258 w 427130"/>
                <a:gd name="connsiteY26" fmla="*/ 29508 h 423939"/>
                <a:gd name="connsiteX27" fmla="*/ 181807 w 427130"/>
                <a:gd name="connsiteY27" fmla="*/ 30507 h 423939"/>
                <a:gd name="connsiteX28" fmla="*/ 181319 w 427130"/>
                <a:gd name="connsiteY28" fmla="*/ 31574 h 423939"/>
                <a:gd name="connsiteX29" fmla="*/ 180837 w 427130"/>
                <a:gd name="connsiteY29" fmla="*/ 32467 h 423939"/>
                <a:gd name="connsiteX30" fmla="*/ 180392 w 427130"/>
                <a:gd name="connsiteY30" fmla="*/ 33292 h 423939"/>
                <a:gd name="connsiteX31" fmla="*/ 179915 w 427130"/>
                <a:gd name="connsiteY31" fmla="*/ 34010 h 423939"/>
                <a:gd name="connsiteX32" fmla="*/ 178717 w 427130"/>
                <a:gd name="connsiteY32" fmla="*/ 35405 h 423939"/>
                <a:gd name="connsiteX33" fmla="*/ 177383 w 427130"/>
                <a:gd name="connsiteY33" fmla="*/ 36725 h 423939"/>
                <a:gd name="connsiteX34" fmla="*/ 175805 w 427130"/>
                <a:gd name="connsiteY34" fmla="*/ 38003 h 423939"/>
                <a:gd name="connsiteX35" fmla="*/ 174089 w 427130"/>
                <a:gd name="connsiteY35" fmla="*/ 39206 h 423939"/>
                <a:gd name="connsiteX36" fmla="*/ 172130 w 427130"/>
                <a:gd name="connsiteY36" fmla="*/ 40367 h 423939"/>
                <a:gd name="connsiteX37" fmla="*/ 169897 w 427130"/>
                <a:gd name="connsiteY37" fmla="*/ 41379 h 423939"/>
                <a:gd name="connsiteX38" fmla="*/ 167525 w 427130"/>
                <a:gd name="connsiteY38" fmla="*/ 42317 h 423939"/>
                <a:gd name="connsiteX39" fmla="*/ 161052 w 427130"/>
                <a:gd name="connsiteY39" fmla="*/ 44767 h 423939"/>
                <a:gd name="connsiteX40" fmla="*/ 155289 w 427130"/>
                <a:gd name="connsiteY40" fmla="*/ 46890 h 423939"/>
                <a:gd name="connsiteX41" fmla="*/ 150446 w 427130"/>
                <a:gd name="connsiteY41" fmla="*/ 48623 h 423939"/>
                <a:gd name="connsiteX42" fmla="*/ 146424 w 427130"/>
                <a:gd name="connsiteY42" fmla="*/ 49823 h 423939"/>
                <a:gd name="connsiteX43" fmla="*/ 143020 w 427130"/>
                <a:gd name="connsiteY43" fmla="*/ 51357 h 423939"/>
                <a:gd name="connsiteX44" fmla="*/ 139648 w 427130"/>
                <a:gd name="connsiteY44" fmla="*/ 52996 h 423939"/>
                <a:gd name="connsiteX45" fmla="*/ 136414 w 427130"/>
                <a:gd name="connsiteY45" fmla="*/ 54711 h 423939"/>
                <a:gd name="connsiteX46" fmla="*/ 133111 w 427130"/>
                <a:gd name="connsiteY46" fmla="*/ 56388 h 423939"/>
                <a:gd name="connsiteX47" fmla="*/ 129982 w 427130"/>
                <a:gd name="connsiteY47" fmla="*/ 58070 h 423939"/>
                <a:gd name="connsiteX48" fmla="*/ 126816 w 427130"/>
                <a:gd name="connsiteY48" fmla="*/ 59821 h 423939"/>
                <a:gd name="connsiteX49" fmla="*/ 123751 w 427130"/>
                <a:gd name="connsiteY49" fmla="*/ 61716 h 423939"/>
                <a:gd name="connsiteX50" fmla="*/ 120754 w 427130"/>
                <a:gd name="connsiteY50" fmla="*/ 63647 h 423939"/>
                <a:gd name="connsiteX51" fmla="*/ 117758 w 427130"/>
                <a:gd name="connsiteY51" fmla="*/ 65578 h 423939"/>
                <a:gd name="connsiteX52" fmla="*/ 114793 w 427130"/>
                <a:gd name="connsiteY52" fmla="*/ 67616 h 423939"/>
                <a:gd name="connsiteX53" fmla="*/ 112002 w 427130"/>
                <a:gd name="connsiteY53" fmla="*/ 69658 h 423939"/>
                <a:gd name="connsiteX54" fmla="*/ 109243 w 427130"/>
                <a:gd name="connsiteY54" fmla="*/ 71807 h 423939"/>
                <a:gd name="connsiteX55" fmla="*/ 106416 w 427130"/>
                <a:gd name="connsiteY55" fmla="*/ 73918 h 423939"/>
                <a:gd name="connsiteX56" fmla="*/ 103689 w 427130"/>
                <a:gd name="connsiteY56" fmla="*/ 76173 h 423939"/>
                <a:gd name="connsiteX57" fmla="*/ 101030 w 427130"/>
                <a:gd name="connsiteY57" fmla="*/ 78464 h 423939"/>
                <a:gd name="connsiteX58" fmla="*/ 98441 w 427130"/>
                <a:gd name="connsiteY58" fmla="*/ 80793 h 423939"/>
                <a:gd name="connsiteX59" fmla="*/ 95920 w 427130"/>
                <a:gd name="connsiteY59" fmla="*/ 83159 h 423939"/>
                <a:gd name="connsiteX60" fmla="*/ 93430 w 427130"/>
                <a:gd name="connsiteY60" fmla="*/ 85630 h 423939"/>
                <a:gd name="connsiteX61" fmla="*/ 90972 w 427130"/>
                <a:gd name="connsiteY61" fmla="*/ 88208 h 423939"/>
                <a:gd name="connsiteX62" fmla="*/ 88589 w 427130"/>
                <a:gd name="connsiteY62" fmla="*/ 90648 h 423939"/>
                <a:gd name="connsiteX63" fmla="*/ 86163 w 427130"/>
                <a:gd name="connsiteY63" fmla="*/ 93331 h 423939"/>
                <a:gd name="connsiteX64" fmla="*/ 83948 w 427130"/>
                <a:gd name="connsiteY64" fmla="*/ 95951 h 423939"/>
                <a:gd name="connsiteX65" fmla="*/ 81628 w 427130"/>
                <a:gd name="connsiteY65" fmla="*/ 98603 h 423939"/>
                <a:gd name="connsiteX66" fmla="*/ 79583 w 427130"/>
                <a:gd name="connsiteY66" fmla="*/ 101403 h 423939"/>
                <a:gd name="connsiteX67" fmla="*/ 77432 w 427130"/>
                <a:gd name="connsiteY67" fmla="*/ 104235 h 423939"/>
                <a:gd name="connsiteX68" fmla="*/ 75280 w 427130"/>
                <a:gd name="connsiteY68" fmla="*/ 107067 h 423939"/>
                <a:gd name="connsiteX69" fmla="*/ 73230 w 427130"/>
                <a:gd name="connsiteY69" fmla="*/ 110041 h 423939"/>
                <a:gd name="connsiteX70" fmla="*/ 71322 w 427130"/>
                <a:gd name="connsiteY70" fmla="*/ 112916 h 423939"/>
                <a:gd name="connsiteX71" fmla="*/ 69408 w 427130"/>
                <a:gd name="connsiteY71" fmla="*/ 115965 h 423939"/>
                <a:gd name="connsiteX72" fmla="*/ 67527 w 427130"/>
                <a:gd name="connsiteY72" fmla="*/ 119120 h 423939"/>
                <a:gd name="connsiteX73" fmla="*/ 65719 w 427130"/>
                <a:gd name="connsiteY73" fmla="*/ 122137 h 423939"/>
                <a:gd name="connsiteX74" fmla="*/ 63975 w 427130"/>
                <a:gd name="connsiteY74" fmla="*/ 125366 h 423939"/>
                <a:gd name="connsiteX75" fmla="*/ 61859 w 427130"/>
                <a:gd name="connsiteY75" fmla="*/ 129282 h 423939"/>
                <a:gd name="connsiteX76" fmla="*/ 59919 w 427130"/>
                <a:gd name="connsiteY76" fmla="*/ 133204 h 423939"/>
                <a:gd name="connsiteX77" fmla="*/ 58115 w 427130"/>
                <a:gd name="connsiteY77" fmla="*/ 137200 h 423939"/>
                <a:gd name="connsiteX78" fmla="*/ 56312 w 427130"/>
                <a:gd name="connsiteY78" fmla="*/ 141196 h 423939"/>
                <a:gd name="connsiteX79" fmla="*/ 54683 w 427130"/>
                <a:gd name="connsiteY79" fmla="*/ 145198 h 423939"/>
                <a:gd name="connsiteX80" fmla="*/ 53197 w 427130"/>
                <a:gd name="connsiteY80" fmla="*/ 149099 h 423939"/>
                <a:gd name="connsiteX81" fmla="*/ 51706 w 427130"/>
                <a:gd name="connsiteY81" fmla="*/ 153175 h 423939"/>
                <a:gd name="connsiteX82" fmla="*/ 50426 w 427130"/>
                <a:gd name="connsiteY82" fmla="*/ 157187 h 423939"/>
                <a:gd name="connsiteX83" fmla="*/ 49184 w 427130"/>
                <a:gd name="connsiteY83" fmla="*/ 161131 h 423939"/>
                <a:gd name="connsiteX84" fmla="*/ 48110 w 427130"/>
                <a:gd name="connsiteY84" fmla="*/ 165255 h 423939"/>
                <a:gd name="connsiteX85" fmla="*/ 47042 w 427130"/>
                <a:gd name="connsiteY85" fmla="*/ 169205 h 423939"/>
                <a:gd name="connsiteX86" fmla="*/ 46181 w 427130"/>
                <a:gd name="connsiteY86" fmla="*/ 173265 h 423939"/>
                <a:gd name="connsiteX87" fmla="*/ 45351 w 427130"/>
                <a:gd name="connsiteY87" fmla="*/ 177432 h 423939"/>
                <a:gd name="connsiteX88" fmla="*/ 44663 w 427130"/>
                <a:gd name="connsiteY88" fmla="*/ 181498 h 423939"/>
                <a:gd name="connsiteX89" fmla="*/ 44151 w 427130"/>
                <a:gd name="connsiteY89" fmla="*/ 185570 h 423939"/>
                <a:gd name="connsiteX90" fmla="*/ 43707 w 427130"/>
                <a:gd name="connsiteY90" fmla="*/ 189679 h 423939"/>
                <a:gd name="connsiteX91" fmla="*/ 43332 w 427130"/>
                <a:gd name="connsiteY91" fmla="*/ 193826 h 423939"/>
                <a:gd name="connsiteX92" fmla="*/ 42994 w 427130"/>
                <a:gd name="connsiteY92" fmla="*/ 197903 h 423939"/>
                <a:gd name="connsiteX93" fmla="*/ 42899 w 427130"/>
                <a:gd name="connsiteY93" fmla="*/ 202023 h 423939"/>
                <a:gd name="connsiteX94" fmla="*/ 42836 w 427130"/>
                <a:gd name="connsiteY94" fmla="*/ 206249 h 423939"/>
                <a:gd name="connsiteX95" fmla="*/ 42985 w 427130"/>
                <a:gd name="connsiteY95" fmla="*/ 210412 h 423939"/>
                <a:gd name="connsiteX96" fmla="*/ 43133 w 427130"/>
                <a:gd name="connsiteY96" fmla="*/ 214575 h 423939"/>
                <a:gd name="connsiteX97" fmla="*/ 43457 w 427130"/>
                <a:gd name="connsiteY97" fmla="*/ 218743 h 423939"/>
                <a:gd name="connsiteX98" fmla="*/ 43743 w 427130"/>
                <a:gd name="connsiteY98" fmla="*/ 222981 h 423939"/>
                <a:gd name="connsiteX99" fmla="*/ 44240 w 427130"/>
                <a:gd name="connsiteY99" fmla="*/ 227154 h 423939"/>
                <a:gd name="connsiteX100" fmla="*/ 44913 w 427130"/>
                <a:gd name="connsiteY100" fmla="*/ 231334 h 423939"/>
                <a:gd name="connsiteX101" fmla="*/ 45548 w 427130"/>
                <a:gd name="connsiteY101" fmla="*/ 235582 h 423939"/>
                <a:gd name="connsiteX102" fmla="*/ 46427 w 427130"/>
                <a:gd name="connsiteY102" fmla="*/ 239873 h 423939"/>
                <a:gd name="connsiteX103" fmla="*/ 47342 w 427130"/>
                <a:gd name="connsiteY103" fmla="*/ 244095 h 423939"/>
                <a:gd name="connsiteX104" fmla="*/ 48395 w 427130"/>
                <a:gd name="connsiteY104" fmla="*/ 248392 h 423939"/>
                <a:gd name="connsiteX105" fmla="*/ 49517 w 427130"/>
                <a:gd name="connsiteY105" fmla="*/ 252725 h 423939"/>
                <a:gd name="connsiteX106" fmla="*/ 50782 w 427130"/>
                <a:gd name="connsiteY106" fmla="*/ 256959 h 423939"/>
                <a:gd name="connsiteX107" fmla="*/ 52116 w 427130"/>
                <a:gd name="connsiteY107" fmla="*/ 261229 h 423939"/>
                <a:gd name="connsiteX108" fmla="*/ 53486 w 427130"/>
                <a:gd name="connsiteY108" fmla="*/ 265431 h 423939"/>
                <a:gd name="connsiteX109" fmla="*/ 55000 w 427130"/>
                <a:gd name="connsiteY109" fmla="*/ 269532 h 423939"/>
                <a:gd name="connsiteX110" fmla="*/ 56514 w 427130"/>
                <a:gd name="connsiteY110" fmla="*/ 273634 h 423939"/>
                <a:gd name="connsiteX111" fmla="*/ 58276 w 427130"/>
                <a:gd name="connsiteY111" fmla="*/ 277603 h 423939"/>
                <a:gd name="connsiteX112" fmla="*/ 60007 w 427130"/>
                <a:gd name="connsiteY112" fmla="*/ 281467 h 423939"/>
                <a:gd name="connsiteX113" fmla="*/ 61875 w 427130"/>
                <a:gd name="connsiteY113" fmla="*/ 285405 h 423939"/>
                <a:gd name="connsiteX114" fmla="*/ 63749 w 427130"/>
                <a:gd name="connsiteY114" fmla="*/ 289168 h 423939"/>
                <a:gd name="connsiteX115" fmla="*/ 65729 w 427130"/>
                <a:gd name="connsiteY115" fmla="*/ 292900 h 423939"/>
                <a:gd name="connsiteX116" fmla="*/ 67782 w 427130"/>
                <a:gd name="connsiteY116" fmla="*/ 296495 h 423939"/>
                <a:gd name="connsiteX117" fmla="*/ 69974 w 427130"/>
                <a:gd name="connsiteY117" fmla="*/ 300164 h 423939"/>
                <a:gd name="connsiteX118" fmla="*/ 72239 w 427130"/>
                <a:gd name="connsiteY118" fmla="*/ 303695 h 423939"/>
                <a:gd name="connsiteX119" fmla="*/ 74579 w 427130"/>
                <a:gd name="connsiteY119" fmla="*/ 307089 h 423939"/>
                <a:gd name="connsiteX120" fmla="*/ 76988 w 427130"/>
                <a:gd name="connsiteY120" fmla="*/ 310520 h 423939"/>
                <a:gd name="connsiteX121" fmla="*/ 79439 w 427130"/>
                <a:gd name="connsiteY121" fmla="*/ 313708 h 423939"/>
                <a:gd name="connsiteX122" fmla="*/ 82059 w 427130"/>
                <a:gd name="connsiteY122" fmla="*/ 317076 h 423939"/>
                <a:gd name="connsiteX123" fmla="*/ 84685 w 427130"/>
                <a:gd name="connsiteY123" fmla="*/ 320269 h 423939"/>
                <a:gd name="connsiteX124" fmla="*/ 87453 w 427130"/>
                <a:gd name="connsiteY124" fmla="*/ 323362 h 423939"/>
                <a:gd name="connsiteX125" fmla="*/ 90259 w 427130"/>
                <a:gd name="connsiteY125" fmla="*/ 326386 h 423939"/>
                <a:gd name="connsiteX126" fmla="*/ 93102 w 427130"/>
                <a:gd name="connsiteY126" fmla="*/ 329342 h 423939"/>
                <a:gd name="connsiteX127" fmla="*/ 96156 w 427130"/>
                <a:gd name="connsiteY127" fmla="*/ 332235 h 423939"/>
                <a:gd name="connsiteX128" fmla="*/ 99248 w 427130"/>
                <a:gd name="connsiteY128" fmla="*/ 335058 h 423939"/>
                <a:gd name="connsiteX129" fmla="*/ 102408 w 427130"/>
                <a:gd name="connsiteY129" fmla="*/ 337919 h 423939"/>
                <a:gd name="connsiteX130" fmla="*/ 105611 w 427130"/>
                <a:gd name="connsiteY130" fmla="*/ 340537 h 423939"/>
                <a:gd name="connsiteX131" fmla="*/ 108989 w 427130"/>
                <a:gd name="connsiteY131" fmla="*/ 343160 h 423939"/>
                <a:gd name="connsiteX132" fmla="*/ 112298 w 427130"/>
                <a:gd name="connsiteY132" fmla="*/ 345746 h 423939"/>
                <a:gd name="connsiteX133" fmla="*/ 115818 w 427130"/>
                <a:gd name="connsiteY133" fmla="*/ 348269 h 423939"/>
                <a:gd name="connsiteX134" fmla="*/ 119376 w 427130"/>
                <a:gd name="connsiteY134" fmla="*/ 350724 h 423939"/>
                <a:gd name="connsiteX135" fmla="*/ 123040 w 427130"/>
                <a:gd name="connsiteY135" fmla="*/ 353146 h 423939"/>
                <a:gd name="connsiteX136" fmla="*/ 126814 w 427130"/>
                <a:gd name="connsiteY136" fmla="*/ 355363 h 423939"/>
                <a:gd name="connsiteX137" fmla="*/ 130589 w 427130"/>
                <a:gd name="connsiteY137" fmla="*/ 357579 h 423939"/>
                <a:gd name="connsiteX138" fmla="*/ 134539 w 427130"/>
                <a:gd name="connsiteY138" fmla="*/ 359802 h 423939"/>
                <a:gd name="connsiteX139" fmla="*/ 138493 w 427130"/>
                <a:gd name="connsiteY139" fmla="*/ 361849 h 423939"/>
                <a:gd name="connsiteX140" fmla="*/ 142417 w 427130"/>
                <a:gd name="connsiteY140" fmla="*/ 363791 h 423939"/>
                <a:gd name="connsiteX141" fmla="*/ 146340 w 427130"/>
                <a:gd name="connsiteY141" fmla="*/ 365733 h 423939"/>
                <a:gd name="connsiteX142" fmla="*/ 150375 w 427130"/>
                <a:gd name="connsiteY142" fmla="*/ 367468 h 423939"/>
                <a:gd name="connsiteX143" fmla="*/ 154378 w 427130"/>
                <a:gd name="connsiteY143" fmla="*/ 369098 h 423939"/>
                <a:gd name="connsiteX144" fmla="*/ 158349 w 427130"/>
                <a:gd name="connsiteY144" fmla="*/ 370622 h 423939"/>
                <a:gd name="connsiteX145" fmla="*/ 162395 w 427130"/>
                <a:gd name="connsiteY145" fmla="*/ 372009 h 423939"/>
                <a:gd name="connsiteX146" fmla="*/ 166440 w 427130"/>
                <a:gd name="connsiteY146" fmla="*/ 373395 h 423939"/>
                <a:gd name="connsiteX147" fmla="*/ 170386 w 427130"/>
                <a:gd name="connsiteY147" fmla="*/ 374639 h 423939"/>
                <a:gd name="connsiteX148" fmla="*/ 174511 w 427130"/>
                <a:gd name="connsiteY148" fmla="*/ 375714 h 423939"/>
                <a:gd name="connsiteX149" fmla="*/ 178567 w 427130"/>
                <a:gd name="connsiteY149" fmla="*/ 376751 h 423939"/>
                <a:gd name="connsiteX150" fmla="*/ 182661 w 427130"/>
                <a:gd name="connsiteY150" fmla="*/ 377720 h 423939"/>
                <a:gd name="connsiteX151" fmla="*/ 186692 w 427130"/>
                <a:gd name="connsiteY151" fmla="*/ 378477 h 423939"/>
                <a:gd name="connsiteX152" fmla="*/ 190759 w 427130"/>
                <a:gd name="connsiteY152" fmla="*/ 379165 h 423939"/>
                <a:gd name="connsiteX153" fmla="*/ 194864 w 427130"/>
                <a:gd name="connsiteY153" fmla="*/ 379785 h 423939"/>
                <a:gd name="connsiteX154" fmla="*/ 199011 w 427130"/>
                <a:gd name="connsiteY154" fmla="*/ 380162 h 423939"/>
                <a:gd name="connsiteX155" fmla="*/ 203158 w 427130"/>
                <a:gd name="connsiteY155" fmla="*/ 380538 h 423939"/>
                <a:gd name="connsiteX156" fmla="*/ 207237 w 427130"/>
                <a:gd name="connsiteY156" fmla="*/ 380878 h 423939"/>
                <a:gd name="connsiteX157" fmla="*/ 211427 w 427130"/>
                <a:gd name="connsiteY157" fmla="*/ 381011 h 423939"/>
                <a:gd name="connsiteX158" fmla="*/ 215654 w 427130"/>
                <a:gd name="connsiteY158" fmla="*/ 381075 h 423939"/>
                <a:gd name="connsiteX159" fmla="*/ 219743 w 427130"/>
                <a:gd name="connsiteY159" fmla="*/ 381066 h 423939"/>
                <a:gd name="connsiteX160" fmla="*/ 224013 w 427130"/>
                <a:gd name="connsiteY160" fmla="*/ 380887 h 423939"/>
                <a:gd name="connsiteX161" fmla="*/ 228145 w 427130"/>
                <a:gd name="connsiteY161" fmla="*/ 380634 h 423939"/>
                <a:gd name="connsiteX162" fmla="*/ 232352 w 427130"/>
                <a:gd name="connsiteY162" fmla="*/ 380244 h 423939"/>
                <a:gd name="connsiteX163" fmla="*/ 236632 w 427130"/>
                <a:gd name="connsiteY163" fmla="*/ 379716 h 423939"/>
                <a:gd name="connsiteX164" fmla="*/ 240844 w 427130"/>
                <a:gd name="connsiteY164" fmla="*/ 379151 h 423939"/>
                <a:gd name="connsiteX165" fmla="*/ 245024 w 427130"/>
                <a:gd name="connsiteY165" fmla="*/ 378480 h 423939"/>
                <a:gd name="connsiteX166" fmla="*/ 249347 w 427130"/>
                <a:gd name="connsiteY166" fmla="*/ 377709 h 423939"/>
                <a:gd name="connsiteX167" fmla="*/ 253607 w 427130"/>
                <a:gd name="connsiteY167" fmla="*/ 376726 h 423939"/>
                <a:gd name="connsiteX168" fmla="*/ 257830 w 427130"/>
                <a:gd name="connsiteY168" fmla="*/ 375812 h 423939"/>
                <a:gd name="connsiteX169" fmla="*/ 262096 w 427130"/>
                <a:gd name="connsiteY169" fmla="*/ 374655 h 423939"/>
                <a:gd name="connsiteX170" fmla="*/ 266398 w 427130"/>
                <a:gd name="connsiteY170" fmla="*/ 373429 h 423939"/>
                <a:gd name="connsiteX171" fmla="*/ 270669 w 427130"/>
                <a:gd name="connsiteY171" fmla="*/ 372098 h 423939"/>
                <a:gd name="connsiteX172" fmla="*/ 274871 w 427130"/>
                <a:gd name="connsiteY172" fmla="*/ 370729 h 423939"/>
                <a:gd name="connsiteX173" fmla="*/ 279079 w 427130"/>
                <a:gd name="connsiteY173" fmla="*/ 369185 h 423939"/>
                <a:gd name="connsiteX174" fmla="*/ 283112 w 427130"/>
                <a:gd name="connsiteY174" fmla="*/ 367636 h 423939"/>
                <a:gd name="connsiteX175" fmla="*/ 287114 w 427130"/>
                <a:gd name="connsiteY175" fmla="*/ 365982 h 423939"/>
                <a:gd name="connsiteX176" fmla="*/ 291084 w 427130"/>
                <a:gd name="connsiteY176" fmla="*/ 364221 h 423939"/>
                <a:gd name="connsiteX177" fmla="*/ 294948 w 427130"/>
                <a:gd name="connsiteY177" fmla="*/ 362492 h 423939"/>
                <a:gd name="connsiteX178" fmla="*/ 298748 w 427130"/>
                <a:gd name="connsiteY178" fmla="*/ 360551 h 423939"/>
                <a:gd name="connsiteX179" fmla="*/ 302375 w 427130"/>
                <a:gd name="connsiteY179" fmla="*/ 358605 h 423939"/>
                <a:gd name="connsiteX180" fmla="*/ 306075 w 427130"/>
                <a:gd name="connsiteY180" fmla="*/ 356521 h 423939"/>
                <a:gd name="connsiteX181" fmla="*/ 309675 w 427130"/>
                <a:gd name="connsiteY181" fmla="*/ 354295 h 423939"/>
                <a:gd name="connsiteX182" fmla="*/ 313132 w 427130"/>
                <a:gd name="connsiteY182" fmla="*/ 352168 h 423939"/>
                <a:gd name="connsiteX183" fmla="*/ 316632 w 427130"/>
                <a:gd name="connsiteY183" fmla="*/ 349799 h 423939"/>
                <a:gd name="connsiteX184" fmla="*/ 320026 w 427130"/>
                <a:gd name="connsiteY184" fmla="*/ 347461 h 423939"/>
                <a:gd name="connsiteX185" fmla="*/ 323319 w 427130"/>
                <a:gd name="connsiteY185" fmla="*/ 344980 h 423939"/>
                <a:gd name="connsiteX186" fmla="*/ 326581 w 427130"/>
                <a:gd name="connsiteY186" fmla="*/ 342393 h 423939"/>
                <a:gd name="connsiteX187" fmla="*/ 329774 w 427130"/>
                <a:gd name="connsiteY187" fmla="*/ 339769 h 423939"/>
                <a:gd name="connsiteX188" fmla="*/ 332830 w 427130"/>
                <a:gd name="connsiteY188" fmla="*/ 337071 h 423939"/>
                <a:gd name="connsiteX189" fmla="*/ 335923 w 427130"/>
                <a:gd name="connsiteY189" fmla="*/ 334304 h 423939"/>
                <a:gd name="connsiteX190" fmla="*/ 338953 w 427130"/>
                <a:gd name="connsiteY190" fmla="*/ 331325 h 423939"/>
                <a:gd name="connsiteX191" fmla="*/ 341808 w 427130"/>
                <a:gd name="connsiteY191" fmla="*/ 328341 h 423939"/>
                <a:gd name="connsiteX192" fmla="*/ 344594 w 427130"/>
                <a:gd name="connsiteY192" fmla="*/ 325320 h 423939"/>
                <a:gd name="connsiteX193" fmla="*/ 347454 w 427130"/>
                <a:gd name="connsiteY193" fmla="*/ 322161 h 423939"/>
                <a:gd name="connsiteX194" fmla="*/ 350072 w 427130"/>
                <a:gd name="connsiteY194" fmla="*/ 318960 h 423939"/>
                <a:gd name="connsiteX195" fmla="*/ 352763 w 427130"/>
                <a:gd name="connsiteY195" fmla="*/ 315621 h 423939"/>
                <a:gd name="connsiteX196" fmla="*/ 355317 w 427130"/>
                <a:gd name="connsiteY196" fmla="*/ 312208 h 423939"/>
                <a:gd name="connsiteX197" fmla="*/ 357765 w 427130"/>
                <a:gd name="connsiteY197" fmla="*/ 308827 h 423939"/>
                <a:gd name="connsiteX198" fmla="*/ 360219 w 427130"/>
                <a:gd name="connsiteY198" fmla="*/ 305271 h 423939"/>
                <a:gd name="connsiteX199" fmla="*/ 362572 w 427130"/>
                <a:gd name="connsiteY199" fmla="*/ 301572 h 423939"/>
                <a:gd name="connsiteX200" fmla="*/ 364925 w 427130"/>
                <a:gd name="connsiteY200" fmla="*/ 297873 h 423939"/>
                <a:gd name="connsiteX201" fmla="*/ 367141 w 427130"/>
                <a:gd name="connsiteY201" fmla="*/ 294100 h 423939"/>
                <a:gd name="connsiteX202" fmla="*/ 369256 w 427130"/>
                <a:gd name="connsiteY202" fmla="*/ 290183 h 423939"/>
                <a:gd name="connsiteX203" fmla="*/ 370778 w 427130"/>
                <a:gd name="connsiteY203" fmla="*/ 287366 h 423939"/>
                <a:gd name="connsiteX204" fmla="*/ 372194 w 427130"/>
                <a:gd name="connsiteY204" fmla="*/ 284581 h 423939"/>
                <a:gd name="connsiteX205" fmla="*/ 373435 w 427130"/>
                <a:gd name="connsiteY205" fmla="*/ 281790 h 423939"/>
                <a:gd name="connsiteX206" fmla="*/ 374713 w 427130"/>
                <a:gd name="connsiteY206" fmla="*/ 278931 h 423939"/>
                <a:gd name="connsiteX207" fmla="*/ 375817 w 427130"/>
                <a:gd name="connsiteY207" fmla="*/ 276066 h 423939"/>
                <a:gd name="connsiteX208" fmla="*/ 376952 w 427130"/>
                <a:gd name="connsiteY208" fmla="*/ 273306 h 423939"/>
                <a:gd name="connsiteX209" fmla="*/ 377950 w 427130"/>
                <a:gd name="connsiteY209" fmla="*/ 270473 h 423939"/>
                <a:gd name="connsiteX210" fmla="*/ 378879 w 427130"/>
                <a:gd name="connsiteY210" fmla="*/ 267602 h 423939"/>
                <a:gd name="connsiteX211" fmla="*/ 379702 w 427130"/>
                <a:gd name="connsiteY211" fmla="*/ 264763 h 423939"/>
                <a:gd name="connsiteX212" fmla="*/ 380526 w 427130"/>
                <a:gd name="connsiteY212" fmla="*/ 261924 h 423939"/>
                <a:gd name="connsiteX213" fmla="*/ 381211 w 427130"/>
                <a:gd name="connsiteY213" fmla="*/ 259011 h 423939"/>
                <a:gd name="connsiteX214" fmla="*/ 381860 w 427130"/>
                <a:gd name="connsiteY214" fmla="*/ 256166 h 423939"/>
                <a:gd name="connsiteX215" fmla="*/ 382546 w 427130"/>
                <a:gd name="connsiteY215" fmla="*/ 253253 h 423939"/>
                <a:gd name="connsiteX216" fmla="*/ 382951 w 427130"/>
                <a:gd name="connsiteY216" fmla="*/ 250365 h 423939"/>
                <a:gd name="connsiteX217" fmla="*/ 383357 w 427130"/>
                <a:gd name="connsiteY217" fmla="*/ 247478 h 423939"/>
                <a:gd name="connsiteX218" fmla="*/ 383693 w 427130"/>
                <a:gd name="connsiteY218" fmla="*/ 244554 h 423939"/>
                <a:gd name="connsiteX219" fmla="*/ 383924 w 427130"/>
                <a:gd name="connsiteY219" fmla="*/ 241661 h 423939"/>
                <a:gd name="connsiteX220" fmla="*/ 384155 w 427130"/>
                <a:gd name="connsiteY220" fmla="*/ 238768 h 423939"/>
                <a:gd name="connsiteX221" fmla="*/ 384249 w 427130"/>
                <a:gd name="connsiteY221" fmla="*/ 235801 h 423939"/>
                <a:gd name="connsiteX222" fmla="*/ 384305 w 427130"/>
                <a:gd name="connsiteY222" fmla="*/ 232902 h 423939"/>
                <a:gd name="connsiteX223" fmla="*/ 384192 w 427130"/>
                <a:gd name="connsiteY223" fmla="*/ 229824 h 423939"/>
                <a:gd name="connsiteX224" fmla="*/ 384105 w 427130"/>
                <a:gd name="connsiteY224" fmla="*/ 227026 h 423939"/>
                <a:gd name="connsiteX225" fmla="*/ 383924 w 427130"/>
                <a:gd name="connsiteY225" fmla="*/ 223910 h 423939"/>
                <a:gd name="connsiteX226" fmla="*/ 383668 w 427130"/>
                <a:gd name="connsiteY226" fmla="*/ 220932 h 423939"/>
                <a:gd name="connsiteX227" fmla="*/ 383269 w 427130"/>
                <a:gd name="connsiteY227" fmla="*/ 218054 h 423939"/>
                <a:gd name="connsiteX228" fmla="*/ 382839 w 427130"/>
                <a:gd name="connsiteY228" fmla="*/ 215070 h 423939"/>
                <a:gd name="connsiteX229" fmla="*/ 382340 w 427130"/>
                <a:gd name="connsiteY229" fmla="*/ 212049 h 423939"/>
                <a:gd name="connsiteX230" fmla="*/ 381772 w 427130"/>
                <a:gd name="connsiteY230" fmla="*/ 208991 h 423939"/>
                <a:gd name="connsiteX231" fmla="*/ 381167 w 427130"/>
                <a:gd name="connsiteY231" fmla="*/ 206002 h 423939"/>
                <a:gd name="connsiteX232" fmla="*/ 380456 w 427130"/>
                <a:gd name="connsiteY232" fmla="*/ 203044 h 423939"/>
                <a:gd name="connsiteX233" fmla="*/ 379645 w 427130"/>
                <a:gd name="connsiteY233" fmla="*/ 199943 h 423939"/>
                <a:gd name="connsiteX234" fmla="*/ 378759 w 427130"/>
                <a:gd name="connsiteY234" fmla="*/ 196980 h 423939"/>
                <a:gd name="connsiteX235" fmla="*/ 377842 w 427130"/>
                <a:gd name="connsiteY235" fmla="*/ 193911 h 423939"/>
                <a:gd name="connsiteX236" fmla="*/ 376851 w 427130"/>
                <a:gd name="connsiteY236" fmla="*/ 190979 h 423939"/>
                <a:gd name="connsiteX237" fmla="*/ 375791 w 427130"/>
                <a:gd name="connsiteY237" fmla="*/ 188010 h 423939"/>
                <a:gd name="connsiteX238" fmla="*/ 374657 w 427130"/>
                <a:gd name="connsiteY238" fmla="*/ 185179 h 423939"/>
                <a:gd name="connsiteX239" fmla="*/ 373523 w 427130"/>
                <a:gd name="connsiteY239" fmla="*/ 182348 h 423939"/>
                <a:gd name="connsiteX240" fmla="*/ 372283 w 427130"/>
                <a:gd name="connsiteY240" fmla="*/ 179548 h 423939"/>
                <a:gd name="connsiteX241" fmla="*/ 371006 w 427130"/>
                <a:gd name="connsiteY241" fmla="*/ 176816 h 423939"/>
                <a:gd name="connsiteX242" fmla="*/ 369586 w 427130"/>
                <a:gd name="connsiteY242" fmla="*/ 174186 h 423939"/>
                <a:gd name="connsiteX243" fmla="*/ 368203 w 427130"/>
                <a:gd name="connsiteY243" fmla="*/ 171486 h 423939"/>
                <a:gd name="connsiteX244" fmla="*/ 366708 w 427130"/>
                <a:gd name="connsiteY244" fmla="*/ 168993 h 423939"/>
                <a:gd name="connsiteX245" fmla="*/ 365182 w 427130"/>
                <a:gd name="connsiteY245" fmla="*/ 166393 h 423939"/>
                <a:gd name="connsiteX246" fmla="*/ 363582 w 427130"/>
                <a:gd name="connsiteY246" fmla="*/ 163931 h 423939"/>
                <a:gd name="connsiteX247" fmla="*/ 361982 w 427130"/>
                <a:gd name="connsiteY247" fmla="*/ 161469 h 423939"/>
                <a:gd name="connsiteX248" fmla="*/ 360239 w 427130"/>
                <a:gd name="connsiteY248" fmla="*/ 159108 h 423939"/>
                <a:gd name="connsiteX249" fmla="*/ 358427 w 427130"/>
                <a:gd name="connsiteY249" fmla="*/ 156709 h 423939"/>
                <a:gd name="connsiteX250" fmla="*/ 356647 w 427130"/>
                <a:gd name="connsiteY250" fmla="*/ 154416 h 423939"/>
                <a:gd name="connsiteX251" fmla="*/ 354761 w 427130"/>
                <a:gd name="connsiteY251" fmla="*/ 152155 h 423939"/>
                <a:gd name="connsiteX252" fmla="*/ 352800 w 427130"/>
                <a:gd name="connsiteY252" fmla="*/ 150031 h 423939"/>
                <a:gd name="connsiteX253" fmla="*/ 350808 w 427130"/>
                <a:gd name="connsiteY253" fmla="*/ 147801 h 423939"/>
                <a:gd name="connsiteX254" fmla="*/ 348742 w 427130"/>
                <a:gd name="connsiteY254" fmla="*/ 145709 h 423939"/>
                <a:gd name="connsiteX255" fmla="*/ 346676 w 427130"/>
                <a:gd name="connsiteY255" fmla="*/ 143616 h 423939"/>
                <a:gd name="connsiteX256" fmla="*/ 344467 w 427130"/>
                <a:gd name="connsiteY256" fmla="*/ 141624 h 423939"/>
                <a:gd name="connsiteX257" fmla="*/ 342258 w 427130"/>
                <a:gd name="connsiteY257" fmla="*/ 139632 h 423939"/>
                <a:gd name="connsiteX258" fmla="*/ 339906 w 427130"/>
                <a:gd name="connsiteY258" fmla="*/ 137740 h 423939"/>
                <a:gd name="connsiteX259" fmla="*/ 337554 w 427130"/>
                <a:gd name="connsiteY259" fmla="*/ 135849 h 423939"/>
                <a:gd name="connsiteX260" fmla="*/ 337526 w 427130"/>
                <a:gd name="connsiteY260" fmla="*/ 135828 h 423939"/>
                <a:gd name="connsiteX261" fmla="*/ 350133 w 427130"/>
                <a:gd name="connsiteY261" fmla="*/ 154528 h 423939"/>
                <a:gd name="connsiteX262" fmla="*/ 360214 w 427130"/>
                <a:gd name="connsiteY262" fmla="*/ 204460 h 423939"/>
                <a:gd name="connsiteX263" fmla="*/ 231934 w 427130"/>
                <a:gd name="connsiteY263" fmla="*/ 332740 h 423939"/>
                <a:gd name="connsiteX264" fmla="*/ 182002 w 427130"/>
                <a:gd name="connsiteY264" fmla="*/ 322659 h 423939"/>
                <a:gd name="connsiteX265" fmla="*/ 156833 w 427130"/>
                <a:gd name="connsiteY265" fmla="*/ 305690 h 423939"/>
                <a:gd name="connsiteX266" fmla="*/ 154907 w 427130"/>
                <a:gd name="connsiteY266" fmla="*/ 304507 h 423939"/>
                <a:gd name="connsiteX267" fmla="*/ 152512 w 427130"/>
                <a:gd name="connsiteY267" fmla="*/ 302858 h 423939"/>
                <a:gd name="connsiteX268" fmla="*/ 150149 w 427130"/>
                <a:gd name="connsiteY268" fmla="*/ 301316 h 423939"/>
                <a:gd name="connsiteX269" fmla="*/ 147792 w 427130"/>
                <a:gd name="connsiteY269" fmla="*/ 299598 h 423939"/>
                <a:gd name="connsiteX270" fmla="*/ 147758 w 427130"/>
                <a:gd name="connsiteY270" fmla="*/ 299572 h 423939"/>
                <a:gd name="connsiteX271" fmla="*/ 141227 w 427130"/>
                <a:gd name="connsiteY271" fmla="*/ 295168 h 423939"/>
                <a:gd name="connsiteX272" fmla="*/ 139887 w 427130"/>
                <a:gd name="connsiteY272" fmla="*/ 293181 h 423939"/>
                <a:gd name="connsiteX273" fmla="*/ 139171 w 427130"/>
                <a:gd name="connsiteY273" fmla="*/ 292545 h 423939"/>
                <a:gd name="connsiteX274" fmla="*/ 137100 w 427130"/>
                <a:gd name="connsiteY274" fmla="*/ 290628 h 423939"/>
                <a:gd name="connsiteX275" fmla="*/ 135097 w 427130"/>
                <a:gd name="connsiteY275" fmla="*/ 288747 h 423939"/>
                <a:gd name="connsiteX276" fmla="*/ 133168 w 427130"/>
                <a:gd name="connsiteY276" fmla="*/ 286729 h 423939"/>
                <a:gd name="connsiteX277" fmla="*/ 131308 w 427130"/>
                <a:gd name="connsiteY277" fmla="*/ 284748 h 423939"/>
                <a:gd name="connsiteX278" fmla="*/ 129522 w 427130"/>
                <a:gd name="connsiteY278" fmla="*/ 282629 h 423939"/>
                <a:gd name="connsiteX279" fmla="*/ 127736 w 427130"/>
                <a:gd name="connsiteY279" fmla="*/ 280511 h 423939"/>
                <a:gd name="connsiteX280" fmla="*/ 126057 w 427130"/>
                <a:gd name="connsiteY280" fmla="*/ 278361 h 423939"/>
                <a:gd name="connsiteX281" fmla="*/ 124414 w 427130"/>
                <a:gd name="connsiteY281" fmla="*/ 276142 h 423939"/>
                <a:gd name="connsiteX282" fmla="*/ 122771 w 427130"/>
                <a:gd name="connsiteY282" fmla="*/ 273924 h 423939"/>
                <a:gd name="connsiteX283" fmla="*/ 121271 w 427130"/>
                <a:gd name="connsiteY283" fmla="*/ 271605 h 423939"/>
                <a:gd name="connsiteX284" fmla="*/ 119771 w 427130"/>
                <a:gd name="connsiteY284" fmla="*/ 269286 h 423939"/>
                <a:gd name="connsiteX285" fmla="*/ 118309 w 427130"/>
                <a:gd name="connsiteY285" fmla="*/ 266898 h 423939"/>
                <a:gd name="connsiteX286" fmla="*/ 117021 w 427130"/>
                <a:gd name="connsiteY286" fmla="*/ 264516 h 423939"/>
                <a:gd name="connsiteX287" fmla="*/ 115632 w 427130"/>
                <a:gd name="connsiteY287" fmla="*/ 261991 h 423939"/>
                <a:gd name="connsiteX288" fmla="*/ 114349 w 427130"/>
                <a:gd name="connsiteY288" fmla="*/ 259434 h 423939"/>
                <a:gd name="connsiteX289" fmla="*/ 113204 w 427130"/>
                <a:gd name="connsiteY289" fmla="*/ 256952 h 423939"/>
                <a:gd name="connsiteX290" fmla="*/ 111959 w 427130"/>
                <a:gd name="connsiteY290" fmla="*/ 254327 h 423939"/>
                <a:gd name="connsiteX291" fmla="*/ 110856 w 427130"/>
                <a:gd name="connsiteY291" fmla="*/ 251601 h 423939"/>
                <a:gd name="connsiteX292" fmla="*/ 109891 w 427130"/>
                <a:gd name="connsiteY292" fmla="*/ 248950 h 423939"/>
                <a:gd name="connsiteX293" fmla="*/ 108857 w 427130"/>
                <a:gd name="connsiteY293" fmla="*/ 246261 h 423939"/>
                <a:gd name="connsiteX294" fmla="*/ 107898 w 427130"/>
                <a:gd name="connsiteY294" fmla="*/ 243435 h 423939"/>
                <a:gd name="connsiteX295" fmla="*/ 107007 w 427130"/>
                <a:gd name="connsiteY295" fmla="*/ 240647 h 423939"/>
                <a:gd name="connsiteX296" fmla="*/ 106259 w 427130"/>
                <a:gd name="connsiteY296" fmla="*/ 237757 h 423939"/>
                <a:gd name="connsiteX297" fmla="*/ 105474 w 427130"/>
                <a:gd name="connsiteY297" fmla="*/ 234937 h 423939"/>
                <a:gd name="connsiteX298" fmla="*/ 104832 w 427130"/>
                <a:gd name="connsiteY298" fmla="*/ 232017 h 423939"/>
                <a:gd name="connsiteX299" fmla="*/ 104184 w 427130"/>
                <a:gd name="connsiteY299" fmla="*/ 229270 h 423939"/>
                <a:gd name="connsiteX300" fmla="*/ 103611 w 427130"/>
                <a:gd name="connsiteY300" fmla="*/ 226387 h 423939"/>
                <a:gd name="connsiteX301" fmla="*/ 103244 w 427130"/>
                <a:gd name="connsiteY301" fmla="*/ 223615 h 423939"/>
                <a:gd name="connsiteX302" fmla="*/ 102808 w 427130"/>
                <a:gd name="connsiteY302" fmla="*/ 220806 h 423939"/>
                <a:gd name="connsiteX303" fmla="*/ 102478 w 427130"/>
                <a:gd name="connsiteY303" fmla="*/ 217965 h 423939"/>
                <a:gd name="connsiteX304" fmla="*/ 102179 w 427130"/>
                <a:gd name="connsiteY304" fmla="*/ 215230 h 423939"/>
                <a:gd name="connsiteX305" fmla="*/ 102093 w 427130"/>
                <a:gd name="connsiteY305" fmla="*/ 212432 h 423939"/>
                <a:gd name="connsiteX306" fmla="*/ 101937 w 427130"/>
                <a:gd name="connsiteY306" fmla="*/ 209596 h 423939"/>
                <a:gd name="connsiteX307" fmla="*/ 101919 w 427130"/>
                <a:gd name="connsiteY307" fmla="*/ 206835 h 423939"/>
                <a:gd name="connsiteX308" fmla="*/ 101901 w 427130"/>
                <a:gd name="connsiteY308" fmla="*/ 204074 h 423939"/>
                <a:gd name="connsiteX309" fmla="*/ 101989 w 427130"/>
                <a:gd name="connsiteY309" fmla="*/ 201282 h 423939"/>
                <a:gd name="connsiteX310" fmla="*/ 102109 w 427130"/>
                <a:gd name="connsiteY310" fmla="*/ 198595 h 423939"/>
                <a:gd name="connsiteX311" fmla="*/ 102403 w 427130"/>
                <a:gd name="connsiteY311" fmla="*/ 195914 h 423939"/>
                <a:gd name="connsiteX312" fmla="*/ 102771 w 427130"/>
                <a:gd name="connsiteY312" fmla="*/ 193095 h 423939"/>
                <a:gd name="connsiteX313" fmla="*/ 103171 w 427130"/>
                <a:gd name="connsiteY313" fmla="*/ 190382 h 423939"/>
                <a:gd name="connsiteX314" fmla="*/ 103571 w 427130"/>
                <a:gd name="connsiteY314" fmla="*/ 187670 h 423939"/>
                <a:gd name="connsiteX315" fmla="*/ 104108 w 427130"/>
                <a:gd name="connsiteY315" fmla="*/ 185031 h 423939"/>
                <a:gd name="connsiteX316" fmla="*/ 104683 w 427130"/>
                <a:gd name="connsiteY316" fmla="*/ 182324 h 423939"/>
                <a:gd name="connsiteX317" fmla="*/ 105395 w 427130"/>
                <a:gd name="connsiteY317" fmla="*/ 179691 h 423939"/>
                <a:gd name="connsiteX318" fmla="*/ 106144 w 427130"/>
                <a:gd name="connsiteY318" fmla="*/ 176989 h 423939"/>
                <a:gd name="connsiteX319" fmla="*/ 106893 w 427130"/>
                <a:gd name="connsiteY319" fmla="*/ 174288 h 423939"/>
                <a:gd name="connsiteX320" fmla="*/ 107779 w 427130"/>
                <a:gd name="connsiteY320" fmla="*/ 171660 h 423939"/>
                <a:gd name="connsiteX321" fmla="*/ 108703 w 427130"/>
                <a:gd name="connsiteY321" fmla="*/ 168964 h 423939"/>
                <a:gd name="connsiteX322" fmla="*/ 109764 w 427130"/>
                <a:gd name="connsiteY322" fmla="*/ 166342 h 423939"/>
                <a:gd name="connsiteX323" fmla="*/ 110794 w 427130"/>
                <a:gd name="connsiteY323" fmla="*/ 163614 h 423939"/>
                <a:gd name="connsiteX324" fmla="*/ 111992 w 427130"/>
                <a:gd name="connsiteY324" fmla="*/ 161067 h 423939"/>
                <a:gd name="connsiteX325" fmla="*/ 112774 w 427130"/>
                <a:gd name="connsiteY325" fmla="*/ 159290 h 423939"/>
                <a:gd name="connsiteX326" fmla="*/ 113735 w 427130"/>
                <a:gd name="connsiteY326" fmla="*/ 154528 h 423939"/>
                <a:gd name="connsiteX327" fmla="*/ 141227 w 427130"/>
                <a:gd name="connsiteY327" fmla="*/ 113753 h 423939"/>
                <a:gd name="connsiteX328" fmla="*/ 155306 w 427130"/>
                <a:gd name="connsiteY328" fmla="*/ 104260 h 423939"/>
                <a:gd name="connsiteX329" fmla="*/ 156594 w 427130"/>
                <a:gd name="connsiteY329" fmla="*/ 103153 h 423939"/>
                <a:gd name="connsiteX330" fmla="*/ 159782 w 427130"/>
                <a:gd name="connsiteY330" fmla="*/ 100704 h 423939"/>
                <a:gd name="connsiteX331" fmla="*/ 162964 w 427130"/>
                <a:gd name="connsiteY331" fmla="*/ 98429 h 423939"/>
                <a:gd name="connsiteX332" fmla="*/ 166114 w 427130"/>
                <a:gd name="connsiteY332" fmla="*/ 96048 h 423939"/>
                <a:gd name="connsiteX333" fmla="*/ 169397 w 427130"/>
                <a:gd name="connsiteY333" fmla="*/ 93916 h 423939"/>
                <a:gd name="connsiteX334" fmla="*/ 172785 w 427130"/>
                <a:gd name="connsiteY334" fmla="*/ 91753 h 423939"/>
                <a:gd name="connsiteX335" fmla="*/ 176168 w 427130"/>
                <a:gd name="connsiteY335" fmla="*/ 89764 h 423939"/>
                <a:gd name="connsiteX336" fmla="*/ 179694 w 427130"/>
                <a:gd name="connsiteY336" fmla="*/ 87675 h 423939"/>
                <a:gd name="connsiteX337" fmla="*/ 180677 w 427130"/>
                <a:gd name="connsiteY337" fmla="*/ 87154 h 423939"/>
                <a:gd name="connsiteX338" fmla="*/ 182002 w 427130"/>
                <a:gd name="connsiteY338" fmla="*/ 86261 h 423939"/>
                <a:gd name="connsiteX339" fmla="*/ 182584 w 427130"/>
                <a:gd name="connsiteY339" fmla="*/ 86143 h 423939"/>
                <a:gd name="connsiteX340" fmla="*/ 183177 w 427130"/>
                <a:gd name="connsiteY340" fmla="*/ 85829 h 423939"/>
                <a:gd name="connsiteX341" fmla="*/ 186798 w 427130"/>
                <a:gd name="connsiteY341" fmla="*/ 84057 h 423939"/>
                <a:gd name="connsiteX342" fmla="*/ 190525 w 427130"/>
                <a:gd name="connsiteY342" fmla="*/ 82254 h 423939"/>
                <a:gd name="connsiteX343" fmla="*/ 194315 w 427130"/>
                <a:gd name="connsiteY343" fmla="*/ 80662 h 423939"/>
                <a:gd name="connsiteX344" fmla="*/ 198104 w 427130"/>
                <a:gd name="connsiteY344" fmla="*/ 79070 h 423939"/>
                <a:gd name="connsiteX345" fmla="*/ 201963 w 427130"/>
                <a:gd name="connsiteY345" fmla="*/ 77516 h 423939"/>
                <a:gd name="connsiteX346" fmla="*/ 205922 w 427130"/>
                <a:gd name="connsiteY346" fmla="*/ 76104 h 423939"/>
                <a:gd name="connsiteX347" fmla="*/ 209912 w 427130"/>
                <a:gd name="connsiteY347" fmla="*/ 74799 h 423939"/>
                <a:gd name="connsiteX348" fmla="*/ 214009 w 427130"/>
                <a:gd name="connsiteY348" fmla="*/ 73461 h 423939"/>
                <a:gd name="connsiteX349" fmla="*/ 218062 w 427130"/>
                <a:gd name="connsiteY349" fmla="*/ 72367 h 423939"/>
                <a:gd name="connsiteX350" fmla="*/ 222185 w 427130"/>
                <a:gd name="connsiteY350" fmla="*/ 71310 h 423939"/>
                <a:gd name="connsiteX351" fmla="*/ 226270 w 427130"/>
                <a:gd name="connsiteY351" fmla="*/ 70322 h 423939"/>
                <a:gd name="connsiteX352" fmla="*/ 230281 w 427130"/>
                <a:gd name="connsiteY352" fmla="*/ 69471 h 423939"/>
                <a:gd name="connsiteX353" fmla="*/ 234361 w 427130"/>
                <a:gd name="connsiteY353" fmla="*/ 68658 h 423939"/>
                <a:gd name="connsiteX354" fmla="*/ 238436 w 427130"/>
                <a:gd name="connsiteY354" fmla="*/ 68018 h 423939"/>
                <a:gd name="connsiteX355" fmla="*/ 242436 w 427130"/>
                <a:gd name="connsiteY355" fmla="*/ 67517 h 423939"/>
                <a:gd name="connsiteX356" fmla="*/ 246505 w 427130"/>
                <a:gd name="connsiteY356" fmla="*/ 67052 h 423939"/>
                <a:gd name="connsiteX357" fmla="*/ 250537 w 427130"/>
                <a:gd name="connsiteY357" fmla="*/ 66656 h 423939"/>
                <a:gd name="connsiteX358" fmla="*/ 254494 w 427130"/>
                <a:gd name="connsiteY358" fmla="*/ 66398 h 423939"/>
                <a:gd name="connsiteX359" fmla="*/ 258446 w 427130"/>
                <a:gd name="connsiteY359" fmla="*/ 66314 h 423939"/>
                <a:gd name="connsiteX360" fmla="*/ 262398 w 427130"/>
                <a:gd name="connsiteY360" fmla="*/ 66230 h 423939"/>
                <a:gd name="connsiteX361" fmla="*/ 266451 w 427130"/>
                <a:gd name="connsiteY361" fmla="*/ 66289 h 423939"/>
                <a:gd name="connsiteX362" fmla="*/ 270360 w 427130"/>
                <a:gd name="connsiteY362" fmla="*/ 66448 h 423939"/>
                <a:gd name="connsiteX363" fmla="*/ 274338 w 427130"/>
                <a:gd name="connsiteY363" fmla="*/ 66644 h 423939"/>
                <a:gd name="connsiteX364" fmla="*/ 278274 w 427130"/>
                <a:gd name="connsiteY364" fmla="*/ 67084 h 423939"/>
                <a:gd name="connsiteX365" fmla="*/ 282210 w 427130"/>
                <a:gd name="connsiteY365" fmla="*/ 67524 h 423939"/>
                <a:gd name="connsiteX366" fmla="*/ 286140 w 427130"/>
                <a:gd name="connsiteY366" fmla="*/ 68138 h 423939"/>
                <a:gd name="connsiteX367" fmla="*/ 290107 w 427130"/>
                <a:gd name="connsiteY367" fmla="*/ 68683 h 423939"/>
                <a:gd name="connsiteX368" fmla="*/ 293857 w 427130"/>
                <a:gd name="connsiteY368" fmla="*/ 69466 h 423939"/>
                <a:gd name="connsiteX369" fmla="*/ 297813 w 427130"/>
                <a:gd name="connsiteY369" fmla="*/ 70361 h 423939"/>
                <a:gd name="connsiteX370" fmla="*/ 301732 w 427130"/>
                <a:gd name="connsiteY370" fmla="*/ 71324 h 423939"/>
                <a:gd name="connsiteX371" fmla="*/ 305508 w 427130"/>
                <a:gd name="connsiteY371" fmla="*/ 72388 h 423939"/>
                <a:gd name="connsiteX372" fmla="*/ 309385 w 427130"/>
                <a:gd name="connsiteY372" fmla="*/ 73594 h 423939"/>
                <a:gd name="connsiteX373" fmla="*/ 313156 w 427130"/>
                <a:gd name="connsiteY373" fmla="*/ 74832 h 423939"/>
                <a:gd name="connsiteX374" fmla="*/ 317095 w 427130"/>
                <a:gd name="connsiteY374" fmla="*/ 76250 h 423939"/>
                <a:gd name="connsiteX375" fmla="*/ 320861 w 427130"/>
                <a:gd name="connsiteY375" fmla="*/ 77663 h 423939"/>
                <a:gd name="connsiteX376" fmla="*/ 324726 w 427130"/>
                <a:gd name="connsiteY376" fmla="*/ 79219 h 423939"/>
                <a:gd name="connsiteX377" fmla="*/ 328480 w 427130"/>
                <a:gd name="connsiteY377" fmla="*/ 80980 h 423939"/>
                <a:gd name="connsiteX378" fmla="*/ 332340 w 427130"/>
                <a:gd name="connsiteY378" fmla="*/ 82710 h 423939"/>
                <a:gd name="connsiteX379" fmla="*/ 336126 w 427130"/>
                <a:gd name="connsiteY379" fmla="*/ 84578 h 423939"/>
                <a:gd name="connsiteX380" fmla="*/ 339906 w 427130"/>
                <a:gd name="connsiteY380" fmla="*/ 86620 h 423939"/>
                <a:gd name="connsiteX381" fmla="*/ 343549 w 427130"/>
                <a:gd name="connsiteY381" fmla="*/ 88588 h 423939"/>
                <a:gd name="connsiteX382" fmla="*/ 347255 w 427130"/>
                <a:gd name="connsiteY382" fmla="*/ 90767 h 423939"/>
                <a:gd name="connsiteX383" fmla="*/ 350819 w 427130"/>
                <a:gd name="connsiteY383" fmla="*/ 93047 h 423939"/>
                <a:gd name="connsiteX384" fmla="*/ 354281 w 427130"/>
                <a:gd name="connsiteY384" fmla="*/ 95184 h 423939"/>
                <a:gd name="connsiteX385" fmla="*/ 357702 w 427130"/>
                <a:gd name="connsiteY385" fmla="*/ 97564 h 423939"/>
                <a:gd name="connsiteX386" fmla="*/ 361016 w 427130"/>
                <a:gd name="connsiteY386" fmla="*/ 99975 h 423939"/>
                <a:gd name="connsiteX387" fmla="*/ 364224 w 427130"/>
                <a:gd name="connsiteY387" fmla="*/ 102418 h 423939"/>
                <a:gd name="connsiteX388" fmla="*/ 367464 w 427130"/>
                <a:gd name="connsiteY388" fmla="*/ 104967 h 423939"/>
                <a:gd name="connsiteX389" fmla="*/ 370530 w 427130"/>
                <a:gd name="connsiteY389" fmla="*/ 107511 h 423939"/>
                <a:gd name="connsiteX390" fmla="*/ 373558 w 427130"/>
                <a:gd name="connsiteY390" fmla="*/ 110123 h 423939"/>
                <a:gd name="connsiteX391" fmla="*/ 376444 w 427130"/>
                <a:gd name="connsiteY391" fmla="*/ 112835 h 423939"/>
                <a:gd name="connsiteX392" fmla="*/ 379292 w 427130"/>
                <a:gd name="connsiteY392" fmla="*/ 115617 h 423939"/>
                <a:gd name="connsiteX393" fmla="*/ 382135 w 427130"/>
                <a:gd name="connsiteY393" fmla="*/ 118572 h 423939"/>
                <a:gd name="connsiteX394" fmla="*/ 384772 w 427130"/>
                <a:gd name="connsiteY394" fmla="*/ 121417 h 423939"/>
                <a:gd name="connsiteX395" fmla="*/ 387371 w 427130"/>
                <a:gd name="connsiteY395" fmla="*/ 124330 h 423939"/>
                <a:gd name="connsiteX396" fmla="*/ 389897 w 427130"/>
                <a:gd name="connsiteY396" fmla="*/ 127380 h 423939"/>
                <a:gd name="connsiteX397" fmla="*/ 392422 w 427130"/>
                <a:gd name="connsiteY397" fmla="*/ 130430 h 423939"/>
                <a:gd name="connsiteX398" fmla="*/ 394836 w 427130"/>
                <a:gd name="connsiteY398" fmla="*/ 133687 h 423939"/>
                <a:gd name="connsiteX399" fmla="*/ 397044 w 427130"/>
                <a:gd name="connsiteY399" fmla="*/ 136832 h 423939"/>
                <a:gd name="connsiteX400" fmla="*/ 399315 w 427130"/>
                <a:gd name="connsiteY400" fmla="*/ 140189 h 423939"/>
                <a:gd name="connsiteX401" fmla="*/ 401411 w 427130"/>
                <a:gd name="connsiteY401" fmla="*/ 143540 h 423939"/>
                <a:gd name="connsiteX402" fmla="*/ 403471 w 427130"/>
                <a:gd name="connsiteY402" fmla="*/ 146960 h 423939"/>
                <a:gd name="connsiteX403" fmla="*/ 405456 w 427130"/>
                <a:gd name="connsiteY403" fmla="*/ 150517 h 423939"/>
                <a:gd name="connsiteX404" fmla="*/ 407303 w 427130"/>
                <a:gd name="connsiteY404" fmla="*/ 154000 h 423939"/>
                <a:gd name="connsiteX405" fmla="*/ 409214 w 427130"/>
                <a:gd name="connsiteY405" fmla="*/ 157695 h 423939"/>
                <a:gd name="connsiteX406" fmla="*/ 410882 w 427130"/>
                <a:gd name="connsiteY406" fmla="*/ 161347 h 423939"/>
                <a:gd name="connsiteX407" fmla="*/ 412581 w 427130"/>
                <a:gd name="connsiteY407" fmla="*/ 165105 h 423939"/>
                <a:gd name="connsiteX408" fmla="*/ 414174 w 427130"/>
                <a:gd name="connsiteY408" fmla="*/ 168895 h 423939"/>
                <a:gd name="connsiteX409" fmla="*/ 415662 w 427130"/>
                <a:gd name="connsiteY409" fmla="*/ 172716 h 423939"/>
                <a:gd name="connsiteX410" fmla="*/ 417112 w 427130"/>
                <a:gd name="connsiteY410" fmla="*/ 176606 h 423939"/>
                <a:gd name="connsiteX411" fmla="*/ 418451 w 427130"/>
                <a:gd name="connsiteY411" fmla="*/ 180701 h 423939"/>
                <a:gd name="connsiteX412" fmla="*/ 419722 w 427130"/>
                <a:gd name="connsiteY412" fmla="*/ 184760 h 423939"/>
                <a:gd name="connsiteX413" fmla="*/ 420992 w 427130"/>
                <a:gd name="connsiteY413" fmla="*/ 188819 h 423939"/>
                <a:gd name="connsiteX414" fmla="*/ 421982 w 427130"/>
                <a:gd name="connsiteY414" fmla="*/ 192904 h 423939"/>
                <a:gd name="connsiteX415" fmla="*/ 422972 w 427130"/>
                <a:gd name="connsiteY415" fmla="*/ 196988 h 423939"/>
                <a:gd name="connsiteX416" fmla="*/ 423893 w 427130"/>
                <a:gd name="connsiteY416" fmla="*/ 201036 h 423939"/>
                <a:gd name="connsiteX417" fmla="*/ 424640 w 427130"/>
                <a:gd name="connsiteY417" fmla="*/ 205078 h 423939"/>
                <a:gd name="connsiteX418" fmla="*/ 425243 w 427130"/>
                <a:gd name="connsiteY418" fmla="*/ 209221 h 423939"/>
                <a:gd name="connsiteX419" fmla="*/ 425815 w 427130"/>
                <a:gd name="connsiteY419" fmla="*/ 213257 h 423939"/>
                <a:gd name="connsiteX420" fmla="*/ 426250 w 427130"/>
                <a:gd name="connsiteY420" fmla="*/ 217219 h 423939"/>
                <a:gd name="connsiteX421" fmla="*/ 426684 w 427130"/>
                <a:gd name="connsiteY421" fmla="*/ 221182 h 423939"/>
                <a:gd name="connsiteX422" fmla="*/ 426870 w 427130"/>
                <a:gd name="connsiteY422" fmla="*/ 225276 h 423939"/>
                <a:gd name="connsiteX423" fmla="*/ 427130 w 427130"/>
                <a:gd name="connsiteY423" fmla="*/ 229233 h 423939"/>
                <a:gd name="connsiteX424" fmla="*/ 427110 w 427130"/>
                <a:gd name="connsiteY424" fmla="*/ 233215 h 423939"/>
                <a:gd name="connsiteX425" fmla="*/ 427126 w 427130"/>
                <a:gd name="connsiteY425" fmla="*/ 237129 h 423939"/>
                <a:gd name="connsiteX426" fmla="*/ 426931 w 427130"/>
                <a:gd name="connsiteY426" fmla="*/ 241107 h 423939"/>
                <a:gd name="connsiteX427" fmla="*/ 426630 w 427130"/>
                <a:gd name="connsiteY427" fmla="*/ 245115 h 423939"/>
                <a:gd name="connsiteX428" fmla="*/ 426404 w 427130"/>
                <a:gd name="connsiteY428" fmla="*/ 248987 h 423939"/>
                <a:gd name="connsiteX429" fmla="*/ 425897 w 427130"/>
                <a:gd name="connsiteY429" fmla="*/ 252884 h 423939"/>
                <a:gd name="connsiteX430" fmla="*/ 425352 w 427130"/>
                <a:gd name="connsiteY430" fmla="*/ 256850 h 423939"/>
                <a:gd name="connsiteX431" fmla="*/ 424671 w 427130"/>
                <a:gd name="connsiteY431" fmla="*/ 260742 h 423939"/>
                <a:gd name="connsiteX432" fmla="*/ 423883 w 427130"/>
                <a:gd name="connsiteY432" fmla="*/ 264666 h 423939"/>
                <a:gd name="connsiteX433" fmla="*/ 423096 w 427130"/>
                <a:gd name="connsiteY433" fmla="*/ 268589 h 423939"/>
                <a:gd name="connsiteX434" fmla="*/ 422102 w 427130"/>
                <a:gd name="connsiteY434" fmla="*/ 272401 h 423939"/>
                <a:gd name="connsiteX435" fmla="*/ 421034 w 427130"/>
                <a:gd name="connsiteY435" fmla="*/ 276351 h 423939"/>
                <a:gd name="connsiteX436" fmla="*/ 419866 w 427130"/>
                <a:gd name="connsiteY436" fmla="*/ 280157 h 423939"/>
                <a:gd name="connsiteX437" fmla="*/ 418592 w 427130"/>
                <a:gd name="connsiteY437" fmla="*/ 283995 h 423939"/>
                <a:gd name="connsiteX438" fmla="*/ 417249 w 427130"/>
                <a:gd name="connsiteY438" fmla="*/ 287796 h 423939"/>
                <a:gd name="connsiteX439" fmla="*/ 415800 w 427130"/>
                <a:gd name="connsiteY439" fmla="*/ 291629 h 423939"/>
                <a:gd name="connsiteX440" fmla="*/ 414145 w 427130"/>
                <a:gd name="connsiteY440" fmla="*/ 295350 h 423939"/>
                <a:gd name="connsiteX441" fmla="*/ 412485 w 427130"/>
                <a:gd name="connsiteY441" fmla="*/ 299245 h 423939"/>
                <a:gd name="connsiteX442" fmla="*/ 410724 w 427130"/>
                <a:gd name="connsiteY442" fmla="*/ 302998 h 423939"/>
                <a:gd name="connsiteX443" fmla="*/ 408857 w 427130"/>
                <a:gd name="connsiteY443" fmla="*/ 306782 h 423939"/>
                <a:gd name="connsiteX444" fmla="*/ 406922 w 427130"/>
                <a:gd name="connsiteY444" fmla="*/ 310530 h 423939"/>
                <a:gd name="connsiteX445" fmla="*/ 404181 w 427130"/>
                <a:gd name="connsiteY445" fmla="*/ 315439 h 423939"/>
                <a:gd name="connsiteX446" fmla="*/ 401414 w 427130"/>
                <a:gd name="connsiteY446" fmla="*/ 320068 h 423939"/>
                <a:gd name="connsiteX447" fmla="*/ 398610 w 427130"/>
                <a:gd name="connsiteY447" fmla="*/ 324766 h 423939"/>
                <a:gd name="connsiteX448" fmla="*/ 395600 w 427130"/>
                <a:gd name="connsiteY448" fmla="*/ 329353 h 423939"/>
                <a:gd name="connsiteX449" fmla="*/ 392526 w 427130"/>
                <a:gd name="connsiteY449" fmla="*/ 333728 h 423939"/>
                <a:gd name="connsiteX450" fmla="*/ 389453 w 427130"/>
                <a:gd name="connsiteY450" fmla="*/ 338103 h 423939"/>
                <a:gd name="connsiteX451" fmla="*/ 386279 w 427130"/>
                <a:gd name="connsiteY451" fmla="*/ 342334 h 423939"/>
                <a:gd name="connsiteX452" fmla="*/ 382936 w 427130"/>
                <a:gd name="connsiteY452" fmla="*/ 346386 h 423939"/>
                <a:gd name="connsiteX453" fmla="*/ 379593 w 427130"/>
                <a:gd name="connsiteY453" fmla="*/ 350438 h 423939"/>
                <a:gd name="connsiteX454" fmla="*/ 376150 w 427130"/>
                <a:gd name="connsiteY454" fmla="*/ 354347 h 423939"/>
                <a:gd name="connsiteX455" fmla="*/ 372675 w 427130"/>
                <a:gd name="connsiteY455" fmla="*/ 358150 h 423939"/>
                <a:gd name="connsiteX456" fmla="*/ 369062 w 427130"/>
                <a:gd name="connsiteY456" fmla="*/ 361879 h 423939"/>
                <a:gd name="connsiteX457" fmla="*/ 365244 w 427130"/>
                <a:gd name="connsiteY457" fmla="*/ 365496 h 423939"/>
                <a:gd name="connsiteX458" fmla="*/ 361568 w 427130"/>
                <a:gd name="connsiteY458" fmla="*/ 369013 h 423939"/>
                <a:gd name="connsiteX459" fmla="*/ 357581 w 427130"/>
                <a:gd name="connsiteY459" fmla="*/ 372450 h 423939"/>
                <a:gd name="connsiteX460" fmla="*/ 353704 w 427130"/>
                <a:gd name="connsiteY460" fmla="*/ 375682 h 423939"/>
                <a:gd name="connsiteX461" fmla="*/ 349585 w 427130"/>
                <a:gd name="connsiteY461" fmla="*/ 378870 h 423939"/>
                <a:gd name="connsiteX462" fmla="*/ 345502 w 427130"/>
                <a:gd name="connsiteY462" fmla="*/ 381990 h 423939"/>
                <a:gd name="connsiteX463" fmla="*/ 341250 w 427130"/>
                <a:gd name="connsiteY463" fmla="*/ 384930 h 423939"/>
                <a:gd name="connsiteX464" fmla="*/ 336930 w 427130"/>
                <a:gd name="connsiteY464" fmla="*/ 387832 h 423939"/>
                <a:gd name="connsiteX465" fmla="*/ 332509 w 427130"/>
                <a:gd name="connsiteY465" fmla="*/ 390592 h 423939"/>
                <a:gd name="connsiteX466" fmla="*/ 328057 w 427130"/>
                <a:gd name="connsiteY466" fmla="*/ 393246 h 423939"/>
                <a:gd name="connsiteX467" fmla="*/ 323536 w 427130"/>
                <a:gd name="connsiteY467" fmla="*/ 395862 h 423939"/>
                <a:gd name="connsiteX468" fmla="*/ 318914 w 427130"/>
                <a:gd name="connsiteY468" fmla="*/ 398336 h 423939"/>
                <a:gd name="connsiteX469" fmla="*/ 314087 w 427130"/>
                <a:gd name="connsiteY469" fmla="*/ 400698 h 423939"/>
                <a:gd name="connsiteX470" fmla="*/ 309296 w 427130"/>
                <a:gd name="connsiteY470" fmla="*/ 402992 h 423939"/>
                <a:gd name="connsiteX471" fmla="*/ 304443 w 427130"/>
                <a:gd name="connsiteY471" fmla="*/ 405074 h 423939"/>
                <a:gd name="connsiteX472" fmla="*/ 299483 w 427130"/>
                <a:gd name="connsiteY472" fmla="*/ 407187 h 423939"/>
                <a:gd name="connsiteX473" fmla="*/ 294317 w 427130"/>
                <a:gd name="connsiteY473" fmla="*/ 409190 h 423939"/>
                <a:gd name="connsiteX474" fmla="*/ 289194 w 427130"/>
                <a:gd name="connsiteY474" fmla="*/ 410948 h 423939"/>
                <a:gd name="connsiteX475" fmla="*/ 284002 w 427130"/>
                <a:gd name="connsiteY475" fmla="*/ 412670 h 423939"/>
                <a:gd name="connsiteX476" fmla="*/ 278636 w 427130"/>
                <a:gd name="connsiteY476" fmla="*/ 414386 h 423939"/>
                <a:gd name="connsiteX477" fmla="*/ 273343 w 427130"/>
                <a:gd name="connsiteY477" fmla="*/ 415965 h 423939"/>
                <a:gd name="connsiteX478" fmla="*/ 267919 w 427130"/>
                <a:gd name="connsiteY478" fmla="*/ 417295 h 423939"/>
                <a:gd name="connsiteX479" fmla="*/ 262601 w 427130"/>
                <a:gd name="connsiteY479" fmla="*/ 418594 h 423939"/>
                <a:gd name="connsiteX480" fmla="*/ 257325 w 427130"/>
                <a:gd name="connsiteY480" fmla="*/ 419649 h 423939"/>
                <a:gd name="connsiteX481" fmla="*/ 252049 w 427130"/>
                <a:gd name="connsiteY481" fmla="*/ 420704 h 423939"/>
                <a:gd name="connsiteX482" fmla="*/ 246710 w 427130"/>
                <a:gd name="connsiteY482" fmla="*/ 421548 h 423939"/>
                <a:gd name="connsiteX483" fmla="*/ 241445 w 427130"/>
                <a:gd name="connsiteY483" fmla="*/ 422254 h 423939"/>
                <a:gd name="connsiteX484" fmla="*/ 236149 w 427130"/>
                <a:gd name="connsiteY484" fmla="*/ 422854 h 423939"/>
                <a:gd name="connsiteX485" fmla="*/ 230926 w 427130"/>
                <a:gd name="connsiteY485" fmla="*/ 423317 h 423939"/>
                <a:gd name="connsiteX486" fmla="*/ 225673 w 427130"/>
                <a:gd name="connsiteY486" fmla="*/ 423674 h 423939"/>
                <a:gd name="connsiteX487" fmla="*/ 220493 w 427130"/>
                <a:gd name="connsiteY487" fmla="*/ 423894 h 423939"/>
                <a:gd name="connsiteX488" fmla="*/ 215319 w 427130"/>
                <a:gd name="connsiteY488" fmla="*/ 423939 h 423939"/>
                <a:gd name="connsiteX489" fmla="*/ 210113 w 427130"/>
                <a:gd name="connsiteY489" fmla="*/ 423878 h 423939"/>
                <a:gd name="connsiteX490" fmla="*/ 204913 w 427130"/>
                <a:gd name="connsiteY490" fmla="*/ 423643 h 423939"/>
                <a:gd name="connsiteX491" fmla="*/ 199750 w 427130"/>
                <a:gd name="connsiteY491" fmla="*/ 423339 h 423939"/>
                <a:gd name="connsiteX492" fmla="*/ 194592 w 427130"/>
                <a:gd name="connsiteY492" fmla="*/ 422860 h 423939"/>
                <a:gd name="connsiteX493" fmla="*/ 189509 w 427130"/>
                <a:gd name="connsiteY493" fmla="*/ 422244 h 423939"/>
                <a:gd name="connsiteX494" fmla="*/ 184356 w 427130"/>
                <a:gd name="connsiteY494" fmla="*/ 421591 h 423939"/>
                <a:gd name="connsiteX495" fmla="*/ 179284 w 427130"/>
                <a:gd name="connsiteY495" fmla="*/ 420626 h 423939"/>
                <a:gd name="connsiteX496" fmla="*/ 174106 w 427130"/>
                <a:gd name="connsiteY496" fmla="*/ 419693 h 423939"/>
                <a:gd name="connsiteX497" fmla="*/ 169076 w 427130"/>
                <a:gd name="connsiteY497" fmla="*/ 418485 h 423939"/>
                <a:gd name="connsiteX498" fmla="*/ 164046 w 427130"/>
                <a:gd name="connsiteY498" fmla="*/ 417277 h 423939"/>
                <a:gd name="connsiteX499" fmla="*/ 158953 w 427130"/>
                <a:gd name="connsiteY499" fmla="*/ 415857 h 423939"/>
                <a:gd name="connsiteX500" fmla="*/ 153897 w 427130"/>
                <a:gd name="connsiteY500" fmla="*/ 414368 h 423939"/>
                <a:gd name="connsiteX501" fmla="*/ 148952 w 427130"/>
                <a:gd name="connsiteY501" fmla="*/ 412673 h 423939"/>
                <a:gd name="connsiteX502" fmla="*/ 143976 w 427130"/>
                <a:gd name="connsiteY502" fmla="*/ 410873 h 423939"/>
                <a:gd name="connsiteX503" fmla="*/ 138931 w 427130"/>
                <a:gd name="connsiteY503" fmla="*/ 409035 h 423939"/>
                <a:gd name="connsiteX504" fmla="*/ 133966 w 427130"/>
                <a:gd name="connsiteY504" fmla="*/ 406886 h 423939"/>
                <a:gd name="connsiteX505" fmla="*/ 129001 w 427130"/>
                <a:gd name="connsiteY505" fmla="*/ 404736 h 423939"/>
                <a:gd name="connsiteX506" fmla="*/ 124041 w 427130"/>
                <a:gd name="connsiteY506" fmla="*/ 402412 h 423939"/>
                <a:gd name="connsiteX507" fmla="*/ 119118 w 427130"/>
                <a:gd name="connsiteY507" fmla="*/ 400019 h 423939"/>
                <a:gd name="connsiteX508" fmla="*/ 114169 w 427130"/>
                <a:gd name="connsiteY508" fmla="*/ 397346 h 423939"/>
                <a:gd name="connsiteX509" fmla="*/ 109289 w 427130"/>
                <a:gd name="connsiteY509" fmla="*/ 394710 h 423939"/>
                <a:gd name="connsiteX510" fmla="*/ 104521 w 427130"/>
                <a:gd name="connsiteY510" fmla="*/ 391867 h 423939"/>
                <a:gd name="connsiteX511" fmla="*/ 99926 w 427130"/>
                <a:gd name="connsiteY511" fmla="*/ 389031 h 423939"/>
                <a:gd name="connsiteX512" fmla="*/ 95338 w 427130"/>
                <a:gd name="connsiteY512" fmla="*/ 386020 h 423939"/>
                <a:gd name="connsiteX513" fmla="*/ 90887 w 427130"/>
                <a:gd name="connsiteY513" fmla="*/ 383083 h 423939"/>
                <a:gd name="connsiteX514" fmla="*/ 86584 w 427130"/>
                <a:gd name="connsiteY514" fmla="*/ 379871 h 423939"/>
                <a:gd name="connsiteX515" fmla="*/ 82350 w 427130"/>
                <a:gd name="connsiteY515" fmla="*/ 376696 h 423939"/>
                <a:gd name="connsiteX516" fmla="*/ 78153 w 427130"/>
                <a:gd name="connsiteY516" fmla="*/ 373453 h 423939"/>
                <a:gd name="connsiteX517" fmla="*/ 74136 w 427130"/>
                <a:gd name="connsiteY517" fmla="*/ 370041 h 423939"/>
                <a:gd name="connsiteX518" fmla="*/ 70156 w 427130"/>
                <a:gd name="connsiteY518" fmla="*/ 366560 h 423939"/>
                <a:gd name="connsiteX519" fmla="*/ 66388 w 427130"/>
                <a:gd name="connsiteY519" fmla="*/ 363015 h 423939"/>
                <a:gd name="connsiteX520" fmla="*/ 62658 w 427130"/>
                <a:gd name="connsiteY520" fmla="*/ 359403 h 423939"/>
                <a:gd name="connsiteX521" fmla="*/ 59070 w 427130"/>
                <a:gd name="connsiteY521" fmla="*/ 355689 h 423939"/>
                <a:gd name="connsiteX522" fmla="*/ 55519 w 427130"/>
                <a:gd name="connsiteY522" fmla="*/ 351908 h 423939"/>
                <a:gd name="connsiteX523" fmla="*/ 52111 w 427130"/>
                <a:gd name="connsiteY523" fmla="*/ 348025 h 423939"/>
                <a:gd name="connsiteX524" fmla="*/ 48809 w 427130"/>
                <a:gd name="connsiteY524" fmla="*/ 344112 h 423939"/>
                <a:gd name="connsiteX525" fmla="*/ 45581 w 427130"/>
                <a:gd name="connsiteY525" fmla="*/ 340061 h 423939"/>
                <a:gd name="connsiteX526" fmla="*/ 42496 w 427130"/>
                <a:gd name="connsiteY526" fmla="*/ 335909 h 423939"/>
                <a:gd name="connsiteX527" fmla="*/ 39448 w 427130"/>
                <a:gd name="connsiteY527" fmla="*/ 331689 h 423939"/>
                <a:gd name="connsiteX528" fmla="*/ 36544 w 427130"/>
                <a:gd name="connsiteY528" fmla="*/ 327369 h 423939"/>
                <a:gd name="connsiteX529" fmla="*/ 33745 w 427130"/>
                <a:gd name="connsiteY529" fmla="*/ 323017 h 423939"/>
                <a:gd name="connsiteX530" fmla="*/ 31089 w 427130"/>
                <a:gd name="connsiteY530" fmla="*/ 318564 h 423939"/>
                <a:gd name="connsiteX531" fmla="*/ 28438 w 427130"/>
                <a:gd name="connsiteY531" fmla="*/ 313938 h 423939"/>
                <a:gd name="connsiteX532" fmla="*/ 26031 w 427130"/>
                <a:gd name="connsiteY532" fmla="*/ 309354 h 423939"/>
                <a:gd name="connsiteX533" fmla="*/ 23629 w 427130"/>
                <a:gd name="connsiteY533" fmla="*/ 304595 h 423939"/>
                <a:gd name="connsiteX534" fmla="*/ 21334 w 427130"/>
                <a:gd name="connsiteY534" fmla="*/ 299805 h 423939"/>
                <a:gd name="connsiteX535" fmla="*/ 19112 w 427130"/>
                <a:gd name="connsiteY535" fmla="*/ 294877 h 423939"/>
                <a:gd name="connsiteX536" fmla="*/ 17033 w 427130"/>
                <a:gd name="connsiteY536" fmla="*/ 289849 h 423939"/>
                <a:gd name="connsiteX537" fmla="*/ 15129 w 427130"/>
                <a:gd name="connsiteY537" fmla="*/ 284827 h 423939"/>
                <a:gd name="connsiteX538" fmla="*/ 13194 w 427130"/>
                <a:gd name="connsiteY538" fmla="*/ 279699 h 423939"/>
                <a:gd name="connsiteX539" fmla="*/ 11438 w 427130"/>
                <a:gd name="connsiteY539" fmla="*/ 274402 h 423939"/>
                <a:gd name="connsiteX540" fmla="*/ 9820 w 427130"/>
                <a:gd name="connsiteY540" fmla="*/ 269179 h 423939"/>
                <a:gd name="connsiteX541" fmla="*/ 8244 w 427130"/>
                <a:gd name="connsiteY541" fmla="*/ 263712 h 423939"/>
                <a:gd name="connsiteX542" fmla="*/ 6769 w 427130"/>
                <a:gd name="connsiteY542" fmla="*/ 258389 h 423939"/>
                <a:gd name="connsiteX543" fmla="*/ 5574 w 427130"/>
                <a:gd name="connsiteY543" fmla="*/ 253040 h 423939"/>
                <a:gd name="connsiteX544" fmla="*/ 4411 w 427130"/>
                <a:gd name="connsiteY544" fmla="*/ 247797 h 423939"/>
                <a:gd name="connsiteX545" fmla="*/ 3460 w 427130"/>
                <a:gd name="connsiteY545" fmla="*/ 242490 h 423939"/>
                <a:gd name="connsiteX546" fmla="*/ 2508 w 427130"/>
                <a:gd name="connsiteY546" fmla="*/ 237184 h 423939"/>
                <a:gd name="connsiteX547" fmla="*/ 1731 w 427130"/>
                <a:gd name="connsiteY547" fmla="*/ 231883 h 423939"/>
                <a:gd name="connsiteX548" fmla="*/ 1161 w 427130"/>
                <a:gd name="connsiteY548" fmla="*/ 226693 h 423939"/>
                <a:gd name="connsiteX549" fmla="*/ 696 w 427130"/>
                <a:gd name="connsiteY549" fmla="*/ 221472 h 423939"/>
                <a:gd name="connsiteX550" fmla="*/ 406 w 427130"/>
                <a:gd name="connsiteY550" fmla="*/ 216256 h 423939"/>
                <a:gd name="connsiteX551" fmla="*/ 115 w 427130"/>
                <a:gd name="connsiteY551" fmla="*/ 211041 h 423939"/>
                <a:gd name="connsiteX552" fmla="*/ 0 w 427130"/>
                <a:gd name="connsiteY552" fmla="*/ 205830 h 423939"/>
                <a:gd name="connsiteX553" fmla="*/ 164 w 427130"/>
                <a:gd name="connsiteY553" fmla="*/ 200594 h 423939"/>
                <a:gd name="connsiteX554" fmla="*/ 292 w 427130"/>
                <a:gd name="connsiteY554" fmla="*/ 195427 h 423939"/>
                <a:gd name="connsiteX555" fmla="*/ 557 w 427130"/>
                <a:gd name="connsiteY555" fmla="*/ 190334 h 423939"/>
                <a:gd name="connsiteX556" fmla="*/ 1034 w 427130"/>
                <a:gd name="connsiteY556" fmla="*/ 185178 h 423939"/>
                <a:gd name="connsiteX557" fmla="*/ 1685 w 427130"/>
                <a:gd name="connsiteY557" fmla="*/ 180027 h 423939"/>
                <a:gd name="connsiteX558" fmla="*/ 2368 w 427130"/>
                <a:gd name="connsiteY558" fmla="*/ 174982 h 423939"/>
                <a:gd name="connsiteX559" fmla="*/ 3263 w 427130"/>
                <a:gd name="connsiteY559" fmla="*/ 169874 h 423939"/>
                <a:gd name="connsiteX560" fmla="*/ 4195 w 427130"/>
                <a:gd name="connsiteY560" fmla="*/ 164697 h 423939"/>
                <a:gd name="connsiteX561" fmla="*/ 5333 w 427130"/>
                <a:gd name="connsiteY561" fmla="*/ 159632 h 423939"/>
                <a:gd name="connsiteX562" fmla="*/ 6608 w 427130"/>
                <a:gd name="connsiteY562" fmla="*/ 154641 h 423939"/>
                <a:gd name="connsiteX563" fmla="*/ 7990 w 427130"/>
                <a:gd name="connsiteY563" fmla="*/ 149618 h 423939"/>
                <a:gd name="connsiteX564" fmla="*/ 9477 w 427130"/>
                <a:gd name="connsiteY564" fmla="*/ 144564 h 423939"/>
                <a:gd name="connsiteX565" fmla="*/ 11101 w 427130"/>
                <a:gd name="connsiteY565" fmla="*/ 139584 h 423939"/>
                <a:gd name="connsiteX566" fmla="*/ 12938 w 427130"/>
                <a:gd name="connsiteY566" fmla="*/ 134540 h 423939"/>
                <a:gd name="connsiteX567" fmla="*/ 14874 w 427130"/>
                <a:gd name="connsiteY567" fmla="*/ 129640 h 423939"/>
                <a:gd name="connsiteX568" fmla="*/ 16917 w 427130"/>
                <a:gd name="connsiteY568" fmla="*/ 124708 h 423939"/>
                <a:gd name="connsiteX569" fmla="*/ 19102 w 427130"/>
                <a:gd name="connsiteY569" fmla="*/ 119676 h 423939"/>
                <a:gd name="connsiteX570" fmla="*/ 21357 w 427130"/>
                <a:gd name="connsiteY570" fmla="*/ 114681 h 423939"/>
                <a:gd name="connsiteX571" fmla="*/ 23780 w 427130"/>
                <a:gd name="connsiteY571" fmla="*/ 109867 h 423939"/>
                <a:gd name="connsiteX572" fmla="*/ 26383 w 427130"/>
                <a:gd name="connsiteY572" fmla="*/ 104883 h 423939"/>
                <a:gd name="connsiteX573" fmla="*/ 28901 w 427130"/>
                <a:gd name="connsiteY573" fmla="*/ 100385 h 423939"/>
                <a:gd name="connsiteX574" fmla="*/ 31562 w 427130"/>
                <a:gd name="connsiteY574" fmla="*/ 95788 h 423939"/>
                <a:gd name="connsiteX575" fmla="*/ 34393 w 427130"/>
                <a:gd name="connsiteY575" fmla="*/ 91370 h 423939"/>
                <a:gd name="connsiteX576" fmla="*/ 37254 w 427130"/>
                <a:gd name="connsiteY576" fmla="*/ 87059 h 423939"/>
                <a:gd name="connsiteX577" fmla="*/ 40259 w 427130"/>
                <a:gd name="connsiteY577" fmla="*/ 82647 h 423939"/>
                <a:gd name="connsiteX578" fmla="*/ 43327 w 427130"/>
                <a:gd name="connsiteY578" fmla="*/ 78446 h 423939"/>
                <a:gd name="connsiteX579" fmla="*/ 46533 w 427130"/>
                <a:gd name="connsiteY579" fmla="*/ 74320 h 423939"/>
                <a:gd name="connsiteX580" fmla="*/ 49876 w 427130"/>
                <a:gd name="connsiteY580" fmla="*/ 70268 h 423939"/>
                <a:gd name="connsiteX581" fmla="*/ 53219 w 427130"/>
                <a:gd name="connsiteY581" fmla="*/ 66216 h 423939"/>
                <a:gd name="connsiteX582" fmla="*/ 56805 w 427130"/>
                <a:gd name="connsiteY582" fmla="*/ 62207 h 423939"/>
                <a:gd name="connsiteX583" fmla="*/ 60423 w 427130"/>
                <a:gd name="connsiteY583" fmla="*/ 58304 h 423939"/>
                <a:gd name="connsiteX584" fmla="*/ 64247 w 427130"/>
                <a:gd name="connsiteY584" fmla="*/ 54512 h 423939"/>
                <a:gd name="connsiteX585" fmla="*/ 68034 w 427130"/>
                <a:gd name="connsiteY585" fmla="*/ 50789 h 423939"/>
                <a:gd name="connsiteX586" fmla="*/ 71995 w 427130"/>
                <a:gd name="connsiteY586" fmla="*/ 47071 h 423939"/>
                <a:gd name="connsiteX587" fmla="*/ 76057 w 427130"/>
                <a:gd name="connsiteY587" fmla="*/ 43497 h 423939"/>
                <a:gd name="connsiteX588" fmla="*/ 80331 w 427130"/>
                <a:gd name="connsiteY588" fmla="*/ 39859 h 423939"/>
                <a:gd name="connsiteX589" fmla="*/ 84811 w 427130"/>
                <a:gd name="connsiteY589" fmla="*/ 36332 h 423939"/>
                <a:gd name="connsiteX590" fmla="*/ 89359 w 427130"/>
                <a:gd name="connsiteY590" fmla="*/ 32843 h 423939"/>
                <a:gd name="connsiteX591" fmla="*/ 93796 w 427130"/>
                <a:gd name="connsiteY591" fmla="*/ 29560 h 423939"/>
                <a:gd name="connsiteX592" fmla="*/ 98371 w 427130"/>
                <a:gd name="connsiteY592" fmla="*/ 26351 h 423939"/>
                <a:gd name="connsiteX593" fmla="*/ 102940 w 427130"/>
                <a:gd name="connsiteY593" fmla="*/ 23316 h 423939"/>
                <a:gd name="connsiteX594" fmla="*/ 107604 w 427130"/>
                <a:gd name="connsiteY594" fmla="*/ 20599 h 423939"/>
                <a:gd name="connsiteX595" fmla="*/ 112200 w 427130"/>
                <a:gd name="connsiteY595" fmla="*/ 17845 h 423939"/>
                <a:gd name="connsiteX596" fmla="*/ 116890 w 427130"/>
                <a:gd name="connsiteY596" fmla="*/ 15409 h 423939"/>
                <a:gd name="connsiteX597" fmla="*/ 121580 w 427130"/>
                <a:gd name="connsiteY597" fmla="*/ 12972 h 423939"/>
                <a:gd name="connsiteX598" fmla="*/ 126227 w 427130"/>
                <a:gd name="connsiteY598" fmla="*/ 10779 h 423939"/>
                <a:gd name="connsiteX599" fmla="*/ 131044 w 427130"/>
                <a:gd name="connsiteY599" fmla="*/ 8765 h 423939"/>
                <a:gd name="connsiteX600" fmla="*/ 135824 w 427130"/>
                <a:gd name="connsiteY600" fmla="*/ 6821 h 423939"/>
                <a:gd name="connsiteX601" fmla="*/ 140561 w 427130"/>
                <a:gd name="connsiteY601" fmla="*/ 5120 h 423939"/>
                <a:gd name="connsiteX602" fmla="*/ 145361 w 427130"/>
                <a:gd name="connsiteY602" fmla="*/ 3630 h 423939"/>
                <a:gd name="connsiteX603" fmla="*/ 150161 w 427130"/>
                <a:gd name="connsiteY603" fmla="*/ 2140 h 423939"/>
                <a:gd name="connsiteX604" fmla="*/ 154987 w 427130"/>
                <a:gd name="connsiteY604" fmla="*/ 931 h 423939"/>
                <a:gd name="connsiteX605" fmla="*/ 157485 w 427130"/>
                <a:gd name="connsiteY605" fmla="*/ 417 h 423939"/>
                <a:gd name="connsiteX606" fmla="*/ 159765 w 427130"/>
                <a:gd name="connsiteY606" fmla="*/ 140 h 42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</a:cxnLst>
              <a:rect l="l" t="t" r="r" b="b"/>
              <a:pathLst>
                <a:path w="427130" h="423939">
                  <a:moveTo>
                    <a:pt x="161972" y="0"/>
                  </a:moveTo>
                  <a:lnTo>
                    <a:pt x="164098" y="173"/>
                  </a:lnTo>
                  <a:lnTo>
                    <a:pt x="166082" y="445"/>
                  </a:lnTo>
                  <a:lnTo>
                    <a:pt x="168060" y="893"/>
                  </a:lnTo>
                  <a:lnTo>
                    <a:pt x="169927" y="1546"/>
                  </a:lnTo>
                  <a:lnTo>
                    <a:pt x="171751" y="2443"/>
                  </a:lnTo>
                  <a:lnTo>
                    <a:pt x="173570" y="3514"/>
                  </a:lnTo>
                  <a:lnTo>
                    <a:pt x="175208" y="4754"/>
                  </a:lnTo>
                  <a:lnTo>
                    <a:pt x="176059" y="5480"/>
                  </a:lnTo>
                  <a:lnTo>
                    <a:pt x="176735" y="6200"/>
                  </a:lnTo>
                  <a:lnTo>
                    <a:pt x="177481" y="6958"/>
                  </a:lnTo>
                  <a:lnTo>
                    <a:pt x="178189" y="7784"/>
                  </a:lnTo>
                  <a:lnTo>
                    <a:pt x="179430" y="9431"/>
                  </a:lnTo>
                  <a:lnTo>
                    <a:pt x="180523" y="11352"/>
                  </a:lnTo>
                  <a:lnTo>
                    <a:pt x="181404" y="13337"/>
                  </a:lnTo>
                  <a:lnTo>
                    <a:pt x="182206" y="15634"/>
                  </a:lnTo>
                  <a:lnTo>
                    <a:pt x="182870" y="17856"/>
                  </a:lnTo>
                  <a:lnTo>
                    <a:pt x="183222" y="19999"/>
                  </a:lnTo>
                  <a:lnTo>
                    <a:pt x="183289" y="21189"/>
                  </a:lnTo>
                  <a:lnTo>
                    <a:pt x="183362" y="22205"/>
                  </a:lnTo>
                  <a:lnTo>
                    <a:pt x="183361" y="23358"/>
                  </a:lnTo>
                  <a:lnTo>
                    <a:pt x="183296" y="24299"/>
                  </a:lnTo>
                  <a:lnTo>
                    <a:pt x="183226" y="25415"/>
                  </a:lnTo>
                  <a:lnTo>
                    <a:pt x="182950" y="26420"/>
                  </a:lnTo>
                  <a:lnTo>
                    <a:pt x="182811" y="27499"/>
                  </a:lnTo>
                  <a:lnTo>
                    <a:pt x="182466" y="28466"/>
                  </a:lnTo>
                  <a:lnTo>
                    <a:pt x="182258" y="29508"/>
                  </a:lnTo>
                  <a:lnTo>
                    <a:pt x="181807" y="30507"/>
                  </a:lnTo>
                  <a:lnTo>
                    <a:pt x="181319" y="31574"/>
                  </a:lnTo>
                  <a:lnTo>
                    <a:pt x="180837" y="32467"/>
                  </a:lnTo>
                  <a:lnTo>
                    <a:pt x="180392" y="33292"/>
                  </a:lnTo>
                  <a:lnTo>
                    <a:pt x="179915" y="34010"/>
                  </a:lnTo>
                  <a:lnTo>
                    <a:pt x="178717" y="35405"/>
                  </a:lnTo>
                  <a:lnTo>
                    <a:pt x="177383" y="36725"/>
                  </a:lnTo>
                  <a:lnTo>
                    <a:pt x="175805" y="38003"/>
                  </a:lnTo>
                  <a:lnTo>
                    <a:pt x="174089" y="39206"/>
                  </a:lnTo>
                  <a:lnTo>
                    <a:pt x="172130" y="40367"/>
                  </a:lnTo>
                  <a:lnTo>
                    <a:pt x="169897" y="41379"/>
                  </a:lnTo>
                  <a:lnTo>
                    <a:pt x="167525" y="42317"/>
                  </a:lnTo>
                  <a:lnTo>
                    <a:pt x="161052" y="44767"/>
                  </a:lnTo>
                  <a:lnTo>
                    <a:pt x="155289" y="46890"/>
                  </a:lnTo>
                  <a:lnTo>
                    <a:pt x="150446" y="48623"/>
                  </a:lnTo>
                  <a:lnTo>
                    <a:pt x="146424" y="49823"/>
                  </a:lnTo>
                  <a:lnTo>
                    <a:pt x="143020" y="51357"/>
                  </a:lnTo>
                  <a:lnTo>
                    <a:pt x="139648" y="52996"/>
                  </a:lnTo>
                  <a:lnTo>
                    <a:pt x="136414" y="54711"/>
                  </a:lnTo>
                  <a:lnTo>
                    <a:pt x="133111" y="56388"/>
                  </a:lnTo>
                  <a:lnTo>
                    <a:pt x="129982" y="58070"/>
                  </a:lnTo>
                  <a:lnTo>
                    <a:pt x="126816" y="59821"/>
                  </a:lnTo>
                  <a:lnTo>
                    <a:pt x="123751" y="61716"/>
                  </a:lnTo>
                  <a:lnTo>
                    <a:pt x="120754" y="63647"/>
                  </a:lnTo>
                  <a:lnTo>
                    <a:pt x="117758" y="65578"/>
                  </a:lnTo>
                  <a:lnTo>
                    <a:pt x="114793" y="67616"/>
                  </a:lnTo>
                  <a:lnTo>
                    <a:pt x="112002" y="69658"/>
                  </a:lnTo>
                  <a:lnTo>
                    <a:pt x="109243" y="71807"/>
                  </a:lnTo>
                  <a:lnTo>
                    <a:pt x="106416" y="73918"/>
                  </a:lnTo>
                  <a:lnTo>
                    <a:pt x="103689" y="76173"/>
                  </a:lnTo>
                  <a:lnTo>
                    <a:pt x="101030" y="78464"/>
                  </a:lnTo>
                  <a:lnTo>
                    <a:pt x="98441" y="80793"/>
                  </a:lnTo>
                  <a:lnTo>
                    <a:pt x="95920" y="83159"/>
                  </a:lnTo>
                  <a:lnTo>
                    <a:pt x="93430" y="85630"/>
                  </a:lnTo>
                  <a:lnTo>
                    <a:pt x="90972" y="88208"/>
                  </a:lnTo>
                  <a:lnTo>
                    <a:pt x="88589" y="90648"/>
                  </a:lnTo>
                  <a:lnTo>
                    <a:pt x="86163" y="93331"/>
                  </a:lnTo>
                  <a:lnTo>
                    <a:pt x="83948" y="95951"/>
                  </a:lnTo>
                  <a:lnTo>
                    <a:pt x="81628" y="98603"/>
                  </a:lnTo>
                  <a:lnTo>
                    <a:pt x="79583" y="101403"/>
                  </a:lnTo>
                  <a:lnTo>
                    <a:pt x="77432" y="104235"/>
                  </a:lnTo>
                  <a:lnTo>
                    <a:pt x="75280" y="107067"/>
                  </a:lnTo>
                  <a:lnTo>
                    <a:pt x="73230" y="110041"/>
                  </a:lnTo>
                  <a:lnTo>
                    <a:pt x="71322" y="112916"/>
                  </a:lnTo>
                  <a:lnTo>
                    <a:pt x="69408" y="115965"/>
                  </a:lnTo>
                  <a:lnTo>
                    <a:pt x="67527" y="119120"/>
                  </a:lnTo>
                  <a:lnTo>
                    <a:pt x="65719" y="122137"/>
                  </a:lnTo>
                  <a:lnTo>
                    <a:pt x="63975" y="125366"/>
                  </a:lnTo>
                  <a:lnTo>
                    <a:pt x="61859" y="129282"/>
                  </a:lnTo>
                  <a:lnTo>
                    <a:pt x="59919" y="133204"/>
                  </a:lnTo>
                  <a:lnTo>
                    <a:pt x="58115" y="137200"/>
                  </a:lnTo>
                  <a:lnTo>
                    <a:pt x="56312" y="141196"/>
                  </a:lnTo>
                  <a:lnTo>
                    <a:pt x="54683" y="145198"/>
                  </a:lnTo>
                  <a:lnTo>
                    <a:pt x="53197" y="149099"/>
                  </a:lnTo>
                  <a:lnTo>
                    <a:pt x="51706" y="153175"/>
                  </a:lnTo>
                  <a:lnTo>
                    <a:pt x="50426" y="157187"/>
                  </a:lnTo>
                  <a:lnTo>
                    <a:pt x="49184" y="161131"/>
                  </a:lnTo>
                  <a:lnTo>
                    <a:pt x="48110" y="165255"/>
                  </a:lnTo>
                  <a:lnTo>
                    <a:pt x="47042" y="169205"/>
                  </a:lnTo>
                  <a:lnTo>
                    <a:pt x="46181" y="173265"/>
                  </a:lnTo>
                  <a:lnTo>
                    <a:pt x="45351" y="177432"/>
                  </a:lnTo>
                  <a:lnTo>
                    <a:pt x="44663" y="181498"/>
                  </a:lnTo>
                  <a:lnTo>
                    <a:pt x="44151" y="185570"/>
                  </a:lnTo>
                  <a:lnTo>
                    <a:pt x="43707" y="189679"/>
                  </a:lnTo>
                  <a:lnTo>
                    <a:pt x="43332" y="193826"/>
                  </a:lnTo>
                  <a:lnTo>
                    <a:pt x="42994" y="197903"/>
                  </a:lnTo>
                  <a:lnTo>
                    <a:pt x="42899" y="202023"/>
                  </a:lnTo>
                  <a:lnTo>
                    <a:pt x="42836" y="206249"/>
                  </a:lnTo>
                  <a:lnTo>
                    <a:pt x="42985" y="210412"/>
                  </a:lnTo>
                  <a:lnTo>
                    <a:pt x="43133" y="214575"/>
                  </a:lnTo>
                  <a:lnTo>
                    <a:pt x="43457" y="218743"/>
                  </a:lnTo>
                  <a:lnTo>
                    <a:pt x="43743" y="222981"/>
                  </a:lnTo>
                  <a:lnTo>
                    <a:pt x="44240" y="227154"/>
                  </a:lnTo>
                  <a:lnTo>
                    <a:pt x="44913" y="231334"/>
                  </a:lnTo>
                  <a:lnTo>
                    <a:pt x="45548" y="235582"/>
                  </a:lnTo>
                  <a:lnTo>
                    <a:pt x="46427" y="239873"/>
                  </a:lnTo>
                  <a:lnTo>
                    <a:pt x="47342" y="244095"/>
                  </a:lnTo>
                  <a:lnTo>
                    <a:pt x="48395" y="248392"/>
                  </a:lnTo>
                  <a:lnTo>
                    <a:pt x="49517" y="252725"/>
                  </a:lnTo>
                  <a:lnTo>
                    <a:pt x="50782" y="256959"/>
                  </a:lnTo>
                  <a:lnTo>
                    <a:pt x="52116" y="261229"/>
                  </a:lnTo>
                  <a:lnTo>
                    <a:pt x="53486" y="265431"/>
                  </a:lnTo>
                  <a:lnTo>
                    <a:pt x="55000" y="269532"/>
                  </a:lnTo>
                  <a:lnTo>
                    <a:pt x="56514" y="273634"/>
                  </a:lnTo>
                  <a:lnTo>
                    <a:pt x="58276" y="277603"/>
                  </a:lnTo>
                  <a:lnTo>
                    <a:pt x="60007" y="281467"/>
                  </a:lnTo>
                  <a:lnTo>
                    <a:pt x="61875" y="285405"/>
                  </a:lnTo>
                  <a:lnTo>
                    <a:pt x="63749" y="289168"/>
                  </a:lnTo>
                  <a:lnTo>
                    <a:pt x="65729" y="292900"/>
                  </a:lnTo>
                  <a:lnTo>
                    <a:pt x="67782" y="296495"/>
                  </a:lnTo>
                  <a:lnTo>
                    <a:pt x="69974" y="300164"/>
                  </a:lnTo>
                  <a:lnTo>
                    <a:pt x="72239" y="303695"/>
                  </a:lnTo>
                  <a:lnTo>
                    <a:pt x="74579" y="307089"/>
                  </a:lnTo>
                  <a:lnTo>
                    <a:pt x="76988" y="310520"/>
                  </a:lnTo>
                  <a:lnTo>
                    <a:pt x="79439" y="313708"/>
                  </a:lnTo>
                  <a:lnTo>
                    <a:pt x="82059" y="317076"/>
                  </a:lnTo>
                  <a:lnTo>
                    <a:pt x="84685" y="320269"/>
                  </a:lnTo>
                  <a:lnTo>
                    <a:pt x="87453" y="323362"/>
                  </a:lnTo>
                  <a:lnTo>
                    <a:pt x="90259" y="326386"/>
                  </a:lnTo>
                  <a:lnTo>
                    <a:pt x="93102" y="329342"/>
                  </a:lnTo>
                  <a:lnTo>
                    <a:pt x="96156" y="332235"/>
                  </a:lnTo>
                  <a:lnTo>
                    <a:pt x="99248" y="335058"/>
                  </a:lnTo>
                  <a:lnTo>
                    <a:pt x="102408" y="337919"/>
                  </a:lnTo>
                  <a:lnTo>
                    <a:pt x="105611" y="340537"/>
                  </a:lnTo>
                  <a:lnTo>
                    <a:pt x="108989" y="343160"/>
                  </a:lnTo>
                  <a:lnTo>
                    <a:pt x="112298" y="345746"/>
                  </a:lnTo>
                  <a:lnTo>
                    <a:pt x="115818" y="348269"/>
                  </a:lnTo>
                  <a:lnTo>
                    <a:pt x="119376" y="350724"/>
                  </a:lnTo>
                  <a:lnTo>
                    <a:pt x="123040" y="353146"/>
                  </a:lnTo>
                  <a:lnTo>
                    <a:pt x="126814" y="355363"/>
                  </a:lnTo>
                  <a:lnTo>
                    <a:pt x="130589" y="357579"/>
                  </a:lnTo>
                  <a:lnTo>
                    <a:pt x="134539" y="359802"/>
                  </a:lnTo>
                  <a:lnTo>
                    <a:pt x="138493" y="361849"/>
                  </a:lnTo>
                  <a:lnTo>
                    <a:pt x="142417" y="363791"/>
                  </a:lnTo>
                  <a:lnTo>
                    <a:pt x="146340" y="365733"/>
                  </a:lnTo>
                  <a:lnTo>
                    <a:pt x="150375" y="367468"/>
                  </a:lnTo>
                  <a:lnTo>
                    <a:pt x="154378" y="369098"/>
                  </a:lnTo>
                  <a:lnTo>
                    <a:pt x="158349" y="370622"/>
                  </a:lnTo>
                  <a:lnTo>
                    <a:pt x="162395" y="372009"/>
                  </a:lnTo>
                  <a:lnTo>
                    <a:pt x="166440" y="373395"/>
                  </a:lnTo>
                  <a:lnTo>
                    <a:pt x="170386" y="374639"/>
                  </a:lnTo>
                  <a:lnTo>
                    <a:pt x="174511" y="375714"/>
                  </a:lnTo>
                  <a:lnTo>
                    <a:pt x="178567" y="376751"/>
                  </a:lnTo>
                  <a:lnTo>
                    <a:pt x="182661" y="377720"/>
                  </a:lnTo>
                  <a:lnTo>
                    <a:pt x="186692" y="378477"/>
                  </a:lnTo>
                  <a:lnTo>
                    <a:pt x="190759" y="379165"/>
                  </a:lnTo>
                  <a:lnTo>
                    <a:pt x="194864" y="379785"/>
                  </a:lnTo>
                  <a:lnTo>
                    <a:pt x="199011" y="380162"/>
                  </a:lnTo>
                  <a:lnTo>
                    <a:pt x="203158" y="380538"/>
                  </a:lnTo>
                  <a:lnTo>
                    <a:pt x="207237" y="380878"/>
                  </a:lnTo>
                  <a:lnTo>
                    <a:pt x="211427" y="381011"/>
                  </a:lnTo>
                  <a:lnTo>
                    <a:pt x="215654" y="381075"/>
                  </a:lnTo>
                  <a:lnTo>
                    <a:pt x="219743" y="381066"/>
                  </a:lnTo>
                  <a:lnTo>
                    <a:pt x="224013" y="380887"/>
                  </a:lnTo>
                  <a:lnTo>
                    <a:pt x="228145" y="380634"/>
                  </a:lnTo>
                  <a:lnTo>
                    <a:pt x="232352" y="380244"/>
                  </a:lnTo>
                  <a:lnTo>
                    <a:pt x="236632" y="379716"/>
                  </a:lnTo>
                  <a:lnTo>
                    <a:pt x="240844" y="379151"/>
                  </a:lnTo>
                  <a:lnTo>
                    <a:pt x="245024" y="378480"/>
                  </a:lnTo>
                  <a:lnTo>
                    <a:pt x="249347" y="377709"/>
                  </a:lnTo>
                  <a:lnTo>
                    <a:pt x="253607" y="376726"/>
                  </a:lnTo>
                  <a:lnTo>
                    <a:pt x="257830" y="375812"/>
                  </a:lnTo>
                  <a:lnTo>
                    <a:pt x="262096" y="374655"/>
                  </a:lnTo>
                  <a:lnTo>
                    <a:pt x="266398" y="373429"/>
                  </a:lnTo>
                  <a:lnTo>
                    <a:pt x="270669" y="372098"/>
                  </a:lnTo>
                  <a:lnTo>
                    <a:pt x="274871" y="370729"/>
                  </a:lnTo>
                  <a:lnTo>
                    <a:pt x="279079" y="369185"/>
                  </a:lnTo>
                  <a:lnTo>
                    <a:pt x="283112" y="367636"/>
                  </a:lnTo>
                  <a:lnTo>
                    <a:pt x="287114" y="365982"/>
                  </a:lnTo>
                  <a:lnTo>
                    <a:pt x="291084" y="364221"/>
                  </a:lnTo>
                  <a:lnTo>
                    <a:pt x="294948" y="362492"/>
                  </a:lnTo>
                  <a:lnTo>
                    <a:pt x="298748" y="360551"/>
                  </a:lnTo>
                  <a:lnTo>
                    <a:pt x="302375" y="358605"/>
                  </a:lnTo>
                  <a:lnTo>
                    <a:pt x="306075" y="356521"/>
                  </a:lnTo>
                  <a:lnTo>
                    <a:pt x="309675" y="354295"/>
                  </a:lnTo>
                  <a:lnTo>
                    <a:pt x="313132" y="352168"/>
                  </a:lnTo>
                  <a:lnTo>
                    <a:pt x="316632" y="349799"/>
                  </a:lnTo>
                  <a:lnTo>
                    <a:pt x="320026" y="347461"/>
                  </a:lnTo>
                  <a:lnTo>
                    <a:pt x="323319" y="344980"/>
                  </a:lnTo>
                  <a:lnTo>
                    <a:pt x="326581" y="342393"/>
                  </a:lnTo>
                  <a:lnTo>
                    <a:pt x="329774" y="339769"/>
                  </a:lnTo>
                  <a:lnTo>
                    <a:pt x="332830" y="337071"/>
                  </a:lnTo>
                  <a:lnTo>
                    <a:pt x="335923" y="334304"/>
                  </a:lnTo>
                  <a:lnTo>
                    <a:pt x="338953" y="331325"/>
                  </a:lnTo>
                  <a:lnTo>
                    <a:pt x="341808" y="328341"/>
                  </a:lnTo>
                  <a:lnTo>
                    <a:pt x="344594" y="325320"/>
                  </a:lnTo>
                  <a:lnTo>
                    <a:pt x="347454" y="322161"/>
                  </a:lnTo>
                  <a:lnTo>
                    <a:pt x="350072" y="318960"/>
                  </a:lnTo>
                  <a:lnTo>
                    <a:pt x="352763" y="315621"/>
                  </a:lnTo>
                  <a:lnTo>
                    <a:pt x="355317" y="312208"/>
                  </a:lnTo>
                  <a:lnTo>
                    <a:pt x="357765" y="308827"/>
                  </a:lnTo>
                  <a:lnTo>
                    <a:pt x="360219" y="305271"/>
                  </a:lnTo>
                  <a:lnTo>
                    <a:pt x="362572" y="301572"/>
                  </a:lnTo>
                  <a:lnTo>
                    <a:pt x="364925" y="297873"/>
                  </a:lnTo>
                  <a:lnTo>
                    <a:pt x="367141" y="294100"/>
                  </a:lnTo>
                  <a:lnTo>
                    <a:pt x="369256" y="290183"/>
                  </a:lnTo>
                  <a:lnTo>
                    <a:pt x="370778" y="287366"/>
                  </a:lnTo>
                  <a:lnTo>
                    <a:pt x="372194" y="284581"/>
                  </a:lnTo>
                  <a:lnTo>
                    <a:pt x="373435" y="281790"/>
                  </a:lnTo>
                  <a:lnTo>
                    <a:pt x="374713" y="278931"/>
                  </a:lnTo>
                  <a:lnTo>
                    <a:pt x="375817" y="276066"/>
                  </a:lnTo>
                  <a:lnTo>
                    <a:pt x="376952" y="273306"/>
                  </a:lnTo>
                  <a:lnTo>
                    <a:pt x="377950" y="270473"/>
                  </a:lnTo>
                  <a:lnTo>
                    <a:pt x="378879" y="267602"/>
                  </a:lnTo>
                  <a:lnTo>
                    <a:pt x="379702" y="264763"/>
                  </a:lnTo>
                  <a:lnTo>
                    <a:pt x="380526" y="261924"/>
                  </a:lnTo>
                  <a:lnTo>
                    <a:pt x="381211" y="259011"/>
                  </a:lnTo>
                  <a:lnTo>
                    <a:pt x="381860" y="256166"/>
                  </a:lnTo>
                  <a:lnTo>
                    <a:pt x="382546" y="253253"/>
                  </a:lnTo>
                  <a:lnTo>
                    <a:pt x="382951" y="250365"/>
                  </a:lnTo>
                  <a:lnTo>
                    <a:pt x="383357" y="247478"/>
                  </a:lnTo>
                  <a:lnTo>
                    <a:pt x="383693" y="244554"/>
                  </a:lnTo>
                  <a:lnTo>
                    <a:pt x="383924" y="241661"/>
                  </a:lnTo>
                  <a:lnTo>
                    <a:pt x="384155" y="238768"/>
                  </a:lnTo>
                  <a:lnTo>
                    <a:pt x="384249" y="235801"/>
                  </a:lnTo>
                  <a:lnTo>
                    <a:pt x="384305" y="232902"/>
                  </a:lnTo>
                  <a:lnTo>
                    <a:pt x="384192" y="229824"/>
                  </a:lnTo>
                  <a:lnTo>
                    <a:pt x="384105" y="227026"/>
                  </a:lnTo>
                  <a:lnTo>
                    <a:pt x="383924" y="223910"/>
                  </a:lnTo>
                  <a:lnTo>
                    <a:pt x="383668" y="220932"/>
                  </a:lnTo>
                  <a:lnTo>
                    <a:pt x="383269" y="218054"/>
                  </a:lnTo>
                  <a:lnTo>
                    <a:pt x="382839" y="215070"/>
                  </a:lnTo>
                  <a:lnTo>
                    <a:pt x="382340" y="212049"/>
                  </a:lnTo>
                  <a:lnTo>
                    <a:pt x="381772" y="208991"/>
                  </a:lnTo>
                  <a:lnTo>
                    <a:pt x="381167" y="206002"/>
                  </a:lnTo>
                  <a:lnTo>
                    <a:pt x="380456" y="203044"/>
                  </a:lnTo>
                  <a:lnTo>
                    <a:pt x="379645" y="199943"/>
                  </a:lnTo>
                  <a:lnTo>
                    <a:pt x="378759" y="196980"/>
                  </a:lnTo>
                  <a:lnTo>
                    <a:pt x="377842" y="193911"/>
                  </a:lnTo>
                  <a:lnTo>
                    <a:pt x="376851" y="190979"/>
                  </a:lnTo>
                  <a:lnTo>
                    <a:pt x="375791" y="188010"/>
                  </a:lnTo>
                  <a:lnTo>
                    <a:pt x="374657" y="185179"/>
                  </a:lnTo>
                  <a:lnTo>
                    <a:pt x="373523" y="182348"/>
                  </a:lnTo>
                  <a:lnTo>
                    <a:pt x="372283" y="179548"/>
                  </a:lnTo>
                  <a:lnTo>
                    <a:pt x="371006" y="176816"/>
                  </a:lnTo>
                  <a:lnTo>
                    <a:pt x="369586" y="174186"/>
                  </a:lnTo>
                  <a:lnTo>
                    <a:pt x="368203" y="171486"/>
                  </a:lnTo>
                  <a:lnTo>
                    <a:pt x="366708" y="168993"/>
                  </a:lnTo>
                  <a:lnTo>
                    <a:pt x="365182" y="166393"/>
                  </a:lnTo>
                  <a:lnTo>
                    <a:pt x="363582" y="163931"/>
                  </a:lnTo>
                  <a:lnTo>
                    <a:pt x="361982" y="161469"/>
                  </a:lnTo>
                  <a:lnTo>
                    <a:pt x="360239" y="159108"/>
                  </a:lnTo>
                  <a:lnTo>
                    <a:pt x="358427" y="156709"/>
                  </a:lnTo>
                  <a:lnTo>
                    <a:pt x="356647" y="154416"/>
                  </a:lnTo>
                  <a:lnTo>
                    <a:pt x="354761" y="152155"/>
                  </a:lnTo>
                  <a:lnTo>
                    <a:pt x="352800" y="150031"/>
                  </a:lnTo>
                  <a:lnTo>
                    <a:pt x="350808" y="147801"/>
                  </a:lnTo>
                  <a:lnTo>
                    <a:pt x="348742" y="145709"/>
                  </a:lnTo>
                  <a:lnTo>
                    <a:pt x="346676" y="143616"/>
                  </a:lnTo>
                  <a:lnTo>
                    <a:pt x="344467" y="141624"/>
                  </a:lnTo>
                  <a:lnTo>
                    <a:pt x="342258" y="139632"/>
                  </a:lnTo>
                  <a:lnTo>
                    <a:pt x="339906" y="137740"/>
                  </a:lnTo>
                  <a:lnTo>
                    <a:pt x="337554" y="135849"/>
                  </a:lnTo>
                  <a:lnTo>
                    <a:pt x="337526" y="135828"/>
                  </a:lnTo>
                  <a:lnTo>
                    <a:pt x="350133" y="154528"/>
                  </a:lnTo>
                  <a:cubicBezTo>
                    <a:pt x="356625" y="169875"/>
                    <a:pt x="360214" y="186748"/>
                    <a:pt x="360214" y="204460"/>
                  </a:cubicBezTo>
                  <a:cubicBezTo>
                    <a:pt x="360214" y="275307"/>
                    <a:pt x="302781" y="332740"/>
                    <a:pt x="231934" y="332740"/>
                  </a:cubicBezTo>
                  <a:cubicBezTo>
                    <a:pt x="214222" y="332740"/>
                    <a:pt x="197349" y="329151"/>
                    <a:pt x="182002" y="322659"/>
                  </a:cubicBezTo>
                  <a:lnTo>
                    <a:pt x="156833" y="305690"/>
                  </a:lnTo>
                  <a:lnTo>
                    <a:pt x="154907" y="304507"/>
                  </a:lnTo>
                  <a:lnTo>
                    <a:pt x="152512" y="302858"/>
                  </a:lnTo>
                  <a:lnTo>
                    <a:pt x="150149" y="301316"/>
                  </a:lnTo>
                  <a:lnTo>
                    <a:pt x="147792" y="299598"/>
                  </a:lnTo>
                  <a:lnTo>
                    <a:pt x="147758" y="299572"/>
                  </a:lnTo>
                  <a:lnTo>
                    <a:pt x="141227" y="295168"/>
                  </a:lnTo>
                  <a:lnTo>
                    <a:pt x="139887" y="293181"/>
                  </a:lnTo>
                  <a:lnTo>
                    <a:pt x="139171" y="292545"/>
                  </a:lnTo>
                  <a:lnTo>
                    <a:pt x="137100" y="290628"/>
                  </a:lnTo>
                  <a:lnTo>
                    <a:pt x="135097" y="288747"/>
                  </a:lnTo>
                  <a:lnTo>
                    <a:pt x="133168" y="286729"/>
                  </a:lnTo>
                  <a:lnTo>
                    <a:pt x="131308" y="284748"/>
                  </a:lnTo>
                  <a:lnTo>
                    <a:pt x="129522" y="282629"/>
                  </a:lnTo>
                  <a:lnTo>
                    <a:pt x="127736" y="280511"/>
                  </a:lnTo>
                  <a:lnTo>
                    <a:pt x="126057" y="278361"/>
                  </a:lnTo>
                  <a:lnTo>
                    <a:pt x="124414" y="276142"/>
                  </a:lnTo>
                  <a:lnTo>
                    <a:pt x="122771" y="273924"/>
                  </a:lnTo>
                  <a:lnTo>
                    <a:pt x="121271" y="271605"/>
                  </a:lnTo>
                  <a:lnTo>
                    <a:pt x="119771" y="269286"/>
                  </a:lnTo>
                  <a:lnTo>
                    <a:pt x="118309" y="266898"/>
                  </a:lnTo>
                  <a:lnTo>
                    <a:pt x="117021" y="264516"/>
                  </a:lnTo>
                  <a:lnTo>
                    <a:pt x="115632" y="261991"/>
                  </a:lnTo>
                  <a:lnTo>
                    <a:pt x="114349" y="259434"/>
                  </a:lnTo>
                  <a:lnTo>
                    <a:pt x="113204" y="256952"/>
                  </a:lnTo>
                  <a:lnTo>
                    <a:pt x="111959" y="254327"/>
                  </a:lnTo>
                  <a:lnTo>
                    <a:pt x="110856" y="251601"/>
                  </a:lnTo>
                  <a:lnTo>
                    <a:pt x="109891" y="248950"/>
                  </a:lnTo>
                  <a:lnTo>
                    <a:pt x="108857" y="246261"/>
                  </a:lnTo>
                  <a:lnTo>
                    <a:pt x="107898" y="243435"/>
                  </a:lnTo>
                  <a:lnTo>
                    <a:pt x="107007" y="240647"/>
                  </a:lnTo>
                  <a:lnTo>
                    <a:pt x="106259" y="237757"/>
                  </a:lnTo>
                  <a:lnTo>
                    <a:pt x="105474" y="234937"/>
                  </a:lnTo>
                  <a:lnTo>
                    <a:pt x="104832" y="232017"/>
                  </a:lnTo>
                  <a:lnTo>
                    <a:pt x="104184" y="229270"/>
                  </a:lnTo>
                  <a:lnTo>
                    <a:pt x="103611" y="226387"/>
                  </a:lnTo>
                  <a:lnTo>
                    <a:pt x="103244" y="223615"/>
                  </a:lnTo>
                  <a:lnTo>
                    <a:pt x="102808" y="220806"/>
                  </a:lnTo>
                  <a:lnTo>
                    <a:pt x="102478" y="217965"/>
                  </a:lnTo>
                  <a:lnTo>
                    <a:pt x="102179" y="215230"/>
                  </a:lnTo>
                  <a:lnTo>
                    <a:pt x="102093" y="212432"/>
                  </a:lnTo>
                  <a:lnTo>
                    <a:pt x="101937" y="209596"/>
                  </a:lnTo>
                  <a:lnTo>
                    <a:pt x="101919" y="206835"/>
                  </a:lnTo>
                  <a:lnTo>
                    <a:pt x="101901" y="204074"/>
                  </a:lnTo>
                  <a:lnTo>
                    <a:pt x="101989" y="201282"/>
                  </a:lnTo>
                  <a:lnTo>
                    <a:pt x="102109" y="198595"/>
                  </a:lnTo>
                  <a:lnTo>
                    <a:pt x="102403" y="195914"/>
                  </a:lnTo>
                  <a:lnTo>
                    <a:pt x="102771" y="193095"/>
                  </a:lnTo>
                  <a:lnTo>
                    <a:pt x="103171" y="190382"/>
                  </a:lnTo>
                  <a:lnTo>
                    <a:pt x="103571" y="187670"/>
                  </a:lnTo>
                  <a:lnTo>
                    <a:pt x="104108" y="185031"/>
                  </a:lnTo>
                  <a:lnTo>
                    <a:pt x="104683" y="182324"/>
                  </a:lnTo>
                  <a:lnTo>
                    <a:pt x="105395" y="179691"/>
                  </a:lnTo>
                  <a:lnTo>
                    <a:pt x="106144" y="176989"/>
                  </a:lnTo>
                  <a:lnTo>
                    <a:pt x="106893" y="174288"/>
                  </a:lnTo>
                  <a:lnTo>
                    <a:pt x="107779" y="171660"/>
                  </a:lnTo>
                  <a:lnTo>
                    <a:pt x="108703" y="168964"/>
                  </a:lnTo>
                  <a:lnTo>
                    <a:pt x="109764" y="166342"/>
                  </a:lnTo>
                  <a:lnTo>
                    <a:pt x="110794" y="163614"/>
                  </a:lnTo>
                  <a:lnTo>
                    <a:pt x="111992" y="161067"/>
                  </a:lnTo>
                  <a:lnTo>
                    <a:pt x="112774" y="159290"/>
                  </a:lnTo>
                  <a:lnTo>
                    <a:pt x="113735" y="154528"/>
                  </a:lnTo>
                  <a:cubicBezTo>
                    <a:pt x="120226" y="139181"/>
                    <a:pt x="129620" y="125360"/>
                    <a:pt x="141227" y="113753"/>
                  </a:cubicBezTo>
                  <a:lnTo>
                    <a:pt x="155306" y="104260"/>
                  </a:lnTo>
                  <a:lnTo>
                    <a:pt x="156594" y="103153"/>
                  </a:lnTo>
                  <a:lnTo>
                    <a:pt x="159782" y="100704"/>
                  </a:lnTo>
                  <a:lnTo>
                    <a:pt x="162964" y="98429"/>
                  </a:lnTo>
                  <a:lnTo>
                    <a:pt x="166114" y="96048"/>
                  </a:lnTo>
                  <a:lnTo>
                    <a:pt x="169397" y="93916"/>
                  </a:lnTo>
                  <a:lnTo>
                    <a:pt x="172785" y="91753"/>
                  </a:lnTo>
                  <a:lnTo>
                    <a:pt x="176168" y="89764"/>
                  </a:lnTo>
                  <a:lnTo>
                    <a:pt x="179694" y="87675"/>
                  </a:lnTo>
                  <a:lnTo>
                    <a:pt x="180677" y="87154"/>
                  </a:lnTo>
                  <a:lnTo>
                    <a:pt x="182002" y="86261"/>
                  </a:lnTo>
                  <a:lnTo>
                    <a:pt x="182584" y="86143"/>
                  </a:lnTo>
                  <a:lnTo>
                    <a:pt x="183177" y="85829"/>
                  </a:lnTo>
                  <a:lnTo>
                    <a:pt x="186798" y="84057"/>
                  </a:lnTo>
                  <a:lnTo>
                    <a:pt x="190525" y="82254"/>
                  </a:lnTo>
                  <a:lnTo>
                    <a:pt x="194315" y="80662"/>
                  </a:lnTo>
                  <a:lnTo>
                    <a:pt x="198104" y="79070"/>
                  </a:lnTo>
                  <a:lnTo>
                    <a:pt x="201963" y="77516"/>
                  </a:lnTo>
                  <a:lnTo>
                    <a:pt x="205922" y="76104"/>
                  </a:lnTo>
                  <a:lnTo>
                    <a:pt x="209912" y="74799"/>
                  </a:lnTo>
                  <a:lnTo>
                    <a:pt x="214009" y="73461"/>
                  </a:lnTo>
                  <a:lnTo>
                    <a:pt x="218062" y="72367"/>
                  </a:lnTo>
                  <a:lnTo>
                    <a:pt x="222185" y="71310"/>
                  </a:lnTo>
                  <a:lnTo>
                    <a:pt x="226270" y="70322"/>
                  </a:lnTo>
                  <a:lnTo>
                    <a:pt x="230281" y="69471"/>
                  </a:lnTo>
                  <a:lnTo>
                    <a:pt x="234361" y="68658"/>
                  </a:lnTo>
                  <a:lnTo>
                    <a:pt x="238436" y="68018"/>
                  </a:lnTo>
                  <a:lnTo>
                    <a:pt x="242436" y="67517"/>
                  </a:lnTo>
                  <a:lnTo>
                    <a:pt x="246505" y="67052"/>
                  </a:lnTo>
                  <a:lnTo>
                    <a:pt x="250537" y="66656"/>
                  </a:lnTo>
                  <a:lnTo>
                    <a:pt x="254494" y="66398"/>
                  </a:lnTo>
                  <a:lnTo>
                    <a:pt x="258446" y="66314"/>
                  </a:lnTo>
                  <a:lnTo>
                    <a:pt x="262398" y="66230"/>
                  </a:lnTo>
                  <a:lnTo>
                    <a:pt x="266451" y="66289"/>
                  </a:lnTo>
                  <a:lnTo>
                    <a:pt x="270360" y="66448"/>
                  </a:lnTo>
                  <a:lnTo>
                    <a:pt x="274338" y="66644"/>
                  </a:lnTo>
                  <a:lnTo>
                    <a:pt x="278274" y="67084"/>
                  </a:lnTo>
                  <a:lnTo>
                    <a:pt x="282210" y="67524"/>
                  </a:lnTo>
                  <a:lnTo>
                    <a:pt x="286140" y="68138"/>
                  </a:lnTo>
                  <a:lnTo>
                    <a:pt x="290107" y="68683"/>
                  </a:lnTo>
                  <a:lnTo>
                    <a:pt x="293857" y="69466"/>
                  </a:lnTo>
                  <a:lnTo>
                    <a:pt x="297813" y="70361"/>
                  </a:lnTo>
                  <a:lnTo>
                    <a:pt x="301732" y="71324"/>
                  </a:lnTo>
                  <a:lnTo>
                    <a:pt x="305508" y="72388"/>
                  </a:lnTo>
                  <a:lnTo>
                    <a:pt x="309385" y="73594"/>
                  </a:lnTo>
                  <a:lnTo>
                    <a:pt x="313156" y="74832"/>
                  </a:lnTo>
                  <a:lnTo>
                    <a:pt x="317095" y="76250"/>
                  </a:lnTo>
                  <a:lnTo>
                    <a:pt x="320861" y="77663"/>
                  </a:lnTo>
                  <a:lnTo>
                    <a:pt x="324726" y="79219"/>
                  </a:lnTo>
                  <a:lnTo>
                    <a:pt x="328480" y="80980"/>
                  </a:lnTo>
                  <a:lnTo>
                    <a:pt x="332340" y="82710"/>
                  </a:lnTo>
                  <a:lnTo>
                    <a:pt x="336126" y="84578"/>
                  </a:lnTo>
                  <a:lnTo>
                    <a:pt x="339906" y="86620"/>
                  </a:lnTo>
                  <a:lnTo>
                    <a:pt x="343549" y="88588"/>
                  </a:lnTo>
                  <a:lnTo>
                    <a:pt x="347255" y="90767"/>
                  </a:lnTo>
                  <a:lnTo>
                    <a:pt x="350819" y="93047"/>
                  </a:lnTo>
                  <a:lnTo>
                    <a:pt x="354281" y="95184"/>
                  </a:lnTo>
                  <a:lnTo>
                    <a:pt x="357702" y="97564"/>
                  </a:lnTo>
                  <a:lnTo>
                    <a:pt x="361016" y="99975"/>
                  </a:lnTo>
                  <a:lnTo>
                    <a:pt x="364224" y="102418"/>
                  </a:lnTo>
                  <a:lnTo>
                    <a:pt x="367464" y="104967"/>
                  </a:lnTo>
                  <a:lnTo>
                    <a:pt x="370530" y="107511"/>
                  </a:lnTo>
                  <a:lnTo>
                    <a:pt x="373558" y="110123"/>
                  </a:lnTo>
                  <a:lnTo>
                    <a:pt x="376444" y="112835"/>
                  </a:lnTo>
                  <a:lnTo>
                    <a:pt x="379292" y="115617"/>
                  </a:lnTo>
                  <a:lnTo>
                    <a:pt x="382135" y="118572"/>
                  </a:lnTo>
                  <a:lnTo>
                    <a:pt x="384772" y="121417"/>
                  </a:lnTo>
                  <a:lnTo>
                    <a:pt x="387371" y="124330"/>
                  </a:lnTo>
                  <a:lnTo>
                    <a:pt x="389897" y="127380"/>
                  </a:lnTo>
                  <a:lnTo>
                    <a:pt x="392422" y="130430"/>
                  </a:lnTo>
                  <a:lnTo>
                    <a:pt x="394836" y="133687"/>
                  </a:lnTo>
                  <a:lnTo>
                    <a:pt x="397044" y="136832"/>
                  </a:lnTo>
                  <a:lnTo>
                    <a:pt x="399315" y="140189"/>
                  </a:lnTo>
                  <a:lnTo>
                    <a:pt x="401411" y="143540"/>
                  </a:lnTo>
                  <a:lnTo>
                    <a:pt x="403471" y="146960"/>
                  </a:lnTo>
                  <a:lnTo>
                    <a:pt x="405456" y="150517"/>
                  </a:lnTo>
                  <a:lnTo>
                    <a:pt x="407303" y="154000"/>
                  </a:lnTo>
                  <a:lnTo>
                    <a:pt x="409214" y="157695"/>
                  </a:lnTo>
                  <a:lnTo>
                    <a:pt x="410882" y="161347"/>
                  </a:lnTo>
                  <a:lnTo>
                    <a:pt x="412581" y="165105"/>
                  </a:lnTo>
                  <a:lnTo>
                    <a:pt x="414174" y="168895"/>
                  </a:lnTo>
                  <a:lnTo>
                    <a:pt x="415662" y="172716"/>
                  </a:lnTo>
                  <a:lnTo>
                    <a:pt x="417112" y="176606"/>
                  </a:lnTo>
                  <a:lnTo>
                    <a:pt x="418451" y="180701"/>
                  </a:lnTo>
                  <a:lnTo>
                    <a:pt x="419722" y="184760"/>
                  </a:lnTo>
                  <a:lnTo>
                    <a:pt x="420992" y="188819"/>
                  </a:lnTo>
                  <a:lnTo>
                    <a:pt x="421982" y="192904"/>
                  </a:lnTo>
                  <a:lnTo>
                    <a:pt x="422972" y="196988"/>
                  </a:lnTo>
                  <a:lnTo>
                    <a:pt x="423893" y="201036"/>
                  </a:lnTo>
                  <a:lnTo>
                    <a:pt x="424640" y="205078"/>
                  </a:lnTo>
                  <a:lnTo>
                    <a:pt x="425243" y="209221"/>
                  </a:lnTo>
                  <a:lnTo>
                    <a:pt x="425815" y="213257"/>
                  </a:lnTo>
                  <a:lnTo>
                    <a:pt x="426250" y="217219"/>
                  </a:lnTo>
                  <a:lnTo>
                    <a:pt x="426684" y="221182"/>
                  </a:lnTo>
                  <a:lnTo>
                    <a:pt x="426870" y="225276"/>
                  </a:lnTo>
                  <a:lnTo>
                    <a:pt x="427130" y="229233"/>
                  </a:lnTo>
                  <a:lnTo>
                    <a:pt x="427110" y="233215"/>
                  </a:lnTo>
                  <a:lnTo>
                    <a:pt x="427126" y="237129"/>
                  </a:lnTo>
                  <a:lnTo>
                    <a:pt x="426931" y="241107"/>
                  </a:lnTo>
                  <a:lnTo>
                    <a:pt x="426630" y="245115"/>
                  </a:lnTo>
                  <a:lnTo>
                    <a:pt x="426404" y="248987"/>
                  </a:lnTo>
                  <a:lnTo>
                    <a:pt x="425897" y="252884"/>
                  </a:lnTo>
                  <a:lnTo>
                    <a:pt x="425352" y="256850"/>
                  </a:lnTo>
                  <a:lnTo>
                    <a:pt x="424671" y="260742"/>
                  </a:lnTo>
                  <a:lnTo>
                    <a:pt x="423883" y="264666"/>
                  </a:lnTo>
                  <a:lnTo>
                    <a:pt x="423096" y="268589"/>
                  </a:lnTo>
                  <a:lnTo>
                    <a:pt x="422102" y="272401"/>
                  </a:lnTo>
                  <a:lnTo>
                    <a:pt x="421034" y="276351"/>
                  </a:lnTo>
                  <a:lnTo>
                    <a:pt x="419866" y="280157"/>
                  </a:lnTo>
                  <a:lnTo>
                    <a:pt x="418592" y="283995"/>
                  </a:lnTo>
                  <a:lnTo>
                    <a:pt x="417249" y="287796"/>
                  </a:lnTo>
                  <a:lnTo>
                    <a:pt x="415800" y="291629"/>
                  </a:lnTo>
                  <a:lnTo>
                    <a:pt x="414145" y="295350"/>
                  </a:lnTo>
                  <a:lnTo>
                    <a:pt x="412485" y="299245"/>
                  </a:lnTo>
                  <a:lnTo>
                    <a:pt x="410724" y="302998"/>
                  </a:lnTo>
                  <a:lnTo>
                    <a:pt x="408857" y="306782"/>
                  </a:lnTo>
                  <a:lnTo>
                    <a:pt x="406922" y="310530"/>
                  </a:lnTo>
                  <a:lnTo>
                    <a:pt x="404181" y="315439"/>
                  </a:lnTo>
                  <a:lnTo>
                    <a:pt x="401414" y="320068"/>
                  </a:lnTo>
                  <a:lnTo>
                    <a:pt x="398610" y="324766"/>
                  </a:lnTo>
                  <a:lnTo>
                    <a:pt x="395600" y="329353"/>
                  </a:lnTo>
                  <a:lnTo>
                    <a:pt x="392526" y="333728"/>
                  </a:lnTo>
                  <a:lnTo>
                    <a:pt x="389453" y="338103"/>
                  </a:lnTo>
                  <a:lnTo>
                    <a:pt x="386279" y="342334"/>
                  </a:lnTo>
                  <a:lnTo>
                    <a:pt x="382936" y="346386"/>
                  </a:lnTo>
                  <a:lnTo>
                    <a:pt x="379593" y="350438"/>
                  </a:lnTo>
                  <a:lnTo>
                    <a:pt x="376150" y="354347"/>
                  </a:lnTo>
                  <a:lnTo>
                    <a:pt x="372675" y="358150"/>
                  </a:lnTo>
                  <a:lnTo>
                    <a:pt x="369062" y="361879"/>
                  </a:lnTo>
                  <a:lnTo>
                    <a:pt x="365244" y="365496"/>
                  </a:lnTo>
                  <a:lnTo>
                    <a:pt x="361568" y="369013"/>
                  </a:lnTo>
                  <a:lnTo>
                    <a:pt x="357581" y="372450"/>
                  </a:lnTo>
                  <a:lnTo>
                    <a:pt x="353704" y="375682"/>
                  </a:lnTo>
                  <a:lnTo>
                    <a:pt x="349585" y="378870"/>
                  </a:lnTo>
                  <a:lnTo>
                    <a:pt x="345502" y="381990"/>
                  </a:lnTo>
                  <a:lnTo>
                    <a:pt x="341250" y="384930"/>
                  </a:lnTo>
                  <a:lnTo>
                    <a:pt x="336930" y="387832"/>
                  </a:lnTo>
                  <a:lnTo>
                    <a:pt x="332509" y="390592"/>
                  </a:lnTo>
                  <a:lnTo>
                    <a:pt x="328057" y="393246"/>
                  </a:lnTo>
                  <a:lnTo>
                    <a:pt x="323536" y="395862"/>
                  </a:lnTo>
                  <a:lnTo>
                    <a:pt x="318914" y="398336"/>
                  </a:lnTo>
                  <a:lnTo>
                    <a:pt x="314087" y="400698"/>
                  </a:lnTo>
                  <a:lnTo>
                    <a:pt x="309296" y="402992"/>
                  </a:lnTo>
                  <a:lnTo>
                    <a:pt x="304443" y="405074"/>
                  </a:lnTo>
                  <a:lnTo>
                    <a:pt x="299483" y="407187"/>
                  </a:lnTo>
                  <a:lnTo>
                    <a:pt x="294317" y="409190"/>
                  </a:lnTo>
                  <a:lnTo>
                    <a:pt x="289194" y="410948"/>
                  </a:lnTo>
                  <a:lnTo>
                    <a:pt x="284002" y="412670"/>
                  </a:lnTo>
                  <a:lnTo>
                    <a:pt x="278636" y="414386"/>
                  </a:lnTo>
                  <a:lnTo>
                    <a:pt x="273343" y="415965"/>
                  </a:lnTo>
                  <a:lnTo>
                    <a:pt x="267919" y="417295"/>
                  </a:lnTo>
                  <a:lnTo>
                    <a:pt x="262601" y="418594"/>
                  </a:lnTo>
                  <a:lnTo>
                    <a:pt x="257325" y="419649"/>
                  </a:lnTo>
                  <a:lnTo>
                    <a:pt x="252049" y="420704"/>
                  </a:lnTo>
                  <a:lnTo>
                    <a:pt x="246710" y="421548"/>
                  </a:lnTo>
                  <a:lnTo>
                    <a:pt x="241445" y="422254"/>
                  </a:lnTo>
                  <a:lnTo>
                    <a:pt x="236149" y="422854"/>
                  </a:lnTo>
                  <a:lnTo>
                    <a:pt x="230926" y="423317"/>
                  </a:lnTo>
                  <a:lnTo>
                    <a:pt x="225673" y="423674"/>
                  </a:lnTo>
                  <a:lnTo>
                    <a:pt x="220493" y="423894"/>
                  </a:lnTo>
                  <a:lnTo>
                    <a:pt x="215319" y="423939"/>
                  </a:lnTo>
                  <a:lnTo>
                    <a:pt x="210113" y="423878"/>
                  </a:lnTo>
                  <a:lnTo>
                    <a:pt x="204913" y="423643"/>
                  </a:lnTo>
                  <a:lnTo>
                    <a:pt x="199750" y="423339"/>
                  </a:lnTo>
                  <a:lnTo>
                    <a:pt x="194592" y="422860"/>
                  </a:lnTo>
                  <a:lnTo>
                    <a:pt x="189509" y="422244"/>
                  </a:lnTo>
                  <a:lnTo>
                    <a:pt x="184356" y="421591"/>
                  </a:lnTo>
                  <a:lnTo>
                    <a:pt x="179284" y="420626"/>
                  </a:lnTo>
                  <a:lnTo>
                    <a:pt x="174106" y="419693"/>
                  </a:lnTo>
                  <a:lnTo>
                    <a:pt x="169076" y="418485"/>
                  </a:lnTo>
                  <a:lnTo>
                    <a:pt x="164046" y="417277"/>
                  </a:lnTo>
                  <a:lnTo>
                    <a:pt x="158953" y="415857"/>
                  </a:lnTo>
                  <a:lnTo>
                    <a:pt x="153897" y="414368"/>
                  </a:lnTo>
                  <a:lnTo>
                    <a:pt x="148952" y="412673"/>
                  </a:lnTo>
                  <a:lnTo>
                    <a:pt x="143976" y="410873"/>
                  </a:lnTo>
                  <a:lnTo>
                    <a:pt x="138931" y="409035"/>
                  </a:lnTo>
                  <a:lnTo>
                    <a:pt x="133966" y="406886"/>
                  </a:lnTo>
                  <a:lnTo>
                    <a:pt x="129001" y="404736"/>
                  </a:lnTo>
                  <a:lnTo>
                    <a:pt x="124041" y="402412"/>
                  </a:lnTo>
                  <a:lnTo>
                    <a:pt x="119118" y="400019"/>
                  </a:lnTo>
                  <a:lnTo>
                    <a:pt x="114169" y="397346"/>
                  </a:lnTo>
                  <a:lnTo>
                    <a:pt x="109289" y="394710"/>
                  </a:lnTo>
                  <a:lnTo>
                    <a:pt x="104521" y="391867"/>
                  </a:lnTo>
                  <a:lnTo>
                    <a:pt x="99926" y="389031"/>
                  </a:lnTo>
                  <a:lnTo>
                    <a:pt x="95338" y="386020"/>
                  </a:lnTo>
                  <a:lnTo>
                    <a:pt x="90887" y="383083"/>
                  </a:lnTo>
                  <a:lnTo>
                    <a:pt x="86584" y="379871"/>
                  </a:lnTo>
                  <a:lnTo>
                    <a:pt x="82350" y="376696"/>
                  </a:lnTo>
                  <a:lnTo>
                    <a:pt x="78153" y="373453"/>
                  </a:lnTo>
                  <a:lnTo>
                    <a:pt x="74136" y="370041"/>
                  </a:lnTo>
                  <a:lnTo>
                    <a:pt x="70156" y="366560"/>
                  </a:lnTo>
                  <a:lnTo>
                    <a:pt x="66388" y="363015"/>
                  </a:lnTo>
                  <a:lnTo>
                    <a:pt x="62658" y="359403"/>
                  </a:lnTo>
                  <a:lnTo>
                    <a:pt x="59070" y="355689"/>
                  </a:lnTo>
                  <a:lnTo>
                    <a:pt x="55519" y="351908"/>
                  </a:lnTo>
                  <a:lnTo>
                    <a:pt x="52111" y="348025"/>
                  </a:lnTo>
                  <a:lnTo>
                    <a:pt x="48809" y="344112"/>
                  </a:lnTo>
                  <a:lnTo>
                    <a:pt x="45581" y="340061"/>
                  </a:lnTo>
                  <a:lnTo>
                    <a:pt x="42496" y="335909"/>
                  </a:lnTo>
                  <a:lnTo>
                    <a:pt x="39448" y="331689"/>
                  </a:lnTo>
                  <a:lnTo>
                    <a:pt x="36544" y="327369"/>
                  </a:lnTo>
                  <a:lnTo>
                    <a:pt x="33745" y="323017"/>
                  </a:lnTo>
                  <a:lnTo>
                    <a:pt x="31089" y="318564"/>
                  </a:lnTo>
                  <a:lnTo>
                    <a:pt x="28438" y="313938"/>
                  </a:lnTo>
                  <a:lnTo>
                    <a:pt x="26031" y="309354"/>
                  </a:lnTo>
                  <a:lnTo>
                    <a:pt x="23629" y="304595"/>
                  </a:lnTo>
                  <a:lnTo>
                    <a:pt x="21334" y="299805"/>
                  </a:lnTo>
                  <a:lnTo>
                    <a:pt x="19112" y="294877"/>
                  </a:lnTo>
                  <a:lnTo>
                    <a:pt x="17033" y="289849"/>
                  </a:lnTo>
                  <a:lnTo>
                    <a:pt x="15129" y="284827"/>
                  </a:lnTo>
                  <a:lnTo>
                    <a:pt x="13194" y="279699"/>
                  </a:lnTo>
                  <a:lnTo>
                    <a:pt x="11438" y="274402"/>
                  </a:lnTo>
                  <a:lnTo>
                    <a:pt x="9820" y="269179"/>
                  </a:lnTo>
                  <a:lnTo>
                    <a:pt x="8244" y="263712"/>
                  </a:lnTo>
                  <a:lnTo>
                    <a:pt x="6769" y="258389"/>
                  </a:lnTo>
                  <a:lnTo>
                    <a:pt x="5574" y="253040"/>
                  </a:lnTo>
                  <a:lnTo>
                    <a:pt x="4411" y="247797"/>
                  </a:lnTo>
                  <a:lnTo>
                    <a:pt x="3460" y="242490"/>
                  </a:lnTo>
                  <a:lnTo>
                    <a:pt x="2508" y="237184"/>
                  </a:lnTo>
                  <a:lnTo>
                    <a:pt x="1731" y="231883"/>
                  </a:lnTo>
                  <a:lnTo>
                    <a:pt x="1161" y="226693"/>
                  </a:lnTo>
                  <a:lnTo>
                    <a:pt x="696" y="221472"/>
                  </a:lnTo>
                  <a:lnTo>
                    <a:pt x="406" y="216256"/>
                  </a:lnTo>
                  <a:lnTo>
                    <a:pt x="115" y="211041"/>
                  </a:lnTo>
                  <a:lnTo>
                    <a:pt x="0" y="205830"/>
                  </a:lnTo>
                  <a:lnTo>
                    <a:pt x="164" y="200594"/>
                  </a:lnTo>
                  <a:lnTo>
                    <a:pt x="292" y="195427"/>
                  </a:lnTo>
                  <a:lnTo>
                    <a:pt x="557" y="190334"/>
                  </a:lnTo>
                  <a:lnTo>
                    <a:pt x="1034" y="185178"/>
                  </a:lnTo>
                  <a:lnTo>
                    <a:pt x="1685" y="180027"/>
                  </a:lnTo>
                  <a:lnTo>
                    <a:pt x="2368" y="174982"/>
                  </a:lnTo>
                  <a:lnTo>
                    <a:pt x="3263" y="169874"/>
                  </a:lnTo>
                  <a:lnTo>
                    <a:pt x="4195" y="164697"/>
                  </a:lnTo>
                  <a:lnTo>
                    <a:pt x="5333" y="159632"/>
                  </a:lnTo>
                  <a:lnTo>
                    <a:pt x="6608" y="154641"/>
                  </a:lnTo>
                  <a:lnTo>
                    <a:pt x="7990" y="149618"/>
                  </a:lnTo>
                  <a:lnTo>
                    <a:pt x="9477" y="144564"/>
                  </a:lnTo>
                  <a:lnTo>
                    <a:pt x="11101" y="139584"/>
                  </a:lnTo>
                  <a:lnTo>
                    <a:pt x="12938" y="134540"/>
                  </a:lnTo>
                  <a:lnTo>
                    <a:pt x="14874" y="129640"/>
                  </a:lnTo>
                  <a:lnTo>
                    <a:pt x="16917" y="124708"/>
                  </a:lnTo>
                  <a:lnTo>
                    <a:pt x="19102" y="119676"/>
                  </a:lnTo>
                  <a:lnTo>
                    <a:pt x="21357" y="114681"/>
                  </a:lnTo>
                  <a:lnTo>
                    <a:pt x="23780" y="109867"/>
                  </a:lnTo>
                  <a:lnTo>
                    <a:pt x="26383" y="104883"/>
                  </a:lnTo>
                  <a:lnTo>
                    <a:pt x="28901" y="100385"/>
                  </a:lnTo>
                  <a:lnTo>
                    <a:pt x="31562" y="95788"/>
                  </a:lnTo>
                  <a:lnTo>
                    <a:pt x="34393" y="91370"/>
                  </a:lnTo>
                  <a:lnTo>
                    <a:pt x="37254" y="87059"/>
                  </a:lnTo>
                  <a:lnTo>
                    <a:pt x="40259" y="82647"/>
                  </a:lnTo>
                  <a:lnTo>
                    <a:pt x="43327" y="78446"/>
                  </a:lnTo>
                  <a:lnTo>
                    <a:pt x="46533" y="74320"/>
                  </a:lnTo>
                  <a:lnTo>
                    <a:pt x="49876" y="70268"/>
                  </a:lnTo>
                  <a:lnTo>
                    <a:pt x="53219" y="66216"/>
                  </a:lnTo>
                  <a:lnTo>
                    <a:pt x="56805" y="62207"/>
                  </a:lnTo>
                  <a:lnTo>
                    <a:pt x="60423" y="58304"/>
                  </a:lnTo>
                  <a:lnTo>
                    <a:pt x="64247" y="54512"/>
                  </a:lnTo>
                  <a:lnTo>
                    <a:pt x="68034" y="50789"/>
                  </a:lnTo>
                  <a:lnTo>
                    <a:pt x="71995" y="47071"/>
                  </a:lnTo>
                  <a:lnTo>
                    <a:pt x="76057" y="43497"/>
                  </a:lnTo>
                  <a:lnTo>
                    <a:pt x="80331" y="39859"/>
                  </a:lnTo>
                  <a:lnTo>
                    <a:pt x="84811" y="36332"/>
                  </a:lnTo>
                  <a:lnTo>
                    <a:pt x="89359" y="32843"/>
                  </a:lnTo>
                  <a:lnTo>
                    <a:pt x="93796" y="29560"/>
                  </a:lnTo>
                  <a:lnTo>
                    <a:pt x="98371" y="26351"/>
                  </a:lnTo>
                  <a:lnTo>
                    <a:pt x="102940" y="23316"/>
                  </a:lnTo>
                  <a:lnTo>
                    <a:pt x="107604" y="20599"/>
                  </a:lnTo>
                  <a:lnTo>
                    <a:pt x="112200" y="17845"/>
                  </a:lnTo>
                  <a:lnTo>
                    <a:pt x="116890" y="15409"/>
                  </a:lnTo>
                  <a:lnTo>
                    <a:pt x="121580" y="12972"/>
                  </a:lnTo>
                  <a:lnTo>
                    <a:pt x="126227" y="10779"/>
                  </a:lnTo>
                  <a:lnTo>
                    <a:pt x="131044" y="8765"/>
                  </a:lnTo>
                  <a:lnTo>
                    <a:pt x="135824" y="6821"/>
                  </a:lnTo>
                  <a:lnTo>
                    <a:pt x="140561" y="5120"/>
                  </a:lnTo>
                  <a:lnTo>
                    <a:pt x="145361" y="3630"/>
                  </a:lnTo>
                  <a:lnTo>
                    <a:pt x="150161" y="2140"/>
                  </a:lnTo>
                  <a:lnTo>
                    <a:pt x="154987" y="931"/>
                  </a:lnTo>
                  <a:lnTo>
                    <a:pt x="157485" y="417"/>
                  </a:lnTo>
                  <a:lnTo>
                    <a:pt x="159765" y="140"/>
                  </a:lnTo>
                  <a:close/>
                </a:path>
              </a:pathLst>
            </a:custGeom>
            <a:solidFill>
              <a:srgbClr val="CE8D3E"/>
            </a:solidFill>
            <a:ln>
              <a:noFill/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tIns="0" rIns="72000" rtlCol="0" anchor="ctr">
              <a:normAutofit/>
            </a:bodyPr>
            <a:p>
              <a:pPr algn="ctr"/>
              <a:r>
                <a:rPr lang="en-US" altLang="zh-CN" dirty="0" smtClean="0">
                  <a:solidFill>
                    <a:sysClr val="window" lastClr="FFFFFF"/>
                  </a:solidFill>
                </a:rPr>
                <a:t>A</a:t>
              </a:r>
              <a:endParaRPr lang="zh-CN" altLang="en-US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47" name="组合 46"/>
          <p:cNvGrpSpPr/>
          <p:nvPr>
            <p:custDataLst>
              <p:tags r:id="rId6"/>
            </p:custDataLst>
          </p:nvPr>
        </p:nvGrpSpPr>
        <p:grpSpPr>
          <a:xfrm>
            <a:off x="4457421" y="2406144"/>
            <a:ext cx="2657399" cy="2236976"/>
            <a:chOff x="5248275" y="2227074"/>
            <a:chExt cx="2657399" cy="2236976"/>
          </a:xfrm>
        </p:grpSpPr>
        <p:sp>
          <p:nvSpPr>
            <p:cNvPr id="48" name="任意多边形 47"/>
            <p:cNvSpPr/>
            <p:nvPr>
              <p:custDataLst>
                <p:tags r:id="rId7"/>
              </p:custDataLst>
            </p:nvPr>
          </p:nvSpPr>
          <p:spPr>
            <a:xfrm>
              <a:off x="5248275" y="2444750"/>
              <a:ext cx="2495550" cy="2019300"/>
            </a:xfrm>
            <a:custGeom>
              <a:avLst/>
              <a:gdLst>
                <a:gd name="connsiteX0" fmla="*/ 0 w 2495550"/>
                <a:gd name="connsiteY0" fmla="*/ 0 h 2019300"/>
                <a:gd name="connsiteX1" fmla="*/ 2202616 w 2495550"/>
                <a:gd name="connsiteY1" fmla="*/ 0 h 2019300"/>
                <a:gd name="connsiteX2" fmla="*/ 2197612 w 2495550"/>
                <a:gd name="connsiteY2" fmla="*/ 18098 h 2019300"/>
                <a:gd name="connsiteX3" fmla="*/ 2317697 w 2495550"/>
                <a:gd name="connsiteY3" fmla="*/ 215091 h 2019300"/>
                <a:gd name="connsiteX4" fmla="*/ 2478747 w 2495550"/>
                <a:gd name="connsiteY4" fmla="*/ 238724 h 2019300"/>
                <a:gd name="connsiteX5" fmla="*/ 2495550 w 2495550"/>
                <a:gd name="connsiteY5" fmla="*/ 231184 h 2019300"/>
                <a:gd name="connsiteX6" fmla="*/ 2495550 w 2495550"/>
                <a:gd name="connsiteY6" fmla="*/ 2019300 h 2019300"/>
                <a:gd name="connsiteX7" fmla="*/ 0 w 2495550"/>
                <a:gd name="connsiteY7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550" h="2019300">
                  <a:moveTo>
                    <a:pt x="0" y="0"/>
                  </a:moveTo>
                  <a:lnTo>
                    <a:pt x="2202616" y="0"/>
                  </a:lnTo>
                  <a:lnTo>
                    <a:pt x="2197612" y="18098"/>
                  </a:lnTo>
                  <a:cubicBezTo>
                    <a:pt x="2194031" y="93809"/>
                    <a:pt x="2238877" y="172514"/>
                    <a:pt x="2317697" y="215091"/>
                  </a:cubicBezTo>
                  <a:cubicBezTo>
                    <a:pt x="2370244" y="243476"/>
                    <a:pt x="2427941" y="250429"/>
                    <a:pt x="2478747" y="238724"/>
                  </a:cubicBezTo>
                  <a:lnTo>
                    <a:pt x="2495550" y="231184"/>
                  </a:lnTo>
                  <a:lnTo>
                    <a:pt x="2495550" y="2019300"/>
                  </a:lnTo>
                  <a:lnTo>
                    <a:pt x="0" y="20193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bIns="216000" rtlCol="0" anchor="ctr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平等</a:t>
              </a:r>
              <a:endParaRPr lang="zh-CN" altLang="en-US" sz="28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任意多边形 48"/>
            <p:cNvSpPr/>
            <p:nvPr>
              <p:custDataLst>
                <p:tags r:id="rId8"/>
              </p:custDataLst>
            </p:nvPr>
          </p:nvSpPr>
          <p:spPr>
            <a:xfrm>
              <a:off x="5248275" y="4194043"/>
              <a:ext cx="878136" cy="270007"/>
            </a:xfrm>
            <a:custGeom>
              <a:avLst/>
              <a:gdLst>
                <a:gd name="connsiteX0" fmla="*/ 0 w 878136"/>
                <a:gd name="connsiteY0" fmla="*/ 0 h 270007"/>
                <a:gd name="connsiteX1" fmla="*/ 122728 w 878136"/>
                <a:gd name="connsiteY1" fmla="*/ 20441 h 270007"/>
                <a:gd name="connsiteX2" fmla="*/ 847893 w 878136"/>
                <a:gd name="connsiteY2" fmla="*/ 253580 h 270007"/>
                <a:gd name="connsiteX3" fmla="*/ 878136 w 878136"/>
                <a:gd name="connsiteY3" fmla="*/ 270007 h 270007"/>
                <a:gd name="connsiteX4" fmla="*/ 0 w 878136"/>
                <a:gd name="connsiteY4" fmla="*/ 270007 h 27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136" h="270007">
                  <a:moveTo>
                    <a:pt x="0" y="0"/>
                  </a:moveTo>
                  <a:lnTo>
                    <a:pt x="122728" y="20441"/>
                  </a:lnTo>
                  <a:cubicBezTo>
                    <a:pt x="368915" y="68090"/>
                    <a:pt x="623734" y="144613"/>
                    <a:pt x="847893" y="253580"/>
                  </a:cubicBezTo>
                  <a:lnTo>
                    <a:pt x="878136" y="270007"/>
                  </a:lnTo>
                  <a:lnTo>
                    <a:pt x="0" y="270007"/>
                  </a:lnTo>
                  <a:close/>
                </a:path>
              </a:pathLst>
            </a:custGeom>
            <a:solidFill>
              <a:srgbClr val="FA8550">
                <a:lumMod val="60000"/>
                <a:lumOff val="40000"/>
              </a:srgbClr>
            </a:solidFill>
            <a:ln>
              <a:noFill/>
            </a:ln>
            <a:effectLst>
              <a:outerShdw dir="16500000" sx="49000" sy="49000" algn="ctr" rotWithShape="0">
                <a:srgbClr val="FEFFFF">
                  <a:alpha val="58000"/>
                </a:srgbClr>
              </a:outerShdw>
            </a:effectLst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 fontScale="67500" lnSpcReduction="20000"/>
            </a:bodyPr>
            <a:p>
              <a:pPr algn="ctr"/>
              <a:endParaRPr lang="zh-CN" altLang="en-US">
                <a:solidFill>
                  <a:sysClr val="window" lastClr="FFFFFF"/>
                </a:solidFill>
              </a:endParaRPr>
            </a:p>
          </p:txBody>
        </p:sp>
        <p:sp>
          <p:nvSpPr>
            <p:cNvPr id="50" name="任意多边形 49"/>
            <p:cNvSpPr/>
            <p:nvPr>
              <p:custDataLst>
                <p:tags r:id="rId9"/>
              </p:custDataLst>
            </p:nvPr>
          </p:nvSpPr>
          <p:spPr>
            <a:xfrm>
              <a:off x="5423375" y="4161036"/>
              <a:ext cx="2320450" cy="303014"/>
            </a:xfrm>
            <a:custGeom>
              <a:avLst/>
              <a:gdLst>
                <a:gd name="connsiteX0" fmla="*/ 2179509 w 2320450"/>
                <a:gd name="connsiteY0" fmla="*/ 0 h 303014"/>
                <a:gd name="connsiteX1" fmla="*/ 2320450 w 2320450"/>
                <a:gd name="connsiteY1" fmla="*/ 3910 h 303014"/>
                <a:gd name="connsiteX2" fmla="*/ 2320450 w 2320450"/>
                <a:gd name="connsiteY2" fmla="*/ 303014 h 303014"/>
                <a:gd name="connsiteX3" fmla="*/ 0 w 2320450"/>
                <a:gd name="connsiteY3" fmla="*/ 303014 h 303014"/>
                <a:gd name="connsiteX4" fmla="*/ 12478 w 2320450"/>
                <a:gd name="connsiteY4" fmla="*/ 299517 h 303014"/>
                <a:gd name="connsiteX5" fmla="*/ 2179509 w 2320450"/>
                <a:gd name="connsiteY5" fmla="*/ 0 h 30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450" h="303014">
                  <a:moveTo>
                    <a:pt x="2179509" y="0"/>
                  </a:moveTo>
                  <a:lnTo>
                    <a:pt x="2320450" y="3910"/>
                  </a:lnTo>
                  <a:lnTo>
                    <a:pt x="2320450" y="303014"/>
                  </a:lnTo>
                  <a:lnTo>
                    <a:pt x="0" y="303014"/>
                  </a:lnTo>
                  <a:lnTo>
                    <a:pt x="12478" y="299517"/>
                  </a:lnTo>
                  <a:cubicBezTo>
                    <a:pt x="769548" y="105420"/>
                    <a:pt x="1520572" y="2481"/>
                    <a:pt x="2179509" y="0"/>
                  </a:cubicBezTo>
                  <a:close/>
                </a:path>
              </a:pathLst>
            </a:custGeom>
            <a:solidFill>
              <a:srgbClr val="FA8550">
                <a:lumMod val="20000"/>
                <a:lumOff val="80000"/>
              </a:srgbClr>
            </a:solidFill>
            <a:ln>
              <a:noFill/>
            </a:ln>
            <a:effectLst>
              <a:outerShdw dist="38100" dir="5400000" sx="11000" sy="11000" algn="ctr" rotWithShape="0">
                <a:srgbClr val="FEFFFF">
                  <a:alpha val="43000"/>
                </a:srgbClr>
              </a:outerShdw>
            </a:effectLst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 fontScale="72500"/>
            </a:bodyPr>
            <a:p>
              <a:pPr algn="ctr"/>
              <a:endParaRPr lang="zh-CN" altLang="en-US">
                <a:solidFill>
                  <a:sysClr val="window" lastClr="FFFFFF"/>
                </a:solidFill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10"/>
              </p:custDataLst>
            </p:nvPr>
          </p:nvSpPr>
          <p:spPr>
            <a:xfrm>
              <a:off x="7478544" y="2227074"/>
              <a:ext cx="427130" cy="423939"/>
            </a:xfrm>
            <a:custGeom>
              <a:avLst/>
              <a:gdLst>
                <a:gd name="connsiteX0" fmla="*/ 161972 w 427130"/>
                <a:gd name="connsiteY0" fmla="*/ 0 h 423939"/>
                <a:gd name="connsiteX1" fmla="*/ 164098 w 427130"/>
                <a:gd name="connsiteY1" fmla="*/ 173 h 423939"/>
                <a:gd name="connsiteX2" fmla="*/ 166082 w 427130"/>
                <a:gd name="connsiteY2" fmla="*/ 445 h 423939"/>
                <a:gd name="connsiteX3" fmla="*/ 168060 w 427130"/>
                <a:gd name="connsiteY3" fmla="*/ 893 h 423939"/>
                <a:gd name="connsiteX4" fmla="*/ 169927 w 427130"/>
                <a:gd name="connsiteY4" fmla="*/ 1546 h 423939"/>
                <a:gd name="connsiteX5" fmla="*/ 171751 w 427130"/>
                <a:gd name="connsiteY5" fmla="*/ 2443 h 423939"/>
                <a:gd name="connsiteX6" fmla="*/ 173570 w 427130"/>
                <a:gd name="connsiteY6" fmla="*/ 3514 h 423939"/>
                <a:gd name="connsiteX7" fmla="*/ 175208 w 427130"/>
                <a:gd name="connsiteY7" fmla="*/ 4754 h 423939"/>
                <a:gd name="connsiteX8" fmla="*/ 176059 w 427130"/>
                <a:gd name="connsiteY8" fmla="*/ 5480 h 423939"/>
                <a:gd name="connsiteX9" fmla="*/ 176735 w 427130"/>
                <a:gd name="connsiteY9" fmla="*/ 6200 h 423939"/>
                <a:gd name="connsiteX10" fmla="*/ 177481 w 427130"/>
                <a:gd name="connsiteY10" fmla="*/ 6958 h 423939"/>
                <a:gd name="connsiteX11" fmla="*/ 178189 w 427130"/>
                <a:gd name="connsiteY11" fmla="*/ 7784 h 423939"/>
                <a:gd name="connsiteX12" fmla="*/ 179430 w 427130"/>
                <a:gd name="connsiteY12" fmla="*/ 9431 h 423939"/>
                <a:gd name="connsiteX13" fmla="*/ 180523 w 427130"/>
                <a:gd name="connsiteY13" fmla="*/ 11352 h 423939"/>
                <a:gd name="connsiteX14" fmla="*/ 181404 w 427130"/>
                <a:gd name="connsiteY14" fmla="*/ 13337 h 423939"/>
                <a:gd name="connsiteX15" fmla="*/ 182206 w 427130"/>
                <a:gd name="connsiteY15" fmla="*/ 15634 h 423939"/>
                <a:gd name="connsiteX16" fmla="*/ 182870 w 427130"/>
                <a:gd name="connsiteY16" fmla="*/ 17856 h 423939"/>
                <a:gd name="connsiteX17" fmla="*/ 183222 w 427130"/>
                <a:gd name="connsiteY17" fmla="*/ 19999 h 423939"/>
                <a:gd name="connsiteX18" fmla="*/ 183289 w 427130"/>
                <a:gd name="connsiteY18" fmla="*/ 21189 h 423939"/>
                <a:gd name="connsiteX19" fmla="*/ 183362 w 427130"/>
                <a:gd name="connsiteY19" fmla="*/ 22205 h 423939"/>
                <a:gd name="connsiteX20" fmla="*/ 183361 w 427130"/>
                <a:gd name="connsiteY20" fmla="*/ 23358 h 423939"/>
                <a:gd name="connsiteX21" fmla="*/ 183296 w 427130"/>
                <a:gd name="connsiteY21" fmla="*/ 24299 h 423939"/>
                <a:gd name="connsiteX22" fmla="*/ 183226 w 427130"/>
                <a:gd name="connsiteY22" fmla="*/ 25415 h 423939"/>
                <a:gd name="connsiteX23" fmla="*/ 182950 w 427130"/>
                <a:gd name="connsiteY23" fmla="*/ 26420 h 423939"/>
                <a:gd name="connsiteX24" fmla="*/ 182811 w 427130"/>
                <a:gd name="connsiteY24" fmla="*/ 27499 h 423939"/>
                <a:gd name="connsiteX25" fmla="*/ 182466 w 427130"/>
                <a:gd name="connsiteY25" fmla="*/ 28466 h 423939"/>
                <a:gd name="connsiteX26" fmla="*/ 182258 w 427130"/>
                <a:gd name="connsiteY26" fmla="*/ 29508 h 423939"/>
                <a:gd name="connsiteX27" fmla="*/ 181807 w 427130"/>
                <a:gd name="connsiteY27" fmla="*/ 30507 h 423939"/>
                <a:gd name="connsiteX28" fmla="*/ 181319 w 427130"/>
                <a:gd name="connsiteY28" fmla="*/ 31574 h 423939"/>
                <a:gd name="connsiteX29" fmla="*/ 180837 w 427130"/>
                <a:gd name="connsiteY29" fmla="*/ 32467 h 423939"/>
                <a:gd name="connsiteX30" fmla="*/ 180392 w 427130"/>
                <a:gd name="connsiteY30" fmla="*/ 33292 h 423939"/>
                <a:gd name="connsiteX31" fmla="*/ 179915 w 427130"/>
                <a:gd name="connsiteY31" fmla="*/ 34010 h 423939"/>
                <a:gd name="connsiteX32" fmla="*/ 178717 w 427130"/>
                <a:gd name="connsiteY32" fmla="*/ 35405 h 423939"/>
                <a:gd name="connsiteX33" fmla="*/ 177383 w 427130"/>
                <a:gd name="connsiteY33" fmla="*/ 36725 h 423939"/>
                <a:gd name="connsiteX34" fmla="*/ 175805 w 427130"/>
                <a:gd name="connsiteY34" fmla="*/ 38003 h 423939"/>
                <a:gd name="connsiteX35" fmla="*/ 174089 w 427130"/>
                <a:gd name="connsiteY35" fmla="*/ 39206 h 423939"/>
                <a:gd name="connsiteX36" fmla="*/ 172130 w 427130"/>
                <a:gd name="connsiteY36" fmla="*/ 40367 h 423939"/>
                <a:gd name="connsiteX37" fmla="*/ 169897 w 427130"/>
                <a:gd name="connsiteY37" fmla="*/ 41379 h 423939"/>
                <a:gd name="connsiteX38" fmla="*/ 167525 w 427130"/>
                <a:gd name="connsiteY38" fmla="*/ 42317 h 423939"/>
                <a:gd name="connsiteX39" fmla="*/ 161052 w 427130"/>
                <a:gd name="connsiteY39" fmla="*/ 44767 h 423939"/>
                <a:gd name="connsiteX40" fmla="*/ 155289 w 427130"/>
                <a:gd name="connsiteY40" fmla="*/ 46890 h 423939"/>
                <a:gd name="connsiteX41" fmla="*/ 150446 w 427130"/>
                <a:gd name="connsiteY41" fmla="*/ 48623 h 423939"/>
                <a:gd name="connsiteX42" fmla="*/ 146424 w 427130"/>
                <a:gd name="connsiteY42" fmla="*/ 49823 h 423939"/>
                <a:gd name="connsiteX43" fmla="*/ 143020 w 427130"/>
                <a:gd name="connsiteY43" fmla="*/ 51357 h 423939"/>
                <a:gd name="connsiteX44" fmla="*/ 139648 w 427130"/>
                <a:gd name="connsiteY44" fmla="*/ 52996 h 423939"/>
                <a:gd name="connsiteX45" fmla="*/ 136414 w 427130"/>
                <a:gd name="connsiteY45" fmla="*/ 54711 h 423939"/>
                <a:gd name="connsiteX46" fmla="*/ 133111 w 427130"/>
                <a:gd name="connsiteY46" fmla="*/ 56388 h 423939"/>
                <a:gd name="connsiteX47" fmla="*/ 129982 w 427130"/>
                <a:gd name="connsiteY47" fmla="*/ 58070 h 423939"/>
                <a:gd name="connsiteX48" fmla="*/ 126816 w 427130"/>
                <a:gd name="connsiteY48" fmla="*/ 59821 h 423939"/>
                <a:gd name="connsiteX49" fmla="*/ 123751 w 427130"/>
                <a:gd name="connsiteY49" fmla="*/ 61716 h 423939"/>
                <a:gd name="connsiteX50" fmla="*/ 120754 w 427130"/>
                <a:gd name="connsiteY50" fmla="*/ 63647 h 423939"/>
                <a:gd name="connsiteX51" fmla="*/ 117758 w 427130"/>
                <a:gd name="connsiteY51" fmla="*/ 65578 h 423939"/>
                <a:gd name="connsiteX52" fmla="*/ 114793 w 427130"/>
                <a:gd name="connsiteY52" fmla="*/ 67616 h 423939"/>
                <a:gd name="connsiteX53" fmla="*/ 112002 w 427130"/>
                <a:gd name="connsiteY53" fmla="*/ 69658 h 423939"/>
                <a:gd name="connsiteX54" fmla="*/ 109243 w 427130"/>
                <a:gd name="connsiteY54" fmla="*/ 71807 h 423939"/>
                <a:gd name="connsiteX55" fmla="*/ 106416 w 427130"/>
                <a:gd name="connsiteY55" fmla="*/ 73918 h 423939"/>
                <a:gd name="connsiteX56" fmla="*/ 103689 w 427130"/>
                <a:gd name="connsiteY56" fmla="*/ 76173 h 423939"/>
                <a:gd name="connsiteX57" fmla="*/ 101030 w 427130"/>
                <a:gd name="connsiteY57" fmla="*/ 78464 h 423939"/>
                <a:gd name="connsiteX58" fmla="*/ 98441 w 427130"/>
                <a:gd name="connsiteY58" fmla="*/ 80793 h 423939"/>
                <a:gd name="connsiteX59" fmla="*/ 95920 w 427130"/>
                <a:gd name="connsiteY59" fmla="*/ 83159 h 423939"/>
                <a:gd name="connsiteX60" fmla="*/ 93430 w 427130"/>
                <a:gd name="connsiteY60" fmla="*/ 85630 h 423939"/>
                <a:gd name="connsiteX61" fmla="*/ 90972 w 427130"/>
                <a:gd name="connsiteY61" fmla="*/ 88208 h 423939"/>
                <a:gd name="connsiteX62" fmla="*/ 88589 w 427130"/>
                <a:gd name="connsiteY62" fmla="*/ 90648 h 423939"/>
                <a:gd name="connsiteX63" fmla="*/ 86163 w 427130"/>
                <a:gd name="connsiteY63" fmla="*/ 93331 h 423939"/>
                <a:gd name="connsiteX64" fmla="*/ 83948 w 427130"/>
                <a:gd name="connsiteY64" fmla="*/ 95951 h 423939"/>
                <a:gd name="connsiteX65" fmla="*/ 81628 w 427130"/>
                <a:gd name="connsiteY65" fmla="*/ 98603 h 423939"/>
                <a:gd name="connsiteX66" fmla="*/ 79583 w 427130"/>
                <a:gd name="connsiteY66" fmla="*/ 101403 h 423939"/>
                <a:gd name="connsiteX67" fmla="*/ 77432 w 427130"/>
                <a:gd name="connsiteY67" fmla="*/ 104235 h 423939"/>
                <a:gd name="connsiteX68" fmla="*/ 75280 w 427130"/>
                <a:gd name="connsiteY68" fmla="*/ 107067 h 423939"/>
                <a:gd name="connsiteX69" fmla="*/ 73230 w 427130"/>
                <a:gd name="connsiteY69" fmla="*/ 110041 h 423939"/>
                <a:gd name="connsiteX70" fmla="*/ 71322 w 427130"/>
                <a:gd name="connsiteY70" fmla="*/ 112916 h 423939"/>
                <a:gd name="connsiteX71" fmla="*/ 69408 w 427130"/>
                <a:gd name="connsiteY71" fmla="*/ 115965 h 423939"/>
                <a:gd name="connsiteX72" fmla="*/ 67527 w 427130"/>
                <a:gd name="connsiteY72" fmla="*/ 119120 h 423939"/>
                <a:gd name="connsiteX73" fmla="*/ 65719 w 427130"/>
                <a:gd name="connsiteY73" fmla="*/ 122137 h 423939"/>
                <a:gd name="connsiteX74" fmla="*/ 63975 w 427130"/>
                <a:gd name="connsiteY74" fmla="*/ 125366 h 423939"/>
                <a:gd name="connsiteX75" fmla="*/ 61859 w 427130"/>
                <a:gd name="connsiteY75" fmla="*/ 129282 h 423939"/>
                <a:gd name="connsiteX76" fmla="*/ 59919 w 427130"/>
                <a:gd name="connsiteY76" fmla="*/ 133204 h 423939"/>
                <a:gd name="connsiteX77" fmla="*/ 58115 w 427130"/>
                <a:gd name="connsiteY77" fmla="*/ 137200 h 423939"/>
                <a:gd name="connsiteX78" fmla="*/ 56312 w 427130"/>
                <a:gd name="connsiteY78" fmla="*/ 141196 h 423939"/>
                <a:gd name="connsiteX79" fmla="*/ 54683 w 427130"/>
                <a:gd name="connsiteY79" fmla="*/ 145198 h 423939"/>
                <a:gd name="connsiteX80" fmla="*/ 53197 w 427130"/>
                <a:gd name="connsiteY80" fmla="*/ 149099 h 423939"/>
                <a:gd name="connsiteX81" fmla="*/ 51706 w 427130"/>
                <a:gd name="connsiteY81" fmla="*/ 153175 h 423939"/>
                <a:gd name="connsiteX82" fmla="*/ 50426 w 427130"/>
                <a:gd name="connsiteY82" fmla="*/ 157187 h 423939"/>
                <a:gd name="connsiteX83" fmla="*/ 49184 w 427130"/>
                <a:gd name="connsiteY83" fmla="*/ 161131 h 423939"/>
                <a:gd name="connsiteX84" fmla="*/ 48110 w 427130"/>
                <a:gd name="connsiteY84" fmla="*/ 165255 h 423939"/>
                <a:gd name="connsiteX85" fmla="*/ 47042 w 427130"/>
                <a:gd name="connsiteY85" fmla="*/ 169205 h 423939"/>
                <a:gd name="connsiteX86" fmla="*/ 46181 w 427130"/>
                <a:gd name="connsiteY86" fmla="*/ 173265 h 423939"/>
                <a:gd name="connsiteX87" fmla="*/ 45351 w 427130"/>
                <a:gd name="connsiteY87" fmla="*/ 177432 h 423939"/>
                <a:gd name="connsiteX88" fmla="*/ 44663 w 427130"/>
                <a:gd name="connsiteY88" fmla="*/ 181498 h 423939"/>
                <a:gd name="connsiteX89" fmla="*/ 44151 w 427130"/>
                <a:gd name="connsiteY89" fmla="*/ 185570 h 423939"/>
                <a:gd name="connsiteX90" fmla="*/ 43707 w 427130"/>
                <a:gd name="connsiteY90" fmla="*/ 189679 h 423939"/>
                <a:gd name="connsiteX91" fmla="*/ 43332 w 427130"/>
                <a:gd name="connsiteY91" fmla="*/ 193826 h 423939"/>
                <a:gd name="connsiteX92" fmla="*/ 42994 w 427130"/>
                <a:gd name="connsiteY92" fmla="*/ 197903 h 423939"/>
                <a:gd name="connsiteX93" fmla="*/ 42899 w 427130"/>
                <a:gd name="connsiteY93" fmla="*/ 202023 h 423939"/>
                <a:gd name="connsiteX94" fmla="*/ 42836 w 427130"/>
                <a:gd name="connsiteY94" fmla="*/ 206249 h 423939"/>
                <a:gd name="connsiteX95" fmla="*/ 42985 w 427130"/>
                <a:gd name="connsiteY95" fmla="*/ 210412 h 423939"/>
                <a:gd name="connsiteX96" fmla="*/ 43133 w 427130"/>
                <a:gd name="connsiteY96" fmla="*/ 214575 h 423939"/>
                <a:gd name="connsiteX97" fmla="*/ 43457 w 427130"/>
                <a:gd name="connsiteY97" fmla="*/ 218743 h 423939"/>
                <a:gd name="connsiteX98" fmla="*/ 43743 w 427130"/>
                <a:gd name="connsiteY98" fmla="*/ 222981 h 423939"/>
                <a:gd name="connsiteX99" fmla="*/ 44240 w 427130"/>
                <a:gd name="connsiteY99" fmla="*/ 227154 h 423939"/>
                <a:gd name="connsiteX100" fmla="*/ 44913 w 427130"/>
                <a:gd name="connsiteY100" fmla="*/ 231334 h 423939"/>
                <a:gd name="connsiteX101" fmla="*/ 45548 w 427130"/>
                <a:gd name="connsiteY101" fmla="*/ 235582 h 423939"/>
                <a:gd name="connsiteX102" fmla="*/ 46427 w 427130"/>
                <a:gd name="connsiteY102" fmla="*/ 239873 h 423939"/>
                <a:gd name="connsiteX103" fmla="*/ 47342 w 427130"/>
                <a:gd name="connsiteY103" fmla="*/ 244095 h 423939"/>
                <a:gd name="connsiteX104" fmla="*/ 48395 w 427130"/>
                <a:gd name="connsiteY104" fmla="*/ 248392 h 423939"/>
                <a:gd name="connsiteX105" fmla="*/ 49517 w 427130"/>
                <a:gd name="connsiteY105" fmla="*/ 252725 h 423939"/>
                <a:gd name="connsiteX106" fmla="*/ 50782 w 427130"/>
                <a:gd name="connsiteY106" fmla="*/ 256959 h 423939"/>
                <a:gd name="connsiteX107" fmla="*/ 52116 w 427130"/>
                <a:gd name="connsiteY107" fmla="*/ 261229 h 423939"/>
                <a:gd name="connsiteX108" fmla="*/ 53486 w 427130"/>
                <a:gd name="connsiteY108" fmla="*/ 265431 h 423939"/>
                <a:gd name="connsiteX109" fmla="*/ 55000 w 427130"/>
                <a:gd name="connsiteY109" fmla="*/ 269532 h 423939"/>
                <a:gd name="connsiteX110" fmla="*/ 56514 w 427130"/>
                <a:gd name="connsiteY110" fmla="*/ 273634 h 423939"/>
                <a:gd name="connsiteX111" fmla="*/ 58276 w 427130"/>
                <a:gd name="connsiteY111" fmla="*/ 277603 h 423939"/>
                <a:gd name="connsiteX112" fmla="*/ 60007 w 427130"/>
                <a:gd name="connsiteY112" fmla="*/ 281467 h 423939"/>
                <a:gd name="connsiteX113" fmla="*/ 61875 w 427130"/>
                <a:gd name="connsiteY113" fmla="*/ 285405 h 423939"/>
                <a:gd name="connsiteX114" fmla="*/ 63749 w 427130"/>
                <a:gd name="connsiteY114" fmla="*/ 289168 h 423939"/>
                <a:gd name="connsiteX115" fmla="*/ 65729 w 427130"/>
                <a:gd name="connsiteY115" fmla="*/ 292900 h 423939"/>
                <a:gd name="connsiteX116" fmla="*/ 67782 w 427130"/>
                <a:gd name="connsiteY116" fmla="*/ 296495 h 423939"/>
                <a:gd name="connsiteX117" fmla="*/ 69974 w 427130"/>
                <a:gd name="connsiteY117" fmla="*/ 300164 h 423939"/>
                <a:gd name="connsiteX118" fmla="*/ 72239 w 427130"/>
                <a:gd name="connsiteY118" fmla="*/ 303695 h 423939"/>
                <a:gd name="connsiteX119" fmla="*/ 74579 w 427130"/>
                <a:gd name="connsiteY119" fmla="*/ 307089 h 423939"/>
                <a:gd name="connsiteX120" fmla="*/ 76988 w 427130"/>
                <a:gd name="connsiteY120" fmla="*/ 310520 h 423939"/>
                <a:gd name="connsiteX121" fmla="*/ 79439 w 427130"/>
                <a:gd name="connsiteY121" fmla="*/ 313708 h 423939"/>
                <a:gd name="connsiteX122" fmla="*/ 82059 w 427130"/>
                <a:gd name="connsiteY122" fmla="*/ 317076 h 423939"/>
                <a:gd name="connsiteX123" fmla="*/ 84685 w 427130"/>
                <a:gd name="connsiteY123" fmla="*/ 320269 h 423939"/>
                <a:gd name="connsiteX124" fmla="*/ 87453 w 427130"/>
                <a:gd name="connsiteY124" fmla="*/ 323362 h 423939"/>
                <a:gd name="connsiteX125" fmla="*/ 90259 w 427130"/>
                <a:gd name="connsiteY125" fmla="*/ 326386 h 423939"/>
                <a:gd name="connsiteX126" fmla="*/ 93102 w 427130"/>
                <a:gd name="connsiteY126" fmla="*/ 329342 h 423939"/>
                <a:gd name="connsiteX127" fmla="*/ 96156 w 427130"/>
                <a:gd name="connsiteY127" fmla="*/ 332235 h 423939"/>
                <a:gd name="connsiteX128" fmla="*/ 99248 w 427130"/>
                <a:gd name="connsiteY128" fmla="*/ 335058 h 423939"/>
                <a:gd name="connsiteX129" fmla="*/ 102408 w 427130"/>
                <a:gd name="connsiteY129" fmla="*/ 337919 h 423939"/>
                <a:gd name="connsiteX130" fmla="*/ 105611 w 427130"/>
                <a:gd name="connsiteY130" fmla="*/ 340537 h 423939"/>
                <a:gd name="connsiteX131" fmla="*/ 108989 w 427130"/>
                <a:gd name="connsiteY131" fmla="*/ 343160 h 423939"/>
                <a:gd name="connsiteX132" fmla="*/ 112298 w 427130"/>
                <a:gd name="connsiteY132" fmla="*/ 345746 h 423939"/>
                <a:gd name="connsiteX133" fmla="*/ 115818 w 427130"/>
                <a:gd name="connsiteY133" fmla="*/ 348269 h 423939"/>
                <a:gd name="connsiteX134" fmla="*/ 119376 w 427130"/>
                <a:gd name="connsiteY134" fmla="*/ 350724 h 423939"/>
                <a:gd name="connsiteX135" fmla="*/ 123040 w 427130"/>
                <a:gd name="connsiteY135" fmla="*/ 353146 h 423939"/>
                <a:gd name="connsiteX136" fmla="*/ 126814 w 427130"/>
                <a:gd name="connsiteY136" fmla="*/ 355363 h 423939"/>
                <a:gd name="connsiteX137" fmla="*/ 130589 w 427130"/>
                <a:gd name="connsiteY137" fmla="*/ 357579 h 423939"/>
                <a:gd name="connsiteX138" fmla="*/ 134539 w 427130"/>
                <a:gd name="connsiteY138" fmla="*/ 359802 h 423939"/>
                <a:gd name="connsiteX139" fmla="*/ 138493 w 427130"/>
                <a:gd name="connsiteY139" fmla="*/ 361849 h 423939"/>
                <a:gd name="connsiteX140" fmla="*/ 142417 w 427130"/>
                <a:gd name="connsiteY140" fmla="*/ 363791 h 423939"/>
                <a:gd name="connsiteX141" fmla="*/ 146340 w 427130"/>
                <a:gd name="connsiteY141" fmla="*/ 365733 h 423939"/>
                <a:gd name="connsiteX142" fmla="*/ 150375 w 427130"/>
                <a:gd name="connsiteY142" fmla="*/ 367468 h 423939"/>
                <a:gd name="connsiteX143" fmla="*/ 154378 w 427130"/>
                <a:gd name="connsiteY143" fmla="*/ 369098 h 423939"/>
                <a:gd name="connsiteX144" fmla="*/ 158349 w 427130"/>
                <a:gd name="connsiteY144" fmla="*/ 370622 h 423939"/>
                <a:gd name="connsiteX145" fmla="*/ 162395 w 427130"/>
                <a:gd name="connsiteY145" fmla="*/ 372009 h 423939"/>
                <a:gd name="connsiteX146" fmla="*/ 166440 w 427130"/>
                <a:gd name="connsiteY146" fmla="*/ 373395 h 423939"/>
                <a:gd name="connsiteX147" fmla="*/ 170386 w 427130"/>
                <a:gd name="connsiteY147" fmla="*/ 374639 h 423939"/>
                <a:gd name="connsiteX148" fmla="*/ 174511 w 427130"/>
                <a:gd name="connsiteY148" fmla="*/ 375714 h 423939"/>
                <a:gd name="connsiteX149" fmla="*/ 178567 w 427130"/>
                <a:gd name="connsiteY149" fmla="*/ 376751 h 423939"/>
                <a:gd name="connsiteX150" fmla="*/ 182661 w 427130"/>
                <a:gd name="connsiteY150" fmla="*/ 377720 h 423939"/>
                <a:gd name="connsiteX151" fmla="*/ 186692 w 427130"/>
                <a:gd name="connsiteY151" fmla="*/ 378477 h 423939"/>
                <a:gd name="connsiteX152" fmla="*/ 190759 w 427130"/>
                <a:gd name="connsiteY152" fmla="*/ 379165 h 423939"/>
                <a:gd name="connsiteX153" fmla="*/ 194864 w 427130"/>
                <a:gd name="connsiteY153" fmla="*/ 379785 h 423939"/>
                <a:gd name="connsiteX154" fmla="*/ 199011 w 427130"/>
                <a:gd name="connsiteY154" fmla="*/ 380162 h 423939"/>
                <a:gd name="connsiteX155" fmla="*/ 203158 w 427130"/>
                <a:gd name="connsiteY155" fmla="*/ 380538 h 423939"/>
                <a:gd name="connsiteX156" fmla="*/ 207237 w 427130"/>
                <a:gd name="connsiteY156" fmla="*/ 380878 h 423939"/>
                <a:gd name="connsiteX157" fmla="*/ 211427 w 427130"/>
                <a:gd name="connsiteY157" fmla="*/ 381011 h 423939"/>
                <a:gd name="connsiteX158" fmla="*/ 215654 w 427130"/>
                <a:gd name="connsiteY158" fmla="*/ 381075 h 423939"/>
                <a:gd name="connsiteX159" fmla="*/ 219743 w 427130"/>
                <a:gd name="connsiteY159" fmla="*/ 381066 h 423939"/>
                <a:gd name="connsiteX160" fmla="*/ 224013 w 427130"/>
                <a:gd name="connsiteY160" fmla="*/ 380887 h 423939"/>
                <a:gd name="connsiteX161" fmla="*/ 228145 w 427130"/>
                <a:gd name="connsiteY161" fmla="*/ 380634 h 423939"/>
                <a:gd name="connsiteX162" fmla="*/ 232352 w 427130"/>
                <a:gd name="connsiteY162" fmla="*/ 380244 h 423939"/>
                <a:gd name="connsiteX163" fmla="*/ 236632 w 427130"/>
                <a:gd name="connsiteY163" fmla="*/ 379716 h 423939"/>
                <a:gd name="connsiteX164" fmla="*/ 240844 w 427130"/>
                <a:gd name="connsiteY164" fmla="*/ 379151 h 423939"/>
                <a:gd name="connsiteX165" fmla="*/ 245024 w 427130"/>
                <a:gd name="connsiteY165" fmla="*/ 378480 h 423939"/>
                <a:gd name="connsiteX166" fmla="*/ 249347 w 427130"/>
                <a:gd name="connsiteY166" fmla="*/ 377709 h 423939"/>
                <a:gd name="connsiteX167" fmla="*/ 253607 w 427130"/>
                <a:gd name="connsiteY167" fmla="*/ 376726 h 423939"/>
                <a:gd name="connsiteX168" fmla="*/ 257830 w 427130"/>
                <a:gd name="connsiteY168" fmla="*/ 375812 h 423939"/>
                <a:gd name="connsiteX169" fmla="*/ 262096 w 427130"/>
                <a:gd name="connsiteY169" fmla="*/ 374655 h 423939"/>
                <a:gd name="connsiteX170" fmla="*/ 266398 w 427130"/>
                <a:gd name="connsiteY170" fmla="*/ 373429 h 423939"/>
                <a:gd name="connsiteX171" fmla="*/ 270669 w 427130"/>
                <a:gd name="connsiteY171" fmla="*/ 372098 h 423939"/>
                <a:gd name="connsiteX172" fmla="*/ 274871 w 427130"/>
                <a:gd name="connsiteY172" fmla="*/ 370729 h 423939"/>
                <a:gd name="connsiteX173" fmla="*/ 279079 w 427130"/>
                <a:gd name="connsiteY173" fmla="*/ 369185 h 423939"/>
                <a:gd name="connsiteX174" fmla="*/ 283112 w 427130"/>
                <a:gd name="connsiteY174" fmla="*/ 367636 h 423939"/>
                <a:gd name="connsiteX175" fmla="*/ 287114 w 427130"/>
                <a:gd name="connsiteY175" fmla="*/ 365982 h 423939"/>
                <a:gd name="connsiteX176" fmla="*/ 291084 w 427130"/>
                <a:gd name="connsiteY176" fmla="*/ 364221 h 423939"/>
                <a:gd name="connsiteX177" fmla="*/ 294948 w 427130"/>
                <a:gd name="connsiteY177" fmla="*/ 362492 h 423939"/>
                <a:gd name="connsiteX178" fmla="*/ 298748 w 427130"/>
                <a:gd name="connsiteY178" fmla="*/ 360551 h 423939"/>
                <a:gd name="connsiteX179" fmla="*/ 302375 w 427130"/>
                <a:gd name="connsiteY179" fmla="*/ 358605 h 423939"/>
                <a:gd name="connsiteX180" fmla="*/ 306075 w 427130"/>
                <a:gd name="connsiteY180" fmla="*/ 356521 h 423939"/>
                <a:gd name="connsiteX181" fmla="*/ 309675 w 427130"/>
                <a:gd name="connsiteY181" fmla="*/ 354295 h 423939"/>
                <a:gd name="connsiteX182" fmla="*/ 313132 w 427130"/>
                <a:gd name="connsiteY182" fmla="*/ 352168 h 423939"/>
                <a:gd name="connsiteX183" fmla="*/ 316632 w 427130"/>
                <a:gd name="connsiteY183" fmla="*/ 349799 h 423939"/>
                <a:gd name="connsiteX184" fmla="*/ 320026 w 427130"/>
                <a:gd name="connsiteY184" fmla="*/ 347461 h 423939"/>
                <a:gd name="connsiteX185" fmla="*/ 323319 w 427130"/>
                <a:gd name="connsiteY185" fmla="*/ 344980 h 423939"/>
                <a:gd name="connsiteX186" fmla="*/ 326581 w 427130"/>
                <a:gd name="connsiteY186" fmla="*/ 342393 h 423939"/>
                <a:gd name="connsiteX187" fmla="*/ 329774 w 427130"/>
                <a:gd name="connsiteY187" fmla="*/ 339769 h 423939"/>
                <a:gd name="connsiteX188" fmla="*/ 332830 w 427130"/>
                <a:gd name="connsiteY188" fmla="*/ 337071 h 423939"/>
                <a:gd name="connsiteX189" fmla="*/ 335923 w 427130"/>
                <a:gd name="connsiteY189" fmla="*/ 334304 h 423939"/>
                <a:gd name="connsiteX190" fmla="*/ 338953 w 427130"/>
                <a:gd name="connsiteY190" fmla="*/ 331325 h 423939"/>
                <a:gd name="connsiteX191" fmla="*/ 341808 w 427130"/>
                <a:gd name="connsiteY191" fmla="*/ 328341 h 423939"/>
                <a:gd name="connsiteX192" fmla="*/ 344594 w 427130"/>
                <a:gd name="connsiteY192" fmla="*/ 325320 h 423939"/>
                <a:gd name="connsiteX193" fmla="*/ 347454 w 427130"/>
                <a:gd name="connsiteY193" fmla="*/ 322161 h 423939"/>
                <a:gd name="connsiteX194" fmla="*/ 350072 w 427130"/>
                <a:gd name="connsiteY194" fmla="*/ 318960 h 423939"/>
                <a:gd name="connsiteX195" fmla="*/ 352763 w 427130"/>
                <a:gd name="connsiteY195" fmla="*/ 315621 h 423939"/>
                <a:gd name="connsiteX196" fmla="*/ 355317 w 427130"/>
                <a:gd name="connsiteY196" fmla="*/ 312208 h 423939"/>
                <a:gd name="connsiteX197" fmla="*/ 357765 w 427130"/>
                <a:gd name="connsiteY197" fmla="*/ 308827 h 423939"/>
                <a:gd name="connsiteX198" fmla="*/ 360219 w 427130"/>
                <a:gd name="connsiteY198" fmla="*/ 305271 h 423939"/>
                <a:gd name="connsiteX199" fmla="*/ 362572 w 427130"/>
                <a:gd name="connsiteY199" fmla="*/ 301572 h 423939"/>
                <a:gd name="connsiteX200" fmla="*/ 364925 w 427130"/>
                <a:gd name="connsiteY200" fmla="*/ 297873 h 423939"/>
                <a:gd name="connsiteX201" fmla="*/ 367141 w 427130"/>
                <a:gd name="connsiteY201" fmla="*/ 294100 h 423939"/>
                <a:gd name="connsiteX202" fmla="*/ 369256 w 427130"/>
                <a:gd name="connsiteY202" fmla="*/ 290183 h 423939"/>
                <a:gd name="connsiteX203" fmla="*/ 370778 w 427130"/>
                <a:gd name="connsiteY203" fmla="*/ 287366 h 423939"/>
                <a:gd name="connsiteX204" fmla="*/ 372194 w 427130"/>
                <a:gd name="connsiteY204" fmla="*/ 284581 h 423939"/>
                <a:gd name="connsiteX205" fmla="*/ 373435 w 427130"/>
                <a:gd name="connsiteY205" fmla="*/ 281790 h 423939"/>
                <a:gd name="connsiteX206" fmla="*/ 374713 w 427130"/>
                <a:gd name="connsiteY206" fmla="*/ 278931 h 423939"/>
                <a:gd name="connsiteX207" fmla="*/ 375817 w 427130"/>
                <a:gd name="connsiteY207" fmla="*/ 276066 h 423939"/>
                <a:gd name="connsiteX208" fmla="*/ 376952 w 427130"/>
                <a:gd name="connsiteY208" fmla="*/ 273306 h 423939"/>
                <a:gd name="connsiteX209" fmla="*/ 377950 w 427130"/>
                <a:gd name="connsiteY209" fmla="*/ 270473 h 423939"/>
                <a:gd name="connsiteX210" fmla="*/ 378879 w 427130"/>
                <a:gd name="connsiteY210" fmla="*/ 267602 h 423939"/>
                <a:gd name="connsiteX211" fmla="*/ 379702 w 427130"/>
                <a:gd name="connsiteY211" fmla="*/ 264763 h 423939"/>
                <a:gd name="connsiteX212" fmla="*/ 380526 w 427130"/>
                <a:gd name="connsiteY212" fmla="*/ 261924 h 423939"/>
                <a:gd name="connsiteX213" fmla="*/ 381211 w 427130"/>
                <a:gd name="connsiteY213" fmla="*/ 259011 h 423939"/>
                <a:gd name="connsiteX214" fmla="*/ 381860 w 427130"/>
                <a:gd name="connsiteY214" fmla="*/ 256166 h 423939"/>
                <a:gd name="connsiteX215" fmla="*/ 382546 w 427130"/>
                <a:gd name="connsiteY215" fmla="*/ 253253 h 423939"/>
                <a:gd name="connsiteX216" fmla="*/ 382951 w 427130"/>
                <a:gd name="connsiteY216" fmla="*/ 250365 h 423939"/>
                <a:gd name="connsiteX217" fmla="*/ 383357 w 427130"/>
                <a:gd name="connsiteY217" fmla="*/ 247478 h 423939"/>
                <a:gd name="connsiteX218" fmla="*/ 383693 w 427130"/>
                <a:gd name="connsiteY218" fmla="*/ 244554 h 423939"/>
                <a:gd name="connsiteX219" fmla="*/ 383924 w 427130"/>
                <a:gd name="connsiteY219" fmla="*/ 241661 h 423939"/>
                <a:gd name="connsiteX220" fmla="*/ 384155 w 427130"/>
                <a:gd name="connsiteY220" fmla="*/ 238768 h 423939"/>
                <a:gd name="connsiteX221" fmla="*/ 384249 w 427130"/>
                <a:gd name="connsiteY221" fmla="*/ 235801 h 423939"/>
                <a:gd name="connsiteX222" fmla="*/ 384305 w 427130"/>
                <a:gd name="connsiteY222" fmla="*/ 232902 h 423939"/>
                <a:gd name="connsiteX223" fmla="*/ 384192 w 427130"/>
                <a:gd name="connsiteY223" fmla="*/ 229824 h 423939"/>
                <a:gd name="connsiteX224" fmla="*/ 384105 w 427130"/>
                <a:gd name="connsiteY224" fmla="*/ 227026 h 423939"/>
                <a:gd name="connsiteX225" fmla="*/ 383924 w 427130"/>
                <a:gd name="connsiteY225" fmla="*/ 223910 h 423939"/>
                <a:gd name="connsiteX226" fmla="*/ 383668 w 427130"/>
                <a:gd name="connsiteY226" fmla="*/ 220932 h 423939"/>
                <a:gd name="connsiteX227" fmla="*/ 383269 w 427130"/>
                <a:gd name="connsiteY227" fmla="*/ 218054 h 423939"/>
                <a:gd name="connsiteX228" fmla="*/ 382839 w 427130"/>
                <a:gd name="connsiteY228" fmla="*/ 215070 h 423939"/>
                <a:gd name="connsiteX229" fmla="*/ 382340 w 427130"/>
                <a:gd name="connsiteY229" fmla="*/ 212049 h 423939"/>
                <a:gd name="connsiteX230" fmla="*/ 381772 w 427130"/>
                <a:gd name="connsiteY230" fmla="*/ 208991 h 423939"/>
                <a:gd name="connsiteX231" fmla="*/ 381167 w 427130"/>
                <a:gd name="connsiteY231" fmla="*/ 206002 h 423939"/>
                <a:gd name="connsiteX232" fmla="*/ 380456 w 427130"/>
                <a:gd name="connsiteY232" fmla="*/ 203044 h 423939"/>
                <a:gd name="connsiteX233" fmla="*/ 379645 w 427130"/>
                <a:gd name="connsiteY233" fmla="*/ 199943 h 423939"/>
                <a:gd name="connsiteX234" fmla="*/ 378759 w 427130"/>
                <a:gd name="connsiteY234" fmla="*/ 196980 h 423939"/>
                <a:gd name="connsiteX235" fmla="*/ 377842 w 427130"/>
                <a:gd name="connsiteY235" fmla="*/ 193911 h 423939"/>
                <a:gd name="connsiteX236" fmla="*/ 376851 w 427130"/>
                <a:gd name="connsiteY236" fmla="*/ 190979 h 423939"/>
                <a:gd name="connsiteX237" fmla="*/ 375791 w 427130"/>
                <a:gd name="connsiteY237" fmla="*/ 188010 h 423939"/>
                <a:gd name="connsiteX238" fmla="*/ 374657 w 427130"/>
                <a:gd name="connsiteY238" fmla="*/ 185179 h 423939"/>
                <a:gd name="connsiteX239" fmla="*/ 373523 w 427130"/>
                <a:gd name="connsiteY239" fmla="*/ 182348 h 423939"/>
                <a:gd name="connsiteX240" fmla="*/ 372283 w 427130"/>
                <a:gd name="connsiteY240" fmla="*/ 179548 h 423939"/>
                <a:gd name="connsiteX241" fmla="*/ 371006 w 427130"/>
                <a:gd name="connsiteY241" fmla="*/ 176816 h 423939"/>
                <a:gd name="connsiteX242" fmla="*/ 369586 w 427130"/>
                <a:gd name="connsiteY242" fmla="*/ 174186 h 423939"/>
                <a:gd name="connsiteX243" fmla="*/ 368203 w 427130"/>
                <a:gd name="connsiteY243" fmla="*/ 171486 h 423939"/>
                <a:gd name="connsiteX244" fmla="*/ 366708 w 427130"/>
                <a:gd name="connsiteY244" fmla="*/ 168993 h 423939"/>
                <a:gd name="connsiteX245" fmla="*/ 365182 w 427130"/>
                <a:gd name="connsiteY245" fmla="*/ 166393 h 423939"/>
                <a:gd name="connsiteX246" fmla="*/ 363582 w 427130"/>
                <a:gd name="connsiteY246" fmla="*/ 163931 h 423939"/>
                <a:gd name="connsiteX247" fmla="*/ 361982 w 427130"/>
                <a:gd name="connsiteY247" fmla="*/ 161469 h 423939"/>
                <a:gd name="connsiteX248" fmla="*/ 360239 w 427130"/>
                <a:gd name="connsiteY248" fmla="*/ 159108 h 423939"/>
                <a:gd name="connsiteX249" fmla="*/ 358427 w 427130"/>
                <a:gd name="connsiteY249" fmla="*/ 156709 h 423939"/>
                <a:gd name="connsiteX250" fmla="*/ 356647 w 427130"/>
                <a:gd name="connsiteY250" fmla="*/ 154416 h 423939"/>
                <a:gd name="connsiteX251" fmla="*/ 354761 w 427130"/>
                <a:gd name="connsiteY251" fmla="*/ 152155 h 423939"/>
                <a:gd name="connsiteX252" fmla="*/ 352800 w 427130"/>
                <a:gd name="connsiteY252" fmla="*/ 150031 h 423939"/>
                <a:gd name="connsiteX253" fmla="*/ 350808 w 427130"/>
                <a:gd name="connsiteY253" fmla="*/ 147801 h 423939"/>
                <a:gd name="connsiteX254" fmla="*/ 348742 w 427130"/>
                <a:gd name="connsiteY254" fmla="*/ 145709 h 423939"/>
                <a:gd name="connsiteX255" fmla="*/ 346676 w 427130"/>
                <a:gd name="connsiteY255" fmla="*/ 143616 h 423939"/>
                <a:gd name="connsiteX256" fmla="*/ 344467 w 427130"/>
                <a:gd name="connsiteY256" fmla="*/ 141624 h 423939"/>
                <a:gd name="connsiteX257" fmla="*/ 342258 w 427130"/>
                <a:gd name="connsiteY257" fmla="*/ 139632 h 423939"/>
                <a:gd name="connsiteX258" fmla="*/ 339906 w 427130"/>
                <a:gd name="connsiteY258" fmla="*/ 137740 h 423939"/>
                <a:gd name="connsiteX259" fmla="*/ 337554 w 427130"/>
                <a:gd name="connsiteY259" fmla="*/ 135849 h 423939"/>
                <a:gd name="connsiteX260" fmla="*/ 337526 w 427130"/>
                <a:gd name="connsiteY260" fmla="*/ 135828 h 423939"/>
                <a:gd name="connsiteX261" fmla="*/ 350133 w 427130"/>
                <a:gd name="connsiteY261" fmla="*/ 154528 h 423939"/>
                <a:gd name="connsiteX262" fmla="*/ 360214 w 427130"/>
                <a:gd name="connsiteY262" fmla="*/ 204460 h 423939"/>
                <a:gd name="connsiteX263" fmla="*/ 231934 w 427130"/>
                <a:gd name="connsiteY263" fmla="*/ 332740 h 423939"/>
                <a:gd name="connsiteX264" fmla="*/ 182002 w 427130"/>
                <a:gd name="connsiteY264" fmla="*/ 322659 h 423939"/>
                <a:gd name="connsiteX265" fmla="*/ 156833 w 427130"/>
                <a:gd name="connsiteY265" fmla="*/ 305690 h 423939"/>
                <a:gd name="connsiteX266" fmla="*/ 154907 w 427130"/>
                <a:gd name="connsiteY266" fmla="*/ 304507 h 423939"/>
                <a:gd name="connsiteX267" fmla="*/ 152512 w 427130"/>
                <a:gd name="connsiteY267" fmla="*/ 302858 h 423939"/>
                <a:gd name="connsiteX268" fmla="*/ 150149 w 427130"/>
                <a:gd name="connsiteY268" fmla="*/ 301316 h 423939"/>
                <a:gd name="connsiteX269" fmla="*/ 147792 w 427130"/>
                <a:gd name="connsiteY269" fmla="*/ 299598 h 423939"/>
                <a:gd name="connsiteX270" fmla="*/ 147758 w 427130"/>
                <a:gd name="connsiteY270" fmla="*/ 299572 h 423939"/>
                <a:gd name="connsiteX271" fmla="*/ 141227 w 427130"/>
                <a:gd name="connsiteY271" fmla="*/ 295168 h 423939"/>
                <a:gd name="connsiteX272" fmla="*/ 139887 w 427130"/>
                <a:gd name="connsiteY272" fmla="*/ 293181 h 423939"/>
                <a:gd name="connsiteX273" fmla="*/ 139171 w 427130"/>
                <a:gd name="connsiteY273" fmla="*/ 292545 h 423939"/>
                <a:gd name="connsiteX274" fmla="*/ 137100 w 427130"/>
                <a:gd name="connsiteY274" fmla="*/ 290628 h 423939"/>
                <a:gd name="connsiteX275" fmla="*/ 135097 w 427130"/>
                <a:gd name="connsiteY275" fmla="*/ 288747 h 423939"/>
                <a:gd name="connsiteX276" fmla="*/ 133168 w 427130"/>
                <a:gd name="connsiteY276" fmla="*/ 286729 h 423939"/>
                <a:gd name="connsiteX277" fmla="*/ 131308 w 427130"/>
                <a:gd name="connsiteY277" fmla="*/ 284748 h 423939"/>
                <a:gd name="connsiteX278" fmla="*/ 129522 w 427130"/>
                <a:gd name="connsiteY278" fmla="*/ 282629 h 423939"/>
                <a:gd name="connsiteX279" fmla="*/ 127736 w 427130"/>
                <a:gd name="connsiteY279" fmla="*/ 280511 h 423939"/>
                <a:gd name="connsiteX280" fmla="*/ 126057 w 427130"/>
                <a:gd name="connsiteY280" fmla="*/ 278361 h 423939"/>
                <a:gd name="connsiteX281" fmla="*/ 124414 w 427130"/>
                <a:gd name="connsiteY281" fmla="*/ 276142 h 423939"/>
                <a:gd name="connsiteX282" fmla="*/ 122771 w 427130"/>
                <a:gd name="connsiteY282" fmla="*/ 273924 h 423939"/>
                <a:gd name="connsiteX283" fmla="*/ 121271 w 427130"/>
                <a:gd name="connsiteY283" fmla="*/ 271605 h 423939"/>
                <a:gd name="connsiteX284" fmla="*/ 119771 w 427130"/>
                <a:gd name="connsiteY284" fmla="*/ 269286 h 423939"/>
                <a:gd name="connsiteX285" fmla="*/ 118309 w 427130"/>
                <a:gd name="connsiteY285" fmla="*/ 266898 h 423939"/>
                <a:gd name="connsiteX286" fmla="*/ 117021 w 427130"/>
                <a:gd name="connsiteY286" fmla="*/ 264516 h 423939"/>
                <a:gd name="connsiteX287" fmla="*/ 115632 w 427130"/>
                <a:gd name="connsiteY287" fmla="*/ 261991 h 423939"/>
                <a:gd name="connsiteX288" fmla="*/ 114349 w 427130"/>
                <a:gd name="connsiteY288" fmla="*/ 259434 h 423939"/>
                <a:gd name="connsiteX289" fmla="*/ 113204 w 427130"/>
                <a:gd name="connsiteY289" fmla="*/ 256952 h 423939"/>
                <a:gd name="connsiteX290" fmla="*/ 111959 w 427130"/>
                <a:gd name="connsiteY290" fmla="*/ 254327 h 423939"/>
                <a:gd name="connsiteX291" fmla="*/ 110856 w 427130"/>
                <a:gd name="connsiteY291" fmla="*/ 251601 h 423939"/>
                <a:gd name="connsiteX292" fmla="*/ 109891 w 427130"/>
                <a:gd name="connsiteY292" fmla="*/ 248950 h 423939"/>
                <a:gd name="connsiteX293" fmla="*/ 108857 w 427130"/>
                <a:gd name="connsiteY293" fmla="*/ 246261 h 423939"/>
                <a:gd name="connsiteX294" fmla="*/ 107898 w 427130"/>
                <a:gd name="connsiteY294" fmla="*/ 243435 h 423939"/>
                <a:gd name="connsiteX295" fmla="*/ 107007 w 427130"/>
                <a:gd name="connsiteY295" fmla="*/ 240647 h 423939"/>
                <a:gd name="connsiteX296" fmla="*/ 106259 w 427130"/>
                <a:gd name="connsiteY296" fmla="*/ 237757 h 423939"/>
                <a:gd name="connsiteX297" fmla="*/ 105474 w 427130"/>
                <a:gd name="connsiteY297" fmla="*/ 234937 h 423939"/>
                <a:gd name="connsiteX298" fmla="*/ 104832 w 427130"/>
                <a:gd name="connsiteY298" fmla="*/ 232017 h 423939"/>
                <a:gd name="connsiteX299" fmla="*/ 104184 w 427130"/>
                <a:gd name="connsiteY299" fmla="*/ 229270 h 423939"/>
                <a:gd name="connsiteX300" fmla="*/ 103611 w 427130"/>
                <a:gd name="connsiteY300" fmla="*/ 226387 h 423939"/>
                <a:gd name="connsiteX301" fmla="*/ 103244 w 427130"/>
                <a:gd name="connsiteY301" fmla="*/ 223615 h 423939"/>
                <a:gd name="connsiteX302" fmla="*/ 102808 w 427130"/>
                <a:gd name="connsiteY302" fmla="*/ 220806 h 423939"/>
                <a:gd name="connsiteX303" fmla="*/ 102478 w 427130"/>
                <a:gd name="connsiteY303" fmla="*/ 217965 h 423939"/>
                <a:gd name="connsiteX304" fmla="*/ 102179 w 427130"/>
                <a:gd name="connsiteY304" fmla="*/ 215230 h 423939"/>
                <a:gd name="connsiteX305" fmla="*/ 102093 w 427130"/>
                <a:gd name="connsiteY305" fmla="*/ 212432 h 423939"/>
                <a:gd name="connsiteX306" fmla="*/ 101937 w 427130"/>
                <a:gd name="connsiteY306" fmla="*/ 209596 h 423939"/>
                <a:gd name="connsiteX307" fmla="*/ 101919 w 427130"/>
                <a:gd name="connsiteY307" fmla="*/ 206835 h 423939"/>
                <a:gd name="connsiteX308" fmla="*/ 101901 w 427130"/>
                <a:gd name="connsiteY308" fmla="*/ 204074 h 423939"/>
                <a:gd name="connsiteX309" fmla="*/ 101989 w 427130"/>
                <a:gd name="connsiteY309" fmla="*/ 201282 h 423939"/>
                <a:gd name="connsiteX310" fmla="*/ 102109 w 427130"/>
                <a:gd name="connsiteY310" fmla="*/ 198595 h 423939"/>
                <a:gd name="connsiteX311" fmla="*/ 102403 w 427130"/>
                <a:gd name="connsiteY311" fmla="*/ 195914 h 423939"/>
                <a:gd name="connsiteX312" fmla="*/ 102771 w 427130"/>
                <a:gd name="connsiteY312" fmla="*/ 193095 h 423939"/>
                <a:gd name="connsiteX313" fmla="*/ 103171 w 427130"/>
                <a:gd name="connsiteY313" fmla="*/ 190382 h 423939"/>
                <a:gd name="connsiteX314" fmla="*/ 103571 w 427130"/>
                <a:gd name="connsiteY314" fmla="*/ 187670 h 423939"/>
                <a:gd name="connsiteX315" fmla="*/ 104108 w 427130"/>
                <a:gd name="connsiteY315" fmla="*/ 185031 h 423939"/>
                <a:gd name="connsiteX316" fmla="*/ 104683 w 427130"/>
                <a:gd name="connsiteY316" fmla="*/ 182324 h 423939"/>
                <a:gd name="connsiteX317" fmla="*/ 105395 w 427130"/>
                <a:gd name="connsiteY317" fmla="*/ 179691 h 423939"/>
                <a:gd name="connsiteX318" fmla="*/ 106144 w 427130"/>
                <a:gd name="connsiteY318" fmla="*/ 176989 h 423939"/>
                <a:gd name="connsiteX319" fmla="*/ 106893 w 427130"/>
                <a:gd name="connsiteY319" fmla="*/ 174288 h 423939"/>
                <a:gd name="connsiteX320" fmla="*/ 107779 w 427130"/>
                <a:gd name="connsiteY320" fmla="*/ 171660 h 423939"/>
                <a:gd name="connsiteX321" fmla="*/ 108703 w 427130"/>
                <a:gd name="connsiteY321" fmla="*/ 168964 h 423939"/>
                <a:gd name="connsiteX322" fmla="*/ 109764 w 427130"/>
                <a:gd name="connsiteY322" fmla="*/ 166342 h 423939"/>
                <a:gd name="connsiteX323" fmla="*/ 110794 w 427130"/>
                <a:gd name="connsiteY323" fmla="*/ 163614 h 423939"/>
                <a:gd name="connsiteX324" fmla="*/ 111992 w 427130"/>
                <a:gd name="connsiteY324" fmla="*/ 161067 h 423939"/>
                <a:gd name="connsiteX325" fmla="*/ 112774 w 427130"/>
                <a:gd name="connsiteY325" fmla="*/ 159290 h 423939"/>
                <a:gd name="connsiteX326" fmla="*/ 113735 w 427130"/>
                <a:gd name="connsiteY326" fmla="*/ 154528 h 423939"/>
                <a:gd name="connsiteX327" fmla="*/ 141227 w 427130"/>
                <a:gd name="connsiteY327" fmla="*/ 113753 h 423939"/>
                <a:gd name="connsiteX328" fmla="*/ 155306 w 427130"/>
                <a:gd name="connsiteY328" fmla="*/ 104260 h 423939"/>
                <a:gd name="connsiteX329" fmla="*/ 156594 w 427130"/>
                <a:gd name="connsiteY329" fmla="*/ 103153 h 423939"/>
                <a:gd name="connsiteX330" fmla="*/ 159782 w 427130"/>
                <a:gd name="connsiteY330" fmla="*/ 100704 h 423939"/>
                <a:gd name="connsiteX331" fmla="*/ 162964 w 427130"/>
                <a:gd name="connsiteY331" fmla="*/ 98429 h 423939"/>
                <a:gd name="connsiteX332" fmla="*/ 166114 w 427130"/>
                <a:gd name="connsiteY332" fmla="*/ 96048 h 423939"/>
                <a:gd name="connsiteX333" fmla="*/ 169397 w 427130"/>
                <a:gd name="connsiteY333" fmla="*/ 93916 h 423939"/>
                <a:gd name="connsiteX334" fmla="*/ 172785 w 427130"/>
                <a:gd name="connsiteY334" fmla="*/ 91753 h 423939"/>
                <a:gd name="connsiteX335" fmla="*/ 176168 w 427130"/>
                <a:gd name="connsiteY335" fmla="*/ 89764 h 423939"/>
                <a:gd name="connsiteX336" fmla="*/ 179694 w 427130"/>
                <a:gd name="connsiteY336" fmla="*/ 87675 h 423939"/>
                <a:gd name="connsiteX337" fmla="*/ 180677 w 427130"/>
                <a:gd name="connsiteY337" fmla="*/ 87154 h 423939"/>
                <a:gd name="connsiteX338" fmla="*/ 182002 w 427130"/>
                <a:gd name="connsiteY338" fmla="*/ 86261 h 423939"/>
                <a:gd name="connsiteX339" fmla="*/ 182584 w 427130"/>
                <a:gd name="connsiteY339" fmla="*/ 86143 h 423939"/>
                <a:gd name="connsiteX340" fmla="*/ 183177 w 427130"/>
                <a:gd name="connsiteY340" fmla="*/ 85829 h 423939"/>
                <a:gd name="connsiteX341" fmla="*/ 186798 w 427130"/>
                <a:gd name="connsiteY341" fmla="*/ 84057 h 423939"/>
                <a:gd name="connsiteX342" fmla="*/ 190525 w 427130"/>
                <a:gd name="connsiteY342" fmla="*/ 82254 h 423939"/>
                <a:gd name="connsiteX343" fmla="*/ 194315 w 427130"/>
                <a:gd name="connsiteY343" fmla="*/ 80662 h 423939"/>
                <a:gd name="connsiteX344" fmla="*/ 198104 w 427130"/>
                <a:gd name="connsiteY344" fmla="*/ 79070 h 423939"/>
                <a:gd name="connsiteX345" fmla="*/ 201963 w 427130"/>
                <a:gd name="connsiteY345" fmla="*/ 77516 h 423939"/>
                <a:gd name="connsiteX346" fmla="*/ 205922 w 427130"/>
                <a:gd name="connsiteY346" fmla="*/ 76104 h 423939"/>
                <a:gd name="connsiteX347" fmla="*/ 209912 w 427130"/>
                <a:gd name="connsiteY347" fmla="*/ 74799 h 423939"/>
                <a:gd name="connsiteX348" fmla="*/ 214009 w 427130"/>
                <a:gd name="connsiteY348" fmla="*/ 73461 h 423939"/>
                <a:gd name="connsiteX349" fmla="*/ 218062 w 427130"/>
                <a:gd name="connsiteY349" fmla="*/ 72367 h 423939"/>
                <a:gd name="connsiteX350" fmla="*/ 222185 w 427130"/>
                <a:gd name="connsiteY350" fmla="*/ 71310 h 423939"/>
                <a:gd name="connsiteX351" fmla="*/ 226270 w 427130"/>
                <a:gd name="connsiteY351" fmla="*/ 70322 h 423939"/>
                <a:gd name="connsiteX352" fmla="*/ 230281 w 427130"/>
                <a:gd name="connsiteY352" fmla="*/ 69471 h 423939"/>
                <a:gd name="connsiteX353" fmla="*/ 234361 w 427130"/>
                <a:gd name="connsiteY353" fmla="*/ 68658 h 423939"/>
                <a:gd name="connsiteX354" fmla="*/ 238436 w 427130"/>
                <a:gd name="connsiteY354" fmla="*/ 68018 h 423939"/>
                <a:gd name="connsiteX355" fmla="*/ 242436 w 427130"/>
                <a:gd name="connsiteY355" fmla="*/ 67517 h 423939"/>
                <a:gd name="connsiteX356" fmla="*/ 246505 w 427130"/>
                <a:gd name="connsiteY356" fmla="*/ 67052 h 423939"/>
                <a:gd name="connsiteX357" fmla="*/ 250537 w 427130"/>
                <a:gd name="connsiteY357" fmla="*/ 66656 h 423939"/>
                <a:gd name="connsiteX358" fmla="*/ 254494 w 427130"/>
                <a:gd name="connsiteY358" fmla="*/ 66398 h 423939"/>
                <a:gd name="connsiteX359" fmla="*/ 258446 w 427130"/>
                <a:gd name="connsiteY359" fmla="*/ 66314 h 423939"/>
                <a:gd name="connsiteX360" fmla="*/ 262398 w 427130"/>
                <a:gd name="connsiteY360" fmla="*/ 66230 h 423939"/>
                <a:gd name="connsiteX361" fmla="*/ 266451 w 427130"/>
                <a:gd name="connsiteY361" fmla="*/ 66289 h 423939"/>
                <a:gd name="connsiteX362" fmla="*/ 270360 w 427130"/>
                <a:gd name="connsiteY362" fmla="*/ 66448 h 423939"/>
                <a:gd name="connsiteX363" fmla="*/ 274338 w 427130"/>
                <a:gd name="connsiteY363" fmla="*/ 66644 h 423939"/>
                <a:gd name="connsiteX364" fmla="*/ 278274 w 427130"/>
                <a:gd name="connsiteY364" fmla="*/ 67084 h 423939"/>
                <a:gd name="connsiteX365" fmla="*/ 282210 w 427130"/>
                <a:gd name="connsiteY365" fmla="*/ 67524 h 423939"/>
                <a:gd name="connsiteX366" fmla="*/ 286140 w 427130"/>
                <a:gd name="connsiteY366" fmla="*/ 68138 h 423939"/>
                <a:gd name="connsiteX367" fmla="*/ 290107 w 427130"/>
                <a:gd name="connsiteY367" fmla="*/ 68683 h 423939"/>
                <a:gd name="connsiteX368" fmla="*/ 293857 w 427130"/>
                <a:gd name="connsiteY368" fmla="*/ 69466 h 423939"/>
                <a:gd name="connsiteX369" fmla="*/ 297813 w 427130"/>
                <a:gd name="connsiteY369" fmla="*/ 70361 h 423939"/>
                <a:gd name="connsiteX370" fmla="*/ 301732 w 427130"/>
                <a:gd name="connsiteY370" fmla="*/ 71324 h 423939"/>
                <a:gd name="connsiteX371" fmla="*/ 305508 w 427130"/>
                <a:gd name="connsiteY371" fmla="*/ 72388 h 423939"/>
                <a:gd name="connsiteX372" fmla="*/ 309385 w 427130"/>
                <a:gd name="connsiteY372" fmla="*/ 73594 h 423939"/>
                <a:gd name="connsiteX373" fmla="*/ 313156 w 427130"/>
                <a:gd name="connsiteY373" fmla="*/ 74832 h 423939"/>
                <a:gd name="connsiteX374" fmla="*/ 317095 w 427130"/>
                <a:gd name="connsiteY374" fmla="*/ 76250 h 423939"/>
                <a:gd name="connsiteX375" fmla="*/ 320861 w 427130"/>
                <a:gd name="connsiteY375" fmla="*/ 77663 h 423939"/>
                <a:gd name="connsiteX376" fmla="*/ 324726 w 427130"/>
                <a:gd name="connsiteY376" fmla="*/ 79219 h 423939"/>
                <a:gd name="connsiteX377" fmla="*/ 328480 w 427130"/>
                <a:gd name="connsiteY377" fmla="*/ 80980 h 423939"/>
                <a:gd name="connsiteX378" fmla="*/ 332340 w 427130"/>
                <a:gd name="connsiteY378" fmla="*/ 82710 h 423939"/>
                <a:gd name="connsiteX379" fmla="*/ 336126 w 427130"/>
                <a:gd name="connsiteY379" fmla="*/ 84578 h 423939"/>
                <a:gd name="connsiteX380" fmla="*/ 339906 w 427130"/>
                <a:gd name="connsiteY380" fmla="*/ 86620 h 423939"/>
                <a:gd name="connsiteX381" fmla="*/ 343549 w 427130"/>
                <a:gd name="connsiteY381" fmla="*/ 88588 h 423939"/>
                <a:gd name="connsiteX382" fmla="*/ 347255 w 427130"/>
                <a:gd name="connsiteY382" fmla="*/ 90767 h 423939"/>
                <a:gd name="connsiteX383" fmla="*/ 350819 w 427130"/>
                <a:gd name="connsiteY383" fmla="*/ 93047 h 423939"/>
                <a:gd name="connsiteX384" fmla="*/ 354281 w 427130"/>
                <a:gd name="connsiteY384" fmla="*/ 95184 h 423939"/>
                <a:gd name="connsiteX385" fmla="*/ 357702 w 427130"/>
                <a:gd name="connsiteY385" fmla="*/ 97564 h 423939"/>
                <a:gd name="connsiteX386" fmla="*/ 361016 w 427130"/>
                <a:gd name="connsiteY386" fmla="*/ 99975 h 423939"/>
                <a:gd name="connsiteX387" fmla="*/ 364224 w 427130"/>
                <a:gd name="connsiteY387" fmla="*/ 102418 h 423939"/>
                <a:gd name="connsiteX388" fmla="*/ 367464 w 427130"/>
                <a:gd name="connsiteY388" fmla="*/ 104967 h 423939"/>
                <a:gd name="connsiteX389" fmla="*/ 370530 w 427130"/>
                <a:gd name="connsiteY389" fmla="*/ 107511 h 423939"/>
                <a:gd name="connsiteX390" fmla="*/ 373558 w 427130"/>
                <a:gd name="connsiteY390" fmla="*/ 110123 h 423939"/>
                <a:gd name="connsiteX391" fmla="*/ 376444 w 427130"/>
                <a:gd name="connsiteY391" fmla="*/ 112835 h 423939"/>
                <a:gd name="connsiteX392" fmla="*/ 379292 w 427130"/>
                <a:gd name="connsiteY392" fmla="*/ 115617 h 423939"/>
                <a:gd name="connsiteX393" fmla="*/ 382135 w 427130"/>
                <a:gd name="connsiteY393" fmla="*/ 118572 h 423939"/>
                <a:gd name="connsiteX394" fmla="*/ 384772 w 427130"/>
                <a:gd name="connsiteY394" fmla="*/ 121417 h 423939"/>
                <a:gd name="connsiteX395" fmla="*/ 387371 w 427130"/>
                <a:gd name="connsiteY395" fmla="*/ 124330 h 423939"/>
                <a:gd name="connsiteX396" fmla="*/ 389897 w 427130"/>
                <a:gd name="connsiteY396" fmla="*/ 127380 h 423939"/>
                <a:gd name="connsiteX397" fmla="*/ 392422 w 427130"/>
                <a:gd name="connsiteY397" fmla="*/ 130430 h 423939"/>
                <a:gd name="connsiteX398" fmla="*/ 394836 w 427130"/>
                <a:gd name="connsiteY398" fmla="*/ 133687 h 423939"/>
                <a:gd name="connsiteX399" fmla="*/ 397044 w 427130"/>
                <a:gd name="connsiteY399" fmla="*/ 136832 h 423939"/>
                <a:gd name="connsiteX400" fmla="*/ 399315 w 427130"/>
                <a:gd name="connsiteY400" fmla="*/ 140189 h 423939"/>
                <a:gd name="connsiteX401" fmla="*/ 401411 w 427130"/>
                <a:gd name="connsiteY401" fmla="*/ 143540 h 423939"/>
                <a:gd name="connsiteX402" fmla="*/ 403471 w 427130"/>
                <a:gd name="connsiteY402" fmla="*/ 146960 h 423939"/>
                <a:gd name="connsiteX403" fmla="*/ 405456 w 427130"/>
                <a:gd name="connsiteY403" fmla="*/ 150517 h 423939"/>
                <a:gd name="connsiteX404" fmla="*/ 407303 w 427130"/>
                <a:gd name="connsiteY404" fmla="*/ 154000 h 423939"/>
                <a:gd name="connsiteX405" fmla="*/ 409214 w 427130"/>
                <a:gd name="connsiteY405" fmla="*/ 157695 h 423939"/>
                <a:gd name="connsiteX406" fmla="*/ 410882 w 427130"/>
                <a:gd name="connsiteY406" fmla="*/ 161347 h 423939"/>
                <a:gd name="connsiteX407" fmla="*/ 412581 w 427130"/>
                <a:gd name="connsiteY407" fmla="*/ 165105 h 423939"/>
                <a:gd name="connsiteX408" fmla="*/ 414174 w 427130"/>
                <a:gd name="connsiteY408" fmla="*/ 168895 h 423939"/>
                <a:gd name="connsiteX409" fmla="*/ 415662 w 427130"/>
                <a:gd name="connsiteY409" fmla="*/ 172716 h 423939"/>
                <a:gd name="connsiteX410" fmla="*/ 417112 w 427130"/>
                <a:gd name="connsiteY410" fmla="*/ 176606 h 423939"/>
                <a:gd name="connsiteX411" fmla="*/ 418451 w 427130"/>
                <a:gd name="connsiteY411" fmla="*/ 180701 h 423939"/>
                <a:gd name="connsiteX412" fmla="*/ 419722 w 427130"/>
                <a:gd name="connsiteY412" fmla="*/ 184760 h 423939"/>
                <a:gd name="connsiteX413" fmla="*/ 420992 w 427130"/>
                <a:gd name="connsiteY413" fmla="*/ 188819 h 423939"/>
                <a:gd name="connsiteX414" fmla="*/ 421982 w 427130"/>
                <a:gd name="connsiteY414" fmla="*/ 192904 h 423939"/>
                <a:gd name="connsiteX415" fmla="*/ 422972 w 427130"/>
                <a:gd name="connsiteY415" fmla="*/ 196988 h 423939"/>
                <a:gd name="connsiteX416" fmla="*/ 423893 w 427130"/>
                <a:gd name="connsiteY416" fmla="*/ 201036 h 423939"/>
                <a:gd name="connsiteX417" fmla="*/ 424640 w 427130"/>
                <a:gd name="connsiteY417" fmla="*/ 205078 h 423939"/>
                <a:gd name="connsiteX418" fmla="*/ 425243 w 427130"/>
                <a:gd name="connsiteY418" fmla="*/ 209221 h 423939"/>
                <a:gd name="connsiteX419" fmla="*/ 425815 w 427130"/>
                <a:gd name="connsiteY419" fmla="*/ 213257 h 423939"/>
                <a:gd name="connsiteX420" fmla="*/ 426250 w 427130"/>
                <a:gd name="connsiteY420" fmla="*/ 217219 h 423939"/>
                <a:gd name="connsiteX421" fmla="*/ 426684 w 427130"/>
                <a:gd name="connsiteY421" fmla="*/ 221182 h 423939"/>
                <a:gd name="connsiteX422" fmla="*/ 426870 w 427130"/>
                <a:gd name="connsiteY422" fmla="*/ 225276 h 423939"/>
                <a:gd name="connsiteX423" fmla="*/ 427130 w 427130"/>
                <a:gd name="connsiteY423" fmla="*/ 229233 h 423939"/>
                <a:gd name="connsiteX424" fmla="*/ 427110 w 427130"/>
                <a:gd name="connsiteY424" fmla="*/ 233215 h 423939"/>
                <a:gd name="connsiteX425" fmla="*/ 427126 w 427130"/>
                <a:gd name="connsiteY425" fmla="*/ 237129 h 423939"/>
                <a:gd name="connsiteX426" fmla="*/ 426931 w 427130"/>
                <a:gd name="connsiteY426" fmla="*/ 241107 h 423939"/>
                <a:gd name="connsiteX427" fmla="*/ 426630 w 427130"/>
                <a:gd name="connsiteY427" fmla="*/ 245115 h 423939"/>
                <a:gd name="connsiteX428" fmla="*/ 426404 w 427130"/>
                <a:gd name="connsiteY428" fmla="*/ 248987 h 423939"/>
                <a:gd name="connsiteX429" fmla="*/ 425897 w 427130"/>
                <a:gd name="connsiteY429" fmla="*/ 252884 h 423939"/>
                <a:gd name="connsiteX430" fmla="*/ 425352 w 427130"/>
                <a:gd name="connsiteY430" fmla="*/ 256850 h 423939"/>
                <a:gd name="connsiteX431" fmla="*/ 424671 w 427130"/>
                <a:gd name="connsiteY431" fmla="*/ 260742 h 423939"/>
                <a:gd name="connsiteX432" fmla="*/ 423883 w 427130"/>
                <a:gd name="connsiteY432" fmla="*/ 264666 h 423939"/>
                <a:gd name="connsiteX433" fmla="*/ 423096 w 427130"/>
                <a:gd name="connsiteY433" fmla="*/ 268589 h 423939"/>
                <a:gd name="connsiteX434" fmla="*/ 422102 w 427130"/>
                <a:gd name="connsiteY434" fmla="*/ 272401 h 423939"/>
                <a:gd name="connsiteX435" fmla="*/ 421034 w 427130"/>
                <a:gd name="connsiteY435" fmla="*/ 276351 h 423939"/>
                <a:gd name="connsiteX436" fmla="*/ 419866 w 427130"/>
                <a:gd name="connsiteY436" fmla="*/ 280157 h 423939"/>
                <a:gd name="connsiteX437" fmla="*/ 418592 w 427130"/>
                <a:gd name="connsiteY437" fmla="*/ 283995 h 423939"/>
                <a:gd name="connsiteX438" fmla="*/ 417249 w 427130"/>
                <a:gd name="connsiteY438" fmla="*/ 287796 h 423939"/>
                <a:gd name="connsiteX439" fmla="*/ 415800 w 427130"/>
                <a:gd name="connsiteY439" fmla="*/ 291629 h 423939"/>
                <a:gd name="connsiteX440" fmla="*/ 414145 w 427130"/>
                <a:gd name="connsiteY440" fmla="*/ 295350 h 423939"/>
                <a:gd name="connsiteX441" fmla="*/ 412485 w 427130"/>
                <a:gd name="connsiteY441" fmla="*/ 299245 h 423939"/>
                <a:gd name="connsiteX442" fmla="*/ 410724 w 427130"/>
                <a:gd name="connsiteY442" fmla="*/ 302998 h 423939"/>
                <a:gd name="connsiteX443" fmla="*/ 408857 w 427130"/>
                <a:gd name="connsiteY443" fmla="*/ 306782 h 423939"/>
                <a:gd name="connsiteX444" fmla="*/ 406922 w 427130"/>
                <a:gd name="connsiteY444" fmla="*/ 310530 h 423939"/>
                <a:gd name="connsiteX445" fmla="*/ 404181 w 427130"/>
                <a:gd name="connsiteY445" fmla="*/ 315439 h 423939"/>
                <a:gd name="connsiteX446" fmla="*/ 401414 w 427130"/>
                <a:gd name="connsiteY446" fmla="*/ 320068 h 423939"/>
                <a:gd name="connsiteX447" fmla="*/ 398610 w 427130"/>
                <a:gd name="connsiteY447" fmla="*/ 324766 h 423939"/>
                <a:gd name="connsiteX448" fmla="*/ 395600 w 427130"/>
                <a:gd name="connsiteY448" fmla="*/ 329353 h 423939"/>
                <a:gd name="connsiteX449" fmla="*/ 392526 w 427130"/>
                <a:gd name="connsiteY449" fmla="*/ 333728 h 423939"/>
                <a:gd name="connsiteX450" fmla="*/ 389453 w 427130"/>
                <a:gd name="connsiteY450" fmla="*/ 338103 h 423939"/>
                <a:gd name="connsiteX451" fmla="*/ 386279 w 427130"/>
                <a:gd name="connsiteY451" fmla="*/ 342334 h 423939"/>
                <a:gd name="connsiteX452" fmla="*/ 382936 w 427130"/>
                <a:gd name="connsiteY452" fmla="*/ 346386 h 423939"/>
                <a:gd name="connsiteX453" fmla="*/ 379593 w 427130"/>
                <a:gd name="connsiteY453" fmla="*/ 350438 h 423939"/>
                <a:gd name="connsiteX454" fmla="*/ 376150 w 427130"/>
                <a:gd name="connsiteY454" fmla="*/ 354347 h 423939"/>
                <a:gd name="connsiteX455" fmla="*/ 372675 w 427130"/>
                <a:gd name="connsiteY455" fmla="*/ 358150 h 423939"/>
                <a:gd name="connsiteX456" fmla="*/ 369062 w 427130"/>
                <a:gd name="connsiteY456" fmla="*/ 361879 h 423939"/>
                <a:gd name="connsiteX457" fmla="*/ 365244 w 427130"/>
                <a:gd name="connsiteY457" fmla="*/ 365496 h 423939"/>
                <a:gd name="connsiteX458" fmla="*/ 361568 w 427130"/>
                <a:gd name="connsiteY458" fmla="*/ 369013 h 423939"/>
                <a:gd name="connsiteX459" fmla="*/ 357581 w 427130"/>
                <a:gd name="connsiteY459" fmla="*/ 372450 h 423939"/>
                <a:gd name="connsiteX460" fmla="*/ 353704 w 427130"/>
                <a:gd name="connsiteY460" fmla="*/ 375682 h 423939"/>
                <a:gd name="connsiteX461" fmla="*/ 349585 w 427130"/>
                <a:gd name="connsiteY461" fmla="*/ 378870 h 423939"/>
                <a:gd name="connsiteX462" fmla="*/ 345502 w 427130"/>
                <a:gd name="connsiteY462" fmla="*/ 381990 h 423939"/>
                <a:gd name="connsiteX463" fmla="*/ 341250 w 427130"/>
                <a:gd name="connsiteY463" fmla="*/ 384930 h 423939"/>
                <a:gd name="connsiteX464" fmla="*/ 336930 w 427130"/>
                <a:gd name="connsiteY464" fmla="*/ 387832 h 423939"/>
                <a:gd name="connsiteX465" fmla="*/ 332509 w 427130"/>
                <a:gd name="connsiteY465" fmla="*/ 390592 h 423939"/>
                <a:gd name="connsiteX466" fmla="*/ 328057 w 427130"/>
                <a:gd name="connsiteY466" fmla="*/ 393246 h 423939"/>
                <a:gd name="connsiteX467" fmla="*/ 323536 w 427130"/>
                <a:gd name="connsiteY467" fmla="*/ 395862 h 423939"/>
                <a:gd name="connsiteX468" fmla="*/ 318914 w 427130"/>
                <a:gd name="connsiteY468" fmla="*/ 398336 h 423939"/>
                <a:gd name="connsiteX469" fmla="*/ 314087 w 427130"/>
                <a:gd name="connsiteY469" fmla="*/ 400698 h 423939"/>
                <a:gd name="connsiteX470" fmla="*/ 309296 w 427130"/>
                <a:gd name="connsiteY470" fmla="*/ 402992 h 423939"/>
                <a:gd name="connsiteX471" fmla="*/ 304443 w 427130"/>
                <a:gd name="connsiteY471" fmla="*/ 405074 h 423939"/>
                <a:gd name="connsiteX472" fmla="*/ 299483 w 427130"/>
                <a:gd name="connsiteY472" fmla="*/ 407187 h 423939"/>
                <a:gd name="connsiteX473" fmla="*/ 294317 w 427130"/>
                <a:gd name="connsiteY473" fmla="*/ 409190 h 423939"/>
                <a:gd name="connsiteX474" fmla="*/ 289194 w 427130"/>
                <a:gd name="connsiteY474" fmla="*/ 410948 h 423939"/>
                <a:gd name="connsiteX475" fmla="*/ 284002 w 427130"/>
                <a:gd name="connsiteY475" fmla="*/ 412670 h 423939"/>
                <a:gd name="connsiteX476" fmla="*/ 278636 w 427130"/>
                <a:gd name="connsiteY476" fmla="*/ 414386 h 423939"/>
                <a:gd name="connsiteX477" fmla="*/ 273343 w 427130"/>
                <a:gd name="connsiteY477" fmla="*/ 415965 h 423939"/>
                <a:gd name="connsiteX478" fmla="*/ 267919 w 427130"/>
                <a:gd name="connsiteY478" fmla="*/ 417295 h 423939"/>
                <a:gd name="connsiteX479" fmla="*/ 262601 w 427130"/>
                <a:gd name="connsiteY479" fmla="*/ 418594 h 423939"/>
                <a:gd name="connsiteX480" fmla="*/ 257325 w 427130"/>
                <a:gd name="connsiteY480" fmla="*/ 419649 h 423939"/>
                <a:gd name="connsiteX481" fmla="*/ 252049 w 427130"/>
                <a:gd name="connsiteY481" fmla="*/ 420704 h 423939"/>
                <a:gd name="connsiteX482" fmla="*/ 246710 w 427130"/>
                <a:gd name="connsiteY482" fmla="*/ 421548 h 423939"/>
                <a:gd name="connsiteX483" fmla="*/ 241445 w 427130"/>
                <a:gd name="connsiteY483" fmla="*/ 422254 h 423939"/>
                <a:gd name="connsiteX484" fmla="*/ 236149 w 427130"/>
                <a:gd name="connsiteY484" fmla="*/ 422854 h 423939"/>
                <a:gd name="connsiteX485" fmla="*/ 230926 w 427130"/>
                <a:gd name="connsiteY485" fmla="*/ 423317 h 423939"/>
                <a:gd name="connsiteX486" fmla="*/ 225673 w 427130"/>
                <a:gd name="connsiteY486" fmla="*/ 423674 h 423939"/>
                <a:gd name="connsiteX487" fmla="*/ 220493 w 427130"/>
                <a:gd name="connsiteY487" fmla="*/ 423894 h 423939"/>
                <a:gd name="connsiteX488" fmla="*/ 215319 w 427130"/>
                <a:gd name="connsiteY488" fmla="*/ 423939 h 423939"/>
                <a:gd name="connsiteX489" fmla="*/ 210113 w 427130"/>
                <a:gd name="connsiteY489" fmla="*/ 423878 h 423939"/>
                <a:gd name="connsiteX490" fmla="*/ 204913 w 427130"/>
                <a:gd name="connsiteY490" fmla="*/ 423643 h 423939"/>
                <a:gd name="connsiteX491" fmla="*/ 199750 w 427130"/>
                <a:gd name="connsiteY491" fmla="*/ 423339 h 423939"/>
                <a:gd name="connsiteX492" fmla="*/ 194592 w 427130"/>
                <a:gd name="connsiteY492" fmla="*/ 422860 h 423939"/>
                <a:gd name="connsiteX493" fmla="*/ 189509 w 427130"/>
                <a:gd name="connsiteY493" fmla="*/ 422244 h 423939"/>
                <a:gd name="connsiteX494" fmla="*/ 184356 w 427130"/>
                <a:gd name="connsiteY494" fmla="*/ 421591 h 423939"/>
                <a:gd name="connsiteX495" fmla="*/ 179284 w 427130"/>
                <a:gd name="connsiteY495" fmla="*/ 420626 h 423939"/>
                <a:gd name="connsiteX496" fmla="*/ 174106 w 427130"/>
                <a:gd name="connsiteY496" fmla="*/ 419693 h 423939"/>
                <a:gd name="connsiteX497" fmla="*/ 169076 w 427130"/>
                <a:gd name="connsiteY497" fmla="*/ 418485 h 423939"/>
                <a:gd name="connsiteX498" fmla="*/ 164046 w 427130"/>
                <a:gd name="connsiteY498" fmla="*/ 417277 h 423939"/>
                <a:gd name="connsiteX499" fmla="*/ 158953 w 427130"/>
                <a:gd name="connsiteY499" fmla="*/ 415857 h 423939"/>
                <a:gd name="connsiteX500" fmla="*/ 153897 w 427130"/>
                <a:gd name="connsiteY500" fmla="*/ 414368 h 423939"/>
                <a:gd name="connsiteX501" fmla="*/ 148952 w 427130"/>
                <a:gd name="connsiteY501" fmla="*/ 412673 h 423939"/>
                <a:gd name="connsiteX502" fmla="*/ 143976 w 427130"/>
                <a:gd name="connsiteY502" fmla="*/ 410873 h 423939"/>
                <a:gd name="connsiteX503" fmla="*/ 138931 w 427130"/>
                <a:gd name="connsiteY503" fmla="*/ 409035 h 423939"/>
                <a:gd name="connsiteX504" fmla="*/ 133966 w 427130"/>
                <a:gd name="connsiteY504" fmla="*/ 406886 h 423939"/>
                <a:gd name="connsiteX505" fmla="*/ 129001 w 427130"/>
                <a:gd name="connsiteY505" fmla="*/ 404736 h 423939"/>
                <a:gd name="connsiteX506" fmla="*/ 124041 w 427130"/>
                <a:gd name="connsiteY506" fmla="*/ 402412 h 423939"/>
                <a:gd name="connsiteX507" fmla="*/ 119118 w 427130"/>
                <a:gd name="connsiteY507" fmla="*/ 400019 h 423939"/>
                <a:gd name="connsiteX508" fmla="*/ 114169 w 427130"/>
                <a:gd name="connsiteY508" fmla="*/ 397346 h 423939"/>
                <a:gd name="connsiteX509" fmla="*/ 109289 w 427130"/>
                <a:gd name="connsiteY509" fmla="*/ 394710 h 423939"/>
                <a:gd name="connsiteX510" fmla="*/ 104521 w 427130"/>
                <a:gd name="connsiteY510" fmla="*/ 391867 h 423939"/>
                <a:gd name="connsiteX511" fmla="*/ 99926 w 427130"/>
                <a:gd name="connsiteY511" fmla="*/ 389031 h 423939"/>
                <a:gd name="connsiteX512" fmla="*/ 95338 w 427130"/>
                <a:gd name="connsiteY512" fmla="*/ 386020 h 423939"/>
                <a:gd name="connsiteX513" fmla="*/ 90887 w 427130"/>
                <a:gd name="connsiteY513" fmla="*/ 383083 h 423939"/>
                <a:gd name="connsiteX514" fmla="*/ 86584 w 427130"/>
                <a:gd name="connsiteY514" fmla="*/ 379871 h 423939"/>
                <a:gd name="connsiteX515" fmla="*/ 82350 w 427130"/>
                <a:gd name="connsiteY515" fmla="*/ 376696 h 423939"/>
                <a:gd name="connsiteX516" fmla="*/ 78153 w 427130"/>
                <a:gd name="connsiteY516" fmla="*/ 373453 h 423939"/>
                <a:gd name="connsiteX517" fmla="*/ 74136 w 427130"/>
                <a:gd name="connsiteY517" fmla="*/ 370041 h 423939"/>
                <a:gd name="connsiteX518" fmla="*/ 70156 w 427130"/>
                <a:gd name="connsiteY518" fmla="*/ 366560 h 423939"/>
                <a:gd name="connsiteX519" fmla="*/ 66388 w 427130"/>
                <a:gd name="connsiteY519" fmla="*/ 363015 h 423939"/>
                <a:gd name="connsiteX520" fmla="*/ 62658 w 427130"/>
                <a:gd name="connsiteY520" fmla="*/ 359403 h 423939"/>
                <a:gd name="connsiteX521" fmla="*/ 59070 w 427130"/>
                <a:gd name="connsiteY521" fmla="*/ 355689 h 423939"/>
                <a:gd name="connsiteX522" fmla="*/ 55519 w 427130"/>
                <a:gd name="connsiteY522" fmla="*/ 351908 h 423939"/>
                <a:gd name="connsiteX523" fmla="*/ 52111 w 427130"/>
                <a:gd name="connsiteY523" fmla="*/ 348025 h 423939"/>
                <a:gd name="connsiteX524" fmla="*/ 48809 w 427130"/>
                <a:gd name="connsiteY524" fmla="*/ 344112 h 423939"/>
                <a:gd name="connsiteX525" fmla="*/ 45581 w 427130"/>
                <a:gd name="connsiteY525" fmla="*/ 340061 h 423939"/>
                <a:gd name="connsiteX526" fmla="*/ 42496 w 427130"/>
                <a:gd name="connsiteY526" fmla="*/ 335909 h 423939"/>
                <a:gd name="connsiteX527" fmla="*/ 39448 w 427130"/>
                <a:gd name="connsiteY527" fmla="*/ 331689 h 423939"/>
                <a:gd name="connsiteX528" fmla="*/ 36544 w 427130"/>
                <a:gd name="connsiteY528" fmla="*/ 327369 h 423939"/>
                <a:gd name="connsiteX529" fmla="*/ 33745 w 427130"/>
                <a:gd name="connsiteY529" fmla="*/ 323017 h 423939"/>
                <a:gd name="connsiteX530" fmla="*/ 31089 w 427130"/>
                <a:gd name="connsiteY530" fmla="*/ 318564 h 423939"/>
                <a:gd name="connsiteX531" fmla="*/ 28438 w 427130"/>
                <a:gd name="connsiteY531" fmla="*/ 313938 h 423939"/>
                <a:gd name="connsiteX532" fmla="*/ 26031 w 427130"/>
                <a:gd name="connsiteY532" fmla="*/ 309354 h 423939"/>
                <a:gd name="connsiteX533" fmla="*/ 23629 w 427130"/>
                <a:gd name="connsiteY533" fmla="*/ 304595 h 423939"/>
                <a:gd name="connsiteX534" fmla="*/ 21334 w 427130"/>
                <a:gd name="connsiteY534" fmla="*/ 299805 h 423939"/>
                <a:gd name="connsiteX535" fmla="*/ 19112 w 427130"/>
                <a:gd name="connsiteY535" fmla="*/ 294877 h 423939"/>
                <a:gd name="connsiteX536" fmla="*/ 17033 w 427130"/>
                <a:gd name="connsiteY536" fmla="*/ 289849 h 423939"/>
                <a:gd name="connsiteX537" fmla="*/ 15129 w 427130"/>
                <a:gd name="connsiteY537" fmla="*/ 284827 h 423939"/>
                <a:gd name="connsiteX538" fmla="*/ 13194 w 427130"/>
                <a:gd name="connsiteY538" fmla="*/ 279699 h 423939"/>
                <a:gd name="connsiteX539" fmla="*/ 11438 w 427130"/>
                <a:gd name="connsiteY539" fmla="*/ 274402 h 423939"/>
                <a:gd name="connsiteX540" fmla="*/ 9820 w 427130"/>
                <a:gd name="connsiteY540" fmla="*/ 269179 h 423939"/>
                <a:gd name="connsiteX541" fmla="*/ 8244 w 427130"/>
                <a:gd name="connsiteY541" fmla="*/ 263712 h 423939"/>
                <a:gd name="connsiteX542" fmla="*/ 6769 w 427130"/>
                <a:gd name="connsiteY542" fmla="*/ 258389 h 423939"/>
                <a:gd name="connsiteX543" fmla="*/ 5574 w 427130"/>
                <a:gd name="connsiteY543" fmla="*/ 253040 h 423939"/>
                <a:gd name="connsiteX544" fmla="*/ 4411 w 427130"/>
                <a:gd name="connsiteY544" fmla="*/ 247797 h 423939"/>
                <a:gd name="connsiteX545" fmla="*/ 3460 w 427130"/>
                <a:gd name="connsiteY545" fmla="*/ 242490 h 423939"/>
                <a:gd name="connsiteX546" fmla="*/ 2508 w 427130"/>
                <a:gd name="connsiteY546" fmla="*/ 237184 h 423939"/>
                <a:gd name="connsiteX547" fmla="*/ 1731 w 427130"/>
                <a:gd name="connsiteY547" fmla="*/ 231883 h 423939"/>
                <a:gd name="connsiteX548" fmla="*/ 1161 w 427130"/>
                <a:gd name="connsiteY548" fmla="*/ 226693 h 423939"/>
                <a:gd name="connsiteX549" fmla="*/ 696 w 427130"/>
                <a:gd name="connsiteY549" fmla="*/ 221472 h 423939"/>
                <a:gd name="connsiteX550" fmla="*/ 406 w 427130"/>
                <a:gd name="connsiteY550" fmla="*/ 216256 h 423939"/>
                <a:gd name="connsiteX551" fmla="*/ 115 w 427130"/>
                <a:gd name="connsiteY551" fmla="*/ 211041 h 423939"/>
                <a:gd name="connsiteX552" fmla="*/ 0 w 427130"/>
                <a:gd name="connsiteY552" fmla="*/ 205830 h 423939"/>
                <a:gd name="connsiteX553" fmla="*/ 164 w 427130"/>
                <a:gd name="connsiteY553" fmla="*/ 200594 h 423939"/>
                <a:gd name="connsiteX554" fmla="*/ 292 w 427130"/>
                <a:gd name="connsiteY554" fmla="*/ 195427 h 423939"/>
                <a:gd name="connsiteX555" fmla="*/ 557 w 427130"/>
                <a:gd name="connsiteY555" fmla="*/ 190334 h 423939"/>
                <a:gd name="connsiteX556" fmla="*/ 1034 w 427130"/>
                <a:gd name="connsiteY556" fmla="*/ 185178 h 423939"/>
                <a:gd name="connsiteX557" fmla="*/ 1685 w 427130"/>
                <a:gd name="connsiteY557" fmla="*/ 180027 h 423939"/>
                <a:gd name="connsiteX558" fmla="*/ 2368 w 427130"/>
                <a:gd name="connsiteY558" fmla="*/ 174982 h 423939"/>
                <a:gd name="connsiteX559" fmla="*/ 3263 w 427130"/>
                <a:gd name="connsiteY559" fmla="*/ 169874 h 423939"/>
                <a:gd name="connsiteX560" fmla="*/ 4195 w 427130"/>
                <a:gd name="connsiteY560" fmla="*/ 164697 h 423939"/>
                <a:gd name="connsiteX561" fmla="*/ 5333 w 427130"/>
                <a:gd name="connsiteY561" fmla="*/ 159632 h 423939"/>
                <a:gd name="connsiteX562" fmla="*/ 6608 w 427130"/>
                <a:gd name="connsiteY562" fmla="*/ 154641 h 423939"/>
                <a:gd name="connsiteX563" fmla="*/ 7990 w 427130"/>
                <a:gd name="connsiteY563" fmla="*/ 149618 h 423939"/>
                <a:gd name="connsiteX564" fmla="*/ 9477 w 427130"/>
                <a:gd name="connsiteY564" fmla="*/ 144564 h 423939"/>
                <a:gd name="connsiteX565" fmla="*/ 11101 w 427130"/>
                <a:gd name="connsiteY565" fmla="*/ 139584 h 423939"/>
                <a:gd name="connsiteX566" fmla="*/ 12938 w 427130"/>
                <a:gd name="connsiteY566" fmla="*/ 134540 h 423939"/>
                <a:gd name="connsiteX567" fmla="*/ 14874 w 427130"/>
                <a:gd name="connsiteY567" fmla="*/ 129640 h 423939"/>
                <a:gd name="connsiteX568" fmla="*/ 16917 w 427130"/>
                <a:gd name="connsiteY568" fmla="*/ 124708 h 423939"/>
                <a:gd name="connsiteX569" fmla="*/ 19102 w 427130"/>
                <a:gd name="connsiteY569" fmla="*/ 119676 h 423939"/>
                <a:gd name="connsiteX570" fmla="*/ 21357 w 427130"/>
                <a:gd name="connsiteY570" fmla="*/ 114681 h 423939"/>
                <a:gd name="connsiteX571" fmla="*/ 23780 w 427130"/>
                <a:gd name="connsiteY571" fmla="*/ 109867 h 423939"/>
                <a:gd name="connsiteX572" fmla="*/ 26383 w 427130"/>
                <a:gd name="connsiteY572" fmla="*/ 104883 h 423939"/>
                <a:gd name="connsiteX573" fmla="*/ 28901 w 427130"/>
                <a:gd name="connsiteY573" fmla="*/ 100385 h 423939"/>
                <a:gd name="connsiteX574" fmla="*/ 31562 w 427130"/>
                <a:gd name="connsiteY574" fmla="*/ 95788 h 423939"/>
                <a:gd name="connsiteX575" fmla="*/ 34393 w 427130"/>
                <a:gd name="connsiteY575" fmla="*/ 91370 h 423939"/>
                <a:gd name="connsiteX576" fmla="*/ 37254 w 427130"/>
                <a:gd name="connsiteY576" fmla="*/ 87059 h 423939"/>
                <a:gd name="connsiteX577" fmla="*/ 40259 w 427130"/>
                <a:gd name="connsiteY577" fmla="*/ 82647 h 423939"/>
                <a:gd name="connsiteX578" fmla="*/ 43327 w 427130"/>
                <a:gd name="connsiteY578" fmla="*/ 78446 h 423939"/>
                <a:gd name="connsiteX579" fmla="*/ 46533 w 427130"/>
                <a:gd name="connsiteY579" fmla="*/ 74320 h 423939"/>
                <a:gd name="connsiteX580" fmla="*/ 49876 w 427130"/>
                <a:gd name="connsiteY580" fmla="*/ 70268 h 423939"/>
                <a:gd name="connsiteX581" fmla="*/ 53219 w 427130"/>
                <a:gd name="connsiteY581" fmla="*/ 66216 h 423939"/>
                <a:gd name="connsiteX582" fmla="*/ 56805 w 427130"/>
                <a:gd name="connsiteY582" fmla="*/ 62207 h 423939"/>
                <a:gd name="connsiteX583" fmla="*/ 60423 w 427130"/>
                <a:gd name="connsiteY583" fmla="*/ 58304 h 423939"/>
                <a:gd name="connsiteX584" fmla="*/ 64247 w 427130"/>
                <a:gd name="connsiteY584" fmla="*/ 54512 h 423939"/>
                <a:gd name="connsiteX585" fmla="*/ 68034 w 427130"/>
                <a:gd name="connsiteY585" fmla="*/ 50789 h 423939"/>
                <a:gd name="connsiteX586" fmla="*/ 71995 w 427130"/>
                <a:gd name="connsiteY586" fmla="*/ 47071 h 423939"/>
                <a:gd name="connsiteX587" fmla="*/ 76057 w 427130"/>
                <a:gd name="connsiteY587" fmla="*/ 43497 h 423939"/>
                <a:gd name="connsiteX588" fmla="*/ 80331 w 427130"/>
                <a:gd name="connsiteY588" fmla="*/ 39859 h 423939"/>
                <a:gd name="connsiteX589" fmla="*/ 84811 w 427130"/>
                <a:gd name="connsiteY589" fmla="*/ 36332 h 423939"/>
                <a:gd name="connsiteX590" fmla="*/ 89359 w 427130"/>
                <a:gd name="connsiteY590" fmla="*/ 32843 h 423939"/>
                <a:gd name="connsiteX591" fmla="*/ 93796 w 427130"/>
                <a:gd name="connsiteY591" fmla="*/ 29560 h 423939"/>
                <a:gd name="connsiteX592" fmla="*/ 98371 w 427130"/>
                <a:gd name="connsiteY592" fmla="*/ 26351 h 423939"/>
                <a:gd name="connsiteX593" fmla="*/ 102940 w 427130"/>
                <a:gd name="connsiteY593" fmla="*/ 23316 h 423939"/>
                <a:gd name="connsiteX594" fmla="*/ 107604 w 427130"/>
                <a:gd name="connsiteY594" fmla="*/ 20599 h 423939"/>
                <a:gd name="connsiteX595" fmla="*/ 112200 w 427130"/>
                <a:gd name="connsiteY595" fmla="*/ 17845 h 423939"/>
                <a:gd name="connsiteX596" fmla="*/ 116890 w 427130"/>
                <a:gd name="connsiteY596" fmla="*/ 15409 h 423939"/>
                <a:gd name="connsiteX597" fmla="*/ 121580 w 427130"/>
                <a:gd name="connsiteY597" fmla="*/ 12972 h 423939"/>
                <a:gd name="connsiteX598" fmla="*/ 126227 w 427130"/>
                <a:gd name="connsiteY598" fmla="*/ 10779 h 423939"/>
                <a:gd name="connsiteX599" fmla="*/ 131044 w 427130"/>
                <a:gd name="connsiteY599" fmla="*/ 8765 h 423939"/>
                <a:gd name="connsiteX600" fmla="*/ 135824 w 427130"/>
                <a:gd name="connsiteY600" fmla="*/ 6821 h 423939"/>
                <a:gd name="connsiteX601" fmla="*/ 140561 w 427130"/>
                <a:gd name="connsiteY601" fmla="*/ 5120 h 423939"/>
                <a:gd name="connsiteX602" fmla="*/ 145361 w 427130"/>
                <a:gd name="connsiteY602" fmla="*/ 3630 h 423939"/>
                <a:gd name="connsiteX603" fmla="*/ 150161 w 427130"/>
                <a:gd name="connsiteY603" fmla="*/ 2140 h 423939"/>
                <a:gd name="connsiteX604" fmla="*/ 154987 w 427130"/>
                <a:gd name="connsiteY604" fmla="*/ 931 h 423939"/>
                <a:gd name="connsiteX605" fmla="*/ 157485 w 427130"/>
                <a:gd name="connsiteY605" fmla="*/ 417 h 423939"/>
                <a:gd name="connsiteX606" fmla="*/ 159765 w 427130"/>
                <a:gd name="connsiteY606" fmla="*/ 140 h 42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</a:cxnLst>
              <a:rect l="l" t="t" r="r" b="b"/>
              <a:pathLst>
                <a:path w="427130" h="423939">
                  <a:moveTo>
                    <a:pt x="161972" y="0"/>
                  </a:moveTo>
                  <a:lnTo>
                    <a:pt x="164098" y="173"/>
                  </a:lnTo>
                  <a:lnTo>
                    <a:pt x="166082" y="445"/>
                  </a:lnTo>
                  <a:lnTo>
                    <a:pt x="168060" y="893"/>
                  </a:lnTo>
                  <a:lnTo>
                    <a:pt x="169927" y="1546"/>
                  </a:lnTo>
                  <a:lnTo>
                    <a:pt x="171751" y="2443"/>
                  </a:lnTo>
                  <a:lnTo>
                    <a:pt x="173570" y="3514"/>
                  </a:lnTo>
                  <a:lnTo>
                    <a:pt x="175208" y="4754"/>
                  </a:lnTo>
                  <a:lnTo>
                    <a:pt x="176059" y="5480"/>
                  </a:lnTo>
                  <a:lnTo>
                    <a:pt x="176735" y="6200"/>
                  </a:lnTo>
                  <a:lnTo>
                    <a:pt x="177481" y="6958"/>
                  </a:lnTo>
                  <a:lnTo>
                    <a:pt x="178189" y="7784"/>
                  </a:lnTo>
                  <a:lnTo>
                    <a:pt x="179430" y="9431"/>
                  </a:lnTo>
                  <a:lnTo>
                    <a:pt x="180523" y="11352"/>
                  </a:lnTo>
                  <a:lnTo>
                    <a:pt x="181404" y="13337"/>
                  </a:lnTo>
                  <a:lnTo>
                    <a:pt x="182206" y="15634"/>
                  </a:lnTo>
                  <a:lnTo>
                    <a:pt x="182870" y="17856"/>
                  </a:lnTo>
                  <a:lnTo>
                    <a:pt x="183222" y="19999"/>
                  </a:lnTo>
                  <a:lnTo>
                    <a:pt x="183289" y="21189"/>
                  </a:lnTo>
                  <a:lnTo>
                    <a:pt x="183362" y="22205"/>
                  </a:lnTo>
                  <a:lnTo>
                    <a:pt x="183361" y="23358"/>
                  </a:lnTo>
                  <a:lnTo>
                    <a:pt x="183296" y="24299"/>
                  </a:lnTo>
                  <a:lnTo>
                    <a:pt x="183226" y="25415"/>
                  </a:lnTo>
                  <a:lnTo>
                    <a:pt x="182950" y="26420"/>
                  </a:lnTo>
                  <a:lnTo>
                    <a:pt x="182811" y="27499"/>
                  </a:lnTo>
                  <a:lnTo>
                    <a:pt x="182466" y="28466"/>
                  </a:lnTo>
                  <a:lnTo>
                    <a:pt x="182258" y="29508"/>
                  </a:lnTo>
                  <a:lnTo>
                    <a:pt x="181807" y="30507"/>
                  </a:lnTo>
                  <a:lnTo>
                    <a:pt x="181319" y="31574"/>
                  </a:lnTo>
                  <a:lnTo>
                    <a:pt x="180837" y="32467"/>
                  </a:lnTo>
                  <a:lnTo>
                    <a:pt x="180392" y="33292"/>
                  </a:lnTo>
                  <a:lnTo>
                    <a:pt x="179915" y="34010"/>
                  </a:lnTo>
                  <a:lnTo>
                    <a:pt x="178717" y="35405"/>
                  </a:lnTo>
                  <a:lnTo>
                    <a:pt x="177383" y="36725"/>
                  </a:lnTo>
                  <a:lnTo>
                    <a:pt x="175805" y="38003"/>
                  </a:lnTo>
                  <a:lnTo>
                    <a:pt x="174089" y="39206"/>
                  </a:lnTo>
                  <a:lnTo>
                    <a:pt x="172130" y="40367"/>
                  </a:lnTo>
                  <a:lnTo>
                    <a:pt x="169897" y="41379"/>
                  </a:lnTo>
                  <a:lnTo>
                    <a:pt x="167525" y="42317"/>
                  </a:lnTo>
                  <a:lnTo>
                    <a:pt x="161052" y="44767"/>
                  </a:lnTo>
                  <a:lnTo>
                    <a:pt x="155289" y="46890"/>
                  </a:lnTo>
                  <a:lnTo>
                    <a:pt x="150446" y="48623"/>
                  </a:lnTo>
                  <a:lnTo>
                    <a:pt x="146424" y="49823"/>
                  </a:lnTo>
                  <a:lnTo>
                    <a:pt x="143020" y="51357"/>
                  </a:lnTo>
                  <a:lnTo>
                    <a:pt x="139648" y="52996"/>
                  </a:lnTo>
                  <a:lnTo>
                    <a:pt x="136414" y="54711"/>
                  </a:lnTo>
                  <a:lnTo>
                    <a:pt x="133111" y="56388"/>
                  </a:lnTo>
                  <a:lnTo>
                    <a:pt x="129982" y="58070"/>
                  </a:lnTo>
                  <a:lnTo>
                    <a:pt x="126816" y="59821"/>
                  </a:lnTo>
                  <a:lnTo>
                    <a:pt x="123751" y="61716"/>
                  </a:lnTo>
                  <a:lnTo>
                    <a:pt x="120754" y="63647"/>
                  </a:lnTo>
                  <a:lnTo>
                    <a:pt x="117758" y="65578"/>
                  </a:lnTo>
                  <a:lnTo>
                    <a:pt x="114793" y="67616"/>
                  </a:lnTo>
                  <a:lnTo>
                    <a:pt x="112002" y="69658"/>
                  </a:lnTo>
                  <a:lnTo>
                    <a:pt x="109243" y="71807"/>
                  </a:lnTo>
                  <a:lnTo>
                    <a:pt x="106416" y="73918"/>
                  </a:lnTo>
                  <a:lnTo>
                    <a:pt x="103689" y="76173"/>
                  </a:lnTo>
                  <a:lnTo>
                    <a:pt x="101030" y="78464"/>
                  </a:lnTo>
                  <a:lnTo>
                    <a:pt x="98441" y="80793"/>
                  </a:lnTo>
                  <a:lnTo>
                    <a:pt x="95920" y="83159"/>
                  </a:lnTo>
                  <a:lnTo>
                    <a:pt x="93430" y="85630"/>
                  </a:lnTo>
                  <a:lnTo>
                    <a:pt x="90972" y="88208"/>
                  </a:lnTo>
                  <a:lnTo>
                    <a:pt x="88589" y="90648"/>
                  </a:lnTo>
                  <a:lnTo>
                    <a:pt x="86163" y="93331"/>
                  </a:lnTo>
                  <a:lnTo>
                    <a:pt x="83948" y="95951"/>
                  </a:lnTo>
                  <a:lnTo>
                    <a:pt x="81628" y="98603"/>
                  </a:lnTo>
                  <a:lnTo>
                    <a:pt x="79583" y="101403"/>
                  </a:lnTo>
                  <a:lnTo>
                    <a:pt x="77432" y="104235"/>
                  </a:lnTo>
                  <a:lnTo>
                    <a:pt x="75280" y="107067"/>
                  </a:lnTo>
                  <a:lnTo>
                    <a:pt x="73230" y="110041"/>
                  </a:lnTo>
                  <a:lnTo>
                    <a:pt x="71322" y="112916"/>
                  </a:lnTo>
                  <a:lnTo>
                    <a:pt x="69408" y="115965"/>
                  </a:lnTo>
                  <a:lnTo>
                    <a:pt x="67527" y="119120"/>
                  </a:lnTo>
                  <a:lnTo>
                    <a:pt x="65719" y="122137"/>
                  </a:lnTo>
                  <a:lnTo>
                    <a:pt x="63975" y="125366"/>
                  </a:lnTo>
                  <a:lnTo>
                    <a:pt x="61859" y="129282"/>
                  </a:lnTo>
                  <a:lnTo>
                    <a:pt x="59919" y="133204"/>
                  </a:lnTo>
                  <a:lnTo>
                    <a:pt x="58115" y="137200"/>
                  </a:lnTo>
                  <a:lnTo>
                    <a:pt x="56312" y="141196"/>
                  </a:lnTo>
                  <a:lnTo>
                    <a:pt x="54683" y="145198"/>
                  </a:lnTo>
                  <a:lnTo>
                    <a:pt x="53197" y="149099"/>
                  </a:lnTo>
                  <a:lnTo>
                    <a:pt x="51706" y="153175"/>
                  </a:lnTo>
                  <a:lnTo>
                    <a:pt x="50426" y="157187"/>
                  </a:lnTo>
                  <a:lnTo>
                    <a:pt x="49184" y="161131"/>
                  </a:lnTo>
                  <a:lnTo>
                    <a:pt x="48110" y="165255"/>
                  </a:lnTo>
                  <a:lnTo>
                    <a:pt x="47042" y="169205"/>
                  </a:lnTo>
                  <a:lnTo>
                    <a:pt x="46181" y="173265"/>
                  </a:lnTo>
                  <a:lnTo>
                    <a:pt x="45351" y="177432"/>
                  </a:lnTo>
                  <a:lnTo>
                    <a:pt x="44663" y="181498"/>
                  </a:lnTo>
                  <a:lnTo>
                    <a:pt x="44151" y="185570"/>
                  </a:lnTo>
                  <a:lnTo>
                    <a:pt x="43707" y="189679"/>
                  </a:lnTo>
                  <a:lnTo>
                    <a:pt x="43332" y="193826"/>
                  </a:lnTo>
                  <a:lnTo>
                    <a:pt x="42994" y="197903"/>
                  </a:lnTo>
                  <a:lnTo>
                    <a:pt x="42899" y="202023"/>
                  </a:lnTo>
                  <a:lnTo>
                    <a:pt x="42836" y="206249"/>
                  </a:lnTo>
                  <a:lnTo>
                    <a:pt x="42985" y="210412"/>
                  </a:lnTo>
                  <a:lnTo>
                    <a:pt x="43133" y="214575"/>
                  </a:lnTo>
                  <a:lnTo>
                    <a:pt x="43457" y="218743"/>
                  </a:lnTo>
                  <a:lnTo>
                    <a:pt x="43743" y="222981"/>
                  </a:lnTo>
                  <a:lnTo>
                    <a:pt x="44240" y="227154"/>
                  </a:lnTo>
                  <a:lnTo>
                    <a:pt x="44913" y="231334"/>
                  </a:lnTo>
                  <a:lnTo>
                    <a:pt x="45548" y="235582"/>
                  </a:lnTo>
                  <a:lnTo>
                    <a:pt x="46427" y="239873"/>
                  </a:lnTo>
                  <a:lnTo>
                    <a:pt x="47342" y="244095"/>
                  </a:lnTo>
                  <a:lnTo>
                    <a:pt x="48395" y="248392"/>
                  </a:lnTo>
                  <a:lnTo>
                    <a:pt x="49517" y="252725"/>
                  </a:lnTo>
                  <a:lnTo>
                    <a:pt x="50782" y="256959"/>
                  </a:lnTo>
                  <a:lnTo>
                    <a:pt x="52116" y="261229"/>
                  </a:lnTo>
                  <a:lnTo>
                    <a:pt x="53486" y="265431"/>
                  </a:lnTo>
                  <a:lnTo>
                    <a:pt x="55000" y="269532"/>
                  </a:lnTo>
                  <a:lnTo>
                    <a:pt x="56514" y="273634"/>
                  </a:lnTo>
                  <a:lnTo>
                    <a:pt x="58276" y="277603"/>
                  </a:lnTo>
                  <a:lnTo>
                    <a:pt x="60007" y="281467"/>
                  </a:lnTo>
                  <a:lnTo>
                    <a:pt x="61875" y="285405"/>
                  </a:lnTo>
                  <a:lnTo>
                    <a:pt x="63749" y="289168"/>
                  </a:lnTo>
                  <a:lnTo>
                    <a:pt x="65729" y="292900"/>
                  </a:lnTo>
                  <a:lnTo>
                    <a:pt x="67782" y="296495"/>
                  </a:lnTo>
                  <a:lnTo>
                    <a:pt x="69974" y="300164"/>
                  </a:lnTo>
                  <a:lnTo>
                    <a:pt x="72239" y="303695"/>
                  </a:lnTo>
                  <a:lnTo>
                    <a:pt x="74579" y="307089"/>
                  </a:lnTo>
                  <a:lnTo>
                    <a:pt x="76988" y="310520"/>
                  </a:lnTo>
                  <a:lnTo>
                    <a:pt x="79439" y="313708"/>
                  </a:lnTo>
                  <a:lnTo>
                    <a:pt x="82059" y="317076"/>
                  </a:lnTo>
                  <a:lnTo>
                    <a:pt x="84685" y="320269"/>
                  </a:lnTo>
                  <a:lnTo>
                    <a:pt x="87453" y="323362"/>
                  </a:lnTo>
                  <a:lnTo>
                    <a:pt x="90259" y="326386"/>
                  </a:lnTo>
                  <a:lnTo>
                    <a:pt x="93102" y="329342"/>
                  </a:lnTo>
                  <a:lnTo>
                    <a:pt x="96156" y="332235"/>
                  </a:lnTo>
                  <a:lnTo>
                    <a:pt x="99248" y="335058"/>
                  </a:lnTo>
                  <a:lnTo>
                    <a:pt x="102408" y="337919"/>
                  </a:lnTo>
                  <a:lnTo>
                    <a:pt x="105611" y="340537"/>
                  </a:lnTo>
                  <a:lnTo>
                    <a:pt x="108989" y="343160"/>
                  </a:lnTo>
                  <a:lnTo>
                    <a:pt x="112298" y="345746"/>
                  </a:lnTo>
                  <a:lnTo>
                    <a:pt x="115818" y="348269"/>
                  </a:lnTo>
                  <a:lnTo>
                    <a:pt x="119376" y="350724"/>
                  </a:lnTo>
                  <a:lnTo>
                    <a:pt x="123040" y="353146"/>
                  </a:lnTo>
                  <a:lnTo>
                    <a:pt x="126814" y="355363"/>
                  </a:lnTo>
                  <a:lnTo>
                    <a:pt x="130589" y="357579"/>
                  </a:lnTo>
                  <a:lnTo>
                    <a:pt x="134539" y="359802"/>
                  </a:lnTo>
                  <a:lnTo>
                    <a:pt x="138493" y="361849"/>
                  </a:lnTo>
                  <a:lnTo>
                    <a:pt x="142417" y="363791"/>
                  </a:lnTo>
                  <a:lnTo>
                    <a:pt x="146340" y="365733"/>
                  </a:lnTo>
                  <a:lnTo>
                    <a:pt x="150375" y="367468"/>
                  </a:lnTo>
                  <a:lnTo>
                    <a:pt x="154378" y="369098"/>
                  </a:lnTo>
                  <a:lnTo>
                    <a:pt x="158349" y="370622"/>
                  </a:lnTo>
                  <a:lnTo>
                    <a:pt x="162395" y="372009"/>
                  </a:lnTo>
                  <a:lnTo>
                    <a:pt x="166440" y="373395"/>
                  </a:lnTo>
                  <a:lnTo>
                    <a:pt x="170386" y="374639"/>
                  </a:lnTo>
                  <a:lnTo>
                    <a:pt x="174511" y="375714"/>
                  </a:lnTo>
                  <a:lnTo>
                    <a:pt x="178567" y="376751"/>
                  </a:lnTo>
                  <a:lnTo>
                    <a:pt x="182661" y="377720"/>
                  </a:lnTo>
                  <a:lnTo>
                    <a:pt x="186692" y="378477"/>
                  </a:lnTo>
                  <a:lnTo>
                    <a:pt x="190759" y="379165"/>
                  </a:lnTo>
                  <a:lnTo>
                    <a:pt x="194864" y="379785"/>
                  </a:lnTo>
                  <a:lnTo>
                    <a:pt x="199011" y="380162"/>
                  </a:lnTo>
                  <a:lnTo>
                    <a:pt x="203158" y="380538"/>
                  </a:lnTo>
                  <a:lnTo>
                    <a:pt x="207237" y="380878"/>
                  </a:lnTo>
                  <a:lnTo>
                    <a:pt x="211427" y="381011"/>
                  </a:lnTo>
                  <a:lnTo>
                    <a:pt x="215654" y="381075"/>
                  </a:lnTo>
                  <a:lnTo>
                    <a:pt x="219743" y="381066"/>
                  </a:lnTo>
                  <a:lnTo>
                    <a:pt x="224013" y="380887"/>
                  </a:lnTo>
                  <a:lnTo>
                    <a:pt x="228145" y="380634"/>
                  </a:lnTo>
                  <a:lnTo>
                    <a:pt x="232352" y="380244"/>
                  </a:lnTo>
                  <a:lnTo>
                    <a:pt x="236632" y="379716"/>
                  </a:lnTo>
                  <a:lnTo>
                    <a:pt x="240844" y="379151"/>
                  </a:lnTo>
                  <a:lnTo>
                    <a:pt x="245024" y="378480"/>
                  </a:lnTo>
                  <a:lnTo>
                    <a:pt x="249347" y="377709"/>
                  </a:lnTo>
                  <a:lnTo>
                    <a:pt x="253607" y="376726"/>
                  </a:lnTo>
                  <a:lnTo>
                    <a:pt x="257830" y="375812"/>
                  </a:lnTo>
                  <a:lnTo>
                    <a:pt x="262096" y="374655"/>
                  </a:lnTo>
                  <a:lnTo>
                    <a:pt x="266398" y="373429"/>
                  </a:lnTo>
                  <a:lnTo>
                    <a:pt x="270669" y="372098"/>
                  </a:lnTo>
                  <a:lnTo>
                    <a:pt x="274871" y="370729"/>
                  </a:lnTo>
                  <a:lnTo>
                    <a:pt x="279079" y="369185"/>
                  </a:lnTo>
                  <a:lnTo>
                    <a:pt x="283112" y="367636"/>
                  </a:lnTo>
                  <a:lnTo>
                    <a:pt x="287114" y="365982"/>
                  </a:lnTo>
                  <a:lnTo>
                    <a:pt x="291084" y="364221"/>
                  </a:lnTo>
                  <a:lnTo>
                    <a:pt x="294948" y="362492"/>
                  </a:lnTo>
                  <a:lnTo>
                    <a:pt x="298748" y="360551"/>
                  </a:lnTo>
                  <a:lnTo>
                    <a:pt x="302375" y="358605"/>
                  </a:lnTo>
                  <a:lnTo>
                    <a:pt x="306075" y="356521"/>
                  </a:lnTo>
                  <a:lnTo>
                    <a:pt x="309675" y="354295"/>
                  </a:lnTo>
                  <a:lnTo>
                    <a:pt x="313132" y="352168"/>
                  </a:lnTo>
                  <a:lnTo>
                    <a:pt x="316632" y="349799"/>
                  </a:lnTo>
                  <a:lnTo>
                    <a:pt x="320026" y="347461"/>
                  </a:lnTo>
                  <a:lnTo>
                    <a:pt x="323319" y="344980"/>
                  </a:lnTo>
                  <a:lnTo>
                    <a:pt x="326581" y="342393"/>
                  </a:lnTo>
                  <a:lnTo>
                    <a:pt x="329774" y="339769"/>
                  </a:lnTo>
                  <a:lnTo>
                    <a:pt x="332830" y="337071"/>
                  </a:lnTo>
                  <a:lnTo>
                    <a:pt x="335923" y="334304"/>
                  </a:lnTo>
                  <a:lnTo>
                    <a:pt x="338953" y="331325"/>
                  </a:lnTo>
                  <a:lnTo>
                    <a:pt x="341808" y="328341"/>
                  </a:lnTo>
                  <a:lnTo>
                    <a:pt x="344594" y="325320"/>
                  </a:lnTo>
                  <a:lnTo>
                    <a:pt x="347454" y="322161"/>
                  </a:lnTo>
                  <a:lnTo>
                    <a:pt x="350072" y="318960"/>
                  </a:lnTo>
                  <a:lnTo>
                    <a:pt x="352763" y="315621"/>
                  </a:lnTo>
                  <a:lnTo>
                    <a:pt x="355317" y="312208"/>
                  </a:lnTo>
                  <a:lnTo>
                    <a:pt x="357765" y="308827"/>
                  </a:lnTo>
                  <a:lnTo>
                    <a:pt x="360219" y="305271"/>
                  </a:lnTo>
                  <a:lnTo>
                    <a:pt x="362572" y="301572"/>
                  </a:lnTo>
                  <a:lnTo>
                    <a:pt x="364925" y="297873"/>
                  </a:lnTo>
                  <a:lnTo>
                    <a:pt x="367141" y="294100"/>
                  </a:lnTo>
                  <a:lnTo>
                    <a:pt x="369256" y="290183"/>
                  </a:lnTo>
                  <a:lnTo>
                    <a:pt x="370778" y="287366"/>
                  </a:lnTo>
                  <a:lnTo>
                    <a:pt x="372194" y="284581"/>
                  </a:lnTo>
                  <a:lnTo>
                    <a:pt x="373435" y="281790"/>
                  </a:lnTo>
                  <a:lnTo>
                    <a:pt x="374713" y="278931"/>
                  </a:lnTo>
                  <a:lnTo>
                    <a:pt x="375817" y="276066"/>
                  </a:lnTo>
                  <a:lnTo>
                    <a:pt x="376952" y="273306"/>
                  </a:lnTo>
                  <a:lnTo>
                    <a:pt x="377950" y="270473"/>
                  </a:lnTo>
                  <a:lnTo>
                    <a:pt x="378879" y="267602"/>
                  </a:lnTo>
                  <a:lnTo>
                    <a:pt x="379702" y="264763"/>
                  </a:lnTo>
                  <a:lnTo>
                    <a:pt x="380526" y="261924"/>
                  </a:lnTo>
                  <a:lnTo>
                    <a:pt x="381211" y="259011"/>
                  </a:lnTo>
                  <a:lnTo>
                    <a:pt x="381860" y="256166"/>
                  </a:lnTo>
                  <a:lnTo>
                    <a:pt x="382546" y="253253"/>
                  </a:lnTo>
                  <a:lnTo>
                    <a:pt x="382951" y="250365"/>
                  </a:lnTo>
                  <a:lnTo>
                    <a:pt x="383357" y="247478"/>
                  </a:lnTo>
                  <a:lnTo>
                    <a:pt x="383693" y="244554"/>
                  </a:lnTo>
                  <a:lnTo>
                    <a:pt x="383924" y="241661"/>
                  </a:lnTo>
                  <a:lnTo>
                    <a:pt x="384155" y="238768"/>
                  </a:lnTo>
                  <a:lnTo>
                    <a:pt x="384249" y="235801"/>
                  </a:lnTo>
                  <a:lnTo>
                    <a:pt x="384305" y="232902"/>
                  </a:lnTo>
                  <a:lnTo>
                    <a:pt x="384192" y="229824"/>
                  </a:lnTo>
                  <a:lnTo>
                    <a:pt x="384105" y="227026"/>
                  </a:lnTo>
                  <a:lnTo>
                    <a:pt x="383924" y="223910"/>
                  </a:lnTo>
                  <a:lnTo>
                    <a:pt x="383668" y="220932"/>
                  </a:lnTo>
                  <a:lnTo>
                    <a:pt x="383269" y="218054"/>
                  </a:lnTo>
                  <a:lnTo>
                    <a:pt x="382839" y="215070"/>
                  </a:lnTo>
                  <a:lnTo>
                    <a:pt x="382340" y="212049"/>
                  </a:lnTo>
                  <a:lnTo>
                    <a:pt x="381772" y="208991"/>
                  </a:lnTo>
                  <a:lnTo>
                    <a:pt x="381167" y="206002"/>
                  </a:lnTo>
                  <a:lnTo>
                    <a:pt x="380456" y="203044"/>
                  </a:lnTo>
                  <a:lnTo>
                    <a:pt x="379645" y="199943"/>
                  </a:lnTo>
                  <a:lnTo>
                    <a:pt x="378759" y="196980"/>
                  </a:lnTo>
                  <a:lnTo>
                    <a:pt x="377842" y="193911"/>
                  </a:lnTo>
                  <a:lnTo>
                    <a:pt x="376851" y="190979"/>
                  </a:lnTo>
                  <a:lnTo>
                    <a:pt x="375791" y="188010"/>
                  </a:lnTo>
                  <a:lnTo>
                    <a:pt x="374657" y="185179"/>
                  </a:lnTo>
                  <a:lnTo>
                    <a:pt x="373523" y="182348"/>
                  </a:lnTo>
                  <a:lnTo>
                    <a:pt x="372283" y="179548"/>
                  </a:lnTo>
                  <a:lnTo>
                    <a:pt x="371006" y="176816"/>
                  </a:lnTo>
                  <a:lnTo>
                    <a:pt x="369586" y="174186"/>
                  </a:lnTo>
                  <a:lnTo>
                    <a:pt x="368203" y="171486"/>
                  </a:lnTo>
                  <a:lnTo>
                    <a:pt x="366708" y="168993"/>
                  </a:lnTo>
                  <a:lnTo>
                    <a:pt x="365182" y="166393"/>
                  </a:lnTo>
                  <a:lnTo>
                    <a:pt x="363582" y="163931"/>
                  </a:lnTo>
                  <a:lnTo>
                    <a:pt x="361982" y="161469"/>
                  </a:lnTo>
                  <a:lnTo>
                    <a:pt x="360239" y="159108"/>
                  </a:lnTo>
                  <a:lnTo>
                    <a:pt x="358427" y="156709"/>
                  </a:lnTo>
                  <a:lnTo>
                    <a:pt x="356647" y="154416"/>
                  </a:lnTo>
                  <a:lnTo>
                    <a:pt x="354761" y="152155"/>
                  </a:lnTo>
                  <a:lnTo>
                    <a:pt x="352800" y="150031"/>
                  </a:lnTo>
                  <a:lnTo>
                    <a:pt x="350808" y="147801"/>
                  </a:lnTo>
                  <a:lnTo>
                    <a:pt x="348742" y="145709"/>
                  </a:lnTo>
                  <a:lnTo>
                    <a:pt x="346676" y="143616"/>
                  </a:lnTo>
                  <a:lnTo>
                    <a:pt x="344467" y="141624"/>
                  </a:lnTo>
                  <a:lnTo>
                    <a:pt x="342258" y="139632"/>
                  </a:lnTo>
                  <a:lnTo>
                    <a:pt x="339906" y="137740"/>
                  </a:lnTo>
                  <a:lnTo>
                    <a:pt x="337554" y="135849"/>
                  </a:lnTo>
                  <a:lnTo>
                    <a:pt x="337526" y="135828"/>
                  </a:lnTo>
                  <a:lnTo>
                    <a:pt x="350133" y="154528"/>
                  </a:lnTo>
                  <a:cubicBezTo>
                    <a:pt x="356625" y="169875"/>
                    <a:pt x="360214" y="186748"/>
                    <a:pt x="360214" y="204460"/>
                  </a:cubicBezTo>
                  <a:cubicBezTo>
                    <a:pt x="360214" y="275307"/>
                    <a:pt x="302781" y="332740"/>
                    <a:pt x="231934" y="332740"/>
                  </a:cubicBezTo>
                  <a:cubicBezTo>
                    <a:pt x="214222" y="332740"/>
                    <a:pt x="197349" y="329151"/>
                    <a:pt x="182002" y="322659"/>
                  </a:cubicBezTo>
                  <a:lnTo>
                    <a:pt x="156833" y="305690"/>
                  </a:lnTo>
                  <a:lnTo>
                    <a:pt x="154907" y="304507"/>
                  </a:lnTo>
                  <a:lnTo>
                    <a:pt x="152512" y="302858"/>
                  </a:lnTo>
                  <a:lnTo>
                    <a:pt x="150149" y="301316"/>
                  </a:lnTo>
                  <a:lnTo>
                    <a:pt x="147792" y="299598"/>
                  </a:lnTo>
                  <a:lnTo>
                    <a:pt x="147758" y="299572"/>
                  </a:lnTo>
                  <a:lnTo>
                    <a:pt x="141227" y="295168"/>
                  </a:lnTo>
                  <a:lnTo>
                    <a:pt x="139887" y="293181"/>
                  </a:lnTo>
                  <a:lnTo>
                    <a:pt x="139171" y="292545"/>
                  </a:lnTo>
                  <a:lnTo>
                    <a:pt x="137100" y="290628"/>
                  </a:lnTo>
                  <a:lnTo>
                    <a:pt x="135097" y="288747"/>
                  </a:lnTo>
                  <a:lnTo>
                    <a:pt x="133168" y="286729"/>
                  </a:lnTo>
                  <a:lnTo>
                    <a:pt x="131308" y="284748"/>
                  </a:lnTo>
                  <a:lnTo>
                    <a:pt x="129522" y="282629"/>
                  </a:lnTo>
                  <a:lnTo>
                    <a:pt x="127736" y="280511"/>
                  </a:lnTo>
                  <a:lnTo>
                    <a:pt x="126057" y="278361"/>
                  </a:lnTo>
                  <a:lnTo>
                    <a:pt x="124414" y="276142"/>
                  </a:lnTo>
                  <a:lnTo>
                    <a:pt x="122771" y="273924"/>
                  </a:lnTo>
                  <a:lnTo>
                    <a:pt x="121271" y="271605"/>
                  </a:lnTo>
                  <a:lnTo>
                    <a:pt x="119771" y="269286"/>
                  </a:lnTo>
                  <a:lnTo>
                    <a:pt x="118309" y="266898"/>
                  </a:lnTo>
                  <a:lnTo>
                    <a:pt x="117021" y="264516"/>
                  </a:lnTo>
                  <a:lnTo>
                    <a:pt x="115632" y="261991"/>
                  </a:lnTo>
                  <a:lnTo>
                    <a:pt x="114349" y="259434"/>
                  </a:lnTo>
                  <a:lnTo>
                    <a:pt x="113204" y="256952"/>
                  </a:lnTo>
                  <a:lnTo>
                    <a:pt x="111959" y="254327"/>
                  </a:lnTo>
                  <a:lnTo>
                    <a:pt x="110856" y="251601"/>
                  </a:lnTo>
                  <a:lnTo>
                    <a:pt x="109891" y="248950"/>
                  </a:lnTo>
                  <a:lnTo>
                    <a:pt x="108857" y="246261"/>
                  </a:lnTo>
                  <a:lnTo>
                    <a:pt x="107898" y="243435"/>
                  </a:lnTo>
                  <a:lnTo>
                    <a:pt x="107007" y="240647"/>
                  </a:lnTo>
                  <a:lnTo>
                    <a:pt x="106259" y="237757"/>
                  </a:lnTo>
                  <a:lnTo>
                    <a:pt x="105474" y="234937"/>
                  </a:lnTo>
                  <a:lnTo>
                    <a:pt x="104832" y="232017"/>
                  </a:lnTo>
                  <a:lnTo>
                    <a:pt x="104184" y="229270"/>
                  </a:lnTo>
                  <a:lnTo>
                    <a:pt x="103611" y="226387"/>
                  </a:lnTo>
                  <a:lnTo>
                    <a:pt x="103244" y="223615"/>
                  </a:lnTo>
                  <a:lnTo>
                    <a:pt x="102808" y="220806"/>
                  </a:lnTo>
                  <a:lnTo>
                    <a:pt x="102478" y="217965"/>
                  </a:lnTo>
                  <a:lnTo>
                    <a:pt x="102179" y="215230"/>
                  </a:lnTo>
                  <a:lnTo>
                    <a:pt x="102093" y="212432"/>
                  </a:lnTo>
                  <a:lnTo>
                    <a:pt x="101937" y="209596"/>
                  </a:lnTo>
                  <a:lnTo>
                    <a:pt x="101919" y="206835"/>
                  </a:lnTo>
                  <a:lnTo>
                    <a:pt x="101901" y="204074"/>
                  </a:lnTo>
                  <a:lnTo>
                    <a:pt x="101989" y="201282"/>
                  </a:lnTo>
                  <a:lnTo>
                    <a:pt x="102109" y="198595"/>
                  </a:lnTo>
                  <a:lnTo>
                    <a:pt x="102403" y="195914"/>
                  </a:lnTo>
                  <a:lnTo>
                    <a:pt x="102771" y="193095"/>
                  </a:lnTo>
                  <a:lnTo>
                    <a:pt x="103171" y="190382"/>
                  </a:lnTo>
                  <a:lnTo>
                    <a:pt x="103571" y="187670"/>
                  </a:lnTo>
                  <a:lnTo>
                    <a:pt x="104108" y="185031"/>
                  </a:lnTo>
                  <a:lnTo>
                    <a:pt x="104683" y="182324"/>
                  </a:lnTo>
                  <a:lnTo>
                    <a:pt x="105395" y="179691"/>
                  </a:lnTo>
                  <a:lnTo>
                    <a:pt x="106144" y="176989"/>
                  </a:lnTo>
                  <a:lnTo>
                    <a:pt x="106893" y="174288"/>
                  </a:lnTo>
                  <a:lnTo>
                    <a:pt x="107779" y="171660"/>
                  </a:lnTo>
                  <a:lnTo>
                    <a:pt x="108703" y="168964"/>
                  </a:lnTo>
                  <a:lnTo>
                    <a:pt x="109764" y="166342"/>
                  </a:lnTo>
                  <a:lnTo>
                    <a:pt x="110794" y="163614"/>
                  </a:lnTo>
                  <a:lnTo>
                    <a:pt x="111992" y="161067"/>
                  </a:lnTo>
                  <a:lnTo>
                    <a:pt x="112774" y="159290"/>
                  </a:lnTo>
                  <a:lnTo>
                    <a:pt x="113735" y="154528"/>
                  </a:lnTo>
                  <a:cubicBezTo>
                    <a:pt x="120226" y="139181"/>
                    <a:pt x="129620" y="125360"/>
                    <a:pt x="141227" y="113753"/>
                  </a:cubicBezTo>
                  <a:lnTo>
                    <a:pt x="155306" y="104260"/>
                  </a:lnTo>
                  <a:lnTo>
                    <a:pt x="156594" y="103153"/>
                  </a:lnTo>
                  <a:lnTo>
                    <a:pt x="159782" y="100704"/>
                  </a:lnTo>
                  <a:lnTo>
                    <a:pt x="162964" y="98429"/>
                  </a:lnTo>
                  <a:lnTo>
                    <a:pt x="166114" y="96048"/>
                  </a:lnTo>
                  <a:lnTo>
                    <a:pt x="169397" y="93916"/>
                  </a:lnTo>
                  <a:lnTo>
                    <a:pt x="172785" y="91753"/>
                  </a:lnTo>
                  <a:lnTo>
                    <a:pt x="176168" y="89764"/>
                  </a:lnTo>
                  <a:lnTo>
                    <a:pt x="179694" y="87675"/>
                  </a:lnTo>
                  <a:lnTo>
                    <a:pt x="180677" y="87154"/>
                  </a:lnTo>
                  <a:lnTo>
                    <a:pt x="182002" y="86261"/>
                  </a:lnTo>
                  <a:lnTo>
                    <a:pt x="182584" y="86143"/>
                  </a:lnTo>
                  <a:lnTo>
                    <a:pt x="183177" y="85829"/>
                  </a:lnTo>
                  <a:lnTo>
                    <a:pt x="186798" y="84057"/>
                  </a:lnTo>
                  <a:lnTo>
                    <a:pt x="190525" y="82254"/>
                  </a:lnTo>
                  <a:lnTo>
                    <a:pt x="194315" y="80662"/>
                  </a:lnTo>
                  <a:lnTo>
                    <a:pt x="198104" y="79070"/>
                  </a:lnTo>
                  <a:lnTo>
                    <a:pt x="201963" y="77516"/>
                  </a:lnTo>
                  <a:lnTo>
                    <a:pt x="205922" y="76104"/>
                  </a:lnTo>
                  <a:lnTo>
                    <a:pt x="209912" y="74799"/>
                  </a:lnTo>
                  <a:lnTo>
                    <a:pt x="214009" y="73461"/>
                  </a:lnTo>
                  <a:lnTo>
                    <a:pt x="218062" y="72367"/>
                  </a:lnTo>
                  <a:lnTo>
                    <a:pt x="222185" y="71310"/>
                  </a:lnTo>
                  <a:lnTo>
                    <a:pt x="226270" y="70322"/>
                  </a:lnTo>
                  <a:lnTo>
                    <a:pt x="230281" y="69471"/>
                  </a:lnTo>
                  <a:lnTo>
                    <a:pt x="234361" y="68658"/>
                  </a:lnTo>
                  <a:lnTo>
                    <a:pt x="238436" y="68018"/>
                  </a:lnTo>
                  <a:lnTo>
                    <a:pt x="242436" y="67517"/>
                  </a:lnTo>
                  <a:lnTo>
                    <a:pt x="246505" y="67052"/>
                  </a:lnTo>
                  <a:lnTo>
                    <a:pt x="250537" y="66656"/>
                  </a:lnTo>
                  <a:lnTo>
                    <a:pt x="254494" y="66398"/>
                  </a:lnTo>
                  <a:lnTo>
                    <a:pt x="258446" y="66314"/>
                  </a:lnTo>
                  <a:lnTo>
                    <a:pt x="262398" y="66230"/>
                  </a:lnTo>
                  <a:lnTo>
                    <a:pt x="266451" y="66289"/>
                  </a:lnTo>
                  <a:lnTo>
                    <a:pt x="270360" y="66448"/>
                  </a:lnTo>
                  <a:lnTo>
                    <a:pt x="274338" y="66644"/>
                  </a:lnTo>
                  <a:lnTo>
                    <a:pt x="278274" y="67084"/>
                  </a:lnTo>
                  <a:lnTo>
                    <a:pt x="282210" y="67524"/>
                  </a:lnTo>
                  <a:lnTo>
                    <a:pt x="286140" y="68138"/>
                  </a:lnTo>
                  <a:lnTo>
                    <a:pt x="290107" y="68683"/>
                  </a:lnTo>
                  <a:lnTo>
                    <a:pt x="293857" y="69466"/>
                  </a:lnTo>
                  <a:lnTo>
                    <a:pt x="297813" y="70361"/>
                  </a:lnTo>
                  <a:lnTo>
                    <a:pt x="301732" y="71324"/>
                  </a:lnTo>
                  <a:lnTo>
                    <a:pt x="305508" y="72388"/>
                  </a:lnTo>
                  <a:lnTo>
                    <a:pt x="309385" y="73594"/>
                  </a:lnTo>
                  <a:lnTo>
                    <a:pt x="313156" y="74832"/>
                  </a:lnTo>
                  <a:lnTo>
                    <a:pt x="317095" y="76250"/>
                  </a:lnTo>
                  <a:lnTo>
                    <a:pt x="320861" y="77663"/>
                  </a:lnTo>
                  <a:lnTo>
                    <a:pt x="324726" y="79219"/>
                  </a:lnTo>
                  <a:lnTo>
                    <a:pt x="328480" y="80980"/>
                  </a:lnTo>
                  <a:lnTo>
                    <a:pt x="332340" y="82710"/>
                  </a:lnTo>
                  <a:lnTo>
                    <a:pt x="336126" y="84578"/>
                  </a:lnTo>
                  <a:lnTo>
                    <a:pt x="339906" y="86620"/>
                  </a:lnTo>
                  <a:lnTo>
                    <a:pt x="343549" y="88588"/>
                  </a:lnTo>
                  <a:lnTo>
                    <a:pt x="347255" y="90767"/>
                  </a:lnTo>
                  <a:lnTo>
                    <a:pt x="350819" y="93047"/>
                  </a:lnTo>
                  <a:lnTo>
                    <a:pt x="354281" y="95184"/>
                  </a:lnTo>
                  <a:lnTo>
                    <a:pt x="357702" y="97564"/>
                  </a:lnTo>
                  <a:lnTo>
                    <a:pt x="361016" y="99975"/>
                  </a:lnTo>
                  <a:lnTo>
                    <a:pt x="364224" y="102418"/>
                  </a:lnTo>
                  <a:lnTo>
                    <a:pt x="367464" y="104967"/>
                  </a:lnTo>
                  <a:lnTo>
                    <a:pt x="370530" y="107511"/>
                  </a:lnTo>
                  <a:lnTo>
                    <a:pt x="373558" y="110123"/>
                  </a:lnTo>
                  <a:lnTo>
                    <a:pt x="376444" y="112835"/>
                  </a:lnTo>
                  <a:lnTo>
                    <a:pt x="379292" y="115617"/>
                  </a:lnTo>
                  <a:lnTo>
                    <a:pt x="382135" y="118572"/>
                  </a:lnTo>
                  <a:lnTo>
                    <a:pt x="384772" y="121417"/>
                  </a:lnTo>
                  <a:lnTo>
                    <a:pt x="387371" y="124330"/>
                  </a:lnTo>
                  <a:lnTo>
                    <a:pt x="389897" y="127380"/>
                  </a:lnTo>
                  <a:lnTo>
                    <a:pt x="392422" y="130430"/>
                  </a:lnTo>
                  <a:lnTo>
                    <a:pt x="394836" y="133687"/>
                  </a:lnTo>
                  <a:lnTo>
                    <a:pt x="397044" y="136832"/>
                  </a:lnTo>
                  <a:lnTo>
                    <a:pt x="399315" y="140189"/>
                  </a:lnTo>
                  <a:lnTo>
                    <a:pt x="401411" y="143540"/>
                  </a:lnTo>
                  <a:lnTo>
                    <a:pt x="403471" y="146960"/>
                  </a:lnTo>
                  <a:lnTo>
                    <a:pt x="405456" y="150517"/>
                  </a:lnTo>
                  <a:lnTo>
                    <a:pt x="407303" y="154000"/>
                  </a:lnTo>
                  <a:lnTo>
                    <a:pt x="409214" y="157695"/>
                  </a:lnTo>
                  <a:lnTo>
                    <a:pt x="410882" y="161347"/>
                  </a:lnTo>
                  <a:lnTo>
                    <a:pt x="412581" y="165105"/>
                  </a:lnTo>
                  <a:lnTo>
                    <a:pt x="414174" y="168895"/>
                  </a:lnTo>
                  <a:lnTo>
                    <a:pt x="415662" y="172716"/>
                  </a:lnTo>
                  <a:lnTo>
                    <a:pt x="417112" y="176606"/>
                  </a:lnTo>
                  <a:lnTo>
                    <a:pt x="418451" y="180701"/>
                  </a:lnTo>
                  <a:lnTo>
                    <a:pt x="419722" y="184760"/>
                  </a:lnTo>
                  <a:lnTo>
                    <a:pt x="420992" y="188819"/>
                  </a:lnTo>
                  <a:lnTo>
                    <a:pt x="421982" y="192904"/>
                  </a:lnTo>
                  <a:lnTo>
                    <a:pt x="422972" y="196988"/>
                  </a:lnTo>
                  <a:lnTo>
                    <a:pt x="423893" y="201036"/>
                  </a:lnTo>
                  <a:lnTo>
                    <a:pt x="424640" y="205078"/>
                  </a:lnTo>
                  <a:lnTo>
                    <a:pt x="425243" y="209221"/>
                  </a:lnTo>
                  <a:lnTo>
                    <a:pt x="425815" y="213257"/>
                  </a:lnTo>
                  <a:lnTo>
                    <a:pt x="426250" y="217219"/>
                  </a:lnTo>
                  <a:lnTo>
                    <a:pt x="426684" y="221182"/>
                  </a:lnTo>
                  <a:lnTo>
                    <a:pt x="426870" y="225276"/>
                  </a:lnTo>
                  <a:lnTo>
                    <a:pt x="427130" y="229233"/>
                  </a:lnTo>
                  <a:lnTo>
                    <a:pt x="427110" y="233215"/>
                  </a:lnTo>
                  <a:lnTo>
                    <a:pt x="427126" y="237129"/>
                  </a:lnTo>
                  <a:lnTo>
                    <a:pt x="426931" y="241107"/>
                  </a:lnTo>
                  <a:lnTo>
                    <a:pt x="426630" y="245115"/>
                  </a:lnTo>
                  <a:lnTo>
                    <a:pt x="426404" y="248987"/>
                  </a:lnTo>
                  <a:lnTo>
                    <a:pt x="425897" y="252884"/>
                  </a:lnTo>
                  <a:lnTo>
                    <a:pt x="425352" y="256850"/>
                  </a:lnTo>
                  <a:lnTo>
                    <a:pt x="424671" y="260742"/>
                  </a:lnTo>
                  <a:lnTo>
                    <a:pt x="423883" y="264666"/>
                  </a:lnTo>
                  <a:lnTo>
                    <a:pt x="423096" y="268589"/>
                  </a:lnTo>
                  <a:lnTo>
                    <a:pt x="422102" y="272401"/>
                  </a:lnTo>
                  <a:lnTo>
                    <a:pt x="421034" y="276351"/>
                  </a:lnTo>
                  <a:lnTo>
                    <a:pt x="419866" y="280157"/>
                  </a:lnTo>
                  <a:lnTo>
                    <a:pt x="418592" y="283995"/>
                  </a:lnTo>
                  <a:lnTo>
                    <a:pt x="417249" y="287796"/>
                  </a:lnTo>
                  <a:lnTo>
                    <a:pt x="415800" y="291629"/>
                  </a:lnTo>
                  <a:lnTo>
                    <a:pt x="414145" y="295350"/>
                  </a:lnTo>
                  <a:lnTo>
                    <a:pt x="412485" y="299245"/>
                  </a:lnTo>
                  <a:lnTo>
                    <a:pt x="410724" y="302998"/>
                  </a:lnTo>
                  <a:lnTo>
                    <a:pt x="408857" y="306782"/>
                  </a:lnTo>
                  <a:lnTo>
                    <a:pt x="406922" y="310530"/>
                  </a:lnTo>
                  <a:lnTo>
                    <a:pt x="404181" y="315439"/>
                  </a:lnTo>
                  <a:lnTo>
                    <a:pt x="401414" y="320068"/>
                  </a:lnTo>
                  <a:lnTo>
                    <a:pt x="398610" y="324766"/>
                  </a:lnTo>
                  <a:lnTo>
                    <a:pt x="395600" y="329353"/>
                  </a:lnTo>
                  <a:lnTo>
                    <a:pt x="392526" y="333728"/>
                  </a:lnTo>
                  <a:lnTo>
                    <a:pt x="389453" y="338103"/>
                  </a:lnTo>
                  <a:lnTo>
                    <a:pt x="386279" y="342334"/>
                  </a:lnTo>
                  <a:lnTo>
                    <a:pt x="382936" y="346386"/>
                  </a:lnTo>
                  <a:lnTo>
                    <a:pt x="379593" y="350438"/>
                  </a:lnTo>
                  <a:lnTo>
                    <a:pt x="376150" y="354347"/>
                  </a:lnTo>
                  <a:lnTo>
                    <a:pt x="372675" y="358150"/>
                  </a:lnTo>
                  <a:lnTo>
                    <a:pt x="369062" y="361879"/>
                  </a:lnTo>
                  <a:lnTo>
                    <a:pt x="365244" y="365496"/>
                  </a:lnTo>
                  <a:lnTo>
                    <a:pt x="361568" y="369013"/>
                  </a:lnTo>
                  <a:lnTo>
                    <a:pt x="357581" y="372450"/>
                  </a:lnTo>
                  <a:lnTo>
                    <a:pt x="353704" y="375682"/>
                  </a:lnTo>
                  <a:lnTo>
                    <a:pt x="349585" y="378870"/>
                  </a:lnTo>
                  <a:lnTo>
                    <a:pt x="345502" y="381990"/>
                  </a:lnTo>
                  <a:lnTo>
                    <a:pt x="341250" y="384930"/>
                  </a:lnTo>
                  <a:lnTo>
                    <a:pt x="336930" y="387832"/>
                  </a:lnTo>
                  <a:lnTo>
                    <a:pt x="332509" y="390592"/>
                  </a:lnTo>
                  <a:lnTo>
                    <a:pt x="328057" y="393246"/>
                  </a:lnTo>
                  <a:lnTo>
                    <a:pt x="323536" y="395862"/>
                  </a:lnTo>
                  <a:lnTo>
                    <a:pt x="318914" y="398336"/>
                  </a:lnTo>
                  <a:lnTo>
                    <a:pt x="314087" y="400698"/>
                  </a:lnTo>
                  <a:lnTo>
                    <a:pt x="309296" y="402992"/>
                  </a:lnTo>
                  <a:lnTo>
                    <a:pt x="304443" y="405074"/>
                  </a:lnTo>
                  <a:lnTo>
                    <a:pt x="299483" y="407187"/>
                  </a:lnTo>
                  <a:lnTo>
                    <a:pt x="294317" y="409190"/>
                  </a:lnTo>
                  <a:lnTo>
                    <a:pt x="289194" y="410948"/>
                  </a:lnTo>
                  <a:lnTo>
                    <a:pt x="284002" y="412670"/>
                  </a:lnTo>
                  <a:lnTo>
                    <a:pt x="278636" y="414386"/>
                  </a:lnTo>
                  <a:lnTo>
                    <a:pt x="273343" y="415965"/>
                  </a:lnTo>
                  <a:lnTo>
                    <a:pt x="267919" y="417295"/>
                  </a:lnTo>
                  <a:lnTo>
                    <a:pt x="262601" y="418594"/>
                  </a:lnTo>
                  <a:lnTo>
                    <a:pt x="257325" y="419649"/>
                  </a:lnTo>
                  <a:lnTo>
                    <a:pt x="252049" y="420704"/>
                  </a:lnTo>
                  <a:lnTo>
                    <a:pt x="246710" y="421548"/>
                  </a:lnTo>
                  <a:lnTo>
                    <a:pt x="241445" y="422254"/>
                  </a:lnTo>
                  <a:lnTo>
                    <a:pt x="236149" y="422854"/>
                  </a:lnTo>
                  <a:lnTo>
                    <a:pt x="230926" y="423317"/>
                  </a:lnTo>
                  <a:lnTo>
                    <a:pt x="225673" y="423674"/>
                  </a:lnTo>
                  <a:lnTo>
                    <a:pt x="220493" y="423894"/>
                  </a:lnTo>
                  <a:lnTo>
                    <a:pt x="215319" y="423939"/>
                  </a:lnTo>
                  <a:lnTo>
                    <a:pt x="210113" y="423878"/>
                  </a:lnTo>
                  <a:lnTo>
                    <a:pt x="204913" y="423643"/>
                  </a:lnTo>
                  <a:lnTo>
                    <a:pt x="199750" y="423339"/>
                  </a:lnTo>
                  <a:lnTo>
                    <a:pt x="194592" y="422860"/>
                  </a:lnTo>
                  <a:lnTo>
                    <a:pt x="189509" y="422244"/>
                  </a:lnTo>
                  <a:lnTo>
                    <a:pt x="184356" y="421591"/>
                  </a:lnTo>
                  <a:lnTo>
                    <a:pt x="179284" y="420626"/>
                  </a:lnTo>
                  <a:lnTo>
                    <a:pt x="174106" y="419693"/>
                  </a:lnTo>
                  <a:lnTo>
                    <a:pt x="169076" y="418485"/>
                  </a:lnTo>
                  <a:lnTo>
                    <a:pt x="164046" y="417277"/>
                  </a:lnTo>
                  <a:lnTo>
                    <a:pt x="158953" y="415857"/>
                  </a:lnTo>
                  <a:lnTo>
                    <a:pt x="153897" y="414368"/>
                  </a:lnTo>
                  <a:lnTo>
                    <a:pt x="148952" y="412673"/>
                  </a:lnTo>
                  <a:lnTo>
                    <a:pt x="143976" y="410873"/>
                  </a:lnTo>
                  <a:lnTo>
                    <a:pt x="138931" y="409035"/>
                  </a:lnTo>
                  <a:lnTo>
                    <a:pt x="133966" y="406886"/>
                  </a:lnTo>
                  <a:lnTo>
                    <a:pt x="129001" y="404736"/>
                  </a:lnTo>
                  <a:lnTo>
                    <a:pt x="124041" y="402412"/>
                  </a:lnTo>
                  <a:lnTo>
                    <a:pt x="119118" y="400019"/>
                  </a:lnTo>
                  <a:lnTo>
                    <a:pt x="114169" y="397346"/>
                  </a:lnTo>
                  <a:lnTo>
                    <a:pt x="109289" y="394710"/>
                  </a:lnTo>
                  <a:lnTo>
                    <a:pt x="104521" y="391867"/>
                  </a:lnTo>
                  <a:lnTo>
                    <a:pt x="99926" y="389031"/>
                  </a:lnTo>
                  <a:lnTo>
                    <a:pt x="95338" y="386020"/>
                  </a:lnTo>
                  <a:lnTo>
                    <a:pt x="90887" y="383083"/>
                  </a:lnTo>
                  <a:lnTo>
                    <a:pt x="86584" y="379871"/>
                  </a:lnTo>
                  <a:lnTo>
                    <a:pt x="82350" y="376696"/>
                  </a:lnTo>
                  <a:lnTo>
                    <a:pt x="78153" y="373453"/>
                  </a:lnTo>
                  <a:lnTo>
                    <a:pt x="74136" y="370041"/>
                  </a:lnTo>
                  <a:lnTo>
                    <a:pt x="70156" y="366560"/>
                  </a:lnTo>
                  <a:lnTo>
                    <a:pt x="66388" y="363015"/>
                  </a:lnTo>
                  <a:lnTo>
                    <a:pt x="62658" y="359403"/>
                  </a:lnTo>
                  <a:lnTo>
                    <a:pt x="59070" y="355689"/>
                  </a:lnTo>
                  <a:lnTo>
                    <a:pt x="55519" y="351908"/>
                  </a:lnTo>
                  <a:lnTo>
                    <a:pt x="52111" y="348025"/>
                  </a:lnTo>
                  <a:lnTo>
                    <a:pt x="48809" y="344112"/>
                  </a:lnTo>
                  <a:lnTo>
                    <a:pt x="45581" y="340061"/>
                  </a:lnTo>
                  <a:lnTo>
                    <a:pt x="42496" y="335909"/>
                  </a:lnTo>
                  <a:lnTo>
                    <a:pt x="39448" y="331689"/>
                  </a:lnTo>
                  <a:lnTo>
                    <a:pt x="36544" y="327369"/>
                  </a:lnTo>
                  <a:lnTo>
                    <a:pt x="33745" y="323017"/>
                  </a:lnTo>
                  <a:lnTo>
                    <a:pt x="31089" y="318564"/>
                  </a:lnTo>
                  <a:lnTo>
                    <a:pt x="28438" y="313938"/>
                  </a:lnTo>
                  <a:lnTo>
                    <a:pt x="26031" y="309354"/>
                  </a:lnTo>
                  <a:lnTo>
                    <a:pt x="23629" y="304595"/>
                  </a:lnTo>
                  <a:lnTo>
                    <a:pt x="21334" y="299805"/>
                  </a:lnTo>
                  <a:lnTo>
                    <a:pt x="19112" y="294877"/>
                  </a:lnTo>
                  <a:lnTo>
                    <a:pt x="17033" y="289849"/>
                  </a:lnTo>
                  <a:lnTo>
                    <a:pt x="15129" y="284827"/>
                  </a:lnTo>
                  <a:lnTo>
                    <a:pt x="13194" y="279699"/>
                  </a:lnTo>
                  <a:lnTo>
                    <a:pt x="11438" y="274402"/>
                  </a:lnTo>
                  <a:lnTo>
                    <a:pt x="9820" y="269179"/>
                  </a:lnTo>
                  <a:lnTo>
                    <a:pt x="8244" y="263712"/>
                  </a:lnTo>
                  <a:lnTo>
                    <a:pt x="6769" y="258389"/>
                  </a:lnTo>
                  <a:lnTo>
                    <a:pt x="5574" y="253040"/>
                  </a:lnTo>
                  <a:lnTo>
                    <a:pt x="4411" y="247797"/>
                  </a:lnTo>
                  <a:lnTo>
                    <a:pt x="3460" y="242490"/>
                  </a:lnTo>
                  <a:lnTo>
                    <a:pt x="2508" y="237184"/>
                  </a:lnTo>
                  <a:lnTo>
                    <a:pt x="1731" y="231883"/>
                  </a:lnTo>
                  <a:lnTo>
                    <a:pt x="1161" y="226693"/>
                  </a:lnTo>
                  <a:lnTo>
                    <a:pt x="696" y="221472"/>
                  </a:lnTo>
                  <a:lnTo>
                    <a:pt x="406" y="216256"/>
                  </a:lnTo>
                  <a:lnTo>
                    <a:pt x="115" y="211041"/>
                  </a:lnTo>
                  <a:lnTo>
                    <a:pt x="0" y="205830"/>
                  </a:lnTo>
                  <a:lnTo>
                    <a:pt x="164" y="200594"/>
                  </a:lnTo>
                  <a:lnTo>
                    <a:pt x="292" y="195427"/>
                  </a:lnTo>
                  <a:lnTo>
                    <a:pt x="557" y="190334"/>
                  </a:lnTo>
                  <a:lnTo>
                    <a:pt x="1034" y="185178"/>
                  </a:lnTo>
                  <a:lnTo>
                    <a:pt x="1685" y="180027"/>
                  </a:lnTo>
                  <a:lnTo>
                    <a:pt x="2368" y="174982"/>
                  </a:lnTo>
                  <a:lnTo>
                    <a:pt x="3263" y="169874"/>
                  </a:lnTo>
                  <a:lnTo>
                    <a:pt x="4195" y="164697"/>
                  </a:lnTo>
                  <a:lnTo>
                    <a:pt x="5333" y="159632"/>
                  </a:lnTo>
                  <a:lnTo>
                    <a:pt x="6608" y="154641"/>
                  </a:lnTo>
                  <a:lnTo>
                    <a:pt x="7990" y="149618"/>
                  </a:lnTo>
                  <a:lnTo>
                    <a:pt x="9477" y="144564"/>
                  </a:lnTo>
                  <a:lnTo>
                    <a:pt x="11101" y="139584"/>
                  </a:lnTo>
                  <a:lnTo>
                    <a:pt x="12938" y="134540"/>
                  </a:lnTo>
                  <a:lnTo>
                    <a:pt x="14874" y="129640"/>
                  </a:lnTo>
                  <a:lnTo>
                    <a:pt x="16917" y="124708"/>
                  </a:lnTo>
                  <a:lnTo>
                    <a:pt x="19102" y="119676"/>
                  </a:lnTo>
                  <a:lnTo>
                    <a:pt x="21357" y="114681"/>
                  </a:lnTo>
                  <a:lnTo>
                    <a:pt x="23780" y="109867"/>
                  </a:lnTo>
                  <a:lnTo>
                    <a:pt x="26383" y="104883"/>
                  </a:lnTo>
                  <a:lnTo>
                    <a:pt x="28901" y="100385"/>
                  </a:lnTo>
                  <a:lnTo>
                    <a:pt x="31562" y="95788"/>
                  </a:lnTo>
                  <a:lnTo>
                    <a:pt x="34393" y="91370"/>
                  </a:lnTo>
                  <a:lnTo>
                    <a:pt x="37254" y="87059"/>
                  </a:lnTo>
                  <a:lnTo>
                    <a:pt x="40259" y="82647"/>
                  </a:lnTo>
                  <a:lnTo>
                    <a:pt x="43327" y="78446"/>
                  </a:lnTo>
                  <a:lnTo>
                    <a:pt x="46533" y="74320"/>
                  </a:lnTo>
                  <a:lnTo>
                    <a:pt x="49876" y="70268"/>
                  </a:lnTo>
                  <a:lnTo>
                    <a:pt x="53219" y="66216"/>
                  </a:lnTo>
                  <a:lnTo>
                    <a:pt x="56805" y="62207"/>
                  </a:lnTo>
                  <a:lnTo>
                    <a:pt x="60423" y="58304"/>
                  </a:lnTo>
                  <a:lnTo>
                    <a:pt x="64247" y="54512"/>
                  </a:lnTo>
                  <a:lnTo>
                    <a:pt x="68034" y="50789"/>
                  </a:lnTo>
                  <a:lnTo>
                    <a:pt x="71995" y="47071"/>
                  </a:lnTo>
                  <a:lnTo>
                    <a:pt x="76057" y="43497"/>
                  </a:lnTo>
                  <a:lnTo>
                    <a:pt x="80331" y="39859"/>
                  </a:lnTo>
                  <a:lnTo>
                    <a:pt x="84811" y="36332"/>
                  </a:lnTo>
                  <a:lnTo>
                    <a:pt x="89359" y="32843"/>
                  </a:lnTo>
                  <a:lnTo>
                    <a:pt x="93796" y="29560"/>
                  </a:lnTo>
                  <a:lnTo>
                    <a:pt x="98371" y="26351"/>
                  </a:lnTo>
                  <a:lnTo>
                    <a:pt x="102940" y="23316"/>
                  </a:lnTo>
                  <a:lnTo>
                    <a:pt x="107604" y="20599"/>
                  </a:lnTo>
                  <a:lnTo>
                    <a:pt x="112200" y="17845"/>
                  </a:lnTo>
                  <a:lnTo>
                    <a:pt x="116890" y="15409"/>
                  </a:lnTo>
                  <a:lnTo>
                    <a:pt x="121580" y="12972"/>
                  </a:lnTo>
                  <a:lnTo>
                    <a:pt x="126227" y="10779"/>
                  </a:lnTo>
                  <a:lnTo>
                    <a:pt x="131044" y="8765"/>
                  </a:lnTo>
                  <a:lnTo>
                    <a:pt x="135824" y="6821"/>
                  </a:lnTo>
                  <a:lnTo>
                    <a:pt x="140561" y="5120"/>
                  </a:lnTo>
                  <a:lnTo>
                    <a:pt x="145361" y="3630"/>
                  </a:lnTo>
                  <a:lnTo>
                    <a:pt x="150161" y="2140"/>
                  </a:lnTo>
                  <a:lnTo>
                    <a:pt x="154987" y="931"/>
                  </a:lnTo>
                  <a:lnTo>
                    <a:pt x="157485" y="417"/>
                  </a:lnTo>
                  <a:lnTo>
                    <a:pt x="159765" y="140"/>
                  </a:lnTo>
                  <a:close/>
                </a:path>
              </a:pathLst>
            </a:custGeom>
            <a:solidFill>
              <a:srgbClr val="CE8D3E"/>
            </a:solidFill>
            <a:ln>
              <a:noFill/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tIns="0" rIns="72000" rtlCol="0" anchor="ctr">
              <a:normAutofit/>
            </a:bodyPr>
            <a:p>
              <a:pPr algn="ctr"/>
              <a:r>
                <a:rPr lang="en-US" altLang="zh-CN" dirty="0" smtClean="0">
                  <a:solidFill>
                    <a:sysClr val="window" lastClr="FFFFFF"/>
                  </a:solidFill>
                </a:rPr>
                <a:t>B</a:t>
              </a:r>
              <a:endParaRPr lang="zh-CN" altLang="en-US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52" name="组合 51"/>
          <p:cNvGrpSpPr/>
          <p:nvPr>
            <p:custDataLst>
              <p:tags r:id="rId11"/>
            </p:custDataLst>
          </p:nvPr>
        </p:nvGrpSpPr>
        <p:grpSpPr>
          <a:xfrm>
            <a:off x="7657821" y="2406144"/>
            <a:ext cx="2657399" cy="2236976"/>
            <a:chOff x="5248275" y="2227074"/>
            <a:chExt cx="2657399" cy="2236976"/>
          </a:xfrm>
        </p:grpSpPr>
        <p:sp>
          <p:nvSpPr>
            <p:cNvPr id="53" name="任意多边形 52"/>
            <p:cNvSpPr/>
            <p:nvPr>
              <p:custDataLst>
                <p:tags r:id="rId12"/>
              </p:custDataLst>
            </p:nvPr>
          </p:nvSpPr>
          <p:spPr>
            <a:xfrm>
              <a:off x="5248275" y="2444750"/>
              <a:ext cx="2495550" cy="2019300"/>
            </a:xfrm>
            <a:custGeom>
              <a:avLst/>
              <a:gdLst>
                <a:gd name="connsiteX0" fmla="*/ 0 w 2495550"/>
                <a:gd name="connsiteY0" fmla="*/ 0 h 2019300"/>
                <a:gd name="connsiteX1" fmla="*/ 2202616 w 2495550"/>
                <a:gd name="connsiteY1" fmla="*/ 0 h 2019300"/>
                <a:gd name="connsiteX2" fmla="*/ 2197612 w 2495550"/>
                <a:gd name="connsiteY2" fmla="*/ 18098 h 2019300"/>
                <a:gd name="connsiteX3" fmla="*/ 2317697 w 2495550"/>
                <a:gd name="connsiteY3" fmla="*/ 215091 h 2019300"/>
                <a:gd name="connsiteX4" fmla="*/ 2478747 w 2495550"/>
                <a:gd name="connsiteY4" fmla="*/ 238724 h 2019300"/>
                <a:gd name="connsiteX5" fmla="*/ 2495550 w 2495550"/>
                <a:gd name="connsiteY5" fmla="*/ 231184 h 2019300"/>
                <a:gd name="connsiteX6" fmla="*/ 2495550 w 2495550"/>
                <a:gd name="connsiteY6" fmla="*/ 2019300 h 2019300"/>
                <a:gd name="connsiteX7" fmla="*/ 0 w 2495550"/>
                <a:gd name="connsiteY7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550" h="2019300">
                  <a:moveTo>
                    <a:pt x="0" y="0"/>
                  </a:moveTo>
                  <a:lnTo>
                    <a:pt x="2202616" y="0"/>
                  </a:lnTo>
                  <a:lnTo>
                    <a:pt x="2197612" y="18098"/>
                  </a:lnTo>
                  <a:cubicBezTo>
                    <a:pt x="2194031" y="93809"/>
                    <a:pt x="2238877" y="172514"/>
                    <a:pt x="2317697" y="215091"/>
                  </a:cubicBezTo>
                  <a:cubicBezTo>
                    <a:pt x="2370244" y="243476"/>
                    <a:pt x="2427941" y="250429"/>
                    <a:pt x="2478747" y="238724"/>
                  </a:cubicBezTo>
                  <a:lnTo>
                    <a:pt x="2495550" y="231184"/>
                  </a:lnTo>
                  <a:lnTo>
                    <a:pt x="2495550" y="2019300"/>
                  </a:lnTo>
                  <a:lnTo>
                    <a:pt x="0" y="20193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bIns="216000" rtlCol="0" anchor="ctr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合作</a:t>
              </a:r>
              <a:endParaRPr lang="zh-CN" altLang="en-US" sz="28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任意多边形 53"/>
            <p:cNvSpPr/>
            <p:nvPr>
              <p:custDataLst>
                <p:tags r:id="rId13"/>
              </p:custDataLst>
            </p:nvPr>
          </p:nvSpPr>
          <p:spPr>
            <a:xfrm>
              <a:off x="5248275" y="4194043"/>
              <a:ext cx="878136" cy="270007"/>
            </a:xfrm>
            <a:custGeom>
              <a:avLst/>
              <a:gdLst>
                <a:gd name="connsiteX0" fmla="*/ 0 w 878136"/>
                <a:gd name="connsiteY0" fmla="*/ 0 h 270007"/>
                <a:gd name="connsiteX1" fmla="*/ 122728 w 878136"/>
                <a:gd name="connsiteY1" fmla="*/ 20441 h 270007"/>
                <a:gd name="connsiteX2" fmla="*/ 847893 w 878136"/>
                <a:gd name="connsiteY2" fmla="*/ 253580 h 270007"/>
                <a:gd name="connsiteX3" fmla="*/ 878136 w 878136"/>
                <a:gd name="connsiteY3" fmla="*/ 270007 h 270007"/>
                <a:gd name="connsiteX4" fmla="*/ 0 w 878136"/>
                <a:gd name="connsiteY4" fmla="*/ 270007 h 27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136" h="270007">
                  <a:moveTo>
                    <a:pt x="0" y="0"/>
                  </a:moveTo>
                  <a:lnTo>
                    <a:pt x="122728" y="20441"/>
                  </a:lnTo>
                  <a:cubicBezTo>
                    <a:pt x="368915" y="68090"/>
                    <a:pt x="623734" y="144613"/>
                    <a:pt x="847893" y="253580"/>
                  </a:cubicBezTo>
                  <a:lnTo>
                    <a:pt x="878136" y="270007"/>
                  </a:lnTo>
                  <a:lnTo>
                    <a:pt x="0" y="270007"/>
                  </a:lnTo>
                  <a:close/>
                </a:path>
              </a:pathLst>
            </a:custGeom>
            <a:solidFill>
              <a:srgbClr val="FA8550">
                <a:lumMod val="60000"/>
                <a:lumOff val="40000"/>
              </a:srgbClr>
            </a:solidFill>
            <a:ln>
              <a:noFill/>
            </a:ln>
            <a:effectLst>
              <a:outerShdw dir="16500000" sx="49000" sy="49000" algn="ctr" rotWithShape="0">
                <a:srgbClr val="FEFFFF">
                  <a:alpha val="58000"/>
                </a:srgbClr>
              </a:outerShdw>
            </a:effectLst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 fontScale="67500" lnSpcReduction="20000"/>
            </a:bodyPr>
            <a:p>
              <a:pPr algn="ctr"/>
              <a:endParaRPr lang="zh-CN" altLang="en-US">
                <a:solidFill>
                  <a:sysClr val="window" lastClr="FFFFFF"/>
                </a:solidFill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4"/>
              </p:custDataLst>
            </p:nvPr>
          </p:nvSpPr>
          <p:spPr>
            <a:xfrm>
              <a:off x="5423375" y="4161036"/>
              <a:ext cx="2320450" cy="303014"/>
            </a:xfrm>
            <a:custGeom>
              <a:avLst/>
              <a:gdLst>
                <a:gd name="connsiteX0" fmla="*/ 2179509 w 2320450"/>
                <a:gd name="connsiteY0" fmla="*/ 0 h 303014"/>
                <a:gd name="connsiteX1" fmla="*/ 2320450 w 2320450"/>
                <a:gd name="connsiteY1" fmla="*/ 3910 h 303014"/>
                <a:gd name="connsiteX2" fmla="*/ 2320450 w 2320450"/>
                <a:gd name="connsiteY2" fmla="*/ 303014 h 303014"/>
                <a:gd name="connsiteX3" fmla="*/ 0 w 2320450"/>
                <a:gd name="connsiteY3" fmla="*/ 303014 h 303014"/>
                <a:gd name="connsiteX4" fmla="*/ 12478 w 2320450"/>
                <a:gd name="connsiteY4" fmla="*/ 299517 h 303014"/>
                <a:gd name="connsiteX5" fmla="*/ 2179509 w 2320450"/>
                <a:gd name="connsiteY5" fmla="*/ 0 h 30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450" h="303014">
                  <a:moveTo>
                    <a:pt x="2179509" y="0"/>
                  </a:moveTo>
                  <a:lnTo>
                    <a:pt x="2320450" y="3910"/>
                  </a:lnTo>
                  <a:lnTo>
                    <a:pt x="2320450" y="303014"/>
                  </a:lnTo>
                  <a:lnTo>
                    <a:pt x="0" y="303014"/>
                  </a:lnTo>
                  <a:lnTo>
                    <a:pt x="12478" y="299517"/>
                  </a:lnTo>
                  <a:cubicBezTo>
                    <a:pt x="769548" y="105420"/>
                    <a:pt x="1520572" y="2481"/>
                    <a:pt x="2179509" y="0"/>
                  </a:cubicBezTo>
                  <a:close/>
                </a:path>
              </a:pathLst>
            </a:custGeom>
            <a:solidFill>
              <a:srgbClr val="FA8550">
                <a:lumMod val="20000"/>
                <a:lumOff val="80000"/>
              </a:srgbClr>
            </a:solidFill>
            <a:ln>
              <a:noFill/>
            </a:ln>
            <a:effectLst>
              <a:outerShdw dist="38100" dir="5400000" sx="11000" sy="11000" algn="ctr" rotWithShape="0">
                <a:srgbClr val="FEFFFF">
                  <a:alpha val="43000"/>
                </a:srgbClr>
              </a:outerShdw>
            </a:effectLst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 fontScale="72500"/>
            </a:bodyPr>
            <a:p>
              <a:pPr algn="ctr"/>
              <a:endParaRPr lang="zh-CN" altLang="en-US">
                <a:solidFill>
                  <a:sysClr val="window" lastClr="FFFFFF"/>
                </a:solidFill>
              </a:endParaRPr>
            </a:p>
          </p:txBody>
        </p:sp>
        <p:sp>
          <p:nvSpPr>
            <p:cNvPr id="56" name="任意多边形 55"/>
            <p:cNvSpPr/>
            <p:nvPr>
              <p:custDataLst>
                <p:tags r:id="rId15"/>
              </p:custDataLst>
            </p:nvPr>
          </p:nvSpPr>
          <p:spPr>
            <a:xfrm>
              <a:off x="7478544" y="2227074"/>
              <a:ext cx="427130" cy="423939"/>
            </a:xfrm>
            <a:custGeom>
              <a:avLst/>
              <a:gdLst>
                <a:gd name="connsiteX0" fmla="*/ 161972 w 427130"/>
                <a:gd name="connsiteY0" fmla="*/ 0 h 423939"/>
                <a:gd name="connsiteX1" fmla="*/ 164098 w 427130"/>
                <a:gd name="connsiteY1" fmla="*/ 173 h 423939"/>
                <a:gd name="connsiteX2" fmla="*/ 166082 w 427130"/>
                <a:gd name="connsiteY2" fmla="*/ 445 h 423939"/>
                <a:gd name="connsiteX3" fmla="*/ 168060 w 427130"/>
                <a:gd name="connsiteY3" fmla="*/ 893 h 423939"/>
                <a:gd name="connsiteX4" fmla="*/ 169927 w 427130"/>
                <a:gd name="connsiteY4" fmla="*/ 1546 h 423939"/>
                <a:gd name="connsiteX5" fmla="*/ 171751 w 427130"/>
                <a:gd name="connsiteY5" fmla="*/ 2443 h 423939"/>
                <a:gd name="connsiteX6" fmla="*/ 173570 w 427130"/>
                <a:gd name="connsiteY6" fmla="*/ 3514 h 423939"/>
                <a:gd name="connsiteX7" fmla="*/ 175208 w 427130"/>
                <a:gd name="connsiteY7" fmla="*/ 4754 h 423939"/>
                <a:gd name="connsiteX8" fmla="*/ 176059 w 427130"/>
                <a:gd name="connsiteY8" fmla="*/ 5480 h 423939"/>
                <a:gd name="connsiteX9" fmla="*/ 176735 w 427130"/>
                <a:gd name="connsiteY9" fmla="*/ 6200 h 423939"/>
                <a:gd name="connsiteX10" fmla="*/ 177481 w 427130"/>
                <a:gd name="connsiteY10" fmla="*/ 6958 h 423939"/>
                <a:gd name="connsiteX11" fmla="*/ 178189 w 427130"/>
                <a:gd name="connsiteY11" fmla="*/ 7784 h 423939"/>
                <a:gd name="connsiteX12" fmla="*/ 179430 w 427130"/>
                <a:gd name="connsiteY12" fmla="*/ 9431 h 423939"/>
                <a:gd name="connsiteX13" fmla="*/ 180523 w 427130"/>
                <a:gd name="connsiteY13" fmla="*/ 11352 h 423939"/>
                <a:gd name="connsiteX14" fmla="*/ 181404 w 427130"/>
                <a:gd name="connsiteY14" fmla="*/ 13337 h 423939"/>
                <a:gd name="connsiteX15" fmla="*/ 182206 w 427130"/>
                <a:gd name="connsiteY15" fmla="*/ 15634 h 423939"/>
                <a:gd name="connsiteX16" fmla="*/ 182870 w 427130"/>
                <a:gd name="connsiteY16" fmla="*/ 17856 h 423939"/>
                <a:gd name="connsiteX17" fmla="*/ 183222 w 427130"/>
                <a:gd name="connsiteY17" fmla="*/ 19999 h 423939"/>
                <a:gd name="connsiteX18" fmla="*/ 183289 w 427130"/>
                <a:gd name="connsiteY18" fmla="*/ 21189 h 423939"/>
                <a:gd name="connsiteX19" fmla="*/ 183362 w 427130"/>
                <a:gd name="connsiteY19" fmla="*/ 22205 h 423939"/>
                <a:gd name="connsiteX20" fmla="*/ 183361 w 427130"/>
                <a:gd name="connsiteY20" fmla="*/ 23358 h 423939"/>
                <a:gd name="connsiteX21" fmla="*/ 183296 w 427130"/>
                <a:gd name="connsiteY21" fmla="*/ 24299 h 423939"/>
                <a:gd name="connsiteX22" fmla="*/ 183226 w 427130"/>
                <a:gd name="connsiteY22" fmla="*/ 25415 h 423939"/>
                <a:gd name="connsiteX23" fmla="*/ 182950 w 427130"/>
                <a:gd name="connsiteY23" fmla="*/ 26420 h 423939"/>
                <a:gd name="connsiteX24" fmla="*/ 182811 w 427130"/>
                <a:gd name="connsiteY24" fmla="*/ 27499 h 423939"/>
                <a:gd name="connsiteX25" fmla="*/ 182466 w 427130"/>
                <a:gd name="connsiteY25" fmla="*/ 28466 h 423939"/>
                <a:gd name="connsiteX26" fmla="*/ 182258 w 427130"/>
                <a:gd name="connsiteY26" fmla="*/ 29508 h 423939"/>
                <a:gd name="connsiteX27" fmla="*/ 181807 w 427130"/>
                <a:gd name="connsiteY27" fmla="*/ 30507 h 423939"/>
                <a:gd name="connsiteX28" fmla="*/ 181319 w 427130"/>
                <a:gd name="connsiteY28" fmla="*/ 31574 h 423939"/>
                <a:gd name="connsiteX29" fmla="*/ 180837 w 427130"/>
                <a:gd name="connsiteY29" fmla="*/ 32467 h 423939"/>
                <a:gd name="connsiteX30" fmla="*/ 180392 w 427130"/>
                <a:gd name="connsiteY30" fmla="*/ 33292 h 423939"/>
                <a:gd name="connsiteX31" fmla="*/ 179915 w 427130"/>
                <a:gd name="connsiteY31" fmla="*/ 34010 h 423939"/>
                <a:gd name="connsiteX32" fmla="*/ 178717 w 427130"/>
                <a:gd name="connsiteY32" fmla="*/ 35405 h 423939"/>
                <a:gd name="connsiteX33" fmla="*/ 177383 w 427130"/>
                <a:gd name="connsiteY33" fmla="*/ 36725 h 423939"/>
                <a:gd name="connsiteX34" fmla="*/ 175805 w 427130"/>
                <a:gd name="connsiteY34" fmla="*/ 38003 h 423939"/>
                <a:gd name="connsiteX35" fmla="*/ 174089 w 427130"/>
                <a:gd name="connsiteY35" fmla="*/ 39206 h 423939"/>
                <a:gd name="connsiteX36" fmla="*/ 172130 w 427130"/>
                <a:gd name="connsiteY36" fmla="*/ 40367 h 423939"/>
                <a:gd name="connsiteX37" fmla="*/ 169897 w 427130"/>
                <a:gd name="connsiteY37" fmla="*/ 41379 h 423939"/>
                <a:gd name="connsiteX38" fmla="*/ 167525 w 427130"/>
                <a:gd name="connsiteY38" fmla="*/ 42317 h 423939"/>
                <a:gd name="connsiteX39" fmla="*/ 161052 w 427130"/>
                <a:gd name="connsiteY39" fmla="*/ 44767 h 423939"/>
                <a:gd name="connsiteX40" fmla="*/ 155289 w 427130"/>
                <a:gd name="connsiteY40" fmla="*/ 46890 h 423939"/>
                <a:gd name="connsiteX41" fmla="*/ 150446 w 427130"/>
                <a:gd name="connsiteY41" fmla="*/ 48623 h 423939"/>
                <a:gd name="connsiteX42" fmla="*/ 146424 w 427130"/>
                <a:gd name="connsiteY42" fmla="*/ 49823 h 423939"/>
                <a:gd name="connsiteX43" fmla="*/ 143020 w 427130"/>
                <a:gd name="connsiteY43" fmla="*/ 51357 h 423939"/>
                <a:gd name="connsiteX44" fmla="*/ 139648 w 427130"/>
                <a:gd name="connsiteY44" fmla="*/ 52996 h 423939"/>
                <a:gd name="connsiteX45" fmla="*/ 136414 w 427130"/>
                <a:gd name="connsiteY45" fmla="*/ 54711 h 423939"/>
                <a:gd name="connsiteX46" fmla="*/ 133111 w 427130"/>
                <a:gd name="connsiteY46" fmla="*/ 56388 h 423939"/>
                <a:gd name="connsiteX47" fmla="*/ 129982 w 427130"/>
                <a:gd name="connsiteY47" fmla="*/ 58070 h 423939"/>
                <a:gd name="connsiteX48" fmla="*/ 126816 w 427130"/>
                <a:gd name="connsiteY48" fmla="*/ 59821 h 423939"/>
                <a:gd name="connsiteX49" fmla="*/ 123751 w 427130"/>
                <a:gd name="connsiteY49" fmla="*/ 61716 h 423939"/>
                <a:gd name="connsiteX50" fmla="*/ 120754 w 427130"/>
                <a:gd name="connsiteY50" fmla="*/ 63647 h 423939"/>
                <a:gd name="connsiteX51" fmla="*/ 117758 w 427130"/>
                <a:gd name="connsiteY51" fmla="*/ 65578 h 423939"/>
                <a:gd name="connsiteX52" fmla="*/ 114793 w 427130"/>
                <a:gd name="connsiteY52" fmla="*/ 67616 h 423939"/>
                <a:gd name="connsiteX53" fmla="*/ 112002 w 427130"/>
                <a:gd name="connsiteY53" fmla="*/ 69658 h 423939"/>
                <a:gd name="connsiteX54" fmla="*/ 109243 w 427130"/>
                <a:gd name="connsiteY54" fmla="*/ 71807 h 423939"/>
                <a:gd name="connsiteX55" fmla="*/ 106416 w 427130"/>
                <a:gd name="connsiteY55" fmla="*/ 73918 h 423939"/>
                <a:gd name="connsiteX56" fmla="*/ 103689 w 427130"/>
                <a:gd name="connsiteY56" fmla="*/ 76173 h 423939"/>
                <a:gd name="connsiteX57" fmla="*/ 101030 w 427130"/>
                <a:gd name="connsiteY57" fmla="*/ 78464 h 423939"/>
                <a:gd name="connsiteX58" fmla="*/ 98441 w 427130"/>
                <a:gd name="connsiteY58" fmla="*/ 80793 h 423939"/>
                <a:gd name="connsiteX59" fmla="*/ 95920 w 427130"/>
                <a:gd name="connsiteY59" fmla="*/ 83159 h 423939"/>
                <a:gd name="connsiteX60" fmla="*/ 93430 w 427130"/>
                <a:gd name="connsiteY60" fmla="*/ 85630 h 423939"/>
                <a:gd name="connsiteX61" fmla="*/ 90972 w 427130"/>
                <a:gd name="connsiteY61" fmla="*/ 88208 h 423939"/>
                <a:gd name="connsiteX62" fmla="*/ 88589 w 427130"/>
                <a:gd name="connsiteY62" fmla="*/ 90648 h 423939"/>
                <a:gd name="connsiteX63" fmla="*/ 86163 w 427130"/>
                <a:gd name="connsiteY63" fmla="*/ 93331 h 423939"/>
                <a:gd name="connsiteX64" fmla="*/ 83948 w 427130"/>
                <a:gd name="connsiteY64" fmla="*/ 95951 h 423939"/>
                <a:gd name="connsiteX65" fmla="*/ 81628 w 427130"/>
                <a:gd name="connsiteY65" fmla="*/ 98603 h 423939"/>
                <a:gd name="connsiteX66" fmla="*/ 79583 w 427130"/>
                <a:gd name="connsiteY66" fmla="*/ 101403 h 423939"/>
                <a:gd name="connsiteX67" fmla="*/ 77432 w 427130"/>
                <a:gd name="connsiteY67" fmla="*/ 104235 h 423939"/>
                <a:gd name="connsiteX68" fmla="*/ 75280 w 427130"/>
                <a:gd name="connsiteY68" fmla="*/ 107067 h 423939"/>
                <a:gd name="connsiteX69" fmla="*/ 73230 w 427130"/>
                <a:gd name="connsiteY69" fmla="*/ 110041 h 423939"/>
                <a:gd name="connsiteX70" fmla="*/ 71322 w 427130"/>
                <a:gd name="connsiteY70" fmla="*/ 112916 h 423939"/>
                <a:gd name="connsiteX71" fmla="*/ 69408 w 427130"/>
                <a:gd name="connsiteY71" fmla="*/ 115965 h 423939"/>
                <a:gd name="connsiteX72" fmla="*/ 67527 w 427130"/>
                <a:gd name="connsiteY72" fmla="*/ 119120 h 423939"/>
                <a:gd name="connsiteX73" fmla="*/ 65719 w 427130"/>
                <a:gd name="connsiteY73" fmla="*/ 122137 h 423939"/>
                <a:gd name="connsiteX74" fmla="*/ 63975 w 427130"/>
                <a:gd name="connsiteY74" fmla="*/ 125366 h 423939"/>
                <a:gd name="connsiteX75" fmla="*/ 61859 w 427130"/>
                <a:gd name="connsiteY75" fmla="*/ 129282 h 423939"/>
                <a:gd name="connsiteX76" fmla="*/ 59919 w 427130"/>
                <a:gd name="connsiteY76" fmla="*/ 133204 h 423939"/>
                <a:gd name="connsiteX77" fmla="*/ 58115 w 427130"/>
                <a:gd name="connsiteY77" fmla="*/ 137200 h 423939"/>
                <a:gd name="connsiteX78" fmla="*/ 56312 w 427130"/>
                <a:gd name="connsiteY78" fmla="*/ 141196 h 423939"/>
                <a:gd name="connsiteX79" fmla="*/ 54683 w 427130"/>
                <a:gd name="connsiteY79" fmla="*/ 145198 h 423939"/>
                <a:gd name="connsiteX80" fmla="*/ 53197 w 427130"/>
                <a:gd name="connsiteY80" fmla="*/ 149099 h 423939"/>
                <a:gd name="connsiteX81" fmla="*/ 51706 w 427130"/>
                <a:gd name="connsiteY81" fmla="*/ 153175 h 423939"/>
                <a:gd name="connsiteX82" fmla="*/ 50426 w 427130"/>
                <a:gd name="connsiteY82" fmla="*/ 157187 h 423939"/>
                <a:gd name="connsiteX83" fmla="*/ 49184 w 427130"/>
                <a:gd name="connsiteY83" fmla="*/ 161131 h 423939"/>
                <a:gd name="connsiteX84" fmla="*/ 48110 w 427130"/>
                <a:gd name="connsiteY84" fmla="*/ 165255 h 423939"/>
                <a:gd name="connsiteX85" fmla="*/ 47042 w 427130"/>
                <a:gd name="connsiteY85" fmla="*/ 169205 h 423939"/>
                <a:gd name="connsiteX86" fmla="*/ 46181 w 427130"/>
                <a:gd name="connsiteY86" fmla="*/ 173265 h 423939"/>
                <a:gd name="connsiteX87" fmla="*/ 45351 w 427130"/>
                <a:gd name="connsiteY87" fmla="*/ 177432 h 423939"/>
                <a:gd name="connsiteX88" fmla="*/ 44663 w 427130"/>
                <a:gd name="connsiteY88" fmla="*/ 181498 h 423939"/>
                <a:gd name="connsiteX89" fmla="*/ 44151 w 427130"/>
                <a:gd name="connsiteY89" fmla="*/ 185570 h 423939"/>
                <a:gd name="connsiteX90" fmla="*/ 43707 w 427130"/>
                <a:gd name="connsiteY90" fmla="*/ 189679 h 423939"/>
                <a:gd name="connsiteX91" fmla="*/ 43332 w 427130"/>
                <a:gd name="connsiteY91" fmla="*/ 193826 h 423939"/>
                <a:gd name="connsiteX92" fmla="*/ 42994 w 427130"/>
                <a:gd name="connsiteY92" fmla="*/ 197903 h 423939"/>
                <a:gd name="connsiteX93" fmla="*/ 42899 w 427130"/>
                <a:gd name="connsiteY93" fmla="*/ 202023 h 423939"/>
                <a:gd name="connsiteX94" fmla="*/ 42836 w 427130"/>
                <a:gd name="connsiteY94" fmla="*/ 206249 h 423939"/>
                <a:gd name="connsiteX95" fmla="*/ 42985 w 427130"/>
                <a:gd name="connsiteY95" fmla="*/ 210412 h 423939"/>
                <a:gd name="connsiteX96" fmla="*/ 43133 w 427130"/>
                <a:gd name="connsiteY96" fmla="*/ 214575 h 423939"/>
                <a:gd name="connsiteX97" fmla="*/ 43457 w 427130"/>
                <a:gd name="connsiteY97" fmla="*/ 218743 h 423939"/>
                <a:gd name="connsiteX98" fmla="*/ 43743 w 427130"/>
                <a:gd name="connsiteY98" fmla="*/ 222981 h 423939"/>
                <a:gd name="connsiteX99" fmla="*/ 44240 w 427130"/>
                <a:gd name="connsiteY99" fmla="*/ 227154 h 423939"/>
                <a:gd name="connsiteX100" fmla="*/ 44913 w 427130"/>
                <a:gd name="connsiteY100" fmla="*/ 231334 h 423939"/>
                <a:gd name="connsiteX101" fmla="*/ 45548 w 427130"/>
                <a:gd name="connsiteY101" fmla="*/ 235582 h 423939"/>
                <a:gd name="connsiteX102" fmla="*/ 46427 w 427130"/>
                <a:gd name="connsiteY102" fmla="*/ 239873 h 423939"/>
                <a:gd name="connsiteX103" fmla="*/ 47342 w 427130"/>
                <a:gd name="connsiteY103" fmla="*/ 244095 h 423939"/>
                <a:gd name="connsiteX104" fmla="*/ 48395 w 427130"/>
                <a:gd name="connsiteY104" fmla="*/ 248392 h 423939"/>
                <a:gd name="connsiteX105" fmla="*/ 49517 w 427130"/>
                <a:gd name="connsiteY105" fmla="*/ 252725 h 423939"/>
                <a:gd name="connsiteX106" fmla="*/ 50782 w 427130"/>
                <a:gd name="connsiteY106" fmla="*/ 256959 h 423939"/>
                <a:gd name="connsiteX107" fmla="*/ 52116 w 427130"/>
                <a:gd name="connsiteY107" fmla="*/ 261229 h 423939"/>
                <a:gd name="connsiteX108" fmla="*/ 53486 w 427130"/>
                <a:gd name="connsiteY108" fmla="*/ 265431 h 423939"/>
                <a:gd name="connsiteX109" fmla="*/ 55000 w 427130"/>
                <a:gd name="connsiteY109" fmla="*/ 269532 h 423939"/>
                <a:gd name="connsiteX110" fmla="*/ 56514 w 427130"/>
                <a:gd name="connsiteY110" fmla="*/ 273634 h 423939"/>
                <a:gd name="connsiteX111" fmla="*/ 58276 w 427130"/>
                <a:gd name="connsiteY111" fmla="*/ 277603 h 423939"/>
                <a:gd name="connsiteX112" fmla="*/ 60007 w 427130"/>
                <a:gd name="connsiteY112" fmla="*/ 281467 h 423939"/>
                <a:gd name="connsiteX113" fmla="*/ 61875 w 427130"/>
                <a:gd name="connsiteY113" fmla="*/ 285405 h 423939"/>
                <a:gd name="connsiteX114" fmla="*/ 63749 w 427130"/>
                <a:gd name="connsiteY114" fmla="*/ 289168 h 423939"/>
                <a:gd name="connsiteX115" fmla="*/ 65729 w 427130"/>
                <a:gd name="connsiteY115" fmla="*/ 292900 h 423939"/>
                <a:gd name="connsiteX116" fmla="*/ 67782 w 427130"/>
                <a:gd name="connsiteY116" fmla="*/ 296495 h 423939"/>
                <a:gd name="connsiteX117" fmla="*/ 69974 w 427130"/>
                <a:gd name="connsiteY117" fmla="*/ 300164 h 423939"/>
                <a:gd name="connsiteX118" fmla="*/ 72239 w 427130"/>
                <a:gd name="connsiteY118" fmla="*/ 303695 h 423939"/>
                <a:gd name="connsiteX119" fmla="*/ 74579 w 427130"/>
                <a:gd name="connsiteY119" fmla="*/ 307089 h 423939"/>
                <a:gd name="connsiteX120" fmla="*/ 76988 w 427130"/>
                <a:gd name="connsiteY120" fmla="*/ 310520 h 423939"/>
                <a:gd name="connsiteX121" fmla="*/ 79439 w 427130"/>
                <a:gd name="connsiteY121" fmla="*/ 313708 h 423939"/>
                <a:gd name="connsiteX122" fmla="*/ 82059 w 427130"/>
                <a:gd name="connsiteY122" fmla="*/ 317076 h 423939"/>
                <a:gd name="connsiteX123" fmla="*/ 84685 w 427130"/>
                <a:gd name="connsiteY123" fmla="*/ 320269 h 423939"/>
                <a:gd name="connsiteX124" fmla="*/ 87453 w 427130"/>
                <a:gd name="connsiteY124" fmla="*/ 323362 h 423939"/>
                <a:gd name="connsiteX125" fmla="*/ 90259 w 427130"/>
                <a:gd name="connsiteY125" fmla="*/ 326386 h 423939"/>
                <a:gd name="connsiteX126" fmla="*/ 93102 w 427130"/>
                <a:gd name="connsiteY126" fmla="*/ 329342 h 423939"/>
                <a:gd name="connsiteX127" fmla="*/ 96156 w 427130"/>
                <a:gd name="connsiteY127" fmla="*/ 332235 h 423939"/>
                <a:gd name="connsiteX128" fmla="*/ 99248 w 427130"/>
                <a:gd name="connsiteY128" fmla="*/ 335058 h 423939"/>
                <a:gd name="connsiteX129" fmla="*/ 102408 w 427130"/>
                <a:gd name="connsiteY129" fmla="*/ 337919 h 423939"/>
                <a:gd name="connsiteX130" fmla="*/ 105611 w 427130"/>
                <a:gd name="connsiteY130" fmla="*/ 340537 h 423939"/>
                <a:gd name="connsiteX131" fmla="*/ 108989 w 427130"/>
                <a:gd name="connsiteY131" fmla="*/ 343160 h 423939"/>
                <a:gd name="connsiteX132" fmla="*/ 112298 w 427130"/>
                <a:gd name="connsiteY132" fmla="*/ 345746 h 423939"/>
                <a:gd name="connsiteX133" fmla="*/ 115818 w 427130"/>
                <a:gd name="connsiteY133" fmla="*/ 348269 h 423939"/>
                <a:gd name="connsiteX134" fmla="*/ 119376 w 427130"/>
                <a:gd name="connsiteY134" fmla="*/ 350724 h 423939"/>
                <a:gd name="connsiteX135" fmla="*/ 123040 w 427130"/>
                <a:gd name="connsiteY135" fmla="*/ 353146 h 423939"/>
                <a:gd name="connsiteX136" fmla="*/ 126814 w 427130"/>
                <a:gd name="connsiteY136" fmla="*/ 355363 h 423939"/>
                <a:gd name="connsiteX137" fmla="*/ 130589 w 427130"/>
                <a:gd name="connsiteY137" fmla="*/ 357579 h 423939"/>
                <a:gd name="connsiteX138" fmla="*/ 134539 w 427130"/>
                <a:gd name="connsiteY138" fmla="*/ 359802 h 423939"/>
                <a:gd name="connsiteX139" fmla="*/ 138493 w 427130"/>
                <a:gd name="connsiteY139" fmla="*/ 361849 h 423939"/>
                <a:gd name="connsiteX140" fmla="*/ 142417 w 427130"/>
                <a:gd name="connsiteY140" fmla="*/ 363791 h 423939"/>
                <a:gd name="connsiteX141" fmla="*/ 146340 w 427130"/>
                <a:gd name="connsiteY141" fmla="*/ 365733 h 423939"/>
                <a:gd name="connsiteX142" fmla="*/ 150375 w 427130"/>
                <a:gd name="connsiteY142" fmla="*/ 367468 h 423939"/>
                <a:gd name="connsiteX143" fmla="*/ 154378 w 427130"/>
                <a:gd name="connsiteY143" fmla="*/ 369098 h 423939"/>
                <a:gd name="connsiteX144" fmla="*/ 158349 w 427130"/>
                <a:gd name="connsiteY144" fmla="*/ 370622 h 423939"/>
                <a:gd name="connsiteX145" fmla="*/ 162395 w 427130"/>
                <a:gd name="connsiteY145" fmla="*/ 372009 h 423939"/>
                <a:gd name="connsiteX146" fmla="*/ 166440 w 427130"/>
                <a:gd name="connsiteY146" fmla="*/ 373395 h 423939"/>
                <a:gd name="connsiteX147" fmla="*/ 170386 w 427130"/>
                <a:gd name="connsiteY147" fmla="*/ 374639 h 423939"/>
                <a:gd name="connsiteX148" fmla="*/ 174511 w 427130"/>
                <a:gd name="connsiteY148" fmla="*/ 375714 h 423939"/>
                <a:gd name="connsiteX149" fmla="*/ 178567 w 427130"/>
                <a:gd name="connsiteY149" fmla="*/ 376751 h 423939"/>
                <a:gd name="connsiteX150" fmla="*/ 182661 w 427130"/>
                <a:gd name="connsiteY150" fmla="*/ 377720 h 423939"/>
                <a:gd name="connsiteX151" fmla="*/ 186692 w 427130"/>
                <a:gd name="connsiteY151" fmla="*/ 378477 h 423939"/>
                <a:gd name="connsiteX152" fmla="*/ 190759 w 427130"/>
                <a:gd name="connsiteY152" fmla="*/ 379165 h 423939"/>
                <a:gd name="connsiteX153" fmla="*/ 194864 w 427130"/>
                <a:gd name="connsiteY153" fmla="*/ 379785 h 423939"/>
                <a:gd name="connsiteX154" fmla="*/ 199011 w 427130"/>
                <a:gd name="connsiteY154" fmla="*/ 380162 h 423939"/>
                <a:gd name="connsiteX155" fmla="*/ 203158 w 427130"/>
                <a:gd name="connsiteY155" fmla="*/ 380538 h 423939"/>
                <a:gd name="connsiteX156" fmla="*/ 207237 w 427130"/>
                <a:gd name="connsiteY156" fmla="*/ 380878 h 423939"/>
                <a:gd name="connsiteX157" fmla="*/ 211427 w 427130"/>
                <a:gd name="connsiteY157" fmla="*/ 381011 h 423939"/>
                <a:gd name="connsiteX158" fmla="*/ 215654 w 427130"/>
                <a:gd name="connsiteY158" fmla="*/ 381075 h 423939"/>
                <a:gd name="connsiteX159" fmla="*/ 219743 w 427130"/>
                <a:gd name="connsiteY159" fmla="*/ 381066 h 423939"/>
                <a:gd name="connsiteX160" fmla="*/ 224013 w 427130"/>
                <a:gd name="connsiteY160" fmla="*/ 380887 h 423939"/>
                <a:gd name="connsiteX161" fmla="*/ 228145 w 427130"/>
                <a:gd name="connsiteY161" fmla="*/ 380634 h 423939"/>
                <a:gd name="connsiteX162" fmla="*/ 232352 w 427130"/>
                <a:gd name="connsiteY162" fmla="*/ 380244 h 423939"/>
                <a:gd name="connsiteX163" fmla="*/ 236632 w 427130"/>
                <a:gd name="connsiteY163" fmla="*/ 379716 h 423939"/>
                <a:gd name="connsiteX164" fmla="*/ 240844 w 427130"/>
                <a:gd name="connsiteY164" fmla="*/ 379151 h 423939"/>
                <a:gd name="connsiteX165" fmla="*/ 245024 w 427130"/>
                <a:gd name="connsiteY165" fmla="*/ 378480 h 423939"/>
                <a:gd name="connsiteX166" fmla="*/ 249347 w 427130"/>
                <a:gd name="connsiteY166" fmla="*/ 377709 h 423939"/>
                <a:gd name="connsiteX167" fmla="*/ 253607 w 427130"/>
                <a:gd name="connsiteY167" fmla="*/ 376726 h 423939"/>
                <a:gd name="connsiteX168" fmla="*/ 257830 w 427130"/>
                <a:gd name="connsiteY168" fmla="*/ 375812 h 423939"/>
                <a:gd name="connsiteX169" fmla="*/ 262096 w 427130"/>
                <a:gd name="connsiteY169" fmla="*/ 374655 h 423939"/>
                <a:gd name="connsiteX170" fmla="*/ 266398 w 427130"/>
                <a:gd name="connsiteY170" fmla="*/ 373429 h 423939"/>
                <a:gd name="connsiteX171" fmla="*/ 270669 w 427130"/>
                <a:gd name="connsiteY171" fmla="*/ 372098 h 423939"/>
                <a:gd name="connsiteX172" fmla="*/ 274871 w 427130"/>
                <a:gd name="connsiteY172" fmla="*/ 370729 h 423939"/>
                <a:gd name="connsiteX173" fmla="*/ 279079 w 427130"/>
                <a:gd name="connsiteY173" fmla="*/ 369185 h 423939"/>
                <a:gd name="connsiteX174" fmla="*/ 283112 w 427130"/>
                <a:gd name="connsiteY174" fmla="*/ 367636 h 423939"/>
                <a:gd name="connsiteX175" fmla="*/ 287114 w 427130"/>
                <a:gd name="connsiteY175" fmla="*/ 365982 h 423939"/>
                <a:gd name="connsiteX176" fmla="*/ 291084 w 427130"/>
                <a:gd name="connsiteY176" fmla="*/ 364221 h 423939"/>
                <a:gd name="connsiteX177" fmla="*/ 294948 w 427130"/>
                <a:gd name="connsiteY177" fmla="*/ 362492 h 423939"/>
                <a:gd name="connsiteX178" fmla="*/ 298748 w 427130"/>
                <a:gd name="connsiteY178" fmla="*/ 360551 h 423939"/>
                <a:gd name="connsiteX179" fmla="*/ 302375 w 427130"/>
                <a:gd name="connsiteY179" fmla="*/ 358605 h 423939"/>
                <a:gd name="connsiteX180" fmla="*/ 306075 w 427130"/>
                <a:gd name="connsiteY180" fmla="*/ 356521 h 423939"/>
                <a:gd name="connsiteX181" fmla="*/ 309675 w 427130"/>
                <a:gd name="connsiteY181" fmla="*/ 354295 h 423939"/>
                <a:gd name="connsiteX182" fmla="*/ 313132 w 427130"/>
                <a:gd name="connsiteY182" fmla="*/ 352168 h 423939"/>
                <a:gd name="connsiteX183" fmla="*/ 316632 w 427130"/>
                <a:gd name="connsiteY183" fmla="*/ 349799 h 423939"/>
                <a:gd name="connsiteX184" fmla="*/ 320026 w 427130"/>
                <a:gd name="connsiteY184" fmla="*/ 347461 h 423939"/>
                <a:gd name="connsiteX185" fmla="*/ 323319 w 427130"/>
                <a:gd name="connsiteY185" fmla="*/ 344980 h 423939"/>
                <a:gd name="connsiteX186" fmla="*/ 326581 w 427130"/>
                <a:gd name="connsiteY186" fmla="*/ 342393 h 423939"/>
                <a:gd name="connsiteX187" fmla="*/ 329774 w 427130"/>
                <a:gd name="connsiteY187" fmla="*/ 339769 h 423939"/>
                <a:gd name="connsiteX188" fmla="*/ 332830 w 427130"/>
                <a:gd name="connsiteY188" fmla="*/ 337071 h 423939"/>
                <a:gd name="connsiteX189" fmla="*/ 335923 w 427130"/>
                <a:gd name="connsiteY189" fmla="*/ 334304 h 423939"/>
                <a:gd name="connsiteX190" fmla="*/ 338953 w 427130"/>
                <a:gd name="connsiteY190" fmla="*/ 331325 h 423939"/>
                <a:gd name="connsiteX191" fmla="*/ 341808 w 427130"/>
                <a:gd name="connsiteY191" fmla="*/ 328341 h 423939"/>
                <a:gd name="connsiteX192" fmla="*/ 344594 w 427130"/>
                <a:gd name="connsiteY192" fmla="*/ 325320 h 423939"/>
                <a:gd name="connsiteX193" fmla="*/ 347454 w 427130"/>
                <a:gd name="connsiteY193" fmla="*/ 322161 h 423939"/>
                <a:gd name="connsiteX194" fmla="*/ 350072 w 427130"/>
                <a:gd name="connsiteY194" fmla="*/ 318960 h 423939"/>
                <a:gd name="connsiteX195" fmla="*/ 352763 w 427130"/>
                <a:gd name="connsiteY195" fmla="*/ 315621 h 423939"/>
                <a:gd name="connsiteX196" fmla="*/ 355317 w 427130"/>
                <a:gd name="connsiteY196" fmla="*/ 312208 h 423939"/>
                <a:gd name="connsiteX197" fmla="*/ 357765 w 427130"/>
                <a:gd name="connsiteY197" fmla="*/ 308827 h 423939"/>
                <a:gd name="connsiteX198" fmla="*/ 360219 w 427130"/>
                <a:gd name="connsiteY198" fmla="*/ 305271 h 423939"/>
                <a:gd name="connsiteX199" fmla="*/ 362572 w 427130"/>
                <a:gd name="connsiteY199" fmla="*/ 301572 h 423939"/>
                <a:gd name="connsiteX200" fmla="*/ 364925 w 427130"/>
                <a:gd name="connsiteY200" fmla="*/ 297873 h 423939"/>
                <a:gd name="connsiteX201" fmla="*/ 367141 w 427130"/>
                <a:gd name="connsiteY201" fmla="*/ 294100 h 423939"/>
                <a:gd name="connsiteX202" fmla="*/ 369256 w 427130"/>
                <a:gd name="connsiteY202" fmla="*/ 290183 h 423939"/>
                <a:gd name="connsiteX203" fmla="*/ 370778 w 427130"/>
                <a:gd name="connsiteY203" fmla="*/ 287366 h 423939"/>
                <a:gd name="connsiteX204" fmla="*/ 372194 w 427130"/>
                <a:gd name="connsiteY204" fmla="*/ 284581 h 423939"/>
                <a:gd name="connsiteX205" fmla="*/ 373435 w 427130"/>
                <a:gd name="connsiteY205" fmla="*/ 281790 h 423939"/>
                <a:gd name="connsiteX206" fmla="*/ 374713 w 427130"/>
                <a:gd name="connsiteY206" fmla="*/ 278931 h 423939"/>
                <a:gd name="connsiteX207" fmla="*/ 375817 w 427130"/>
                <a:gd name="connsiteY207" fmla="*/ 276066 h 423939"/>
                <a:gd name="connsiteX208" fmla="*/ 376952 w 427130"/>
                <a:gd name="connsiteY208" fmla="*/ 273306 h 423939"/>
                <a:gd name="connsiteX209" fmla="*/ 377950 w 427130"/>
                <a:gd name="connsiteY209" fmla="*/ 270473 h 423939"/>
                <a:gd name="connsiteX210" fmla="*/ 378879 w 427130"/>
                <a:gd name="connsiteY210" fmla="*/ 267602 h 423939"/>
                <a:gd name="connsiteX211" fmla="*/ 379702 w 427130"/>
                <a:gd name="connsiteY211" fmla="*/ 264763 h 423939"/>
                <a:gd name="connsiteX212" fmla="*/ 380526 w 427130"/>
                <a:gd name="connsiteY212" fmla="*/ 261924 h 423939"/>
                <a:gd name="connsiteX213" fmla="*/ 381211 w 427130"/>
                <a:gd name="connsiteY213" fmla="*/ 259011 h 423939"/>
                <a:gd name="connsiteX214" fmla="*/ 381860 w 427130"/>
                <a:gd name="connsiteY214" fmla="*/ 256166 h 423939"/>
                <a:gd name="connsiteX215" fmla="*/ 382546 w 427130"/>
                <a:gd name="connsiteY215" fmla="*/ 253253 h 423939"/>
                <a:gd name="connsiteX216" fmla="*/ 382951 w 427130"/>
                <a:gd name="connsiteY216" fmla="*/ 250365 h 423939"/>
                <a:gd name="connsiteX217" fmla="*/ 383357 w 427130"/>
                <a:gd name="connsiteY217" fmla="*/ 247478 h 423939"/>
                <a:gd name="connsiteX218" fmla="*/ 383693 w 427130"/>
                <a:gd name="connsiteY218" fmla="*/ 244554 h 423939"/>
                <a:gd name="connsiteX219" fmla="*/ 383924 w 427130"/>
                <a:gd name="connsiteY219" fmla="*/ 241661 h 423939"/>
                <a:gd name="connsiteX220" fmla="*/ 384155 w 427130"/>
                <a:gd name="connsiteY220" fmla="*/ 238768 h 423939"/>
                <a:gd name="connsiteX221" fmla="*/ 384249 w 427130"/>
                <a:gd name="connsiteY221" fmla="*/ 235801 h 423939"/>
                <a:gd name="connsiteX222" fmla="*/ 384305 w 427130"/>
                <a:gd name="connsiteY222" fmla="*/ 232902 h 423939"/>
                <a:gd name="connsiteX223" fmla="*/ 384192 w 427130"/>
                <a:gd name="connsiteY223" fmla="*/ 229824 h 423939"/>
                <a:gd name="connsiteX224" fmla="*/ 384105 w 427130"/>
                <a:gd name="connsiteY224" fmla="*/ 227026 h 423939"/>
                <a:gd name="connsiteX225" fmla="*/ 383924 w 427130"/>
                <a:gd name="connsiteY225" fmla="*/ 223910 h 423939"/>
                <a:gd name="connsiteX226" fmla="*/ 383668 w 427130"/>
                <a:gd name="connsiteY226" fmla="*/ 220932 h 423939"/>
                <a:gd name="connsiteX227" fmla="*/ 383269 w 427130"/>
                <a:gd name="connsiteY227" fmla="*/ 218054 h 423939"/>
                <a:gd name="connsiteX228" fmla="*/ 382839 w 427130"/>
                <a:gd name="connsiteY228" fmla="*/ 215070 h 423939"/>
                <a:gd name="connsiteX229" fmla="*/ 382340 w 427130"/>
                <a:gd name="connsiteY229" fmla="*/ 212049 h 423939"/>
                <a:gd name="connsiteX230" fmla="*/ 381772 w 427130"/>
                <a:gd name="connsiteY230" fmla="*/ 208991 h 423939"/>
                <a:gd name="connsiteX231" fmla="*/ 381167 w 427130"/>
                <a:gd name="connsiteY231" fmla="*/ 206002 h 423939"/>
                <a:gd name="connsiteX232" fmla="*/ 380456 w 427130"/>
                <a:gd name="connsiteY232" fmla="*/ 203044 h 423939"/>
                <a:gd name="connsiteX233" fmla="*/ 379645 w 427130"/>
                <a:gd name="connsiteY233" fmla="*/ 199943 h 423939"/>
                <a:gd name="connsiteX234" fmla="*/ 378759 w 427130"/>
                <a:gd name="connsiteY234" fmla="*/ 196980 h 423939"/>
                <a:gd name="connsiteX235" fmla="*/ 377842 w 427130"/>
                <a:gd name="connsiteY235" fmla="*/ 193911 h 423939"/>
                <a:gd name="connsiteX236" fmla="*/ 376851 w 427130"/>
                <a:gd name="connsiteY236" fmla="*/ 190979 h 423939"/>
                <a:gd name="connsiteX237" fmla="*/ 375791 w 427130"/>
                <a:gd name="connsiteY237" fmla="*/ 188010 h 423939"/>
                <a:gd name="connsiteX238" fmla="*/ 374657 w 427130"/>
                <a:gd name="connsiteY238" fmla="*/ 185179 h 423939"/>
                <a:gd name="connsiteX239" fmla="*/ 373523 w 427130"/>
                <a:gd name="connsiteY239" fmla="*/ 182348 h 423939"/>
                <a:gd name="connsiteX240" fmla="*/ 372283 w 427130"/>
                <a:gd name="connsiteY240" fmla="*/ 179548 h 423939"/>
                <a:gd name="connsiteX241" fmla="*/ 371006 w 427130"/>
                <a:gd name="connsiteY241" fmla="*/ 176816 h 423939"/>
                <a:gd name="connsiteX242" fmla="*/ 369586 w 427130"/>
                <a:gd name="connsiteY242" fmla="*/ 174186 h 423939"/>
                <a:gd name="connsiteX243" fmla="*/ 368203 w 427130"/>
                <a:gd name="connsiteY243" fmla="*/ 171486 h 423939"/>
                <a:gd name="connsiteX244" fmla="*/ 366708 w 427130"/>
                <a:gd name="connsiteY244" fmla="*/ 168993 h 423939"/>
                <a:gd name="connsiteX245" fmla="*/ 365182 w 427130"/>
                <a:gd name="connsiteY245" fmla="*/ 166393 h 423939"/>
                <a:gd name="connsiteX246" fmla="*/ 363582 w 427130"/>
                <a:gd name="connsiteY246" fmla="*/ 163931 h 423939"/>
                <a:gd name="connsiteX247" fmla="*/ 361982 w 427130"/>
                <a:gd name="connsiteY247" fmla="*/ 161469 h 423939"/>
                <a:gd name="connsiteX248" fmla="*/ 360239 w 427130"/>
                <a:gd name="connsiteY248" fmla="*/ 159108 h 423939"/>
                <a:gd name="connsiteX249" fmla="*/ 358427 w 427130"/>
                <a:gd name="connsiteY249" fmla="*/ 156709 h 423939"/>
                <a:gd name="connsiteX250" fmla="*/ 356647 w 427130"/>
                <a:gd name="connsiteY250" fmla="*/ 154416 h 423939"/>
                <a:gd name="connsiteX251" fmla="*/ 354761 w 427130"/>
                <a:gd name="connsiteY251" fmla="*/ 152155 h 423939"/>
                <a:gd name="connsiteX252" fmla="*/ 352800 w 427130"/>
                <a:gd name="connsiteY252" fmla="*/ 150031 h 423939"/>
                <a:gd name="connsiteX253" fmla="*/ 350808 w 427130"/>
                <a:gd name="connsiteY253" fmla="*/ 147801 h 423939"/>
                <a:gd name="connsiteX254" fmla="*/ 348742 w 427130"/>
                <a:gd name="connsiteY254" fmla="*/ 145709 h 423939"/>
                <a:gd name="connsiteX255" fmla="*/ 346676 w 427130"/>
                <a:gd name="connsiteY255" fmla="*/ 143616 h 423939"/>
                <a:gd name="connsiteX256" fmla="*/ 344467 w 427130"/>
                <a:gd name="connsiteY256" fmla="*/ 141624 h 423939"/>
                <a:gd name="connsiteX257" fmla="*/ 342258 w 427130"/>
                <a:gd name="connsiteY257" fmla="*/ 139632 h 423939"/>
                <a:gd name="connsiteX258" fmla="*/ 339906 w 427130"/>
                <a:gd name="connsiteY258" fmla="*/ 137740 h 423939"/>
                <a:gd name="connsiteX259" fmla="*/ 337554 w 427130"/>
                <a:gd name="connsiteY259" fmla="*/ 135849 h 423939"/>
                <a:gd name="connsiteX260" fmla="*/ 337526 w 427130"/>
                <a:gd name="connsiteY260" fmla="*/ 135828 h 423939"/>
                <a:gd name="connsiteX261" fmla="*/ 350133 w 427130"/>
                <a:gd name="connsiteY261" fmla="*/ 154528 h 423939"/>
                <a:gd name="connsiteX262" fmla="*/ 360214 w 427130"/>
                <a:gd name="connsiteY262" fmla="*/ 204460 h 423939"/>
                <a:gd name="connsiteX263" fmla="*/ 231934 w 427130"/>
                <a:gd name="connsiteY263" fmla="*/ 332740 h 423939"/>
                <a:gd name="connsiteX264" fmla="*/ 182002 w 427130"/>
                <a:gd name="connsiteY264" fmla="*/ 322659 h 423939"/>
                <a:gd name="connsiteX265" fmla="*/ 156833 w 427130"/>
                <a:gd name="connsiteY265" fmla="*/ 305690 h 423939"/>
                <a:gd name="connsiteX266" fmla="*/ 154907 w 427130"/>
                <a:gd name="connsiteY266" fmla="*/ 304507 h 423939"/>
                <a:gd name="connsiteX267" fmla="*/ 152512 w 427130"/>
                <a:gd name="connsiteY267" fmla="*/ 302858 h 423939"/>
                <a:gd name="connsiteX268" fmla="*/ 150149 w 427130"/>
                <a:gd name="connsiteY268" fmla="*/ 301316 h 423939"/>
                <a:gd name="connsiteX269" fmla="*/ 147792 w 427130"/>
                <a:gd name="connsiteY269" fmla="*/ 299598 h 423939"/>
                <a:gd name="connsiteX270" fmla="*/ 147758 w 427130"/>
                <a:gd name="connsiteY270" fmla="*/ 299572 h 423939"/>
                <a:gd name="connsiteX271" fmla="*/ 141227 w 427130"/>
                <a:gd name="connsiteY271" fmla="*/ 295168 h 423939"/>
                <a:gd name="connsiteX272" fmla="*/ 139887 w 427130"/>
                <a:gd name="connsiteY272" fmla="*/ 293181 h 423939"/>
                <a:gd name="connsiteX273" fmla="*/ 139171 w 427130"/>
                <a:gd name="connsiteY273" fmla="*/ 292545 h 423939"/>
                <a:gd name="connsiteX274" fmla="*/ 137100 w 427130"/>
                <a:gd name="connsiteY274" fmla="*/ 290628 h 423939"/>
                <a:gd name="connsiteX275" fmla="*/ 135097 w 427130"/>
                <a:gd name="connsiteY275" fmla="*/ 288747 h 423939"/>
                <a:gd name="connsiteX276" fmla="*/ 133168 w 427130"/>
                <a:gd name="connsiteY276" fmla="*/ 286729 h 423939"/>
                <a:gd name="connsiteX277" fmla="*/ 131308 w 427130"/>
                <a:gd name="connsiteY277" fmla="*/ 284748 h 423939"/>
                <a:gd name="connsiteX278" fmla="*/ 129522 w 427130"/>
                <a:gd name="connsiteY278" fmla="*/ 282629 h 423939"/>
                <a:gd name="connsiteX279" fmla="*/ 127736 w 427130"/>
                <a:gd name="connsiteY279" fmla="*/ 280511 h 423939"/>
                <a:gd name="connsiteX280" fmla="*/ 126057 w 427130"/>
                <a:gd name="connsiteY280" fmla="*/ 278361 h 423939"/>
                <a:gd name="connsiteX281" fmla="*/ 124414 w 427130"/>
                <a:gd name="connsiteY281" fmla="*/ 276142 h 423939"/>
                <a:gd name="connsiteX282" fmla="*/ 122771 w 427130"/>
                <a:gd name="connsiteY282" fmla="*/ 273924 h 423939"/>
                <a:gd name="connsiteX283" fmla="*/ 121271 w 427130"/>
                <a:gd name="connsiteY283" fmla="*/ 271605 h 423939"/>
                <a:gd name="connsiteX284" fmla="*/ 119771 w 427130"/>
                <a:gd name="connsiteY284" fmla="*/ 269286 h 423939"/>
                <a:gd name="connsiteX285" fmla="*/ 118309 w 427130"/>
                <a:gd name="connsiteY285" fmla="*/ 266898 h 423939"/>
                <a:gd name="connsiteX286" fmla="*/ 117021 w 427130"/>
                <a:gd name="connsiteY286" fmla="*/ 264516 h 423939"/>
                <a:gd name="connsiteX287" fmla="*/ 115632 w 427130"/>
                <a:gd name="connsiteY287" fmla="*/ 261991 h 423939"/>
                <a:gd name="connsiteX288" fmla="*/ 114349 w 427130"/>
                <a:gd name="connsiteY288" fmla="*/ 259434 h 423939"/>
                <a:gd name="connsiteX289" fmla="*/ 113204 w 427130"/>
                <a:gd name="connsiteY289" fmla="*/ 256952 h 423939"/>
                <a:gd name="connsiteX290" fmla="*/ 111959 w 427130"/>
                <a:gd name="connsiteY290" fmla="*/ 254327 h 423939"/>
                <a:gd name="connsiteX291" fmla="*/ 110856 w 427130"/>
                <a:gd name="connsiteY291" fmla="*/ 251601 h 423939"/>
                <a:gd name="connsiteX292" fmla="*/ 109891 w 427130"/>
                <a:gd name="connsiteY292" fmla="*/ 248950 h 423939"/>
                <a:gd name="connsiteX293" fmla="*/ 108857 w 427130"/>
                <a:gd name="connsiteY293" fmla="*/ 246261 h 423939"/>
                <a:gd name="connsiteX294" fmla="*/ 107898 w 427130"/>
                <a:gd name="connsiteY294" fmla="*/ 243435 h 423939"/>
                <a:gd name="connsiteX295" fmla="*/ 107007 w 427130"/>
                <a:gd name="connsiteY295" fmla="*/ 240647 h 423939"/>
                <a:gd name="connsiteX296" fmla="*/ 106259 w 427130"/>
                <a:gd name="connsiteY296" fmla="*/ 237757 h 423939"/>
                <a:gd name="connsiteX297" fmla="*/ 105474 w 427130"/>
                <a:gd name="connsiteY297" fmla="*/ 234937 h 423939"/>
                <a:gd name="connsiteX298" fmla="*/ 104832 w 427130"/>
                <a:gd name="connsiteY298" fmla="*/ 232017 h 423939"/>
                <a:gd name="connsiteX299" fmla="*/ 104184 w 427130"/>
                <a:gd name="connsiteY299" fmla="*/ 229270 h 423939"/>
                <a:gd name="connsiteX300" fmla="*/ 103611 w 427130"/>
                <a:gd name="connsiteY300" fmla="*/ 226387 h 423939"/>
                <a:gd name="connsiteX301" fmla="*/ 103244 w 427130"/>
                <a:gd name="connsiteY301" fmla="*/ 223615 h 423939"/>
                <a:gd name="connsiteX302" fmla="*/ 102808 w 427130"/>
                <a:gd name="connsiteY302" fmla="*/ 220806 h 423939"/>
                <a:gd name="connsiteX303" fmla="*/ 102478 w 427130"/>
                <a:gd name="connsiteY303" fmla="*/ 217965 h 423939"/>
                <a:gd name="connsiteX304" fmla="*/ 102179 w 427130"/>
                <a:gd name="connsiteY304" fmla="*/ 215230 h 423939"/>
                <a:gd name="connsiteX305" fmla="*/ 102093 w 427130"/>
                <a:gd name="connsiteY305" fmla="*/ 212432 h 423939"/>
                <a:gd name="connsiteX306" fmla="*/ 101937 w 427130"/>
                <a:gd name="connsiteY306" fmla="*/ 209596 h 423939"/>
                <a:gd name="connsiteX307" fmla="*/ 101919 w 427130"/>
                <a:gd name="connsiteY307" fmla="*/ 206835 h 423939"/>
                <a:gd name="connsiteX308" fmla="*/ 101901 w 427130"/>
                <a:gd name="connsiteY308" fmla="*/ 204074 h 423939"/>
                <a:gd name="connsiteX309" fmla="*/ 101989 w 427130"/>
                <a:gd name="connsiteY309" fmla="*/ 201282 h 423939"/>
                <a:gd name="connsiteX310" fmla="*/ 102109 w 427130"/>
                <a:gd name="connsiteY310" fmla="*/ 198595 h 423939"/>
                <a:gd name="connsiteX311" fmla="*/ 102403 w 427130"/>
                <a:gd name="connsiteY311" fmla="*/ 195914 h 423939"/>
                <a:gd name="connsiteX312" fmla="*/ 102771 w 427130"/>
                <a:gd name="connsiteY312" fmla="*/ 193095 h 423939"/>
                <a:gd name="connsiteX313" fmla="*/ 103171 w 427130"/>
                <a:gd name="connsiteY313" fmla="*/ 190382 h 423939"/>
                <a:gd name="connsiteX314" fmla="*/ 103571 w 427130"/>
                <a:gd name="connsiteY314" fmla="*/ 187670 h 423939"/>
                <a:gd name="connsiteX315" fmla="*/ 104108 w 427130"/>
                <a:gd name="connsiteY315" fmla="*/ 185031 h 423939"/>
                <a:gd name="connsiteX316" fmla="*/ 104683 w 427130"/>
                <a:gd name="connsiteY316" fmla="*/ 182324 h 423939"/>
                <a:gd name="connsiteX317" fmla="*/ 105395 w 427130"/>
                <a:gd name="connsiteY317" fmla="*/ 179691 h 423939"/>
                <a:gd name="connsiteX318" fmla="*/ 106144 w 427130"/>
                <a:gd name="connsiteY318" fmla="*/ 176989 h 423939"/>
                <a:gd name="connsiteX319" fmla="*/ 106893 w 427130"/>
                <a:gd name="connsiteY319" fmla="*/ 174288 h 423939"/>
                <a:gd name="connsiteX320" fmla="*/ 107779 w 427130"/>
                <a:gd name="connsiteY320" fmla="*/ 171660 h 423939"/>
                <a:gd name="connsiteX321" fmla="*/ 108703 w 427130"/>
                <a:gd name="connsiteY321" fmla="*/ 168964 h 423939"/>
                <a:gd name="connsiteX322" fmla="*/ 109764 w 427130"/>
                <a:gd name="connsiteY322" fmla="*/ 166342 h 423939"/>
                <a:gd name="connsiteX323" fmla="*/ 110794 w 427130"/>
                <a:gd name="connsiteY323" fmla="*/ 163614 h 423939"/>
                <a:gd name="connsiteX324" fmla="*/ 111992 w 427130"/>
                <a:gd name="connsiteY324" fmla="*/ 161067 h 423939"/>
                <a:gd name="connsiteX325" fmla="*/ 112774 w 427130"/>
                <a:gd name="connsiteY325" fmla="*/ 159290 h 423939"/>
                <a:gd name="connsiteX326" fmla="*/ 113735 w 427130"/>
                <a:gd name="connsiteY326" fmla="*/ 154528 h 423939"/>
                <a:gd name="connsiteX327" fmla="*/ 141227 w 427130"/>
                <a:gd name="connsiteY327" fmla="*/ 113753 h 423939"/>
                <a:gd name="connsiteX328" fmla="*/ 155306 w 427130"/>
                <a:gd name="connsiteY328" fmla="*/ 104260 h 423939"/>
                <a:gd name="connsiteX329" fmla="*/ 156594 w 427130"/>
                <a:gd name="connsiteY329" fmla="*/ 103153 h 423939"/>
                <a:gd name="connsiteX330" fmla="*/ 159782 w 427130"/>
                <a:gd name="connsiteY330" fmla="*/ 100704 h 423939"/>
                <a:gd name="connsiteX331" fmla="*/ 162964 w 427130"/>
                <a:gd name="connsiteY331" fmla="*/ 98429 h 423939"/>
                <a:gd name="connsiteX332" fmla="*/ 166114 w 427130"/>
                <a:gd name="connsiteY332" fmla="*/ 96048 h 423939"/>
                <a:gd name="connsiteX333" fmla="*/ 169397 w 427130"/>
                <a:gd name="connsiteY333" fmla="*/ 93916 h 423939"/>
                <a:gd name="connsiteX334" fmla="*/ 172785 w 427130"/>
                <a:gd name="connsiteY334" fmla="*/ 91753 h 423939"/>
                <a:gd name="connsiteX335" fmla="*/ 176168 w 427130"/>
                <a:gd name="connsiteY335" fmla="*/ 89764 h 423939"/>
                <a:gd name="connsiteX336" fmla="*/ 179694 w 427130"/>
                <a:gd name="connsiteY336" fmla="*/ 87675 h 423939"/>
                <a:gd name="connsiteX337" fmla="*/ 180677 w 427130"/>
                <a:gd name="connsiteY337" fmla="*/ 87154 h 423939"/>
                <a:gd name="connsiteX338" fmla="*/ 182002 w 427130"/>
                <a:gd name="connsiteY338" fmla="*/ 86261 h 423939"/>
                <a:gd name="connsiteX339" fmla="*/ 182584 w 427130"/>
                <a:gd name="connsiteY339" fmla="*/ 86143 h 423939"/>
                <a:gd name="connsiteX340" fmla="*/ 183177 w 427130"/>
                <a:gd name="connsiteY340" fmla="*/ 85829 h 423939"/>
                <a:gd name="connsiteX341" fmla="*/ 186798 w 427130"/>
                <a:gd name="connsiteY341" fmla="*/ 84057 h 423939"/>
                <a:gd name="connsiteX342" fmla="*/ 190525 w 427130"/>
                <a:gd name="connsiteY342" fmla="*/ 82254 h 423939"/>
                <a:gd name="connsiteX343" fmla="*/ 194315 w 427130"/>
                <a:gd name="connsiteY343" fmla="*/ 80662 h 423939"/>
                <a:gd name="connsiteX344" fmla="*/ 198104 w 427130"/>
                <a:gd name="connsiteY344" fmla="*/ 79070 h 423939"/>
                <a:gd name="connsiteX345" fmla="*/ 201963 w 427130"/>
                <a:gd name="connsiteY345" fmla="*/ 77516 h 423939"/>
                <a:gd name="connsiteX346" fmla="*/ 205922 w 427130"/>
                <a:gd name="connsiteY346" fmla="*/ 76104 h 423939"/>
                <a:gd name="connsiteX347" fmla="*/ 209912 w 427130"/>
                <a:gd name="connsiteY347" fmla="*/ 74799 h 423939"/>
                <a:gd name="connsiteX348" fmla="*/ 214009 w 427130"/>
                <a:gd name="connsiteY348" fmla="*/ 73461 h 423939"/>
                <a:gd name="connsiteX349" fmla="*/ 218062 w 427130"/>
                <a:gd name="connsiteY349" fmla="*/ 72367 h 423939"/>
                <a:gd name="connsiteX350" fmla="*/ 222185 w 427130"/>
                <a:gd name="connsiteY350" fmla="*/ 71310 h 423939"/>
                <a:gd name="connsiteX351" fmla="*/ 226270 w 427130"/>
                <a:gd name="connsiteY351" fmla="*/ 70322 h 423939"/>
                <a:gd name="connsiteX352" fmla="*/ 230281 w 427130"/>
                <a:gd name="connsiteY352" fmla="*/ 69471 h 423939"/>
                <a:gd name="connsiteX353" fmla="*/ 234361 w 427130"/>
                <a:gd name="connsiteY353" fmla="*/ 68658 h 423939"/>
                <a:gd name="connsiteX354" fmla="*/ 238436 w 427130"/>
                <a:gd name="connsiteY354" fmla="*/ 68018 h 423939"/>
                <a:gd name="connsiteX355" fmla="*/ 242436 w 427130"/>
                <a:gd name="connsiteY355" fmla="*/ 67517 h 423939"/>
                <a:gd name="connsiteX356" fmla="*/ 246505 w 427130"/>
                <a:gd name="connsiteY356" fmla="*/ 67052 h 423939"/>
                <a:gd name="connsiteX357" fmla="*/ 250537 w 427130"/>
                <a:gd name="connsiteY357" fmla="*/ 66656 h 423939"/>
                <a:gd name="connsiteX358" fmla="*/ 254494 w 427130"/>
                <a:gd name="connsiteY358" fmla="*/ 66398 h 423939"/>
                <a:gd name="connsiteX359" fmla="*/ 258446 w 427130"/>
                <a:gd name="connsiteY359" fmla="*/ 66314 h 423939"/>
                <a:gd name="connsiteX360" fmla="*/ 262398 w 427130"/>
                <a:gd name="connsiteY360" fmla="*/ 66230 h 423939"/>
                <a:gd name="connsiteX361" fmla="*/ 266451 w 427130"/>
                <a:gd name="connsiteY361" fmla="*/ 66289 h 423939"/>
                <a:gd name="connsiteX362" fmla="*/ 270360 w 427130"/>
                <a:gd name="connsiteY362" fmla="*/ 66448 h 423939"/>
                <a:gd name="connsiteX363" fmla="*/ 274338 w 427130"/>
                <a:gd name="connsiteY363" fmla="*/ 66644 h 423939"/>
                <a:gd name="connsiteX364" fmla="*/ 278274 w 427130"/>
                <a:gd name="connsiteY364" fmla="*/ 67084 h 423939"/>
                <a:gd name="connsiteX365" fmla="*/ 282210 w 427130"/>
                <a:gd name="connsiteY365" fmla="*/ 67524 h 423939"/>
                <a:gd name="connsiteX366" fmla="*/ 286140 w 427130"/>
                <a:gd name="connsiteY366" fmla="*/ 68138 h 423939"/>
                <a:gd name="connsiteX367" fmla="*/ 290107 w 427130"/>
                <a:gd name="connsiteY367" fmla="*/ 68683 h 423939"/>
                <a:gd name="connsiteX368" fmla="*/ 293857 w 427130"/>
                <a:gd name="connsiteY368" fmla="*/ 69466 h 423939"/>
                <a:gd name="connsiteX369" fmla="*/ 297813 w 427130"/>
                <a:gd name="connsiteY369" fmla="*/ 70361 h 423939"/>
                <a:gd name="connsiteX370" fmla="*/ 301732 w 427130"/>
                <a:gd name="connsiteY370" fmla="*/ 71324 h 423939"/>
                <a:gd name="connsiteX371" fmla="*/ 305508 w 427130"/>
                <a:gd name="connsiteY371" fmla="*/ 72388 h 423939"/>
                <a:gd name="connsiteX372" fmla="*/ 309385 w 427130"/>
                <a:gd name="connsiteY372" fmla="*/ 73594 h 423939"/>
                <a:gd name="connsiteX373" fmla="*/ 313156 w 427130"/>
                <a:gd name="connsiteY373" fmla="*/ 74832 h 423939"/>
                <a:gd name="connsiteX374" fmla="*/ 317095 w 427130"/>
                <a:gd name="connsiteY374" fmla="*/ 76250 h 423939"/>
                <a:gd name="connsiteX375" fmla="*/ 320861 w 427130"/>
                <a:gd name="connsiteY375" fmla="*/ 77663 h 423939"/>
                <a:gd name="connsiteX376" fmla="*/ 324726 w 427130"/>
                <a:gd name="connsiteY376" fmla="*/ 79219 h 423939"/>
                <a:gd name="connsiteX377" fmla="*/ 328480 w 427130"/>
                <a:gd name="connsiteY377" fmla="*/ 80980 h 423939"/>
                <a:gd name="connsiteX378" fmla="*/ 332340 w 427130"/>
                <a:gd name="connsiteY378" fmla="*/ 82710 h 423939"/>
                <a:gd name="connsiteX379" fmla="*/ 336126 w 427130"/>
                <a:gd name="connsiteY379" fmla="*/ 84578 h 423939"/>
                <a:gd name="connsiteX380" fmla="*/ 339906 w 427130"/>
                <a:gd name="connsiteY380" fmla="*/ 86620 h 423939"/>
                <a:gd name="connsiteX381" fmla="*/ 343549 w 427130"/>
                <a:gd name="connsiteY381" fmla="*/ 88588 h 423939"/>
                <a:gd name="connsiteX382" fmla="*/ 347255 w 427130"/>
                <a:gd name="connsiteY382" fmla="*/ 90767 h 423939"/>
                <a:gd name="connsiteX383" fmla="*/ 350819 w 427130"/>
                <a:gd name="connsiteY383" fmla="*/ 93047 h 423939"/>
                <a:gd name="connsiteX384" fmla="*/ 354281 w 427130"/>
                <a:gd name="connsiteY384" fmla="*/ 95184 h 423939"/>
                <a:gd name="connsiteX385" fmla="*/ 357702 w 427130"/>
                <a:gd name="connsiteY385" fmla="*/ 97564 h 423939"/>
                <a:gd name="connsiteX386" fmla="*/ 361016 w 427130"/>
                <a:gd name="connsiteY386" fmla="*/ 99975 h 423939"/>
                <a:gd name="connsiteX387" fmla="*/ 364224 w 427130"/>
                <a:gd name="connsiteY387" fmla="*/ 102418 h 423939"/>
                <a:gd name="connsiteX388" fmla="*/ 367464 w 427130"/>
                <a:gd name="connsiteY388" fmla="*/ 104967 h 423939"/>
                <a:gd name="connsiteX389" fmla="*/ 370530 w 427130"/>
                <a:gd name="connsiteY389" fmla="*/ 107511 h 423939"/>
                <a:gd name="connsiteX390" fmla="*/ 373558 w 427130"/>
                <a:gd name="connsiteY390" fmla="*/ 110123 h 423939"/>
                <a:gd name="connsiteX391" fmla="*/ 376444 w 427130"/>
                <a:gd name="connsiteY391" fmla="*/ 112835 h 423939"/>
                <a:gd name="connsiteX392" fmla="*/ 379292 w 427130"/>
                <a:gd name="connsiteY392" fmla="*/ 115617 h 423939"/>
                <a:gd name="connsiteX393" fmla="*/ 382135 w 427130"/>
                <a:gd name="connsiteY393" fmla="*/ 118572 h 423939"/>
                <a:gd name="connsiteX394" fmla="*/ 384772 w 427130"/>
                <a:gd name="connsiteY394" fmla="*/ 121417 h 423939"/>
                <a:gd name="connsiteX395" fmla="*/ 387371 w 427130"/>
                <a:gd name="connsiteY395" fmla="*/ 124330 h 423939"/>
                <a:gd name="connsiteX396" fmla="*/ 389897 w 427130"/>
                <a:gd name="connsiteY396" fmla="*/ 127380 h 423939"/>
                <a:gd name="connsiteX397" fmla="*/ 392422 w 427130"/>
                <a:gd name="connsiteY397" fmla="*/ 130430 h 423939"/>
                <a:gd name="connsiteX398" fmla="*/ 394836 w 427130"/>
                <a:gd name="connsiteY398" fmla="*/ 133687 h 423939"/>
                <a:gd name="connsiteX399" fmla="*/ 397044 w 427130"/>
                <a:gd name="connsiteY399" fmla="*/ 136832 h 423939"/>
                <a:gd name="connsiteX400" fmla="*/ 399315 w 427130"/>
                <a:gd name="connsiteY400" fmla="*/ 140189 h 423939"/>
                <a:gd name="connsiteX401" fmla="*/ 401411 w 427130"/>
                <a:gd name="connsiteY401" fmla="*/ 143540 h 423939"/>
                <a:gd name="connsiteX402" fmla="*/ 403471 w 427130"/>
                <a:gd name="connsiteY402" fmla="*/ 146960 h 423939"/>
                <a:gd name="connsiteX403" fmla="*/ 405456 w 427130"/>
                <a:gd name="connsiteY403" fmla="*/ 150517 h 423939"/>
                <a:gd name="connsiteX404" fmla="*/ 407303 w 427130"/>
                <a:gd name="connsiteY404" fmla="*/ 154000 h 423939"/>
                <a:gd name="connsiteX405" fmla="*/ 409214 w 427130"/>
                <a:gd name="connsiteY405" fmla="*/ 157695 h 423939"/>
                <a:gd name="connsiteX406" fmla="*/ 410882 w 427130"/>
                <a:gd name="connsiteY406" fmla="*/ 161347 h 423939"/>
                <a:gd name="connsiteX407" fmla="*/ 412581 w 427130"/>
                <a:gd name="connsiteY407" fmla="*/ 165105 h 423939"/>
                <a:gd name="connsiteX408" fmla="*/ 414174 w 427130"/>
                <a:gd name="connsiteY408" fmla="*/ 168895 h 423939"/>
                <a:gd name="connsiteX409" fmla="*/ 415662 w 427130"/>
                <a:gd name="connsiteY409" fmla="*/ 172716 h 423939"/>
                <a:gd name="connsiteX410" fmla="*/ 417112 w 427130"/>
                <a:gd name="connsiteY410" fmla="*/ 176606 h 423939"/>
                <a:gd name="connsiteX411" fmla="*/ 418451 w 427130"/>
                <a:gd name="connsiteY411" fmla="*/ 180701 h 423939"/>
                <a:gd name="connsiteX412" fmla="*/ 419722 w 427130"/>
                <a:gd name="connsiteY412" fmla="*/ 184760 h 423939"/>
                <a:gd name="connsiteX413" fmla="*/ 420992 w 427130"/>
                <a:gd name="connsiteY413" fmla="*/ 188819 h 423939"/>
                <a:gd name="connsiteX414" fmla="*/ 421982 w 427130"/>
                <a:gd name="connsiteY414" fmla="*/ 192904 h 423939"/>
                <a:gd name="connsiteX415" fmla="*/ 422972 w 427130"/>
                <a:gd name="connsiteY415" fmla="*/ 196988 h 423939"/>
                <a:gd name="connsiteX416" fmla="*/ 423893 w 427130"/>
                <a:gd name="connsiteY416" fmla="*/ 201036 h 423939"/>
                <a:gd name="connsiteX417" fmla="*/ 424640 w 427130"/>
                <a:gd name="connsiteY417" fmla="*/ 205078 h 423939"/>
                <a:gd name="connsiteX418" fmla="*/ 425243 w 427130"/>
                <a:gd name="connsiteY418" fmla="*/ 209221 h 423939"/>
                <a:gd name="connsiteX419" fmla="*/ 425815 w 427130"/>
                <a:gd name="connsiteY419" fmla="*/ 213257 h 423939"/>
                <a:gd name="connsiteX420" fmla="*/ 426250 w 427130"/>
                <a:gd name="connsiteY420" fmla="*/ 217219 h 423939"/>
                <a:gd name="connsiteX421" fmla="*/ 426684 w 427130"/>
                <a:gd name="connsiteY421" fmla="*/ 221182 h 423939"/>
                <a:gd name="connsiteX422" fmla="*/ 426870 w 427130"/>
                <a:gd name="connsiteY422" fmla="*/ 225276 h 423939"/>
                <a:gd name="connsiteX423" fmla="*/ 427130 w 427130"/>
                <a:gd name="connsiteY423" fmla="*/ 229233 h 423939"/>
                <a:gd name="connsiteX424" fmla="*/ 427110 w 427130"/>
                <a:gd name="connsiteY424" fmla="*/ 233215 h 423939"/>
                <a:gd name="connsiteX425" fmla="*/ 427126 w 427130"/>
                <a:gd name="connsiteY425" fmla="*/ 237129 h 423939"/>
                <a:gd name="connsiteX426" fmla="*/ 426931 w 427130"/>
                <a:gd name="connsiteY426" fmla="*/ 241107 h 423939"/>
                <a:gd name="connsiteX427" fmla="*/ 426630 w 427130"/>
                <a:gd name="connsiteY427" fmla="*/ 245115 h 423939"/>
                <a:gd name="connsiteX428" fmla="*/ 426404 w 427130"/>
                <a:gd name="connsiteY428" fmla="*/ 248987 h 423939"/>
                <a:gd name="connsiteX429" fmla="*/ 425897 w 427130"/>
                <a:gd name="connsiteY429" fmla="*/ 252884 h 423939"/>
                <a:gd name="connsiteX430" fmla="*/ 425352 w 427130"/>
                <a:gd name="connsiteY430" fmla="*/ 256850 h 423939"/>
                <a:gd name="connsiteX431" fmla="*/ 424671 w 427130"/>
                <a:gd name="connsiteY431" fmla="*/ 260742 h 423939"/>
                <a:gd name="connsiteX432" fmla="*/ 423883 w 427130"/>
                <a:gd name="connsiteY432" fmla="*/ 264666 h 423939"/>
                <a:gd name="connsiteX433" fmla="*/ 423096 w 427130"/>
                <a:gd name="connsiteY433" fmla="*/ 268589 h 423939"/>
                <a:gd name="connsiteX434" fmla="*/ 422102 w 427130"/>
                <a:gd name="connsiteY434" fmla="*/ 272401 h 423939"/>
                <a:gd name="connsiteX435" fmla="*/ 421034 w 427130"/>
                <a:gd name="connsiteY435" fmla="*/ 276351 h 423939"/>
                <a:gd name="connsiteX436" fmla="*/ 419866 w 427130"/>
                <a:gd name="connsiteY436" fmla="*/ 280157 h 423939"/>
                <a:gd name="connsiteX437" fmla="*/ 418592 w 427130"/>
                <a:gd name="connsiteY437" fmla="*/ 283995 h 423939"/>
                <a:gd name="connsiteX438" fmla="*/ 417249 w 427130"/>
                <a:gd name="connsiteY438" fmla="*/ 287796 h 423939"/>
                <a:gd name="connsiteX439" fmla="*/ 415800 w 427130"/>
                <a:gd name="connsiteY439" fmla="*/ 291629 h 423939"/>
                <a:gd name="connsiteX440" fmla="*/ 414145 w 427130"/>
                <a:gd name="connsiteY440" fmla="*/ 295350 h 423939"/>
                <a:gd name="connsiteX441" fmla="*/ 412485 w 427130"/>
                <a:gd name="connsiteY441" fmla="*/ 299245 h 423939"/>
                <a:gd name="connsiteX442" fmla="*/ 410724 w 427130"/>
                <a:gd name="connsiteY442" fmla="*/ 302998 h 423939"/>
                <a:gd name="connsiteX443" fmla="*/ 408857 w 427130"/>
                <a:gd name="connsiteY443" fmla="*/ 306782 h 423939"/>
                <a:gd name="connsiteX444" fmla="*/ 406922 w 427130"/>
                <a:gd name="connsiteY444" fmla="*/ 310530 h 423939"/>
                <a:gd name="connsiteX445" fmla="*/ 404181 w 427130"/>
                <a:gd name="connsiteY445" fmla="*/ 315439 h 423939"/>
                <a:gd name="connsiteX446" fmla="*/ 401414 w 427130"/>
                <a:gd name="connsiteY446" fmla="*/ 320068 h 423939"/>
                <a:gd name="connsiteX447" fmla="*/ 398610 w 427130"/>
                <a:gd name="connsiteY447" fmla="*/ 324766 h 423939"/>
                <a:gd name="connsiteX448" fmla="*/ 395600 w 427130"/>
                <a:gd name="connsiteY448" fmla="*/ 329353 h 423939"/>
                <a:gd name="connsiteX449" fmla="*/ 392526 w 427130"/>
                <a:gd name="connsiteY449" fmla="*/ 333728 h 423939"/>
                <a:gd name="connsiteX450" fmla="*/ 389453 w 427130"/>
                <a:gd name="connsiteY450" fmla="*/ 338103 h 423939"/>
                <a:gd name="connsiteX451" fmla="*/ 386279 w 427130"/>
                <a:gd name="connsiteY451" fmla="*/ 342334 h 423939"/>
                <a:gd name="connsiteX452" fmla="*/ 382936 w 427130"/>
                <a:gd name="connsiteY452" fmla="*/ 346386 h 423939"/>
                <a:gd name="connsiteX453" fmla="*/ 379593 w 427130"/>
                <a:gd name="connsiteY453" fmla="*/ 350438 h 423939"/>
                <a:gd name="connsiteX454" fmla="*/ 376150 w 427130"/>
                <a:gd name="connsiteY454" fmla="*/ 354347 h 423939"/>
                <a:gd name="connsiteX455" fmla="*/ 372675 w 427130"/>
                <a:gd name="connsiteY455" fmla="*/ 358150 h 423939"/>
                <a:gd name="connsiteX456" fmla="*/ 369062 w 427130"/>
                <a:gd name="connsiteY456" fmla="*/ 361879 h 423939"/>
                <a:gd name="connsiteX457" fmla="*/ 365244 w 427130"/>
                <a:gd name="connsiteY457" fmla="*/ 365496 h 423939"/>
                <a:gd name="connsiteX458" fmla="*/ 361568 w 427130"/>
                <a:gd name="connsiteY458" fmla="*/ 369013 h 423939"/>
                <a:gd name="connsiteX459" fmla="*/ 357581 w 427130"/>
                <a:gd name="connsiteY459" fmla="*/ 372450 h 423939"/>
                <a:gd name="connsiteX460" fmla="*/ 353704 w 427130"/>
                <a:gd name="connsiteY460" fmla="*/ 375682 h 423939"/>
                <a:gd name="connsiteX461" fmla="*/ 349585 w 427130"/>
                <a:gd name="connsiteY461" fmla="*/ 378870 h 423939"/>
                <a:gd name="connsiteX462" fmla="*/ 345502 w 427130"/>
                <a:gd name="connsiteY462" fmla="*/ 381990 h 423939"/>
                <a:gd name="connsiteX463" fmla="*/ 341250 w 427130"/>
                <a:gd name="connsiteY463" fmla="*/ 384930 h 423939"/>
                <a:gd name="connsiteX464" fmla="*/ 336930 w 427130"/>
                <a:gd name="connsiteY464" fmla="*/ 387832 h 423939"/>
                <a:gd name="connsiteX465" fmla="*/ 332509 w 427130"/>
                <a:gd name="connsiteY465" fmla="*/ 390592 h 423939"/>
                <a:gd name="connsiteX466" fmla="*/ 328057 w 427130"/>
                <a:gd name="connsiteY466" fmla="*/ 393246 h 423939"/>
                <a:gd name="connsiteX467" fmla="*/ 323536 w 427130"/>
                <a:gd name="connsiteY467" fmla="*/ 395862 h 423939"/>
                <a:gd name="connsiteX468" fmla="*/ 318914 w 427130"/>
                <a:gd name="connsiteY468" fmla="*/ 398336 h 423939"/>
                <a:gd name="connsiteX469" fmla="*/ 314087 w 427130"/>
                <a:gd name="connsiteY469" fmla="*/ 400698 h 423939"/>
                <a:gd name="connsiteX470" fmla="*/ 309296 w 427130"/>
                <a:gd name="connsiteY470" fmla="*/ 402992 h 423939"/>
                <a:gd name="connsiteX471" fmla="*/ 304443 w 427130"/>
                <a:gd name="connsiteY471" fmla="*/ 405074 h 423939"/>
                <a:gd name="connsiteX472" fmla="*/ 299483 w 427130"/>
                <a:gd name="connsiteY472" fmla="*/ 407187 h 423939"/>
                <a:gd name="connsiteX473" fmla="*/ 294317 w 427130"/>
                <a:gd name="connsiteY473" fmla="*/ 409190 h 423939"/>
                <a:gd name="connsiteX474" fmla="*/ 289194 w 427130"/>
                <a:gd name="connsiteY474" fmla="*/ 410948 h 423939"/>
                <a:gd name="connsiteX475" fmla="*/ 284002 w 427130"/>
                <a:gd name="connsiteY475" fmla="*/ 412670 h 423939"/>
                <a:gd name="connsiteX476" fmla="*/ 278636 w 427130"/>
                <a:gd name="connsiteY476" fmla="*/ 414386 h 423939"/>
                <a:gd name="connsiteX477" fmla="*/ 273343 w 427130"/>
                <a:gd name="connsiteY477" fmla="*/ 415965 h 423939"/>
                <a:gd name="connsiteX478" fmla="*/ 267919 w 427130"/>
                <a:gd name="connsiteY478" fmla="*/ 417295 h 423939"/>
                <a:gd name="connsiteX479" fmla="*/ 262601 w 427130"/>
                <a:gd name="connsiteY479" fmla="*/ 418594 h 423939"/>
                <a:gd name="connsiteX480" fmla="*/ 257325 w 427130"/>
                <a:gd name="connsiteY480" fmla="*/ 419649 h 423939"/>
                <a:gd name="connsiteX481" fmla="*/ 252049 w 427130"/>
                <a:gd name="connsiteY481" fmla="*/ 420704 h 423939"/>
                <a:gd name="connsiteX482" fmla="*/ 246710 w 427130"/>
                <a:gd name="connsiteY482" fmla="*/ 421548 h 423939"/>
                <a:gd name="connsiteX483" fmla="*/ 241445 w 427130"/>
                <a:gd name="connsiteY483" fmla="*/ 422254 h 423939"/>
                <a:gd name="connsiteX484" fmla="*/ 236149 w 427130"/>
                <a:gd name="connsiteY484" fmla="*/ 422854 h 423939"/>
                <a:gd name="connsiteX485" fmla="*/ 230926 w 427130"/>
                <a:gd name="connsiteY485" fmla="*/ 423317 h 423939"/>
                <a:gd name="connsiteX486" fmla="*/ 225673 w 427130"/>
                <a:gd name="connsiteY486" fmla="*/ 423674 h 423939"/>
                <a:gd name="connsiteX487" fmla="*/ 220493 w 427130"/>
                <a:gd name="connsiteY487" fmla="*/ 423894 h 423939"/>
                <a:gd name="connsiteX488" fmla="*/ 215319 w 427130"/>
                <a:gd name="connsiteY488" fmla="*/ 423939 h 423939"/>
                <a:gd name="connsiteX489" fmla="*/ 210113 w 427130"/>
                <a:gd name="connsiteY489" fmla="*/ 423878 h 423939"/>
                <a:gd name="connsiteX490" fmla="*/ 204913 w 427130"/>
                <a:gd name="connsiteY490" fmla="*/ 423643 h 423939"/>
                <a:gd name="connsiteX491" fmla="*/ 199750 w 427130"/>
                <a:gd name="connsiteY491" fmla="*/ 423339 h 423939"/>
                <a:gd name="connsiteX492" fmla="*/ 194592 w 427130"/>
                <a:gd name="connsiteY492" fmla="*/ 422860 h 423939"/>
                <a:gd name="connsiteX493" fmla="*/ 189509 w 427130"/>
                <a:gd name="connsiteY493" fmla="*/ 422244 h 423939"/>
                <a:gd name="connsiteX494" fmla="*/ 184356 w 427130"/>
                <a:gd name="connsiteY494" fmla="*/ 421591 h 423939"/>
                <a:gd name="connsiteX495" fmla="*/ 179284 w 427130"/>
                <a:gd name="connsiteY495" fmla="*/ 420626 h 423939"/>
                <a:gd name="connsiteX496" fmla="*/ 174106 w 427130"/>
                <a:gd name="connsiteY496" fmla="*/ 419693 h 423939"/>
                <a:gd name="connsiteX497" fmla="*/ 169076 w 427130"/>
                <a:gd name="connsiteY497" fmla="*/ 418485 h 423939"/>
                <a:gd name="connsiteX498" fmla="*/ 164046 w 427130"/>
                <a:gd name="connsiteY498" fmla="*/ 417277 h 423939"/>
                <a:gd name="connsiteX499" fmla="*/ 158953 w 427130"/>
                <a:gd name="connsiteY499" fmla="*/ 415857 h 423939"/>
                <a:gd name="connsiteX500" fmla="*/ 153897 w 427130"/>
                <a:gd name="connsiteY500" fmla="*/ 414368 h 423939"/>
                <a:gd name="connsiteX501" fmla="*/ 148952 w 427130"/>
                <a:gd name="connsiteY501" fmla="*/ 412673 h 423939"/>
                <a:gd name="connsiteX502" fmla="*/ 143976 w 427130"/>
                <a:gd name="connsiteY502" fmla="*/ 410873 h 423939"/>
                <a:gd name="connsiteX503" fmla="*/ 138931 w 427130"/>
                <a:gd name="connsiteY503" fmla="*/ 409035 h 423939"/>
                <a:gd name="connsiteX504" fmla="*/ 133966 w 427130"/>
                <a:gd name="connsiteY504" fmla="*/ 406886 h 423939"/>
                <a:gd name="connsiteX505" fmla="*/ 129001 w 427130"/>
                <a:gd name="connsiteY505" fmla="*/ 404736 h 423939"/>
                <a:gd name="connsiteX506" fmla="*/ 124041 w 427130"/>
                <a:gd name="connsiteY506" fmla="*/ 402412 h 423939"/>
                <a:gd name="connsiteX507" fmla="*/ 119118 w 427130"/>
                <a:gd name="connsiteY507" fmla="*/ 400019 h 423939"/>
                <a:gd name="connsiteX508" fmla="*/ 114169 w 427130"/>
                <a:gd name="connsiteY508" fmla="*/ 397346 h 423939"/>
                <a:gd name="connsiteX509" fmla="*/ 109289 w 427130"/>
                <a:gd name="connsiteY509" fmla="*/ 394710 h 423939"/>
                <a:gd name="connsiteX510" fmla="*/ 104521 w 427130"/>
                <a:gd name="connsiteY510" fmla="*/ 391867 h 423939"/>
                <a:gd name="connsiteX511" fmla="*/ 99926 w 427130"/>
                <a:gd name="connsiteY511" fmla="*/ 389031 h 423939"/>
                <a:gd name="connsiteX512" fmla="*/ 95338 w 427130"/>
                <a:gd name="connsiteY512" fmla="*/ 386020 h 423939"/>
                <a:gd name="connsiteX513" fmla="*/ 90887 w 427130"/>
                <a:gd name="connsiteY513" fmla="*/ 383083 h 423939"/>
                <a:gd name="connsiteX514" fmla="*/ 86584 w 427130"/>
                <a:gd name="connsiteY514" fmla="*/ 379871 h 423939"/>
                <a:gd name="connsiteX515" fmla="*/ 82350 w 427130"/>
                <a:gd name="connsiteY515" fmla="*/ 376696 h 423939"/>
                <a:gd name="connsiteX516" fmla="*/ 78153 w 427130"/>
                <a:gd name="connsiteY516" fmla="*/ 373453 h 423939"/>
                <a:gd name="connsiteX517" fmla="*/ 74136 w 427130"/>
                <a:gd name="connsiteY517" fmla="*/ 370041 h 423939"/>
                <a:gd name="connsiteX518" fmla="*/ 70156 w 427130"/>
                <a:gd name="connsiteY518" fmla="*/ 366560 h 423939"/>
                <a:gd name="connsiteX519" fmla="*/ 66388 w 427130"/>
                <a:gd name="connsiteY519" fmla="*/ 363015 h 423939"/>
                <a:gd name="connsiteX520" fmla="*/ 62658 w 427130"/>
                <a:gd name="connsiteY520" fmla="*/ 359403 h 423939"/>
                <a:gd name="connsiteX521" fmla="*/ 59070 w 427130"/>
                <a:gd name="connsiteY521" fmla="*/ 355689 h 423939"/>
                <a:gd name="connsiteX522" fmla="*/ 55519 w 427130"/>
                <a:gd name="connsiteY522" fmla="*/ 351908 h 423939"/>
                <a:gd name="connsiteX523" fmla="*/ 52111 w 427130"/>
                <a:gd name="connsiteY523" fmla="*/ 348025 h 423939"/>
                <a:gd name="connsiteX524" fmla="*/ 48809 w 427130"/>
                <a:gd name="connsiteY524" fmla="*/ 344112 h 423939"/>
                <a:gd name="connsiteX525" fmla="*/ 45581 w 427130"/>
                <a:gd name="connsiteY525" fmla="*/ 340061 h 423939"/>
                <a:gd name="connsiteX526" fmla="*/ 42496 w 427130"/>
                <a:gd name="connsiteY526" fmla="*/ 335909 h 423939"/>
                <a:gd name="connsiteX527" fmla="*/ 39448 w 427130"/>
                <a:gd name="connsiteY527" fmla="*/ 331689 h 423939"/>
                <a:gd name="connsiteX528" fmla="*/ 36544 w 427130"/>
                <a:gd name="connsiteY528" fmla="*/ 327369 h 423939"/>
                <a:gd name="connsiteX529" fmla="*/ 33745 w 427130"/>
                <a:gd name="connsiteY529" fmla="*/ 323017 h 423939"/>
                <a:gd name="connsiteX530" fmla="*/ 31089 w 427130"/>
                <a:gd name="connsiteY530" fmla="*/ 318564 h 423939"/>
                <a:gd name="connsiteX531" fmla="*/ 28438 w 427130"/>
                <a:gd name="connsiteY531" fmla="*/ 313938 h 423939"/>
                <a:gd name="connsiteX532" fmla="*/ 26031 w 427130"/>
                <a:gd name="connsiteY532" fmla="*/ 309354 h 423939"/>
                <a:gd name="connsiteX533" fmla="*/ 23629 w 427130"/>
                <a:gd name="connsiteY533" fmla="*/ 304595 h 423939"/>
                <a:gd name="connsiteX534" fmla="*/ 21334 w 427130"/>
                <a:gd name="connsiteY534" fmla="*/ 299805 h 423939"/>
                <a:gd name="connsiteX535" fmla="*/ 19112 w 427130"/>
                <a:gd name="connsiteY535" fmla="*/ 294877 h 423939"/>
                <a:gd name="connsiteX536" fmla="*/ 17033 w 427130"/>
                <a:gd name="connsiteY536" fmla="*/ 289849 h 423939"/>
                <a:gd name="connsiteX537" fmla="*/ 15129 w 427130"/>
                <a:gd name="connsiteY537" fmla="*/ 284827 h 423939"/>
                <a:gd name="connsiteX538" fmla="*/ 13194 w 427130"/>
                <a:gd name="connsiteY538" fmla="*/ 279699 h 423939"/>
                <a:gd name="connsiteX539" fmla="*/ 11438 w 427130"/>
                <a:gd name="connsiteY539" fmla="*/ 274402 h 423939"/>
                <a:gd name="connsiteX540" fmla="*/ 9820 w 427130"/>
                <a:gd name="connsiteY540" fmla="*/ 269179 h 423939"/>
                <a:gd name="connsiteX541" fmla="*/ 8244 w 427130"/>
                <a:gd name="connsiteY541" fmla="*/ 263712 h 423939"/>
                <a:gd name="connsiteX542" fmla="*/ 6769 w 427130"/>
                <a:gd name="connsiteY542" fmla="*/ 258389 h 423939"/>
                <a:gd name="connsiteX543" fmla="*/ 5574 w 427130"/>
                <a:gd name="connsiteY543" fmla="*/ 253040 h 423939"/>
                <a:gd name="connsiteX544" fmla="*/ 4411 w 427130"/>
                <a:gd name="connsiteY544" fmla="*/ 247797 h 423939"/>
                <a:gd name="connsiteX545" fmla="*/ 3460 w 427130"/>
                <a:gd name="connsiteY545" fmla="*/ 242490 h 423939"/>
                <a:gd name="connsiteX546" fmla="*/ 2508 w 427130"/>
                <a:gd name="connsiteY546" fmla="*/ 237184 h 423939"/>
                <a:gd name="connsiteX547" fmla="*/ 1731 w 427130"/>
                <a:gd name="connsiteY547" fmla="*/ 231883 h 423939"/>
                <a:gd name="connsiteX548" fmla="*/ 1161 w 427130"/>
                <a:gd name="connsiteY548" fmla="*/ 226693 h 423939"/>
                <a:gd name="connsiteX549" fmla="*/ 696 w 427130"/>
                <a:gd name="connsiteY549" fmla="*/ 221472 h 423939"/>
                <a:gd name="connsiteX550" fmla="*/ 406 w 427130"/>
                <a:gd name="connsiteY550" fmla="*/ 216256 h 423939"/>
                <a:gd name="connsiteX551" fmla="*/ 115 w 427130"/>
                <a:gd name="connsiteY551" fmla="*/ 211041 h 423939"/>
                <a:gd name="connsiteX552" fmla="*/ 0 w 427130"/>
                <a:gd name="connsiteY552" fmla="*/ 205830 h 423939"/>
                <a:gd name="connsiteX553" fmla="*/ 164 w 427130"/>
                <a:gd name="connsiteY553" fmla="*/ 200594 h 423939"/>
                <a:gd name="connsiteX554" fmla="*/ 292 w 427130"/>
                <a:gd name="connsiteY554" fmla="*/ 195427 h 423939"/>
                <a:gd name="connsiteX555" fmla="*/ 557 w 427130"/>
                <a:gd name="connsiteY555" fmla="*/ 190334 h 423939"/>
                <a:gd name="connsiteX556" fmla="*/ 1034 w 427130"/>
                <a:gd name="connsiteY556" fmla="*/ 185178 h 423939"/>
                <a:gd name="connsiteX557" fmla="*/ 1685 w 427130"/>
                <a:gd name="connsiteY557" fmla="*/ 180027 h 423939"/>
                <a:gd name="connsiteX558" fmla="*/ 2368 w 427130"/>
                <a:gd name="connsiteY558" fmla="*/ 174982 h 423939"/>
                <a:gd name="connsiteX559" fmla="*/ 3263 w 427130"/>
                <a:gd name="connsiteY559" fmla="*/ 169874 h 423939"/>
                <a:gd name="connsiteX560" fmla="*/ 4195 w 427130"/>
                <a:gd name="connsiteY560" fmla="*/ 164697 h 423939"/>
                <a:gd name="connsiteX561" fmla="*/ 5333 w 427130"/>
                <a:gd name="connsiteY561" fmla="*/ 159632 h 423939"/>
                <a:gd name="connsiteX562" fmla="*/ 6608 w 427130"/>
                <a:gd name="connsiteY562" fmla="*/ 154641 h 423939"/>
                <a:gd name="connsiteX563" fmla="*/ 7990 w 427130"/>
                <a:gd name="connsiteY563" fmla="*/ 149618 h 423939"/>
                <a:gd name="connsiteX564" fmla="*/ 9477 w 427130"/>
                <a:gd name="connsiteY564" fmla="*/ 144564 h 423939"/>
                <a:gd name="connsiteX565" fmla="*/ 11101 w 427130"/>
                <a:gd name="connsiteY565" fmla="*/ 139584 h 423939"/>
                <a:gd name="connsiteX566" fmla="*/ 12938 w 427130"/>
                <a:gd name="connsiteY566" fmla="*/ 134540 h 423939"/>
                <a:gd name="connsiteX567" fmla="*/ 14874 w 427130"/>
                <a:gd name="connsiteY567" fmla="*/ 129640 h 423939"/>
                <a:gd name="connsiteX568" fmla="*/ 16917 w 427130"/>
                <a:gd name="connsiteY568" fmla="*/ 124708 h 423939"/>
                <a:gd name="connsiteX569" fmla="*/ 19102 w 427130"/>
                <a:gd name="connsiteY569" fmla="*/ 119676 h 423939"/>
                <a:gd name="connsiteX570" fmla="*/ 21357 w 427130"/>
                <a:gd name="connsiteY570" fmla="*/ 114681 h 423939"/>
                <a:gd name="connsiteX571" fmla="*/ 23780 w 427130"/>
                <a:gd name="connsiteY571" fmla="*/ 109867 h 423939"/>
                <a:gd name="connsiteX572" fmla="*/ 26383 w 427130"/>
                <a:gd name="connsiteY572" fmla="*/ 104883 h 423939"/>
                <a:gd name="connsiteX573" fmla="*/ 28901 w 427130"/>
                <a:gd name="connsiteY573" fmla="*/ 100385 h 423939"/>
                <a:gd name="connsiteX574" fmla="*/ 31562 w 427130"/>
                <a:gd name="connsiteY574" fmla="*/ 95788 h 423939"/>
                <a:gd name="connsiteX575" fmla="*/ 34393 w 427130"/>
                <a:gd name="connsiteY575" fmla="*/ 91370 h 423939"/>
                <a:gd name="connsiteX576" fmla="*/ 37254 w 427130"/>
                <a:gd name="connsiteY576" fmla="*/ 87059 h 423939"/>
                <a:gd name="connsiteX577" fmla="*/ 40259 w 427130"/>
                <a:gd name="connsiteY577" fmla="*/ 82647 h 423939"/>
                <a:gd name="connsiteX578" fmla="*/ 43327 w 427130"/>
                <a:gd name="connsiteY578" fmla="*/ 78446 h 423939"/>
                <a:gd name="connsiteX579" fmla="*/ 46533 w 427130"/>
                <a:gd name="connsiteY579" fmla="*/ 74320 h 423939"/>
                <a:gd name="connsiteX580" fmla="*/ 49876 w 427130"/>
                <a:gd name="connsiteY580" fmla="*/ 70268 h 423939"/>
                <a:gd name="connsiteX581" fmla="*/ 53219 w 427130"/>
                <a:gd name="connsiteY581" fmla="*/ 66216 h 423939"/>
                <a:gd name="connsiteX582" fmla="*/ 56805 w 427130"/>
                <a:gd name="connsiteY582" fmla="*/ 62207 h 423939"/>
                <a:gd name="connsiteX583" fmla="*/ 60423 w 427130"/>
                <a:gd name="connsiteY583" fmla="*/ 58304 h 423939"/>
                <a:gd name="connsiteX584" fmla="*/ 64247 w 427130"/>
                <a:gd name="connsiteY584" fmla="*/ 54512 h 423939"/>
                <a:gd name="connsiteX585" fmla="*/ 68034 w 427130"/>
                <a:gd name="connsiteY585" fmla="*/ 50789 h 423939"/>
                <a:gd name="connsiteX586" fmla="*/ 71995 w 427130"/>
                <a:gd name="connsiteY586" fmla="*/ 47071 h 423939"/>
                <a:gd name="connsiteX587" fmla="*/ 76057 w 427130"/>
                <a:gd name="connsiteY587" fmla="*/ 43497 h 423939"/>
                <a:gd name="connsiteX588" fmla="*/ 80331 w 427130"/>
                <a:gd name="connsiteY588" fmla="*/ 39859 h 423939"/>
                <a:gd name="connsiteX589" fmla="*/ 84811 w 427130"/>
                <a:gd name="connsiteY589" fmla="*/ 36332 h 423939"/>
                <a:gd name="connsiteX590" fmla="*/ 89359 w 427130"/>
                <a:gd name="connsiteY590" fmla="*/ 32843 h 423939"/>
                <a:gd name="connsiteX591" fmla="*/ 93796 w 427130"/>
                <a:gd name="connsiteY591" fmla="*/ 29560 h 423939"/>
                <a:gd name="connsiteX592" fmla="*/ 98371 w 427130"/>
                <a:gd name="connsiteY592" fmla="*/ 26351 h 423939"/>
                <a:gd name="connsiteX593" fmla="*/ 102940 w 427130"/>
                <a:gd name="connsiteY593" fmla="*/ 23316 h 423939"/>
                <a:gd name="connsiteX594" fmla="*/ 107604 w 427130"/>
                <a:gd name="connsiteY594" fmla="*/ 20599 h 423939"/>
                <a:gd name="connsiteX595" fmla="*/ 112200 w 427130"/>
                <a:gd name="connsiteY595" fmla="*/ 17845 h 423939"/>
                <a:gd name="connsiteX596" fmla="*/ 116890 w 427130"/>
                <a:gd name="connsiteY596" fmla="*/ 15409 h 423939"/>
                <a:gd name="connsiteX597" fmla="*/ 121580 w 427130"/>
                <a:gd name="connsiteY597" fmla="*/ 12972 h 423939"/>
                <a:gd name="connsiteX598" fmla="*/ 126227 w 427130"/>
                <a:gd name="connsiteY598" fmla="*/ 10779 h 423939"/>
                <a:gd name="connsiteX599" fmla="*/ 131044 w 427130"/>
                <a:gd name="connsiteY599" fmla="*/ 8765 h 423939"/>
                <a:gd name="connsiteX600" fmla="*/ 135824 w 427130"/>
                <a:gd name="connsiteY600" fmla="*/ 6821 h 423939"/>
                <a:gd name="connsiteX601" fmla="*/ 140561 w 427130"/>
                <a:gd name="connsiteY601" fmla="*/ 5120 h 423939"/>
                <a:gd name="connsiteX602" fmla="*/ 145361 w 427130"/>
                <a:gd name="connsiteY602" fmla="*/ 3630 h 423939"/>
                <a:gd name="connsiteX603" fmla="*/ 150161 w 427130"/>
                <a:gd name="connsiteY603" fmla="*/ 2140 h 423939"/>
                <a:gd name="connsiteX604" fmla="*/ 154987 w 427130"/>
                <a:gd name="connsiteY604" fmla="*/ 931 h 423939"/>
                <a:gd name="connsiteX605" fmla="*/ 157485 w 427130"/>
                <a:gd name="connsiteY605" fmla="*/ 417 h 423939"/>
                <a:gd name="connsiteX606" fmla="*/ 159765 w 427130"/>
                <a:gd name="connsiteY606" fmla="*/ 140 h 42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</a:cxnLst>
              <a:rect l="l" t="t" r="r" b="b"/>
              <a:pathLst>
                <a:path w="427130" h="423939">
                  <a:moveTo>
                    <a:pt x="161972" y="0"/>
                  </a:moveTo>
                  <a:lnTo>
                    <a:pt x="164098" y="173"/>
                  </a:lnTo>
                  <a:lnTo>
                    <a:pt x="166082" y="445"/>
                  </a:lnTo>
                  <a:lnTo>
                    <a:pt x="168060" y="893"/>
                  </a:lnTo>
                  <a:lnTo>
                    <a:pt x="169927" y="1546"/>
                  </a:lnTo>
                  <a:lnTo>
                    <a:pt x="171751" y="2443"/>
                  </a:lnTo>
                  <a:lnTo>
                    <a:pt x="173570" y="3514"/>
                  </a:lnTo>
                  <a:lnTo>
                    <a:pt x="175208" y="4754"/>
                  </a:lnTo>
                  <a:lnTo>
                    <a:pt x="176059" y="5480"/>
                  </a:lnTo>
                  <a:lnTo>
                    <a:pt x="176735" y="6200"/>
                  </a:lnTo>
                  <a:lnTo>
                    <a:pt x="177481" y="6958"/>
                  </a:lnTo>
                  <a:lnTo>
                    <a:pt x="178189" y="7784"/>
                  </a:lnTo>
                  <a:lnTo>
                    <a:pt x="179430" y="9431"/>
                  </a:lnTo>
                  <a:lnTo>
                    <a:pt x="180523" y="11352"/>
                  </a:lnTo>
                  <a:lnTo>
                    <a:pt x="181404" y="13337"/>
                  </a:lnTo>
                  <a:lnTo>
                    <a:pt x="182206" y="15634"/>
                  </a:lnTo>
                  <a:lnTo>
                    <a:pt x="182870" y="17856"/>
                  </a:lnTo>
                  <a:lnTo>
                    <a:pt x="183222" y="19999"/>
                  </a:lnTo>
                  <a:lnTo>
                    <a:pt x="183289" y="21189"/>
                  </a:lnTo>
                  <a:lnTo>
                    <a:pt x="183362" y="22205"/>
                  </a:lnTo>
                  <a:lnTo>
                    <a:pt x="183361" y="23358"/>
                  </a:lnTo>
                  <a:lnTo>
                    <a:pt x="183296" y="24299"/>
                  </a:lnTo>
                  <a:lnTo>
                    <a:pt x="183226" y="25415"/>
                  </a:lnTo>
                  <a:lnTo>
                    <a:pt x="182950" y="26420"/>
                  </a:lnTo>
                  <a:lnTo>
                    <a:pt x="182811" y="27499"/>
                  </a:lnTo>
                  <a:lnTo>
                    <a:pt x="182466" y="28466"/>
                  </a:lnTo>
                  <a:lnTo>
                    <a:pt x="182258" y="29508"/>
                  </a:lnTo>
                  <a:lnTo>
                    <a:pt x="181807" y="30507"/>
                  </a:lnTo>
                  <a:lnTo>
                    <a:pt x="181319" y="31574"/>
                  </a:lnTo>
                  <a:lnTo>
                    <a:pt x="180837" y="32467"/>
                  </a:lnTo>
                  <a:lnTo>
                    <a:pt x="180392" y="33292"/>
                  </a:lnTo>
                  <a:lnTo>
                    <a:pt x="179915" y="34010"/>
                  </a:lnTo>
                  <a:lnTo>
                    <a:pt x="178717" y="35405"/>
                  </a:lnTo>
                  <a:lnTo>
                    <a:pt x="177383" y="36725"/>
                  </a:lnTo>
                  <a:lnTo>
                    <a:pt x="175805" y="38003"/>
                  </a:lnTo>
                  <a:lnTo>
                    <a:pt x="174089" y="39206"/>
                  </a:lnTo>
                  <a:lnTo>
                    <a:pt x="172130" y="40367"/>
                  </a:lnTo>
                  <a:lnTo>
                    <a:pt x="169897" y="41379"/>
                  </a:lnTo>
                  <a:lnTo>
                    <a:pt x="167525" y="42317"/>
                  </a:lnTo>
                  <a:lnTo>
                    <a:pt x="161052" y="44767"/>
                  </a:lnTo>
                  <a:lnTo>
                    <a:pt x="155289" y="46890"/>
                  </a:lnTo>
                  <a:lnTo>
                    <a:pt x="150446" y="48623"/>
                  </a:lnTo>
                  <a:lnTo>
                    <a:pt x="146424" y="49823"/>
                  </a:lnTo>
                  <a:lnTo>
                    <a:pt x="143020" y="51357"/>
                  </a:lnTo>
                  <a:lnTo>
                    <a:pt x="139648" y="52996"/>
                  </a:lnTo>
                  <a:lnTo>
                    <a:pt x="136414" y="54711"/>
                  </a:lnTo>
                  <a:lnTo>
                    <a:pt x="133111" y="56388"/>
                  </a:lnTo>
                  <a:lnTo>
                    <a:pt x="129982" y="58070"/>
                  </a:lnTo>
                  <a:lnTo>
                    <a:pt x="126816" y="59821"/>
                  </a:lnTo>
                  <a:lnTo>
                    <a:pt x="123751" y="61716"/>
                  </a:lnTo>
                  <a:lnTo>
                    <a:pt x="120754" y="63647"/>
                  </a:lnTo>
                  <a:lnTo>
                    <a:pt x="117758" y="65578"/>
                  </a:lnTo>
                  <a:lnTo>
                    <a:pt x="114793" y="67616"/>
                  </a:lnTo>
                  <a:lnTo>
                    <a:pt x="112002" y="69658"/>
                  </a:lnTo>
                  <a:lnTo>
                    <a:pt x="109243" y="71807"/>
                  </a:lnTo>
                  <a:lnTo>
                    <a:pt x="106416" y="73918"/>
                  </a:lnTo>
                  <a:lnTo>
                    <a:pt x="103689" y="76173"/>
                  </a:lnTo>
                  <a:lnTo>
                    <a:pt x="101030" y="78464"/>
                  </a:lnTo>
                  <a:lnTo>
                    <a:pt x="98441" y="80793"/>
                  </a:lnTo>
                  <a:lnTo>
                    <a:pt x="95920" y="83159"/>
                  </a:lnTo>
                  <a:lnTo>
                    <a:pt x="93430" y="85630"/>
                  </a:lnTo>
                  <a:lnTo>
                    <a:pt x="90972" y="88208"/>
                  </a:lnTo>
                  <a:lnTo>
                    <a:pt x="88589" y="90648"/>
                  </a:lnTo>
                  <a:lnTo>
                    <a:pt x="86163" y="93331"/>
                  </a:lnTo>
                  <a:lnTo>
                    <a:pt x="83948" y="95951"/>
                  </a:lnTo>
                  <a:lnTo>
                    <a:pt x="81628" y="98603"/>
                  </a:lnTo>
                  <a:lnTo>
                    <a:pt x="79583" y="101403"/>
                  </a:lnTo>
                  <a:lnTo>
                    <a:pt x="77432" y="104235"/>
                  </a:lnTo>
                  <a:lnTo>
                    <a:pt x="75280" y="107067"/>
                  </a:lnTo>
                  <a:lnTo>
                    <a:pt x="73230" y="110041"/>
                  </a:lnTo>
                  <a:lnTo>
                    <a:pt x="71322" y="112916"/>
                  </a:lnTo>
                  <a:lnTo>
                    <a:pt x="69408" y="115965"/>
                  </a:lnTo>
                  <a:lnTo>
                    <a:pt x="67527" y="119120"/>
                  </a:lnTo>
                  <a:lnTo>
                    <a:pt x="65719" y="122137"/>
                  </a:lnTo>
                  <a:lnTo>
                    <a:pt x="63975" y="125366"/>
                  </a:lnTo>
                  <a:lnTo>
                    <a:pt x="61859" y="129282"/>
                  </a:lnTo>
                  <a:lnTo>
                    <a:pt x="59919" y="133204"/>
                  </a:lnTo>
                  <a:lnTo>
                    <a:pt x="58115" y="137200"/>
                  </a:lnTo>
                  <a:lnTo>
                    <a:pt x="56312" y="141196"/>
                  </a:lnTo>
                  <a:lnTo>
                    <a:pt x="54683" y="145198"/>
                  </a:lnTo>
                  <a:lnTo>
                    <a:pt x="53197" y="149099"/>
                  </a:lnTo>
                  <a:lnTo>
                    <a:pt x="51706" y="153175"/>
                  </a:lnTo>
                  <a:lnTo>
                    <a:pt x="50426" y="157187"/>
                  </a:lnTo>
                  <a:lnTo>
                    <a:pt x="49184" y="161131"/>
                  </a:lnTo>
                  <a:lnTo>
                    <a:pt x="48110" y="165255"/>
                  </a:lnTo>
                  <a:lnTo>
                    <a:pt x="47042" y="169205"/>
                  </a:lnTo>
                  <a:lnTo>
                    <a:pt x="46181" y="173265"/>
                  </a:lnTo>
                  <a:lnTo>
                    <a:pt x="45351" y="177432"/>
                  </a:lnTo>
                  <a:lnTo>
                    <a:pt x="44663" y="181498"/>
                  </a:lnTo>
                  <a:lnTo>
                    <a:pt x="44151" y="185570"/>
                  </a:lnTo>
                  <a:lnTo>
                    <a:pt x="43707" y="189679"/>
                  </a:lnTo>
                  <a:lnTo>
                    <a:pt x="43332" y="193826"/>
                  </a:lnTo>
                  <a:lnTo>
                    <a:pt x="42994" y="197903"/>
                  </a:lnTo>
                  <a:lnTo>
                    <a:pt x="42899" y="202023"/>
                  </a:lnTo>
                  <a:lnTo>
                    <a:pt x="42836" y="206249"/>
                  </a:lnTo>
                  <a:lnTo>
                    <a:pt x="42985" y="210412"/>
                  </a:lnTo>
                  <a:lnTo>
                    <a:pt x="43133" y="214575"/>
                  </a:lnTo>
                  <a:lnTo>
                    <a:pt x="43457" y="218743"/>
                  </a:lnTo>
                  <a:lnTo>
                    <a:pt x="43743" y="222981"/>
                  </a:lnTo>
                  <a:lnTo>
                    <a:pt x="44240" y="227154"/>
                  </a:lnTo>
                  <a:lnTo>
                    <a:pt x="44913" y="231334"/>
                  </a:lnTo>
                  <a:lnTo>
                    <a:pt x="45548" y="235582"/>
                  </a:lnTo>
                  <a:lnTo>
                    <a:pt x="46427" y="239873"/>
                  </a:lnTo>
                  <a:lnTo>
                    <a:pt x="47342" y="244095"/>
                  </a:lnTo>
                  <a:lnTo>
                    <a:pt x="48395" y="248392"/>
                  </a:lnTo>
                  <a:lnTo>
                    <a:pt x="49517" y="252725"/>
                  </a:lnTo>
                  <a:lnTo>
                    <a:pt x="50782" y="256959"/>
                  </a:lnTo>
                  <a:lnTo>
                    <a:pt x="52116" y="261229"/>
                  </a:lnTo>
                  <a:lnTo>
                    <a:pt x="53486" y="265431"/>
                  </a:lnTo>
                  <a:lnTo>
                    <a:pt x="55000" y="269532"/>
                  </a:lnTo>
                  <a:lnTo>
                    <a:pt x="56514" y="273634"/>
                  </a:lnTo>
                  <a:lnTo>
                    <a:pt x="58276" y="277603"/>
                  </a:lnTo>
                  <a:lnTo>
                    <a:pt x="60007" y="281467"/>
                  </a:lnTo>
                  <a:lnTo>
                    <a:pt x="61875" y="285405"/>
                  </a:lnTo>
                  <a:lnTo>
                    <a:pt x="63749" y="289168"/>
                  </a:lnTo>
                  <a:lnTo>
                    <a:pt x="65729" y="292900"/>
                  </a:lnTo>
                  <a:lnTo>
                    <a:pt x="67782" y="296495"/>
                  </a:lnTo>
                  <a:lnTo>
                    <a:pt x="69974" y="300164"/>
                  </a:lnTo>
                  <a:lnTo>
                    <a:pt x="72239" y="303695"/>
                  </a:lnTo>
                  <a:lnTo>
                    <a:pt x="74579" y="307089"/>
                  </a:lnTo>
                  <a:lnTo>
                    <a:pt x="76988" y="310520"/>
                  </a:lnTo>
                  <a:lnTo>
                    <a:pt x="79439" y="313708"/>
                  </a:lnTo>
                  <a:lnTo>
                    <a:pt x="82059" y="317076"/>
                  </a:lnTo>
                  <a:lnTo>
                    <a:pt x="84685" y="320269"/>
                  </a:lnTo>
                  <a:lnTo>
                    <a:pt x="87453" y="323362"/>
                  </a:lnTo>
                  <a:lnTo>
                    <a:pt x="90259" y="326386"/>
                  </a:lnTo>
                  <a:lnTo>
                    <a:pt x="93102" y="329342"/>
                  </a:lnTo>
                  <a:lnTo>
                    <a:pt x="96156" y="332235"/>
                  </a:lnTo>
                  <a:lnTo>
                    <a:pt x="99248" y="335058"/>
                  </a:lnTo>
                  <a:lnTo>
                    <a:pt x="102408" y="337919"/>
                  </a:lnTo>
                  <a:lnTo>
                    <a:pt x="105611" y="340537"/>
                  </a:lnTo>
                  <a:lnTo>
                    <a:pt x="108989" y="343160"/>
                  </a:lnTo>
                  <a:lnTo>
                    <a:pt x="112298" y="345746"/>
                  </a:lnTo>
                  <a:lnTo>
                    <a:pt x="115818" y="348269"/>
                  </a:lnTo>
                  <a:lnTo>
                    <a:pt x="119376" y="350724"/>
                  </a:lnTo>
                  <a:lnTo>
                    <a:pt x="123040" y="353146"/>
                  </a:lnTo>
                  <a:lnTo>
                    <a:pt x="126814" y="355363"/>
                  </a:lnTo>
                  <a:lnTo>
                    <a:pt x="130589" y="357579"/>
                  </a:lnTo>
                  <a:lnTo>
                    <a:pt x="134539" y="359802"/>
                  </a:lnTo>
                  <a:lnTo>
                    <a:pt x="138493" y="361849"/>
                  </a:lnTo>
                  <a:lnTo>
                    <a:pt x="142417" y="363791"/>
                  </a:lnTo>
                  <a:lnTo>
                    <a:pt x="146340" y="365733"/>
                  </a:lnTo>
                  <a:lnTo>
                    <a:pt x="150375" y="367468"/>
                  </a:lnTo>
                  <a:lnTo>
                    <a:pt x="154378" y="369098"/>
                  </a:lnTo>
                  <a:lnTo>
                    <a:pt x="158349" y="370622"/>
                  </a:lnTo>
                  <a:lnTo>
                    <a:pt x="162395" y="372009"/>
                  </a:lnTo>
                  <a:lnTo>
                    <a:pt x="166440" y="373395"/>
                  </a:lnTo>
                  <a:lnTo>
                    <a:pt x="170386" y="374639"/>
                  </a:lnTo>
                  <a:lnTo>
                    <a:pt x="174511" y="375714"/>
                  </a:lnTo>
                  <a:lnTo>
                    <a:pt x="178567" y="376751"/>
                  </a:lnTo>
                  <a:lnTo>
                    <a:pt x="182661" y="377720"/>
                  </a:lnTo>
                  <a:lnTo>
                    <a:pt x="186692" y="378477"/>
                  </a:lnTo>
                  <a:lnTo>
                    <a:pt x="190759" y="379165"/>
                  </a:lnTo>
                  <a:lnTo>
                    <a:pt x="194864" y="379785"/>
                  </a:lnTo>
                  <a:lnTo>
                    <a:pt x="199011" y="380162"/>
                  </a:lnTo>
                  <a:lnTo>
                    <a:pt x="203158" y="380538"/>
                  </a:lnTo>
                  <a:lnTo>
                    <a:pt x="207237" y="380878"/>
                  </a:lnTo>
                  <a:lnTo>
                    <a:pt x="211427" y="381011"/>
                  </a:lnTo>
                  <a:lnTo>
                    <a:pt x="215654" y="381075"/>
                  </a:lnTo>
                  <a:lnTo>
                    <a:pt x="219743" y="381066"/>
                  </a:lnTo>
                  <a:lnTo>
                    <a:pt x="224013" y="380887"/>
                  </a:lnTo>
                  <a:lnTo>
                    <a:pt x="228145" y="380634"/>
                  </a:lnTo>
                  <a:lnTo>
                    <a:pt x="232352" y="380244"/>
                  </a:lnTo>
                  <a:lnTo>
                    <a:pt x="236632" y="379716"/>
                  </a:lnTo>
                  <a:lnTo>
                    <a:pt x="240844" y="379151"/>
                  </a:lnTo>
                  <a:lnTo>
                    <a:pt x="245024" y="378480"/>
                  </a:lnTo>
                  <a:lnTo>
                    <a:pt x="249347" y="377709"/>
                  </a:lnTo>
                  <a:lnTo>
                    <a:pt x="253607" y="376726"/>
                  </a:lnTo>
                  <a:lnTo>
                    <a:pt x="257830" y="375812"/>
                  </a:lnTo>
                  <a:lnTo>
                    <a:pt x="262096" y="374655"/>
                  </a:lnTo>
                  <a:lnTo>
                    <a:pt x="266398" y="373429"/>
                  </a:lnTo>
                  <a:lnTo>
                    <a:pt x="270669" y="372098"/>
                  </a:lnTo>
                  <a:lnTo>
                    <a:pt x="274871" y="370729"/>
                  </a:lnTo>
                  <a:lnTo>
                    <a:pt x="279079" y="369185"/>
                  </a:lnTo>
                  <a:lnTo>
                    <a:pt x="283112" y="367636"/>
                  </a:lnTo>
                  <a:lnTo>
                    <a:pt x="287114" y="365982"/>
                  </a:lnTo>
                  <a:lnTo>
                    <a:pt x="291084" y="364221"/>
                  </a:lnTo>
                  <a:lnTo>
                    <a:pt x="294948" y="362492"/>
                  </a:lnTo>
                  <a:lnTo>
                    <a:pt x="298748" y="360551"/>
                  </a:lnTo>
                  <a:lnTo>
                    <a:pt x="302375" y="358605"/>
                  </a:lnTo>
                  <a:lnTo>
                    <a:pt x="306075" y="356521"/>
                  </a:lnTo>
                  <a:lnTo>
                    <a:pt x="309675" y="354295"/>
                  </a:lnTo>
                  <a:lnTo>
                    <a:pt x="313132" y="352168"/>
                  </a:lnTo>
                  <a:lnTo>
                    <a:pt x="316632" y="349799"/>
                  </a:lnTo>
                  <a:lnTo>
                    <a:pt x="320026" y="347461"/>
                  </a:lnTo>
                  <a:lnTo>
                    <a:pt x="323319" y="344980"/>
                  </a:lnTo>
                  <a:lnTo>
                    <a:pt x="326581" y="342393"/>
                  </a:lnTo>
                  <a:lnTo>
                    <a:pt x="329774" y="339769"/>
                  </a:lnTo>
                  <a:lnTo>
                    <a:pt x="332830" y="337071"/>
                  </a:lnTo>
                  <a:lnTo>
                    <a:pt x="335923" y="334304"/>
                  </a:lnTo>
                  <a:lnTo>
                    <a:pt x="338953" y="331325"/>
                  </a:lnTo>
                  <a:lnTo>
                    <a:pt x="341808" y="328341"/>
                  </a:lnTo>
                  <a:lnTo>
                    <a:pt x="344594" y="325320"/>
                  </a:lnTo>
                  <a:lnTo>
                    <a:pt x="347454" y="322161"/>
                  </a:lnTo>
                  <a:lnTo>
                    <a:pt x="350072" y="318960"/>
                  </a:lnTo>
                  <a:lnTo>
                    <a:pt x="352763" y="315621"/>
                  </a:lnTo>
                  <a:lnTo>
                    <a:pt x="355317" y="312208"/>
                  </a:lnTo>
                  <a:lnTo>
                    <a:pt x="357765" y="308827"/>
                  </a:lnTo>
                  <a:lnTo>
                    <a:pt x="360219" y="305271"/>
                  </a:lnTo>
                  <a:lnTo>
                    <a:pt x="362572" y="301572"/>
                  </a:lnTo>
                  <a:lnTo>
                    <a:pt x="364925" y="297873"/>
                  </a:lnTo>
                  <a:lnTo>
                    <a:pt x="367141" y="294100"/>
                  </a:lnTo>
                  <a:lnTo>
                    <a:pt x="369256" y="290183"/>
                  </a:lnTo>
                  <a:lnTo>
                    <a:pt x="370778" y="287366"/>
                  </a:lnTo>
                  <a:lnTo>
                    <a:pt x="372194" y="284581"/>
                  </a:lnTo>
                  <a:lnTo>
                    <a:pt x="373435" y="281790"/>
                  </a:lnTo>
                  <a:lnTo>
                    <a:pt x="374713" y="278931"/>
                  </a:lnTo>
                  <a:lnTo>
                    <a:pt x="375817" y="276066"/>
                  </a:lnTo>
                  <a:lnTo>
                    <a:pt x="376952" y="273306"/>
                  </a:lnTo>
                  <a:lnTo>
                    <a:pt x="377950" y="270473"/>
                  </a:lnTo>
                  <a:lnTo>
                    <a:pt x="378879" y="267602"/>
                  </a:lnTo>
                  <a:lnTo>
                    <a:pt x="379702" y="264763"/>
                  </a:lnTo>
                  <a:lnTo>
                    <a:pt x="380526" y="261924"/>
                  </a:lnTo>
                  <a:lnTo>
                    <a:pt x="381211" y="259011"/>
                  </a:lnTo>
                  <a:lnTo>
                    <a:pt x="381860" y="256166"/>
                  </a:lnTo>
                  <a:lnTo>
                    <a:pt x="382546" y="253253"/>
                  </a:lnTo>
                  <a:lnTo>
                    <a:pt x="382951" y="250365"/>
                  </a:lnTo>
                  <a:lnTo>
                    <a:pt x="383357" y="247478"/>
                  </a:lnTo>
                  <a:lnTo>
                    <a:pt x="383693" y="244554"/>
                  </a:lnTo>
                  <a:lnTo>
                    <a:pt x="383924" y="241661"/>
                  </a:lnTo>
                  <a:lnTo>
                    <a:pt x="384155" y="238768"/>
                  </a:lnTo>
                  <a:lnTo>
                    <a:pt x="384249" y="235801"/>
                  </a:lnTo>
                  <a:lnTo>
                    <a:pt x="384305" y="232902"/>
                  </a:lnTo>
                  <a:lnTo>
                    <a:pt x="384192" y="229824"/>
                  </a:lnTo>
                  <a:lnTo>
                    <a:pt x="384105" y="227026"/>
                  </a:lnTo>
                  <a:lnTo>
                    <a:pt x="383924" y="223910"/>
                  </a:lnTo>
                  <a:lnTo>
                    <a:pt x="383668" y="220932"/>
                  </a:lnTo>
                  <a:lnTo>
                    <a:pt x="383269" y="218054"/>
                  </a:lnTo>
                  <a:lnTo>
                    <a:pt x="382839" y="215070"/>
                  </a:lnTo>
                  <a:lnTo>
                    <a:pt x="382340" y="212049"/>
                  </a:lnTo>
                  <a:lnTo>
                    <a:pt x="381772" y="208991"/>
                  </a:lnTo>
                  <a:lnTo>
                    <a:pt x="381167" y="206002"/>
                  </a:lnTo>
                  <a:lnTo>
                    <a:pt x="380456" y="203044"/>
                  </a:lnTo>
                  <a:lnTo>
                    <a:pt x="379645" y="199943"/>
                  </a:lnTo>
                  <a:lnTo>
                    <a:pt x="378759" y="196980"/>
                  </a:lnTo>
                  <a:lnTo>
                    <a:pt x="377842" y="193911"/>
                  </a:lnTo>
                  <a:lnTo>
                    <a:pt x="376851" y="190979"/>
                  </a:lnTo>
                  <a:lnTo>
                    <a:pt x="375791" y="188010"/>
                  </a:lnTo>
                  <a:lnTo>
                    <a:pt x="374657" y="185179"/>
                  </a:lnTo>
                  <a:lnTo>
                    <a:pt x="373523" y="182348"/>
                  </a:lnTo>
                  <a:lnTo>
                    <a:pt x="372283" y="179548"/>
                  </a:lnTo>
                  <a:lnTo>
                    <a:pt x="371006" y="176816"/>
                  </a:lnTo>
                  <a:lnTo>
                    <a:pt x="369586" y="174186"/>
                  </a:lnTo>
                  <a:lnTo>
                    <a:pt x="368203" y="171486"/>
                  </a:lnTo>
                  <a:lnTo>
                    <a:pt x="366708" y="168993"/>
                  </a:lnTo>
                  <a:lnTo>
                    <a:pt x="365182" y="166393"/>
                  </a:lnTo>
                  <a:lnTo>
                    <a:pt x="363582" y="163931"/>
                  </a:lnTo>
                  <a:lnTo>
                    <a:pt x="361982" y="161469"/>
                  </a:lnTo>
                  <a:lnTo>
                    <a:pt x="360239" y="159108"/>
                  </a:lnTo>
                  <a:lnTo>
                    <a:pt x="358427" y="156709"/>
                  </a:lnTo>
                  <a:lnTo>
                    <a:pt x="356647" y="154416"/>
                  </a:lnTo>
                  <a:lnTo>
                    <a:pt x="354761" y="152155"/>
                  </a:lnTo>
                  <a:lnTo>
                    <a:pt x="352800" y="150031"/>
                  </a:lnTo>
                  <a:lnTo>
                    <a:pt x="350808" y="147801"/>
                  </a:lnTo>
                  <a:lnTo>
                    <a:pt x="348742" y="145709"/>
                  </a:lnTo>
                  <a:lnTo>
                    <a:pt x="346676" y="143616"/>
                  </a:lnTo>
                  <a:lnTo>
                    <a:pt x="344467" y="141624"/>
                  </a:lnTo>
                  <a:lnTo>
                    <a:pt x="342258" y="139632"/>
                  </a:lnTo>
                  <a:lnTo>
                    <a:pt x="339906" y="137740"/>
                  </a:lnTo>
                  <a:lnTo>
                    <a:pt x="337554" y="135849"/>
                  </a:lnTo>
                  <a:lnTo>
                    <a:pt x="337526" y="135828"/>
                  </a:lnTo>
                  <a:lnTo>
                    <a:pt x="350133" y="154528"/>
                  </a:lnTo>
                  <a:cubicBezTo>
                    <a:pt x="356625" y="169875"/>
                    <a:pt x="360214" y="186748"/>
                    <a:pt x="360214" y="204460"/>
                  </a:cubicBezTo>
                  <a:cubicBezTo>
                    <a:pt x="360214" y="275307"/>
                    <a:pt x="302781" y="332740"/>
                    <a:pt x="231934" y="332740"/>
                  </a:cubicBezTo>
                  <a:cubicBezTo>
                    <a:pt x="214222" y="332740"/>
                    <a:pt x="197349" y="329151"/>
                    <a:pt x="182002" y="322659"/>
                  </a:cubicBezTo>
                  <a:lnTo>
                    <a:pt x="156833" y="305690"/>
                  </a:lnTo>
                  <a:lnTo>
                    <a:pt x="154907" y="304507"/>
                  </a:lnTo>
                  <a:lnTo>
                    <a:pt x="152512" y="302858"/>
                  </a:lnTo>
                  <a:lnTo>
                    <a:pt x="150149" y="301316"/>
                  </a:lnTo>
                  <a:lnTo>
                    <a:pt x="147792" y="299598"/>
                  </a:lnTo>
                  <a:lnTo>
                    <a:pt x="147758" y="299572"/>
                  </a:lnTo>
                  <a:lnTo>
                    <a:pt x="141227" y="295168"/>
                  </a:lnTo>
                  <a:lnTo>
                    <a:pt x="139887" y="293181"/>
                  </a:lnTo>
                  <a:lnTo>
                    <a:pt x="139171" y="292545"/>
                  </a:lnTo>
                  <a:lnTo>
                    <a:pt x="137100" y="290628"/>
                  </a:lnTo>
                  <a:lnTo>
                    <a:pt x="135097" y="288747"/>
                  </a:lnTo>
                  <a:lnTo>
                    <a:pt x="133168" y="286729"/>
                  </a:lnTo>
                  <a:lnTo>
                    <a:pt x="131308" y="284748"/>
                  </a:lnTo>
                  <a:lnTo>
                    <a:pt x="129522" y="282629"/>
                  </a:lnTo>
                  <a:lnTo>
                    <a:pt x="127736" y="280511"/>
                  </a:lnTo>
                  <a:lnTo>
                    <a:pt x="126057" y="278361"/>
                  </a:lnTo>
                  <a:lnTo>
                    <a:pt x="124414" y="276142"/>
                  </a:lnTo>
                  <a:lnTo>
                    <a:pt x="122771" y="273924"/>
                  </a:lnTo>
                  <a:lnTo>
                    <a:pt x="121271" y="271605"/>
                  </a:lnTo>
                  <a:lnTo>
                    <a:pt x="119771" y="269286"/>
                  </a:lnTo>
                  <a:lnTo>
                    <a:pt x="118309" y="266898"/>
                  </a:lnTo>
                  <a:lnTo>
                    <a:pt x="117021" y="264516"/>
                  </a:lnTo>
                  <a:lnTo>
                    <a:pt x="115632" y="261991"/>
                  </a:lnTo>
                  <a:lnTo>
                    <a:pt x="114349" y="259434"/>
                  </a:lnTo>
                  <a:lnTo>
                    <a:pt x="113204" y="256952"/>
                  </a:lnTo>
                  <a:lnTo>
                    <a:pt x="111959" y="254327"/>
                  </a:lnTo>
                  <a:lnTo>
                    <a:pt x="110856" y="251601"/>
                  </a:lnTo>
                  <a:lnTo>
                    <a:pt x="109891" y="248950"/>
                  </a:lnTo>
                  <a:lnTo>
                    <a:pt x="108857" y="246261"/>
                  </a:lnTo>
                  <a:lnTo>
                    <a:pt x="107898" y="243435"/>
                  </a:lnTo>
                  <a:lnTo>
                    <a:pt x="107007" y="240647"/>
                  </a:lnTo>
                  <a:lnTo>
                    <a:pt x="106259" y="237757"/>
                  </a:lnTo>
                  <a:lnTo>
                    <a:pt x="105474" y="234937"/>
                  </a:lnTo>
                  <a:lnTo>
                    <a:pt x="104832" y="232017"/>
                  </a:lnTo>
                  <a:lnTo>
                    <a:pt x="104184" y="229270"/>
                  </a:lnTo>
                  <a:lnTo>
                    <a:pt x="103611" y="226387"/>
                  </a:lnTo>
                  <a:lnTo>
                    <a:pt x="103244" y="223615"/>
                  </a:lnTo>
                  <a:lnTo>
                    <a:pt x="102808" y="220806"/>
                  </a:lnTo>
                  <a:lnTo>
                    <a:pt x="102478" y="217965"/>
                  </a:lnTo>
                  <a:lnTo>
                    <a:pt x="102179" y="215230"/>
                  </a:lnTo>
                  <a:lnTo>
                    <a:pt x="102093" y="212432"/>
                  </a:lnTo>
                  <a:lnTo>
                    <a:pt x="101937" y="209596"/>
                  </a:lnTo>
                  <a:lnTo>
                    <a:pt x="101919" y="206835"/>
                  </a:lnTo>
                  <a:lnTo>
                    <a:pt x="101901" y="204074"/>
                  </a:lnTo>
                  <a:lnTo>
                    <a:pt x="101989" y="201282"/>
                  </a:lnTo>
                  <a:lnTo>
                    <a:pt x="102109" y="198595"/>
                  </a:lnTo>
                  <a:lnTo>
                    <a:pt x="102403" y="195914"/>
                  </a:lnTo>
                  <a:lnTo>
                    <a:pt x="102771" y="193095"/>
                  </a:lnTo>
                  <a:lnTo>
                    <a:pt x="103171" y="190382"/>
                  </a:lnTo>
                  <a:lnTo>
                    <a:pt x="103571" y="187670"/>
                  </a:lnTo>
                  <a:lnTo>
                    <a:pt x="104108" y="185031"/>
                  </a:lnTo>
                  <a:lnTo>
                    <a:pt x="104683" y="182324"/>
                  </a:lnTo>
                  <a:lnTo>
                    <a:pt x="105395" y="179691"/>
                  </a:lnTo>
                  <a:lnTo>
                    <a:pt x="106144" y="176989"/>
                  </a:lnTo>
                  <a:lnTo>
                    <a:pt x="106893" y="174288"/>
                  </a:lnTo>
                  <a:lnTo>
                    <a:pt x="107779" y="171660"/>
                  </a:lnTo>
                  <a:lnTo>
                    <a:pt x="108703" y="168964"/>
                  </a:lnTo>
                  <a:lnTo>
                    <a:pt x="109764" y="166342"/>
                  </a:lnTo>
                  <a:lnTo>
                    <a:pt x="110794" y="163614"/>
                  </a:lnTo>
                  <a:lnTo>
                    <a:pt x="111992" y="161067"/>
                  </a:lnTo>
                  <a:lnTo>
                    <a:pt x="112774" y="159290"/>
                  </a:lnTo>
                  <a:lnTo>
                    <a:pt x="113735" y="154528"/>
                  </a:lnTo>
                  <a:cubicBezTo>
                    <a:pt x="120226" y="139181"/>
                    <a:pt x="129620" y="125360"/>
                    <a:pt x="141227" y="113753"/>
                  </a:cubicBezTo>
                  <a:lnTo>
                    <a:pt x="155306" y="104260"/>
                  </a:lnTo>
                  <a:lnTo>
                    <a:pt x="156594" y="103153"/>
                  </a:lnTo>
                  <a:lnTo>
                    <a:pt x="159782" y="100704"/>
                  </a:lnTo>
                  <a:lnTo>
                    <a:pt x="162964" y="98429"/>
                  </a:lnTo>
                  <a:lnTo>
                    <a:pt x="166114" y="96048"/>
                  </a:lnTo>
                  <a:lnTo>
                    <a:pt x="169397" y="93916"/>
                  </a:lnTo>
                  <a:lnTo>
                    <a:pt x="172785" y="91753"/>
                  </a:lnTo>
                  <a:lnTo>
                    <a:pt x="176168" y="89764"/>
                  </a:lnTo>
                  <a:lnTo>
                    <a:pt x="179694" y="87675"/>
                  </a:lnTo>
                  <a:lnTo>
                    <a:pt x="180677" y="87154"/>
                  </a:lnTo>
                  <a:lnTo>
                    <a:pt x="182002" y="86261"/>
                  </a:lnTo>
                  <a:lnTo>
                    <a:pt x="182584" y="86143"/>
                  </a:lnTo>
                  <a:lnTo>
                    <a:pt x="183177" y="85829"/>
                  </a:lnTo>
                  <a:lnTo>
                    <a:pt x="186798" y="84057"/>
                  </a:lnTo>
                  <a:lnTo>
                    <a:pt x="190525" y="82254"/>
                  </a:lnTo>
                  <a:lnTo>
                    <a:pt x="194315" y="80662"/>
                  </a:lnTo>
                  <a:lnTo>
                    <a:pt x="198104" y="79070"/>
                  </a:lnTo>
                  <a:lnTo>
                    <a:pt x="201963" y="77516"/>
                  </a:lnTo>
                  <a:lnTo>
                    <a:pt x="205922" y="76104"/>
                  </a:lnTo>
                  <a:lnTo>
                    <a:pt x="209912" y="74799"/>
                  </a:lnTo>
                  <a:lnTo>
                    <a:pt x="214009" y="73461"/>
                  </a:lnTo>
                  <a:lnTo>
                    <a:pt x="218062" y="72367"/>
                  </a:lnTo>
                  <a:lnTo>
                    <a:pt x="222185" y="71310"/>
                  </a:lnTo>
                  <a:lnTo>
                    <a:pt x="226270" y="70322"/>
                  </a:lnTo>
                  <a:lnTo>
                    <a:pt x="230281" y="69471"/>
                  </a:lnTo>
                  <a:lnTo>
                    <a:pt x="234361" y="68658"/>
                  </a:lnTo>
                  <a:lnTo>
                    <a:pt x="238436" y="68018"/>
                  </a:lnTo>
                  <a:lnTo>
                    <a:pt x="242436" y="67517"/>
                  </a:lnTo>
                  <a:lnTo>
                    <a:pt x="246505" y="67052"/>
                  </a:lnTo>
                  <a:lnTo>
                    <a:pt x="250537" y="66656"/>
                  </a:lnTo>
                  <a:lnTo>
                    <a:pt x="254494" y="66398"/>
                  </a:lnTo>
                  <a:lnTo>
                    <a:pt x="258446" y="66314"/>
                  </a:lnTo>
                  <a:lnTo>
                    <a:pt x="262398" y="66230"/>
                  </a:lnTo>
                  <a:lnTo>
                    <a:pt x="266451" y="66289"/>
                  </a:lnTo>
                  <a:lnTo>
                    <a:pt x="270360" y="66448"/>
                  </a:lnTo>
                  <a:lnTo>
                    <a:pt x="274338" y="66644"/>
                  </a:lnTo>
                  <a:lnTo>
                    <a:pt x="278274" y="67084"/>
                  </a:lnTo>
                  <a:lnTo>
                    <a:pt x="282210" y="67524"/>
                  </a:lnTo>
                  <a:lnTo>
                    <a:pt x="286140" y="68138"/>
                  </a:lnTo>
                  <a:lnTo>
                    <a:pt x="290107" y="68683"/>
                  </a:lnTo>
                  <a:lnTo>
                    <a:pt x="293857" y="69466"/>
                  </a:lnTo>
                  <a:lnTo>
                    <a:pt x="297813" y="70361"/>
                  </a:lnTo>
                  <a:lnTo>
                    <a:pt x="301732" y="71324"/>
                  </a:lnTo>
                  <a:lnTo>
                    <a:pt x="305508" y="72388"/>
                  </a:lnTo>
                  <a:lnTo>
                    <a:pt x="309385" y="73594"/>
                  </a:lnTo>
                  <a:lnTo>
                    <a:pt x="313156" y="74832"/>
                  </a:lnTo>
                  <a:lnTo>
                    <a:pt x="317095" y="76250"/>
                  </a:lnTo>
                  <a:lnTo>
                    <a:pt x="320861" y="77663"/>
                  </a:lnTo>
                  <a:lnTo>
                    <a:pt x="324726" y="79219"/>
                  </a:lnTo>
                  <a:lnTo>
                    <a:pt x="328480" y="80980"/>
                  </a:lnTo>
                  <a:lnTo>
                    <a:pt x="332340" y="82710"/>
                  </a:lnTo>
                  <a:lnTo>
                    <a:pt x="336126" y="84578"/>
                  </a:lnTo>
                  <a:lnTo>
                    <a:pt x="339906" y="86620"/>
                  </a:lnTo>
                  <a:lnTo>
                    <a:pt x="343549" y="88588"/>
                  </a:lnTo>
                  <a:lnTo>
                    <a:pt x="347255" y="90767"/>
                  </a:lnTo>
                  <a:lnTo>
                    <a:pt x="350819" y="93047"/>
                  </a:lnTo>
                  <a:lnTo>
                    <a:pt x="354281" y="95184"/>
                  </a:lnTo>
                  <a:lnTo>
                    <a:pt x="357702" y="97564"/>
                  </a:lnTo>
                  <a:lnTo>
                    <a:pt x="361016" y="99975"/>
                  </a:lnTo>
                  <a:lnTo>
                    <a:pt x="364224" y="102418"/>
                  </a:lnTo>
                  <a:lnTo>
                    <a:pt x="367464" y="104967"/>
                  </a:lnTo>
                  <a:lnTo>
                    <a:pt x="370530" y="107511"/>
                  </a:lnTo>
                  <a:lnTo>
                    <a:pt x="373558" y="110123"/>
                  </a:lnTo>
                  <a:lnTo>
                    <a:pt x="376444" y="112835"/>
                  </a:lnTo>
                  <a:lnTo>
                    <a:pt x="379292" y="115617"/>
                  </a:lnTo>
                  <a:lnTo>
                    <a:pt x="382135" y="118572"/>
                  </a:lnTo>
                  <a:lnTo>
                    <a:pt x="384772" y="121417"/>
                  </a:lnTo>
                  <a:lnTo>
                    <a:pt x="387371" y="124330"/>
                  </a:lnTo>
                  <a:lnTo>
                    <a:pt x="389897" y="127380"/>
                  </a:lnTo>
                  <a:lnTo>
                    <a:pt x="392422" y="130430"/>
                  </a:lnTo>
                  <a:lnTo>
                    <a:pt x="394836" y="133687"/>
                  </a:lnTo>
                  <a:lnTo>
                    <a:pt x="397044" y="136832"/>
                  </a:lnTo>
                  <a:lnTo>
                    <a:pt x="399315" y="140189"/>
                  </a:lnTo>
                  <a:lnTo>
                    <a:pt x="401411" y="143540"/>
                  </a:lnTo>
                  <a:lnTo>
                    <a:pt x="403471" y="146960"/>
                  </a:lnTo>
                  <a:lnTo>
                    <a:pt x="405456" y="150517"/>
                  </a:lnTo>
                  <a:lnTo>
                    <a:pt x="407303" y="154000"/>
                  </a:lnTo>
                  <a:lnTo>
                    <a:pt x="409214" y="157695"/>
                  </a:lnTo>
                  <a:lnTo>
                    <a:pt x="410882" y="161347"/>
                  </a:lnTo>
                  <a:lnTo>
                    <a:pt x="412581" y="165105"/>
                  </a:lnTo>
                  <a:lnTo>
                    <a:pt x="414174" y="168895"/>
                  </a:lnTo>
                  <a:lnTo>
                    <a:pt x="415662" y="172716"/>
                  </a:lnTo>
                  <a:lnTo>
                    <a:pt x="417112" y="176606"/>
                  </a:lnTo>
                  <a:lnTo>
                    <a:pt x="418451" y="180701"/>
                  </a:lnTo>
                  <a:lnTo>
                    <a:pt x="419722" y="184760"/>
                  </a:lnTo>
                  <a:lnTo>
                    <a:pt x="420992" y="188819"/>
                  </a:lnTo>
                  <a:lnTo>
                    <a:pt x="421982" y="192904"/>
                  </a:lnTo>
                  <a:lnTo>
                    <a:pt x="422972" y="196988"/>
                  </a:lnTo>
                  <a:lnTo>
                    <a:pt x="423893" y="201036"/>
                  </a:lnTo>
                  <a:lnTo>
                    <a:pt x="424640" y="205078"/>
                  </a:lnTo>
                  <a:lnTo>
                    <a:pt x="425243" y="209221"/>
                  </a:lnTo>
                  <a:lnTo>
                    <a:pt x="425815" y="213257"/>
                  </a:lnTo>
                  <a:lnTo>
                    <a:pt x="426250" y="217219"/>
                  </a:lnTo>
                  <a:lnTo>
                    <a:pt x="426684" y="221182"/>
                  </a:lnTo>
                  <a:lnTo>
                    <a:pt x="426870" y="225276"/>
                  </a:lnTo>
                  <a:lnTo>
                    <a:pt x="427130" y="229233"/>
                  </a:lnTo>
                  <a:lnTo>
                    <a:pt x="427110" y="233215"/>
                  </a:lnTo>
                  <a:lnTo>
                    <a:pt x="427126" y="237129"/>
                  </a:lnTo>
                  <a:lnTo>
                    <a:pt x="426931" y="241107"/>
                  </a:lnTo>
                  <a:lnTo>
                    <a:pt x="426630" y="245115"/>
                  </a:lnTo>
                  <a:lnTo>
                    <a:pt x="426404" y="248987"/>
                  </a:lnTo>
                  <a:lnTo>
                    <a:pt x="425897" y="252884"/>
                  </a:lnTo>
                  <a:lnTo>
                    <a:pt x="425352" y="256850"/>
                  </a:lnTo>
                  <a:lnTo>
                    <a:pt x="424671" y="260742"/>
                  </a:lnTo>
                  <a:lnTo>
                    <a:pt x="423883" y="264666"/>
                  </a:lnTo>
                  <a:lnTo>
                    <a:pt x="423096" y="268589"/>
                  </a:lnTo>
                  <a:lnTo>
                    <a:pt x="422102" y="272401"/>
                  </a:lnTo>
                  <a:lnTo>
                    <a:pt x="421034" y="276351"/>
                  </a:lnTo>
                  <a:lnTo>
                    <a:pt x="419866" y="280157"/>
                  </a:lnTo>
                  <a:lnTo>
                    <a:pt x="418592" y="283995"/>
                  </a:lnTo>
                  <a:lnTo>
                    <a:pt x="417249" y="287796"/>
                  </a:lnTo>
                  <a:lnTo>
                    <a:pt x="415800" y="291629"/>
                  </a:lnTo>
                  <a:lnTo>
                    <a:pt x="414145" y="295350"/>
                  </a:lnTo>
                  <a:lnTo>
                    <a:pt x="412485" y="299245"/>
                  </a:lnTo>
                  <a:lnTo>
                    <a:pt x="410724" y="302998"/>
                  </a:lnTo>
                  <a:lnTo>
                    <a:pt x="408857" y="306782"/>
                  </a:lnTo>
                  <a:lnTo>
                    <a:pt x="406922" y="310530"/>
                  </a:lnTo>
                  <a:lnTo>
                    <a:pt x="404181" y="315439"/>
                  </a:lnTo>
                  <a:lnTo>
                    <a:pt x="401414" y="320068"/>
                  </a:lnTo>
                  <a:lnTo>
                    <a:pt x="398610" y="324766"/>
                  </a:lnTo>
                  <a:lnTo>
                    <a:pt x="395600" y="329353"/>
                  </a:lnTo>
                  <a:lnTo>
                    <a:pt x="392526" y="333728"/>
                  </a:lnTo>
                  <a:lnTo>
                    <a:pt x="389453" y="338103"/>
                  </a:lnTo>
                  <a:lnTo>
                    <a:pt x="386279" y="342334"/>
                  </a:lnTo>
                  <a:lnTo>
                    <a:pt x="382936" y="346386"/>
                  </a:lnTo>
                  <a:lnTo>
                    <a:pt x="379593" y="350438"/>
                  </a:lnTo>
                  <a:lnTo>
                    <a:pt x="376150" y="354347"/>
                  </a:lnTo>
                  <a:lnTo>
                    <a:pt x="372675" y="358150"/>
                  </a:lnTo>
                  <a:lnTo>
                    <a:pt x="369062" y="361879"/>
                  </a:lnTo>
                  <a:lnTo>
                    <a:pt x="365244" y="365496"/>
                  </a:lnTo>
                  <a:lnTo>
                    <a:pt x="361568" y="369013"/>
                  </a:lnTo>
                  <a:lnTo>
                    <a:pt x="357581" y="372450"/>
                  </a:lnTo>
                  <a:lnTo>
                    <a:pt x="353704" y="375682"/>
                  </a:lnTo>
                  <a:lnTo>
                    <a:pt x="349585" y="378870"/>
                  </a:lnTo>
                  <a:lnTo>
                    <a:pt x="345502" y="381990"/>
                  </a:lnTo>
                  <a:lnTo>
                    <a:pt x="341250" y="384930"/>
                  </a:lnTo>
                  <a:lnTo>
                    <a:pt x="336930" y="387832"/>
                  </a:lnTo>
                  <a:lnTo>
                    <a:pt x="332509" y="390592"/>
                  </a:lnTo>
                  <a:lnTo>
                    <a:pt x="328057" y="393246"/>
                  </a:lnTo>
                  <a:lnTo>
                    <a:pt x="323536" y="395862"/>
                  </a:lnTo>
                  <a:lnTo>
                    <a:pt x="318914" y="398336"/>
                  </a:lnTo>
                  <a:lnTo>
                    <a:pt x="314087" y="400698"/>
                  </a:lnTo>
                  <a:lnTo>
                    <a:pt x="309296" y="402992"/>
                  </a:lnTo>
                  <a:lnTo>
                    <a:pt x="304443" y="405074"/>
                  </a:lnTo>
                  <a:lnTo>
                    <a:pt x="299483" y="407187"/>
                  </a:lnTo>
                  <a:lnTo>
                    <a:pt x="294317" y="409190"/>
                  </a:lnTo>
                  <a:lnTo>
                    <a:pt x="289194" y="410948"/>
                  </a:lnTo>
                  <a:lnTo>
                    <a:pt x="284002" y="412670"/>
                  </a:lnTo>
                  <a:lnTo>
                    <a:pt x="278636" y="414386"/>
                  </a:lnTo>
                  <a:lnTo>
                    <a:pt x="273343" y="415965"/>
                  </a:lnTo>
                  <a:lnTo>
                    <a:pt x="267919" y="417295"/>
                  </a:lnTo>
                  <a:lnTo>
                    <a:pt x="262601" y="418594"/>
                  </a:lnTo>
                  <a:lnTo>
                    <a:pt x="257325" y="419649"/>
                  </a:lnTo>
                  <a:lnTo>
                    <a:pt x="252049" y="420704"/>
                  </a:lnTo>
                  <a:lnTo>
                    <a:pt x="246710" y="421548"/>
                  </a:lnTo>
                  <a:lnTo>
                    <a:pt x="241445" y="422254"/>
                  </a:lnTo>
                  <a:lnTo>
                    <a:pt x="236149" y="422854"/>
                  </a:lnTo>
                  <a:lnTo>
                    <a:pt x="230926" y="423317"/>
                  </a:lnTo>
                  <a:lnTo>
                    <a:pt x="225673" y="423674"/>
                  </a:lnTo>
                  <a:lnTo>
                    <a:pt x="220493" y="423894"/>
                  </a:lnTo>
                  <a:lnTo>
                    <a:pt x="215319" y="423939"/>
                  </a:lnTo>
                  <a:lnTo>
                    <a:pt x="210113" y="423878"/>
                  </a:lnTo>
                  <a:lnTo>
                    <a:pt x="204913" y="423643"/>
                  </a:lnTo>
                  <a:lnTo>
                    <a:pt x="199750" y="423339"/>
                  </a:lnTo>
                  <a:lnTo>
                    <a:pt x="194592" y="422860"/>
                  </a:lnTo>
                  <a:lnTo>
                    <a:pt x="189509" y="422244"/>
                  </a:lnTo>
                  <a:lnTo>
                    <a:pt x="184356" y="421591"/>
                  </a:lnTo>
                  <a:lnTo>
                    <a:pt x="179284" y="420626"/>
                  </a:lnTo>
                  <a:lnTo>
                    <a:pt x="174106" y="419693"/>
                  </a:lnTo>
                  <a:lnTo>
                    <a:pt x="169076" y="418485"/>
                  </a:lnTo>
                  <a:lnTo>
                    <a:pt x="164046" y="417277"/>
                  </a:lnTo>
                  <a:lnTo>
                    <a:pt x="158953" y="415857"/>
                  </a:lnTo>
                  <a:lnTo>
                    <a:pt x="153897" y="414368"/>
                  </a:lnTo>
                  <a:lnTo>
                    <a:pt x="148952" y="412673"/>
                  </a:lnTo>
                  <a:lnTo>
                    <a:pt x="143976" y="410873"/>
                  </a:lnTo>
                  <a:lnTo>
                    <a:pt x="138931" y="409035"/>
                  </a:lnTo>
                  <a:lnTo>
                    <a:pt x="133966" y="406886"/>
                  </a:lnTo>
                  <a:lnTo>
                    <a:pt x="129001" y="404736"/>
                  </a:lnTo>
                  <a:lnTo>
                    <a:pt x="124041" y="402412"/>
                  </a:lnTo>
                  <a:lnTo>
                    <a:pt x="119118" y="400019"/>
                  </a:lnTo>
                  <a:lnTo>
                    <a:pt x="114169" y="397346"/>
                  </a:lnTo>
                  <a:lnTo>
                    <a:pt x="109289" y="394710"/>
                  </a:lnTo>
                  <a:lnTo>
                    <a:pt x="104521" y="391867"/>
                  </a:lnTo>
                  <a:lnTo>
                    <a:pt x="99926" y="389031"/>
                  </a:lnTo>
                  <a:lnTo>
                    <a:pt x="95338" y="386020"/>
                  </a:lnTo>
                  <a:lnTo>
                    <a:pt x="90887" y="383083"/>
                  </a:lnTo>
                  <a:lnTo>
                    <a:pt x="86584" y="379871"/>
                  </a:lnTo>
                  <a:lnTo>
                    <a:pt x="82350" y="376696"/>
                  </a:lnTo>
                  <a:lnTo>
                    <a:pt x="78153" y="373453"/>
                  </a:lnTo>
                  <a:lnTo>
                    <a:pt x="74136" y="370041"/>
                  </a:lnTo>
                  <a:lnTo>
                    <a:pt x="70156" y="366560"/>
                  </a:lnTo>
                  <a:lnTo>
                    <a:pt x="66388" y="363015"/>
                  </a:lnTo>
                  <a:lnTo>
                    <a:pt x="62658" y="359403"/>
                  </a:lnTo>
                  <a:lnTo>
                    <a:pt x="59070" y="355689"/>
                  </a:lnTo>
                  <a:lnTo>
                    <a:pt x="55519" y="351908"/>
                  </a:lnTo>
                  <a:lnTo>
                    <a:pt x="52111" y="348025"/>
                  </a:lnTo>
                  <a:lnTo>
                    <a:pt x="48809" y="344112"/>
                  </a:lnTo>
                  <a:lnTo>
                    <a:pt x="45581" y="340061"/>
                  </a:lnTo>
                  <a:lnTo>
                    <a:pt x="42496" y="335909"/>
                  </a:lnTo>
                  <a:lnTo>
                    <a:pt x="39448" y="331689"/>
                  </a:lnTo>
                  <a:lnTo>
                    <a:pt x="36544" y="327369"/>
                  </a:lnTo>
                  <a:lnTo>
                    <a:pt x="33745" y="323017"/>
                  </a:lnTo>
                  <a:lnTo>
                    <a:pt x="31089" y="318564"/>
                  </a:lnTo>
                  <a:lnTo>
                    <a:pt x="28438" y="313938"/>
                  </a:lnTo>
                  <a:lnTo>
                    <a:pt x="26031" y="309354"/>
                  </a:lnTo>
                  <a:lnTo>
                    <a:pt x="23629" y="304595"/>
                  </a:lnTo>
                  <a:lnTo>
                    <a:pt x="21334" y="299805"/>
                  </a:lnTo>
                  <a:lnTo>
                    <a:pt x="19112" y="294877"/>
                  </a:lnTo>
                  <a:lnTo>
                    <a:pt x="17033" y="289849"/>
                  </a:lnTo>
                  <a:lnTo>
                    <a:pt x="15129" y="284827"/>
                  </a:lnTo>
                  <a:lnTo>
                    <a:pt x="13194" y="279699"/>
                  </a:lnTo>
                  <a:lnTo>
                    <a:pt x="11438" y="274402"/>
                  </a:lnTo>
                  <a:lnTo>
                    <a:pt x="9820" y="269179"/>
                  </a:lnTo>
                  <a:lnTo>
                    <a:pt x="8244" y="263712"/>
                  </a:lnTo>
                  <a:lnTo>
                    <a:pt x="6769" y="258389"/>
                  </a:lnTo>
                  <a:lnTo>
                    <a:pt x="5574" y="253040"/>
                  </a:lnTo>
                  <a:lnTo>
                    <a:pt x="4411" y="247797"/>
                  </a:lnTo>
                  <a:lnTo>
                    <a:pt x="3460" y="242490"/>
                  </a:lnTo>
                  <a:lnTo>
                    <a:pt x="2508" y="237184"/>
                  </a:lnTo>
                  <a:lnTo>
                    <a:pt x="1731" y="231883"/>
                  </a:lnTo>
                  <a:lnTo>
                    <a:pt x="1161" y="226693"/>
                  </a:lnTo>
                  <a:lnTo>
                    <a:pt x="696" y="221472"/>
                  </a:lnTo>
                  <a:lnTo>
                    <a:pt x="406" y="216256"/>
                  </a:lnTo>
                  <a:lnTo>
                    <a:pt x="115" y="211041"/>
                  </a:lnTo>
                  <a:lnTo>
                    <a:pt x="0" y="205830"/>
                  </a:lnTo>
                  <a:lnTo>
                    <a:pt x="164" y="200594"/>
                  </a:lnTo>
                  <a:lnTo>
                    <a:pt x="292" y="195427"/>
                  </a:lnTo>
                  <a:lnTo>
                    <a:pt x="557" y="190334"/>
                  </a:lnTo>
                  <a:lnTo>
                    <a:pt x="1034" y="185178"/>
                  </a:lnTo>
                  <a:lnTo>
                    <a:pt x="1685" y="180027"/>
                  </a:lnTo>
                  <a:lnTo>
                    <a:pt x="2368" y="174982"/>
                  </a:lnTo>
                  <a:lnTo>
                    <a:pt x="3263" y="169874"/>
                  </a:lnTo>
                  <a:lnTo>
                    <a:pt x="4195" y="164697"/>
                  </a:lnTo>
                  <a:lnTo>
                    <a:pt x="5333" y="159632"/>
                  </a:lnTo>
                  <a:lnTo>
                    <a:pt x="6608" y="154641"/>
                  </a:lnTo>
                  <a:lnTo>
                    <a:pt x="7990" y="149618"/>
                  </a:lnTo>
                  <a:lnTo>
                    <a:pt x="9477" y="144564"/>
                  </a:lnTo>
                  <a:lnTo>
                    <a:pt x="11101" y="139584"/>
                  </a:lnTo>
                  <a:lnTo>
                    <a:pt x="12938" y="134540"/>
                  </a:lnTo>
                  <a:lnTo>
                    <a:pt x="14874" y="129640"/>
                  </a:lnTo>
                  <a:lnTo>
                    <a:pt x="16917" y="124708"/>
                  </a:lnTo>
                  <a:lnTo>
                    <a:pt x="19102" y="119676"/>
                  </a:lnTo>
                  <a:lnTo>
                    <a:pt x="21357" y="114681"/>
                  </a:lnTo>
                  <a:lnTo>
                    <a:pt x="23780" y="109867"/>
                  </a:lnTo>
                  <a:lnTo>
                    <a:pt x="26383" y="104883"/>
                  </a:lnTo>
                  <a:lnTo>
                    <a:pt x="28901" y="100385"/>
                  </a:lnTo>
                  <a:lnTo>
                    <a:pt x="31562" y="95788"/>
                  </a:lnTo>
                  <a:lnTo>
                    <a:pt x="34393" y="91370"/>
                  </a:lnTo>
                  <a:lnTo>
                    <a:pt x="37254" y="87059"/>
                  </a:lnTo>
                  <a:lnTo>
                    <a:pt x="40259" y="82647"/>
                  </a:lnTo>
                  <a:lnTo>
                    <a:pt x="43327" y="78446"/>
                  </a:lnTo>
                  <a:lnTo>
                    <a:pt x="46533" y="74320"/>
                  </a:lnTo>
                  <a:lnTo>
                    <a:pt x="49876" y="70268"/>
                  </a:lnTo>
                  <a:lnTo>
                    <a:pt x="53219" y="66216"/>
                  </a:lnTo>
                  <a:lnTo>
                    <a:pt x="56805" y="62207"/>
                  </a:lnTo>
                  <a:lnTo>
                    <a:pt x="60423" y="58304"/>
                  </a:lnTo>
                  <a:lnTo>
                    <a:pt x="64247" y="54512"/>
                  </a:lnTo>
                  <a:lnTo>
                    <a:pt x="68034" y="50789"/>
                  </a:lnTo>
                  <a:lnTo>
                    <a:pt x="71995" y="47071"/>
                  </a:lnTo>
                  <a:lnTo>
                    <a:pt x="76057" y="43497"/>
                  </a:lnTo>
                  <a:lnTo>
                    <a:pt x="80331" y="39859"/>
                  </a:lnTo>
                  <a:lnTo>
                    <a:pt x="84811" y="36332"/>
                  </a:lnTo>
                  <a:lnTo>
                    <a:pt x="89359" y="32843"/>
                  </a:lnTo>
                  <a:lnTo>
                    <a:pt x="93796" y="29560"/>
                  </a:lnTo>
                  <a:lnTo>
                    <a:pt x="98371" y="26351"/>
                  </a:lnTo>
                  <a:lnTo>
                    <a:pt x="102940" y="23316"/>
                  </a:lnTo>
                  <a:lnTo>
                    <a:pt x="107604" y="20599"/>
                  </a:lnTo>
                  <a:lnTo>
                    <a:pt x="112200" y="17845"/>
                  </a:lnTo>
                  <a:lnTo>
                    <a:pt x="116890" y="15409"/>
                  </a:lnTo>
                  <a:lnTo>
                    <a:pt x="121580" y="12972"/>
                  </a:lnTo>
                  <a:lnTo>
                    <a:pt x="126227" y="10779"/>
                  </a:lnTo>
                  <a:lnTo>
                    <a:pt x="131044" y="8765"/>
                  </a:lnTo>
                  <a:lnTo>
                    <a:pt x="135824" y="6821"/>
                  </a:lnTo>
                  <a:lnTo>
                    <a:pt x="140561" y="5120"/>
                  </a:lnTo>
                  <a:lnTo>
                    <a:pt x="145361" y="3630"/>
                  </a:lnTo>
                  <a:lnTo>
                    <a:pt x="150161" y="2140"/>
                  </a:lnTo>
                  <a:lnTo>
                    <a:pt x="154987" y="931"/>
                  </a:lnTo>
                  <a:lnTo>
                    <a:pt x="157485" y="417"/>
                  </a:lnTo>
                  <a:lnTo>
                    <a:pt x="159765" y="140"/>
                  </a:lnTo>
                  <a:close/>
                </a:path>
              </a:pathLst>
            </a:custGeom>
            <a:solidFill>
              <a:srgbClr val="CE8D3E"/>
            </a:solidFill>
            <a:ln>
              <a:noFill/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tIns="0" rIns="72000" rtlCol="0" anchor="ctr">
              <a:normAutofit/>
            </a:bodyPr>
            <a:p>
              <a:pPr algn="ctr"/>
              <a:r>
                <a:rPr lang="en-US" altLang="zh-CN" dirty="0" smtClean="0">
                  <a:solidFill>
                    <a:sysClr val="window" lastClr="FFFFFF"/>
                  </a:solidFill>
                </a:rPr>
                <a:t>C</a:t>
              </a:r>
              <a:endParaRPr lang="zh-CN" altLang="en-US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130040" y="1533525"/>
            <a:ext cx="332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家园共育关键点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37285" y="1026795"/>
            <a:ext cx="7735570" cy="5892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微软雅黑" charset="0"/>
                <a:ea typeface="微软雅黑" charset="0"/>
                <a:cs typeface="微软雅黑" charset="0"/>
              </a:rPr>
              <a:t>6</a:t>
            </a:r>
            <a:r>
              <a:rPr lang="zh-CN" altLang="en-US" sz="2800" b="1">
                <a:latin typeface="微软雅黑" charset="0"/>
                <a:ea typeface="微软雅黑" charset="0"/>
                <a:cs typeface="微软雅黑" charset="0"/>
              </a:rPr>
              <a:t>、做好自我情绪管理</a:t>
            </a:r>
            <a:endParaRPr lang="zh-CN" altLang="en-US" sz="2800" b="1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 sz="2400" b="1">
              <a:latin typeface="微软雅黑" charset="0"/>
              <a:ea typeface="微软雅黑" charset="0"/>
              <a:cs typeface="微软雅黑" charset="0"/>
            </a:endParaRPr>
          </a:p>
          <a:p>
            <a:pPr marL="342900" marR="0" indent="-34290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Char char="•"/>
              <a:defRPr/>
            </a:pPr>
            <a:r>
              <a:rPr lang="zh-CN" altLang="en-US" sz="2400" b="1" kern="0" noProof="0" smtClean="0">
                <a:solidFill>
                  <a:srgbClr val="CC33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咒语：</a:t>
            </a:r>
            <a:r>
              <a:rPr lang="zh-CN" altLang="en-US" sz="2400" b="1" kern="0" noProof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今天的火明天发</a:t>
            </a:r>
            <a:endParaRPr kumimoji="0" lang="zh-CN" altLang="en-US" sz="2400" b="1" kern="0" cap="none" spc="0" normalizeH="0" baseline="0" noProof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342900" marR="0" indent="-34290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Char char="•"/>
              <a:defRPr/>
            </a:pPr>
            <a:endParaRPr kumimoji="0" lang="zh-CN" altLang="en-US" sz="2400" b="1" kern="0" cap="none" spc="0" normalizeH="0" baseline="0" noProof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342900" marR="0" indent="-34290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Char char="•"/>
              <a:defRPr/>
            </a:pPr>
            <a:r>
              <a:rPr lang="zh-CN" altLang="en-US" sz="2400" b="1" kern="0" noProof="0" smtClean="0">
                <a:solidFill>
                  <a:srgbClr val="CC3300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心态：</a:t>
            </a:r>
            <a:r>
              <a:rPr lang="zh-CN" altLang="en-US" sz="2400" b="1" kern="0" noProof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感恩、一切为了孩子</a:t>
            </a:r>
            <a:endParaRPr kumimoji="0" lang="zh-CN" altLang="en-US" sz="2400" b="1" kern="0" cap="none" spc="0" normalizeH="0" baseline="0" noProof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342900" marR="0" indent="-34290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Char char="•"/>
              <a:defRPr/>
            </a:pPr>
            <a:endParaRPr kumimoji="0" lang="zh-CN" altLang="en-US" sz="2400" b="1" kern="0" cap="none" spc="0" normalizeH="0" baseline="0" noProof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342900" marR="0" indent="-34290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Char char="•"/>
              <a:defRPr/>
            </a:pPr>
            <a:r>
              <a:rPr lang="zh-CN" altLang="en-US" sz="2400" b="1" kern="0" noProof="0" smtClean="0">
                <a:solidFill>
                  <a:srgbClr val="CC3300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行为：</a:t>
            </a:r>
            <a:r>
              <a:rPr lang="zh-CN" altLang="en-US" sz="2400" b="1" kern="0" noProof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目标管理</a:t>
            </a:r>
            <a:endParaRPr kumimoji="0" lang="zh-CN" altLang="en-US" sz="2400" b="1" kern="0" cap="none" spc="0" normalizeH="0" baseline="0" noProof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342900" marR="0" indent="-34290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Char char="•"/>
              <a:defRPr/>
            </a:pPr>
            <a:endParaRPr kumimoji="0" lang="zh-CN" altLang="en-US" sz="2400" b="1" kern="0" cap="none" spc="0" normalizeH="0" baseline="0" noProof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342900" marR="0" indent="-34290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Char char="•"/>
              <a:defRPr/>
            </a:pPr>
            <a:r>
              <a:rPr lang="zh-CN" altLang="en-US" sz="2400" b="1" kern="0" noProof="0" smtClean="0">
                <a:solidFill>
                  <a:srgbClr val="CC3300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解决问题的思路：</a:t>
            </a:r>
            <a:endParaRPr kumimoji="0" lang="zh-CN" altLang="en-US" sz="2400" b="1" kern="0" cap="none" spc="0" normalizeH="0" baseline="0" noProof="0" smtClean="0">
              <a:solidFill>
                <a:srgbClr val="CC3300"/>
              </a:solidFill>
              <a:latin typeface="微软雅黑" charset="0"/>
              <a:ea typeface="微软雅黑" charset="0"/>
              <a:cs typeface="微软雅黑" charset="0"/>
              <a:sym typeface="Arial" panose="020B0604020202090204" pitchFamily="34" charset="0"/>
            </a:endParaRPr>
          </a:p>
          <a:p>
            <a:pPr marL="342900" marR="0" indent="-34290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Char char="•"/>
              <a:defRPr/>
            </a:pPr>
            <a:endParaRPr kumimoji="0" lang="zh-CN" altLang="en-US" sz="2400" b="1" kern="0" cap="none" spc="0" normalizeH="0" baseline="0" noProof="0" smtClean="0">
              <a:latin typeface="微软雅黑" charset="0"/>
              <a:ea typeface="微软雅黑" charset="0"/>
              <a:cs typeface="微软雅黑" charset="0"/>
            </a:endParaRPr>
          </a:p>
          <a:p>
            <a:pPr marR="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altLang="en-US" sz="2400" b="1" kern="0" noProof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      我是一切的根源——负起责任</a:t>
            </a:r>
            <a:endParaRPr kumimoji="0" lang="zh-CN" altLang="en-US" sz="2400" b="1" kern="0" cap="none" spc="0" normalizeH="0" baseline="0" noProof="0" smtClean="0">
              <a:latin typeface="微软雅黑" charset="0"/>
              <a:ea typeface="微软雅黑" charset="0"/>
              <a:cs typeface="微软雅黑" charset="0"/>
            </a:endParaRPr>
          </a:p>
          <a:p>
            <a:pPr marR="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2400" b="1" kern="0" cap="none" spc="0" normalizeH="0" baseline="0" noProof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342900" marR="0" indent="-34290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Char char="•"/>
              <a:defRPr/>
            </a:pPr>
            <a:r>
              <a:rPr lang="zh-CN" altLang="en-US" sz="2400" b="1" kern="0" noProof="0" smtClean="0">
                <a:solidFill>
                  <a:srgbClr val="CC3300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90204" pitchFamily="34" charset="0"/>
              </a:rPr>
              <a:t>解决问题的方法：</a:t>
            </a:r>
            <a:endParaRPr kumimoji="0" lang="zh-CN" altLang="en-US" sz="2400" b="1" kern="0" cap="none" spc="0" normalizeH="0" baseline="0" noProof="0" smtClean="0">
              <a:solidFill>
                <a:srgbClr val="CC3300"/>
              </a:solidFill>
              <a:latin typeface="微软雅黑" charset="0"/>
              <a:ea typeface="微软雅黑" charset="0"/>
              <a:cs typeface="微软雅黑" charset="0"/>
              <a:sym typeface="Arial" panose="020B0604020202090204" pitchFamily="34" charset="0"/>
            </a:endParaRPr>
          </a:p>
          <a:p>
            <a:pPr marL="342900" marR="0" indent="-34290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Char char="•"/>
              <a:defRPr/>
            </a:pPr>
            <a:endParaRPr kumimoji="0" lang="zh-CN" altLang="en-US" sz="2400" b="1" kern="0" cap="none" spc="0" normalizeH="0" baseline="0" noProof="0" smtClean="0">
              <a:latin typeface="微软雅黑" charset="0"/>
              <a:ea typeface="微软雅黑" charset="0"/>
              <a:cs typeface="微软雅黑" charset="0"/>
            </a:endParaRPr>
          </a:p>
          <a:p>
            <a:pPr marR="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altLang="en-US" sz="2400" b="1" kern="0" noProof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      爱是最后的归宿——彼此圆满</a:t>
            </a:r>
            <a:endParaRPr kumimoji="0" lang="zh-CN" altLang="en-US" sz="2400" b="1" kern="0" cap="none" spc="0" normalizeH="0" baseline="0" noProof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342900" marR="0" indent="-342900" defTabSz="914400" eaLnBrk="0" hangingPunct="0">
              <a:lnSpc>
                <a:spcPts val="2580"/>
              </a:lnSpc>
              <a:spcBef>
                <a:spcPts val="0"/>
              </a:spcBef>
              <a:buClrTx/>
              <a:buSzTx/>
              <a:buFontTx/>
              <a:buChar char="•"/>
              <a:defRPr/>
            </a:pPr>
            <a:endParaRPr lang="zh-CN" altLang="en-US" sz="2400" b="1" noProof="1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 sz="2400" b="1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049" t="-1458" r="-1049" b="11044"/>
          <a:stretch>
            <a:fillRect/>
          </a:stretch>
        </p:blipFill>
        <p:spPr>
          <a:xfrm>
            <a:off x="7689850" y="2595880"/>
            <a:ext cx="3933825" cy="3228340"/>
          </a:xfrm>
          <a:prstGeom prst="ellipse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圆角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119688" y="3313846"/>
            <a:ext cx="720725" cy="720725"/>
          </a:xfrm>
          <a:prstGeom prst="roundRect">
            <a:avLst/>
          </a:prstGeom>
          <a:solidFill>
            <a:srgbClr val="EF342B"/>
          </a:solidFill>
          <a:ln>
            <a:noFill/>
          </a:ln>
        </p:spPr>
        <p:style>
          <a:lnRef idx="2">
            <a:srgbClr val="EF342B">
              <a:shade val="50000"/>
            </a:srgbClr>
          </a:lnRef>
          <a:fillRef idx="1">
            <a:srgbClr val="EF342B"/>
          </a:fillRef>
          <a:effectRef idx="0">
            <a:srgbClr val="EF342B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 defTabSz="1217295" eaLnBrk="0" hangingPunct="0"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</a:rPr>
              <a:t>2</a:t>
            </a:r>
            <a:endParaRPr lang="en-US" altLang="zh-CN" sz="2800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995035" y="3354486"/>
            <a:ext cx="4930775" cy="91440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defTabSz="1217295" eaLnBrk="0" hangingPunct="0">
              <a:buFontTx/>
              <a:buNone/>
              <a:defRPr sz="18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r>
              <a:rPr lang="zh-CN" altLang="en-US" sz="2800" b="1" dirty="0">
                <a:ea typeface="微软雅黑" panose="020B0503020204020204" charset="-122"/>
              </a:rPr>
              <a:t>家园共育巧沟通</a:t>
            </a:r>
            <a:endParaRPr lang="zh-CN" altLang="en-US" sz="2800" b="1" dirty="0">
              <a:ea typeface="微软雅黑" panose="020B0503020204020204" charset="-122"/>
            </a:endParaRPr>
          </a:p>
        </p:txBody>
      </p:sp>
      <p:grpSp>
        <p:nvGrpSpPr>
          <p:cNvPr id="8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289871" y="2272872"/>
            <a:ext cx="2104357" cy="2303366"/>
            <a:chOff x="1614" y="1313"/>
            <a:chExt cx="1068" cy="1169"/>
          </a:xfrm>
          <a:solidFill>
            <a:srgbClr val="EF342B"/>
          </a:solidFill>
        </p:grpSpPr>
        <p:sp>
          <p:nvSpPr>
            <p:cNvPr id="9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745" y="1313"/>
              <a:ext cx="252" cy="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0" name="Oval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61" y="1313"/>
              <a:ext cx="252" cy="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1" name="Freeform 7"/>
            <p:cNvSpPr/>
            <p:nvPr>
              <p:custDataLst>
                <p:tags r:id="rId6"/>
              </p:custDataLst>
            </p:nvPr>
          </p:nvSpPr>
          <p:spPr bwMode="auto">
            <a:xfrm>
              <a:off x="2366" y="2326"/>
              <a:ext cx="133" cy="156"/>
            </a:xfrm>
            <a:custGeom>
              <a:avLst/>
              <a:gdLst>
                <a:gd name="T0" fmla="*/ 0 w 56"/>
                <a:gd name="T1" fmla="*/ 0 h 66"/>
                <a:gd name="T2" fmla="*/ 0 w 56"/>
                <a:gd name="T3" fmla="*/ 38 h 66"/>
                <a:gd name="T4" fmla="*/ 28 w 56"/>
                <a:gd name="T5" fmla="*/ 66 h 66"/>
                <a:gd name="T6" fmla="*/ 28 w 56"/>
                <a:gd name="T7" fmla="*/ 66 h 66"/>
                <a:gd name="T8" fmla="*/ 56 w 56"/>
                <a:gd name="T9" fmla="*/ 38 h 66"/>
                <a:gd name="T10" fmla="*/ 56 w 56"/>
                <a:gd name="T11" fmla="*/ 0 h 66"/>
                <a:gd name="T12" fmla="*/ 0 w 56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4"/>
                    <a:pt x="13" y="66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44" y="66"/>
                    <a:pt x="56" y="54"/>
                    <a:pt x="56" y="3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2500"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1614" y="1558"/>
              <a:ext cx="1068" cy="924"/>
            </a:xfrm>
            <a:custGeom>
              <a:avLst/>
              <a:gdLst>
                <a:gd name="T0" fmla="*/ 410 w 449"/>
                <a:gd name="T1" fmla="*/ 198 h 389"/>
                <a:gd name="T2" fmla="*/ 390 w 449"/>
                <a:gd name="T3" fmla="*/ 177 h 389"/>
                <a:gd name="T4" fmla="*/ 390 w 449"/>
                <a:gd name="T5" fmla="*/ 172 h 389"/>
                <a:gd name="T6" fmla="*/ 355 w 449"/>
                <a:gd name="T7" fmla="*/ 32 h 389"/>
                <a:gd name="T8" fmla="*/ 318 w 449"/>
                <a:gd name="T9" fmla="*/ 0 h 389"/>
                <a:gd name="T10" fmla="*/ 318 w 449"/>
                <a:gd name="T11" fmla="*/ 0 h 389"/>
                <a:gd name="T12" fmla="*/ 305 w 449"/>
                <a:gd name="T13" fmla="*/ 1 h 389"/>
                <a:gd name="T14" fmla="*/ 295 w 449"/>
                <a:gd name="T15" fmla="*/ 5 h 389"/>
                <a:gd name="T16" fmla="*/ 266 w 449"/>
                <a:gd name="T17" fmla="*/ 41 h 389"/>
                <a:gd name="T18" fmla="*/ 266 w 449"/>
                <a:gd name="T19" fmla="*/ 44 h 389"/>
                <a:gd name="T20" fmla="*/ 251 w 449"/>
                <a:gd name="T21" fmla="*/ 92 h 389"/>
                <a:gd name="T22" fmla="*/ 193 w 449"/>
                <a:gd name="T23" fmla="*/ 102 h 389"/>
                <a:gd name="T24" fmla="*/ 176 w 449"/>
                <a:gd name="T25" fmla="*/ 112 h 389"/>
                <a:gd name="T26" fmla="*/ 139 w 449"/>
                <a:gd name="T27" fmla="*/ 96 h 389"/>
                <a:gd name="T28" fmla="*/ 124 w 449"/>
                <a:gd name="T29" fmla="*/ 44 h 389"/>
                <a:gd name="T30" fmla="*/ 124 w 449"/>
                <a:gd name="T31" fmla="*/ 41 h 389"/>
                <a:gd name="T32" fmla="*/ 96 w 449"/>
                <a:gd name="T33" fmla="*/ 5 h 389"/>
                <a:gd name="T34" fmla="*/ 85 w 449"/>
                <a:gd name="T35" fmla="*/ 1 h 389"/>
                <a:gd name="T36" fmla="*/ 73 w 449"/>
                <a:gd name="T37" fmla="*/ 0 h 389"/>
                <a:gd name="T38" fmla="*/ 73 w 449"/>
                <a:gd name="T39" fmla="*/ 0 h 389"/>
                <a:gd name="T40" fmla="*/ 28 w 449"/>
                <a:gd name="T41" fmla="*/ 32 h 389"/>
                <a:gd name="T42" fmla="*/ 4 w 449"/>
                <a:gd name="T43" fmla="*/ 146 h 389"/>
                <a:gd name="T44" fmla="*/ 18 w 449"/>
                <a:gd name="T45" fmla="*/ 185 h 389"/>
                <a:gd name="T46" fmla="*/ 18 w 449"/>
                <a:gd name="T47" fmla="*/ 361 h 389"/>
                <a:gd name="T48" fmla="*/ 46 w 449"/>
                <a:gd name="T49" fmla="*/ 389 h 389"/>
                <a:gd name="T50" fmla="*/ 46 w 449"/>
                <a:gd name="T51" fmla="*/ 389 h 389"/>
                <a:gd name="T52" fmla="*/ 74 w 449"/>
                <a:gd name="T53" fmla="*/ 361 h 389"/>
                <a:gd name="T54" fmla="*/ 74 w 449"/>
                <a:gd name="T55" fmla="*/ 194 h 389"/>
                <a:gd name="T56" fmla="*/ 99 w 449"/>
                <a:gd name="T57" fmla="*/ 167 h 389"/>
                <a:gd name="T58" fmla="*/ 108 w 449"/>
                <a:gd name="T59" fmla="*/ 123 h 389"/>
                <a:gd name="T60" fmla="*/ 191 w 449"/>
                <a:gd name="T61" fmla="*/ 156 h 389"/>
                <a:gd name="T62" fmla="*/ 193 w 449"/>
                <a:gd name="T63" fmla="*/ 157 h 389"/>
                <a:gd name="T64" fmla="*/ 213 w 449"/>
                <a:gd name="T65" fmla="*/ 143 h 389"/>
                <a:gd name="T66" fmla="*/ 282 w 449"/>
                <a:gd name="T67" fmla="*/ 120 h 389"/>
                <a:gd name="T68" fmla="*/ 292 w 449"/>
                <a:gd name="T69" fmla="*/ 167 h 389"/>
                <a:gd name="T70" fmla="*/ 312 w 449"/>
                <a:gd name="T71" fmla="*/ 192 h 389"/>
                <a:gd name="T72" fmla="*/ 325 w 449"/>
                <a:gd name="T73" fmla="*/ 192 h 389"/>
                <a:gd name="T74" fmla="*/ 341 w 449"/>
                <a:gd name="T75" fmla="*/ 173 h 389"/>
                <a:gd name="T76" fmla="*/ 316 w 449"/>
                <a:gd name="T77" fmla="*/ 88 h 389"/>
                <a:gd name="T78" fmla="*/ 323 w 449"/>
                <a:gd name="T79" fmla="*/ 85 h 389"/>
                <a:gd name="T80" fmla="*/ 349 w 449"/>
                <a:gd name="T81" fmla="*/ 177 h 389"/>
                <a:gd name="T82" fmla="*/ 330 w 449"/>
                <a:gd name="T83" fmla="*/ 198 h 389"/>
                <a:gd name="T84" fmla="*/ 291 w 449"/>
                <a:gd name="T85" fmla="*/ 198 h 389"/>
                <a:gd name="T86" fmla="*/ 291 w 449"/>
                <a:gd name="T87" fmla="*/ 315 h 389"/>
                <a:gd name="T88" fmla="*/ 449 w 449"/>
                <a:gd name="T89" fmla="*/ 315 h 389"/>
                <a:gd name="T90" fmla="*/ 449 w 449"/>
                <a:gd name="T91" fmla="*/ 198 h 389"/>
                <a:gd name="T92" fmla="*/ 410 w 449"/>
                <a:gd name="T93" fmla="*/ 198 h 389"/>
                <a:gd name="T94" fmla="*/ 344 w 449"/>
                <a:gd name="T95" fmla="*/ 198 h 389"/>
                <a:gd name="T96" fmla="*/ 355 w 449"/>
                <a:gd name="T97" fmla="*/ 189 h 389"/>
                <a:gd name="T98" fmla="*/ 370 w 449"/>
                <a:gd name="T99" fmla="*/ 196 h 389"/>
                <a:gd name="T100" fmla="*/ 374 w 449"/>
                <a:gd name="T101" fmla="*/ 196 h 389"/>
                <a:gd name="T102" fmla="*/ 385 w 449"/>
                <a:gd name="T103" fmla="*/ 189 h 389"/>
                <a:gd name="T104" fmla="*/ 395 w 449"/>
                <a:gd name="T105" fmla="*/ 198 h 389"/>
                <a:gd name="T106" fmla="*/ 344 w 449"/>
                <a:gd name="T107" fmla="*/ 19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389">
                  <a:moveTo>
                    <a:pt x="410" y="198"/>
                  </a:moveTo>
                  <a:cubicBezTo>
                    <a:pt x="408" y="188"/>
                    <a:pt x="400" y="180"/>
                    <a:pt x="390" y="177"/>
                  </a:cubicBezTo>
                  <a:cubicBezTo>
                    <a:pt x="390" y="175"/>
                    <a:pt x="390" y="173"/>
                    <a:pt x="390" y="172"/>
                  </a:cubicBezTo>
                  <a:cubicBezTo>
                    <a:pt x="387" y="158"/>
                    <a:pt x="355" y="32"/>
                    <a:pt x="355" y="32"/>
                  </a:cubicBezTo>
                  <a:cubicBezTo>
                    <a:pt x="351" y="11"/>
                    <a:pt x="336" y="0"/>
                    <a:pt x="318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311" y="0"/>
                    <a:pt x="305" y="1"/>
                  </a:cubicBezTo>
                  <a:cubicBezTo>
                    <a:pt x="300" y="2"/>
                    <a:pt x="295" y="5"/>
                    <a:pt x="295" y="5"/>
                  </a:cubicBezTo>
                  <a:cubicBezTo>
                    <a:pt x="281" y="11"/>
                    <a:pt x="268" y="25"/>
                    <a:pt x="266" y="41"/>
                  </a:cubicBezTo>
                  <a:cubicBezTo>
                    <a:pt x="266" y="42"/>
                    <a:pt x="266" y="43"/>
                    <a:pt x="266" y="44"/>
                  </a:cubicBezTo>
                  <a:cubicBezTo>
                    <a:pt x="262" y="69"/>
                    <a:pt x="259" y="85"/>
                    <a:pt x="251" y="92"/>
                  </a:cubicBezTo>
                  <a:cubicBezTo>
                    <a:pt x="243" y="99"/>
                    <a:pt x="225" y="102"/>
                    <a:pt x="193" y="102"/>
                  </a:cubicBezTo>
                  <a:cubicBezTo>
                    <a:pt x="186" y="102"/>
                    <a:pt x="179" y="106"/>
                    <a:pt x="176" y="112"/>
                  </a:cubicBezTo>
                  <a:cubicBezTo>
                    <a:pt x="156" y="108"/>
                    <a:pt x="145" y="103"/>
                    <a:pt x="139" y="96"/>
                  </a:cubicBezTo>
                  <a:cubicBezTo>
                    <a:pt x="131" y="87"/>
                    <a:pt x="128" y="70"/>
                    <a:pt x="124" y="44"/>
                  </a:cubicBezTo>
                  <a:cubicBezTo>
                    <a:pt x="124" y="43"/>
                    <a:pt x="124" y="42"/>
                    <a:pt x="124" y="41"/>
                  </a:cubicBezTo>
                  <a:cubicBezTo>
                    <a:pt x="122" y="25"/>
                    <a:pt x="109" y="11"/>
                    <a:pt x="96" y="5"/>
                  </a:cubicBezTo>
                  <a:cubicBezTo>
                    <a:pt x="96" y="5"/>
                    <a:pt x="91" y="2"/>
                    <a:pt x="85" y="1"/>
                  </a:cubicBezTo>
                  <a:cubicBezTo>
                    <a:pt x="79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54" y="0"/>
                    <a:pt x="33" y="11"/>
                    <a:pt x="28" y="32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0" y="162"/>
                    <a:pt x="7" y="175"/>
                    <a:pt x="18" y="185"/>
                  </a:cubicBezTo>
                  <a:cubicBezTo>
                    <a:pt x="18" y="361"/>
                    <a:pt x="18" y="361"/>
                    <a:pt x="18" y="361"/>
                  </a:cubicBezTo>
                  <a:cubicBezTo>
                    <a:pt x="18" y="377"/>
                    <a:pt x="31" y="389"/>
                    <a:pt x="46" y="389"/>
                  </a:cubicBezTo>
                  <a:cubicBezTo>
                    <a:pt x="46" y="389"/>
                    <a:pt x="46" y="389"/>
                    <a:pt x="46" y="389"/>
                  </a:cubicBezTo>
                  <a:cubicBezTo>
                    <a:pt x="62" y="389"/>
                    <a:pt x="74" y="377"/>
                    <a:pt x="74" y="361"/>
                  </a:cubicBezTo>
                  <a:cubicBezTo>
                    <a:pt x="74" y="194"/>
                    <a:pt x="74" y="194"/>
                    <a:pt x="74" y="194"/>
                  </a:cubicBezTo>
                  <a:cubicBezTo>
                    <a:pt x="86" y="190"/>
                    <a:pt x="96" y="181"/>
                    <a:pt x="99" y="167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23" y="141"/>
                    <a:pt x="147" y="150"/>
                    <a:pt x="191" y="156"/>
                  </a:cubicBezTo>
                  <a:cubicBezTo>
                    <a:pt x="192" y="156"/>
                    <a:pt x="193" y="157"/>
                    <a:pt x="193" y="157"/>
                  </a:cubicBezTo>
                  <a:cubicBezTo>
                    <a:pt x="202" y="157"/>
                    <a:pt x="210" y="151"/>
                    <a:pt x="213" y="143"/>
                  </a:cubicBezTo>
                  <a:cubicBezTo>
                    <a:pt x="247" y="141"/>
                    <a:pt x="268" y="134"/>
                    <a:pt x="282" y="120"/>
                  </a:cubicBezTo>
                  <a:cubicBezTo>
                    <a:pt x="292" y="167"/>
                    <a:pt x="292" y="167"/>
                    <a:pt x="292" y="167"/>
                  </a:cubicBezTo>
                  <a:cubicBezTo>
                    <a:pt x="294" y="179"/>
                    <a:pt x="302" y="187"/>
                    <a:pt x="312" y="192"/>
                  </a:cubicBezTo>
                  <a:cubicBezTo>
                    <a:pt x="325" y="192"/>
                    <a:pt x="325" y="192"/>
                    <a:pt x="325" y="192"/>
                  </a:cubicBezTo>
                  <a:cubicBezTo>
                    <a:pt x="328" y="184"/>
                    <a:pt x="334" y="177"/>
                    <a:pt x="341" y="173"/>
                  </a:cubicBezTo>
                  <a:cubicBezTo>
                    <a:pt x="334" y="140"/>
                    <a:pt x="325" y="108"/>
                    <a:pt x="316" y="88"/>
                  </a:cubicBezTo>
                  <a:cubicBezTo>
                    <a:pt x="311" y="77"/>
                    <a:pt x="319" y="74"/>
                    <a:pt x="323" y="85"/>
                  </a:cubicBezTo>
                  <a:cubicBezTo>
                    <a:pt x="327" y="95"/>
                    <a:pt x="343" y="145"/>
                    <a:pt x="349" y="177"/>
                  </a:cubicBezTo>
                  <a:cubicBezTo>
                    <a:pt x="339" y="180"/>
                    <a:pt x="332" y="188"/>
                    <a:pt x="330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315"/>
                    <a:pt x="291" y="315"/>
                    <a:pt x="291" y="315"/>
                  </a:cubicBezTo>
                  <a:cubicBezTo>
                    <a:pt x="449" y="315"/>
                    <a:pt x="449" y="315"/>
                    <a:pt x="449" y="315"/>
                  </a:cubicBezTo>
                  <a:cubicBezTo>
                    <a:pt x="449" y="198"/>
                    <a:pt x="449" y="198"/>
                    <a:pt x="449" y="198"/>
                  </a:cubicBezTo>
                  <a:lnTo>
                    <a:pt x="410" y="198"/>
                  </a:lnTo>
                  <a:close/>
                  <a:moveTo>
                    <a:pt x="344" y="198"/>
                  </a:moveTo>
                  <a:cubicBezTo>
                    <a:pt x="346" y="194"/>
                    <a:pt x="350" y="190"/>
                    <a:pt x="355" y="189"/>
                  </a:cubicBezTo>
                  <a:cubicBezTo>
                    <a:pt x="359" y="194"/>
                    <a:pt x="364" y="196"/>
                    <a:pt x="370" y="196"/>
                  </a:cubicBezTo>
                  <a:cubicBezTo>
                    <a:pt x="371" y="196"/>
                    <a:pt x="373" y="196"/>
                    <a:pt x="374" y="196"/>
                  </a:cubicBezTo>
                  <a:cubicBezTo>
                    <a:pt x="378" y="195"/>
                    <a:pt x="382" y="193"/>
                    <a:pt x="385" y="189"/>
                  </a:cubicBezTo>
                  <a:cubicBezTo>
                    <a:pt x="390" y="190"/>
                    <a:pt x="394" y="194"/>
                    <a:pt x="395" y="198"/>
                  </a:cubicBezTo>
                  <a:lnTo>
                    <a:pt x="34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1901211455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7230" y="2256790"/>
            <a:ext cx="4789170" cy="3075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6095" y="2025650"/>
            <a:ext cx="61779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2000" b="1">
                <a:solidFill>
                  <a:srgbClr val="FF0000"/>
                </a:solidFill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我国著名幼儿教育家陈鹤琴先生说：</a:t>
            </a:r>
            <a:r>
              <a:rPr lang="en-US" altLang="zh-CN" sz="2800" b="1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幼稚教育是一件很复杂的事情</a:t>
            </a:r>
            <a:r>
              <a:rPr lang="en-US" altLang="zh-CN" sz="2800" b="1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lang="zh-CN" altLang="en-US" sz="2800" b="1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，不是家庭一方面可以单独胜任的，不是幼稚园一方面可以单独胜任的，必定要两方面共同合作方能得到充分的功效。</a:t>
            </a:r>
            <a:r>
              <a:rPr lang="en-US" altLang="zh-CN" sz="2800" b="1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”</a:t>
            </a:r>
            <a:endParaRPr lang="en-US" altLang="zh-CN" sz="2800" b="1">
              <a:solidFill>
                <a:srgbClr val="FF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而良好的沟通与交流则是幼儿园和家庭合作共育的桥</a:t>
            </a:r>
            <a:r>
              <a:rPr lang="zh-CN" altLang="en-US" sz="2800" b="1">
                <a:solidFill>
                  <a:srgbClr val="FF0000"/>
                </a:solidFill>
              </a:rPr>
              <a:t>梁。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3585" y="117475"/>
            <a:ext cx="2144395" cy="612140"/>
          </a:xfrm>
        </p:spPr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沟通的对象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Oval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06385" y="4151090"/>
            <a:ext cx="932682" cy="929081"/>
          </a:xfrm>
          <a:prstGeom prst="ellipse">
            <a:avLst/>
          </a:prstGeom>
          <a:solidFill>
            <a:srgbClr val="FFC000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FFFFFF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1</a:t>
            </a:r>
            <a:endParaRPr lang="en-US" altLang="zh-CN" sz="2000" dirty="0">
              <a:solidFill>
                <a:srgbClr val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8" name="Oval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3733" y="3195001"/>
            <a:ext cx="930881" cy="929081"/>
          </a:xfrm>
          <a:prstGeom prst="ellipse">
            <a:avLst/>
          </a:prstGeom>
          <a:solidFill>
            <a:srgbClr val="00B0F0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rgbClr val="FFFFFF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2</a:t>
            </a:r>
            <a:endParaRPr lang="en-US" altLang="zh-CN" sz="2000">
              <a:solidFill>
                <a:srgbClr val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7" name="Oval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82685" y="3195001"/>
            <a:ext cx="932682" cy="929081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FFFFFF"/>
                </a:solidFill>
                <a:sym typeface="Arial" panose="020B0604020202090204" pitchFamily="34" charset="0"/>
              </a:rPr>
              <a:t>5</a:t>
            </a:r>
            <a:endParaRPr lang="en-US" altLang="zh-CN" sz="2000" dirty="0">
              <a:solidFill>
                <a:srgbClr val="FFFFFF"/>
              </a:solidFill>
              <a:sym typeface="Arial" panose="020B0604020202090204" pitchFamily="34" charset="0"/>
            </a:endParaRPr>
          </a:p>
        </p:txBody>
      </p:sp>
      <p:sp>
        <p:nvSpPr>
          <p:cNvPr id="48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7701" y="2570212"/>
            <a:ext cx="932682" cy="929081"/>
          </a:xfrm>
          <a:prstGeom prst="ellipse">
            <a:avLst/>
          </a:prstGeom>
          <a:solidFill>
            <a:srgbClr val="A5C249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rgbClr val="FFFFFF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3</a:t>
            </a:r>
            <a:endParaRPr lang="en-US" altLang="zh-CN" sz="2000">
              <a:solidFill>
                <a:srgbClr val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01101" y="2609824"/>
            <a:ext cx="932682" cy="929081"/>
          </a:xfrm>
          <a:prstGeom prst="ellipse">
            <a:avLst/>
          </a:prstGeom>
          <a:solidFill>
            <a:srgbClr val="FFC000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rgbClr val="FFFFFF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4</a:t>
            </a:r>
            <a:endParaRPr lang="en-US" altLang="zh-CN" sz="2000">
              <a:solidFill>
                <a:srgbClr val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51" name="Oval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84611" y="4151090"/>
            <a:ext cx="930881" cy="929081"/>
          </a:xfrm>
          <a:prstGeom prst="ellipse">
            <a:avLst/>
          </a:prstGeom>
          <a:solidFill>
            <a:srgbClr val="A5C249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FFFFFF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6</a:t>
            </a:r>
            <a:endParaRPr lang="en-US" altLang="zh-CN" sz="2000" dirty="0">
              <a:solidFill>
                <a:srgbClr val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52" name="Line 3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618245" flipV="1">
            <a:off x="5857887" y="3616329"/>
            <a:ext cx="135040" cy="1206364"/>
          </a:xfrm>
          <a:prstGeom prst="line">
            <a:avLst/>
          </a:prstGeom>
          <a:noFill/>
          <a:ln w="9525">
            <a:solidFill>
              <a:srgbClr val="018BE9">
                <a:lumMod val="40000"/>
                <a:lumOff val="60000"/>
              </a:srgb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>
              <a:sym typeface="Arial" panose="020B0604020202090204" pitchFamily="34" charset="0"/>
            </a:endParaRPr>
          </a:p>
        </p:txBody>
      </p:sp>
      <p:sp>
        <p:nvSpPr>
          <p:cNvPr id="53" name="Line 3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618245" flipH="1" flipV="1">
            <a:off x="5083654" y="3699153"/>
            <a:ext cx="498750" cy="979496"/>
          </a:xfrm>
          <a:prstGeom prst="line">
            <a:avLst/>
          </a:prstGeom>
          <a:noFill/>
          <a:ln w="9525">
            <a:solidFill>
              <a:srgbClr val="018BE9">
                <a:lumMod val="40000"/>
                <a:lumOff val="60000"/>
              </a:srgb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90204" pitchFamily="34" charset="0"/>
            </a:endParaRPr>
          </a:p>
        </p:txBody>
      </p:sp>
      <p:sp>
        <p:nvSpPr>
          <p:cNvPr id="54" name="Line 3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618245" flipH="1" flipV="1">
            <a:off x="4127514" y="4192503"/>
            <a:ext cx="1188359" cy="538363"/>
          </a:xfrm>
          <a:prstGeom prst="line">
            <a:avLst/>
          </a:prstGeom>
          <a:noFill/>
          <a:ln w="9525">
            <a:solidFill>
              <a:srgbClr val="018BE9">
                <a:lumMod val="40000"/>
                <a:lumOff val="60000"/>
              </a:srgb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90204" pitchFamily="34" charset="0"/>
            </a:endParaRPr>
          </a:p>
        </p:txBody>
      </p:sp>
      <p:sp>
        <p:nvSpPr>
          <p:cNvPr id="55" name="Line 3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618245" flipH="1" flipV="1">
            <a:off x="3400871" y="4857512"/>
            <a:ext cx="1613819" cy="17940"/>
          </a:xfrm>
          <a:prstGeom prst="line">
            <a:avLst/>
          </a:prstGeom>
          <a:noFill/>
          <a:ln w="9525">
            <a:solidFill>
              <a:srgbClr val="018BE9">
                <a:lumMod val="40000"/>
                <a:lumOff val="60000"/>
              </a:srgb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 dirty="0">
              <a:sym typeface="Arial" panose="020B0604020202090204" pitchFamily="34" charset="0"/>
            </a:endParaRPr>
          </a:p>
        </p:txBody>
      </p:sp>
      <p:sp>
        <p:nvSpPr>
          <p:cNvPr id="56" name="Line 3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618245" flipV="1">
            <a:off x="6009385" y="4010647"/>
            <a:ext cx="763431" cy="884066"/>
          </a:xfrm>
          <a:prstGeom prst="line">
            <a:avLst/>
          </a:prstGeom>
          <a:noFill/>
          <a:ln w="9525">
            <a:solidFill>
              <a:srgbClr val="018BE9">
                <a:lumMod val="40000"/>
                <a:lumOff val="60000"/>
              </a:srgb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sym typeface="Arial" panose="020B0604020202090204" pitchFamily="34" charset="0"/>
            </a:endParaRPr>
          </a:p>
        </p:txBody>
      </p:sp>
      <p:sp>
        <p:nvSpPr>
          <p:cNvPr id="57" name="Line 3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618245" flipV="1">
            <a:off x="6335032" y="4563414"/>
            <a:ext cx="1496252" cy="547365"/>
          </a:xfrm>
          <a:prstGeom prst="line">
            <a:avLst/>
          </a:prstGeom>
          <a:noFill/>
          <a:ln w="9525">
            <a:solidFill>
              <a:srgbClr val="018BE9">
                <a:lumMod val="40000"/>
                <a:lumOff val="60000"/>
              </a:srgb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90204" pitchFamily="34" charset="0"/>
            </a:endParaRPr>
          </a:p>
        </p:txBody>
      </p:sp>
      <p:sp>
        <p:nvSpPr>
          <p:cNvPr id="58" name="Oval 4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847718" y="4630037"/>
            <a:ext cx="1514383" cy="1497434"/>
          </a:xfrm>
          <a:prstGeom prst="ellipse">
            <a:avLst/>
          </a:prstGeom>
          <a:gradFill rotWithShape="1">
            <a:gsLst>
              <a:gs pos="0">
                <a:srgbClr val="018BE9"/>
              </a:gs>
              <a:gs pos="100000">
                <a:srgbClr val="018BE9">
                  <a:lumMod val="75000"/>
                </a:srgbClr>
              </a:gs>
            </a:gsLst>
            <a:lin ang="2700000" scaled="1"/>
          </a:gradFill>
          <a:ln>
            <a:noFill/>
          </a:ln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Arial" panose="020B0604020202090204" pitchFamily="34" charset="0"/>
              </a:rPr>
              <a:t>孩子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59" name="文本框 58"/>
          <p:cNvSpPr txBox="1"/>
          <p:nvPr>
            <p:custDataLst>
              <p:tags r:id="rId14"/>
            </p:custDataLst>
          </p:nvPr>
        </p:nvSpPr>
        <p:spPr>
          <a:xfrm>
            <a:off x="1241015" y="3293634"/>
            <a:ext cx="1429093" cy="8574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爸爸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0" name="文本框 59"/>
          <p:cNvSpPr txBox="1"/>
          <p:nvPr>
            <p:custDataLst>
              <p:tags r:id="rId15"/>
            </p:custDataLst>
          </p:nvPr>
        </p:nvSpPr>
        <p:spPr>
          <a:xfrm>
            <a:off x="4147857" y="1662363"/>
            <a:ext cx="1429093" cy="8574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爷爷</a:t>
            </a:r>
            <a:endParaRPr lang="zh-CN" altLang="en-US" sz="3200" b="1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1" name="文本框 60"/>
          <p:cNvSpPr txBox="1"/>
          <p:nvPr>
            <p:custDataLst>
              <p:tags r:id="rId16"/>
            </p:custDataLst>
          </p:nvPr>
        </p:nvSpPr>
        <p:spPr>
          <a:xfrm>
            <a:off x="5754378" y="1665767"/>
            <a:ext cx="1429093" cy="8574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奶奶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3" name="文本框 62"/>
          <p:cNvSpPr txBox="1"/>
          <p:nvPr>
            <p:custDataLst>
              <p:tags r:id="rId17"/>
            </p:custDataLst>
          </p:nvPr>
        </p:nvSpPr>
        <p:spPr>
          <a:xfrm>
            <a:off x="2541337" y="2337478"/>
            <a:ext cx="1429093" cy="8574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妈妈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4" name="文本框 63"/>
          <p:cNvSpPr txBox="1"/>
          <p:nvPr>
            <p:custDataLst>
              <p:tags r:id="rId18"/>
            </p:custDataLst>
          </p:nvPr>
        </p:nvSpPr>
        <p:spPr>
          <a:xfrm>
            <a:off x="7518940" y="2267829"/>
            <a:ext cx="1429093" cy="8574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姥姥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6" name="文本框 65"/>
          <p:cNvSpPr txBox="1"/>
          <p:nvPr>
            <p:custDataLst>
              <p:tags r:id="rId19"/>
            </p:custDataLst>
          </p:nvPr>
        </p:nvSpPr>
        <p:spPr>
          <a:xfrm>
            <a:off x="8522939" y="3293634"/>
            <a:ext cx="1429093" cy="8574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姥爷</a:t>
            </a:r>
            <a:endParaRPr lang="zh-CN" altLang="en-US" sz="3200" b="1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0720" y="109220"/>
            <a:ext cx="1878965" cy="594995"/>
          </a:xfrm>
        </p:spPr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如何沟通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27"/>
          <p:cNvSpPr/>
          <p:nvPr>
            <p:custDataLst>
              <p:tags r:id="rId1"/>
            </p:custDataLst>
          </p:nvPr>
        </p:nvSpPr>
        <p:spPr bwMode="auto">
          <a:xfrm>
            <a:off x="4826140" y="2077079"/>
            <a:ext cx="997751" cy="891690"/>
          </a:xfrm>
          <a:custGeom>
            <a:avLst/>
            <a:gdLst>
              <a:gd name="T0" fmla="*/ 184 w 400"/>
              <a:gd name="T1" fmla="*/ 359 h 359"/>
              <a:gd name="T2" fmla="*/ 400 w 400"/>
              <a:gd name="T3" fmla="*/ 262 h 359"/>
              <a:gd name="T4" fmla="*/ 400 w 400"/>
              <a:gd name="T5" fmla="*/ 0 h 359"/>
              <a:gd name="T6" fmla="*/ 0 w 400"/>
              <a:gd name="T7" fmla="*/ 174 h 359"/>
              <a:gd name="T8" fmla="*/ 184 w 400"/>
              <a:gd name="T9" fmla="*/ 35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359">
                <a:moveTo>
                  <a:pt x="184" y="359"/>
                </a:moveTo>
                <a:cubicBezTo>
                  <a:pt x="239" y="301"/>
                  <a:pt x="315" y="264"/>
                  <a:pt x="400" y="262"/>
                </a:cubicBezTo>
                <a:cubicBezTo>
                  <a:pt x="400" y="0"/>
                  <a:pt x="400" y="0"/>
                  <a:pt x="400" y="0"/>
                </a:cubicBezTo>
                <a:cubicBezTo>
                  <a:pt x="243" y="3"/>
                  <a:pt x="101" y="69"/>
                  <a:pt x="0" y="174"/>
                </a:cubicBezTo>
                <a:lnTo>
                  <a:pt x="184" y="359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87102C"/>
              </a:gs>
            </a:gsLst>
            <a:lin ang="2700000" scaled="1"/>
            <a:tileRect/>
          </a:gradFill>
          <a:ln w="12700">
            <a:noFill/>
          </a:ln>
          <a:effectLst>
            <a:innerShdw blurRad="63500" dist="25400" dir="15600000">
              <a:prstClr val="black">
                <a:alpha val="50000"/>
              </a:prstClr>
            </a:inn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46800" rIns="90000" bIns="46800" rtlCol="0" anchor="ctr" anchorCtr="0">
            <a:normAutofit/>
          </a:bodyPr>
          <a:lstStyle/>
          <a:p>
            <a:pPr algn="ctr"/>
            <a:endParaRPr lang="zh-CN" altLang="en-US" sz="1270">
              <a:gradFill flip="none" rotWithShape="1">
                <a:gsLst>
                  <a:gs pos="0">
                    <a:srgbClr val="BFBFBF">
                      <a:shade val="30000"/>
                      <a:satMod val="115000"/>
                    </a:srgbClr>
                  </a:gs>
                  <a:gs pos="50000">
                    <a:srgbClr val="BFBFBF">
                      <a:shade val="67500"/>
                      <a:satMod val="115000"/>
                    </a:srgbClr>
                  </a:gs>
                  <a:gs pos="100000">
                    <a:srgbClr val="BFBFB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1" name="Freeform 28"/>
          <p:cNvSpPr/>
          <p:nvPr>
            <p:custDataLst>
              <p:tags r:id="rId2"/>
            </p:custDataLst>
          </p:nvPr>
        </p:nvSpPr>
        <p:spPr bwMode="auto">
          <a:xfrm>
            <a:off x="6378196" y="3587629"/>
            <a:ext cx="893542" cy="929399"/>
          </a:xfrm>
          <a:custGeom>
            <a:avLst/>
            <a:gdLst>
              <a:gd name="T0" fmla="*/ 96 w 358"/>
              <a:gd name="T1" fmla="*/ 0 h 374"/>
              <a:gd name="T2" fmla="*/ 34 w 358"/>
              <a:gd name="T3" fmla="*/ 148 h 374"/>
              <a:gd name="T4" fmla="*/ 0 w 358"/>
              <a:gd name="T5" fmla="*/ 188 h 374"/>
              <a:gd name="T6" fmla="*/ 185 w 358"/>
              <a:gd name="T7" fmla="*/ 374 h 374"/>
              <a:gd name="T8" fmla="*/ 234 w 358"/>
              <a:gd name="T9" fmla="*/ 316 h 374"/>
              <a:gd name="T10" fmla="*/ 358 w 358"/>
              <a:gd name="T11" fmla="*/ 0 h 374"/>
              <a:gd name="T12" fmla="*/ 96 w 358"/>
              <a:gd name="T13" fmla="*/ 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8" h="374">
                <a:moveTo>
                  <a:pt x="96" y="0"/>
                </a:moveTo>
                <a:cubicBezTo>
                  <a:pt x="90" y="55"/>
                  <a:pt x="69" y="103"/>
                  <a:pt x="34" y="148"/>
                </a:cubicBezTo>
                <a:cubicBezTo>
                  <a:pt x="27" y="155"/>
                  <a:pt x="15" y="170"/>
                  <a:pt x="0" y="188"/>
                </a:cubicBezTo>
                <a:cubicBezTo>
                  <a:pt x="185" y="374"/>
                  <a:pt x="185" y="374"/>
                  <a:pt x="185" y="374"/>
                </a:cubicBezTo>
                <a:cubicBezTo>
                  <a:pt x="212" y="341"/>
                  <a:pt x="234" y="316"/>
                  <a:pt x="234" y="316"/>
                </a:cubicBezTo>
                <a:cubicBezTo>
                  <a:pt x="306" y="227"/>
                  <a:pt x="351" y="121"/>
                  <a:pt x="358" y="0"/>
                </a:cubicBezTo>
                <a:lnTo>
                  <a:pt x="96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87102C"/>
              </a:gs>
            </a:gsLst>
            <a:lin ang="2700000" scaled="1"/>
            <a:tileRect/>
          </a:gradFill>
          <a:ln w="12700">
            <a:noFill/>
          </a:ln>
          <a:effectLst>
            <a:innerShdw blurRad="63500" dist="25400" dir="15600000">
              <a:prstClr val="black">
                <a:alpha val="50000"/>
              </a:prstClr>
            </a:inn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46800" rIns="90000" bIns="46800" rtlCol="0" anchor="ctr" anchorCtr="0">
            <a:normAutofit/>
          </a:bodyPr>
          <a:lstStyle/>
          <a:p>
            <a:pPr algn="ctr"/>
            <a:endParaRPr lang="zh-CN" altLang="en-US" sz="1270">
              <a:gradFill flip="none" rotWithShape="1">
                <a:gsLst>
                  <a:gs pos="0">
                    <a:srgbClr val="BFBFBF">
                      <a:shade val="30000"/>
                      <a:satMod val="115000"/>
                    </a:srgbClr>
                  </a:gs>
                  <a:gs pos="50000">
                    <a:srgbClr val="BFBFBF">
                      <a:shade val="67500"/>
                      <a:satMod val="115000"/>
                    </a:srgbClr>
                  </a:gs>
                  <a:gs pos="100000">
                    <a:srgbClr val="BFBFB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2" name="Freeform 29"/>
          <p:cNvSpPr/>
          <p:nvPr>
            <p:custDataLst>
              <p:tags r:id="rId3"/>
            </p:custDataLst>
          </p:nvPr>
        </p:nvSpPr>
        <p:spPr bwMode="auto">
          <a:xfrm>
            <a:off x="6444713" y="2545106"/>
            <a:ext cx="829242" cy="995942"/>
          </a:xfrm>
          <a:custGeom>
            <a:avLst/>
            <a:gdLst>
              <a:gd name="T0" fmla="*/ 0 w 332"/>
              <a:gd name="T1" fmla="*/ 186 h 401"/>
              <a:gd name="T2" fmla="*/ 71 w 332"/>
              <a:gd name="T3" fmla="*/ 383 h 401"/>
              <a:gd name="T4" fmla="*/ 71 w 332"/>
              <a:gd name="T5" fmla="*/ 401 h 401"/>
              <a:gd name="T6" fmla="*/ 332 w 332"/>
              <a:gd name="T7" fmla="*/ 401 h 401"/>
              <a:gd name="T8" fmla="*/ 332 w 332"/>
              <a:gd name="T9" fmla="*/ 383 h 401"/>
              <a:gd name="T10" fmla="*/ 185 w 332"/>
              <a:gd name="T11" fmla="*/ 0 h 401"/>
              <a:gd name="T12" fmla="*/ 0 w 332"/>
              <a:gd name="T13" fmla="*/ 18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2" h="401">
                <a:moveTo>
                  <a:pt x="0" y="186"/>
                </a:moveTo>
                <a:cubicBezTo>
                  <a:pt x="44" y="239"/>
                  <a:pt x="71" y="308"/>
                  <a:pt x="71" y="383"/>
                </a:cubicBezTo>
                <a:cubicBezTo>
                  <a:pt x="71" y="389"/>
                  <a:pt x="71" y="395"/>
                  <a:pt x="71" y="401"/>
                </a:cubicBezTo>
                <a:cubicBezTo>
                  <a:pt x="332" y="401"/>
                  <a:pt x="332" y="401"/>
                  <a:pt x="332" y="401"/>
                </a:cubicBezTo>
                <a:cubicBezTo>
                  <a:pt x="332" y="395"/>
                  <a:pt x="332" y="389"/>
                  <a:pt x="332" y="383"/>
                </a:cubicBezTo>
                <a:cubicBezTo>
                  <a:pt x="332" y="236"/>
                  <a:pt x="276" y="102"/>
                  <a:pt x="185" y="0"/>
                </a:cubicBezTo>
                <a:lnTo>
                  <a:pt x="0" y="186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87102C"/>
              </a:gs>
            </a:gsLst>
            <a:lin ang="2700000" scaled="1"/>
            <a:tileRect/>
          </a:gradFill>
          <a:ln w="12700">
            <a:noFill/>
          </a:ln>
          <a:effectLst>
            <a:innerShdw blurRad="63500" dist="25400" dir="15600000">
              <a:prstClr val="black">
                <a:alpha val="50000"/>
              </a:prstClr>
            </a:inn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46800" rIns="90000" bIns="46800" rtlCol="0" anchor="ctr" anchorCtr="0">
            <a:normAutofit/>
          </a:bodyPr>
          <a:lstStyle/>
          <a:p>
            <a:pPr algn="ctr"/>
            <a:endParaRPr lang="zh-CN" altLang="en-US" sz="1270">
              <a:gradFill flip="none" rotWithShape="1">
                <a:gsLst>
                  <a:gs pos="0">
                    <a:srgbClr val="BFBFBF">
                      <a:shade val="30000"/>
                      <a:satMod val="115000"/>
                    </a:srgbClr>
                  </a:gs>
                  <a:gs pos="50000">
                    <a:srgbClr val="BFBFBF">
                      <a:shade val="67500"/>
                      <a:satMod val="115000"/>
                    </a:srgbClr>
                  </a:gs>
                  <a:gs pos="100000">
                    <a:srgbClr val="BFBFB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3" name="Freeform 30"/>
          <p:cNvSpPr/>
          <p:nvPr>
            <p:custDataLst>
              <p:tags r:id="rId4"/>
            </p:custDataLst>
          </p:nvPr>
        </p:nvSpPr>
        <p:spPr bwMode="auto">
          <a:xfrm>
            <a:off x="5874888" y="2077079"/>
            <a:ext cx="999968" cy="891690"/>
          </a:xfrm>
          <a:custGeom>
            <a:avLst/>
            <a:gdLst>
              <a:gd name="T0" fmla="*/ 0 w 401"/>
              <a:gd name="T1" fmla="*/ 262 h 359"/>
              <a:gd name="T2" fmla="*/ 216 w 401"/>
              <a:gd name="T3" fmla="*/ 359 h 359"/>
              <a:gd name="T4" fmla="*/ 401 w 401"/>
              <a:gd name="T5" fmla="*/ 174 h 359"/>
              <a:gd name="T6" fmla="*/ 0 w 401"/>
              <a:gd name="T7" fmla="*/ 0 h 359"/>
              <a:gd name="T8" fmla="*/ 0 w 401"/>
              <a:gd name="T9" fmla="*/ 26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359">
                <a:moveTo>
                  <a:pt x="0" y="262"/>
                </a:moveTo>
                <a:cubicBezTo>
                  <a:pt x="85" y="264"/>
                  <a:pt x="161" y="301"/>
                  <a:pt x="216" y="359"/>
                </a:cubicBezTo>
                <a:cubicBezTo>
                  <a:pt x="401" y="174"/>
                  <a:pt x="401" y="174"/>
                  <a:pt x="401" y="174"/>
                </a:cubicBezTo>
                <a:cubicBezTo>
                  <a:pt x="299" y="69"/>
                  <a:pt x="157" y="3"/>
                  <a:pt x="0" y="0"/>
                </a:cubicBezTo>
                <a:lnTo>
                  <a:pt x="0" y="262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87102C"/>
              </a:gs>
            </a:gsLst>
            <a:lin ang="2700000" scaled="1"/>
            <a:tileRect/>
          </a:gradFill>
          <a:ln w="12700">
            <a:noFill/>
          </a:ln>
          <a:effectLst>
            <a:innerShdw blurRad="63500" dist="25400" dir="15600000">
              <a:prstClr val="black">
                <a:alpha val="50000"/>
              </a:prstClr>
            </a:inn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46800" rIns="90000" bIns="46800" rtlCol="0" anchor="ctr" anchorCtr="0">
            <a:normAutofit/>
          </a:bodyPr>
          <a:lstStyle/>
          <a:p>
            <a:pPr algn="ctr"/>
            <a:endParaRPr lang="zh-CN" altLang="en-US" sz="1270">
              <a:gradFill flip="none" rotWithShape="1">
                <a:gsLst>
                  <a:gs pos="0">
                    <a:srgbClr val="BFBFBF">
                      <a:shade val="30000"/>
                      <a:satMod val="115000"/>
                    </a:srgbClr>
                  </a:gs>
                  <a:gs pos="50000">
                    <a:srgbClr val="BFBFBF">
                      <a:shade val="67500"/>
                      <a:satMod val="115000"/>
                    </a:srgbClr>
                  </a:gs>
                  <a:gs pos="100000">
                    <a:srgbClr val="BFBFB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4" name="Freeform 31"/>
          <p:cNvSpPr/>
          <p:nvPr>
            <p:custDataLst>
              <p:tags r:id="rId5"/>
            </p:custDataLst>
          </p:nvPr>
        </p:nvSpPr>
        <p:spPr bwMode="auto">
          <a:xfrm>
            <a:off x="4888223" y="4095581"/>
            <a:ext cx="829242" cy="956016"/>
          </a:xfrm>
          <a:custGeom>
            <a:avLst/>
            <a:gdLst>
              <a:gd name="T0" fmla="*/ 205 w 332"/>
              <a:gd name="T1" fmla="*/ 24 h 385"/>
              <a:gd name="T2" fmla="*/ 186 w 332"/>
              <a:gd name="T3" fmla="*/ 0 h 385"/>
              <a:gd name="T4" fmla="*/ 0 w 332"/>
              <a:gd name="T5" fmla="*/ 186 h 385"/>
              <a:gd name="T6" fmla="*/ 67 w 332"/>
              <a:gd name="T7" fmla="*/ 299 h 385"/>
              <a:gd name="T8" fmla="*/ 78 w 332"/>
              <a:gd name="T9" fmla="*/ 385 h 385"/>
              <a:gd name="T10" fmla="*/ 332 w 332"/>
              <a:gd name="T11" fmla="*/ 385 h 385"/>
              <a:gd name="T12" fmla="*/ 273 w 332"/>
              <a:gd name="T13" fmla="*/ 124 h 385"/>
              <a:gd name="T14" fmla="*/ 205 w 332"/>
              <a:gd name="T15" fmla="*/ 24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385">
                <a:moveTo>
                  <a:pt x="205" y="24"/>
                </a:moveTo>
                <a:cubicBezTo>
                  <a:pt x="198" y="15"/>
                  <a:pt x="192" y="7"/>
                  <a:pt x="186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29" y="224"/>
                  <a:pt x="59" y="269"/>
                  <a:pt x="67" y="299"/>
                </a:cubicBezTo>
                <a:cubicBezTo>
                  <a:pt x="84" y="357"/>
                  <a:pt x="78" y="385"/>
                  <a:pt x="78" y="385"/>
                </a:cubicBezTo>
                <a:cubicBezTo>
                  <a:pt x="332" y="385"/>
                  <a:pt x="332" y="385"/>
                  <a:pt x="332" y="385"/>
                </a:cubicBezTo>
                <a:cubicBezTo>
                  <a:pt x="332" y="274"/>
                  <a:pt x="299" y="166"/>
                  <a:pt x="273" y="124"/>
                </a:cubicBezTo>
                <a:cubicBezTo>
                  <a:pt x="255" y="93"/>
                  <a:pt x="233" y="60"/>
                  <a:pt x="205" y="24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87102C"/>
              </a:gs>
            </a:gsLst>
            <a:lin ang="2700000" scaled="1"/>
            <a:tileRect/>
          </a:gradFill>
          <a:ln w="12700">
            <a:noFill/>
          </a:ln>
          <a:effectLst>
            <a:innerShdw blurRad="63500" dist="25400" dir="15600000">
              <a:prstClr val="black">
                <a:alpha val="50000"/>
              </a:prstClr>
            </a:inn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46800" rIns="90000" bIns="46800" rtlCol="0" anchor="ctr" anchorCtr="0">
            <a:normAutofit/>
          </a:bodyPr>
          <a:lstStyle/>
          <a:p>
            <a:pPr algn="ctr"/>
            <a:endParaRPr lang="zh-CN" altLang="en-US" sz="1270">
              <a:gradFill flip="none" rotWithShape="1">
                <a:gsLst>
                  <a:gs pos="0">
                    <a:srgbClr val="BFBFBF">
                      <a:shade val="30000"/>
                      <a:satMod val="115000"/>
                    </a:srgbClr>
                  </a:gs>
                  <a:gs pos="50000">
                    <a:srgbClr val="BFBFBF">
                      <a:shade val="67500"/>
                      <a:satMod val="115000"/>
                    </a:srgbClr>
                  </a:gs>
                  <a:gs pos="100000">
                    <a:srgbClr val="BFBFB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5" name="Freeform 32"/>
          <p:cNvSpPr/>
          <p:nvPr>
            <p:custDataLst>
              <p:tags r:id="rId6"/>
            </p:custDataLst>
          </p:nvPr>
        </p:nvSpPr>
        <p:spPr bwMode="auto">
          <a:xfrm>
            <a:off x="4427039" y="3587629"/>
            <a:ext cx="895758" cy="929399"/>
          </a:xfrm>
          <a:custGeom>
            <a:avLst/>
            <a:gdLst>
              <a:gd name="T0" fmla="*/ 325 w 359"/>
              <a:gd name="T1" fmla="*/ 148 h 374"/>
              <a:gd name="T2" fmla="*/ 262 w 359"/>
              <a:gd name="T3" fmla="*/ 0 h 374"/>
              <a:gd name="T4" fmla="*/ 0 w 359"/>
              <a:gd name="T5" fmla="*/ 0 h 374"/>
              <a:gd name="T6" fmla="*/ 125 w 359"/>
              <a:gd name="T7" fmla="*/ 316 h 374"/>
              <a:gd name="T8" fmla="*/ 173 w 359"/>
              <a:gd name="T9" fmla="*/ 374 h 374"/>
              <a:gd name="T10" fmla="*/ 359 w 359"/>
              <a:gd name="T11" fmla="*/ 188 h 374"/>
              <a:gd name="T12" fmla="*/ 325 w 359"/>
              <a:gd name="T13" fmla="*/ 14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9" h="374">
                <a:moveTo>
                  <a:pt x="325" y="148"/>
                </a:moveTo>
                <a:cubicBezTo>
                  <a:pt x="289" y="103"/>
                  <a:pt x="269" y="55"/>
                  <a:pt x="262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21"/>
                  <a:pt x="52" y="227"/>
                  <a:pt x="125" y="316"/>
                </a:cubicBezTo>
                <a:cubicBezTo>
                  <a:pt x="125" y="316"/>
                  <a:pt x="147" y="341"/>
                  <a:pt x="173" y="374"/>
                </a:cubicBezTo>
                <a:cubicBezTo>
                  <a:pt x="359" y="188"/>
                  <a:pt x="359" y="188"/>
                  <a:pt x="359" y="188"/>
                </a:cubicBezTo>
                <a:cubicBezTo>
                  <a:pt x="344" y="170"/>
                  <a:pt x="331" y="155"/>
                  <a:pt x="325" y="148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87102C"/>
              </a:gs>
            </a:gsLst>
            <a:lin ang="2700000" scaled="1"/>
            <a:tileRect/>
          </a:gradFill>
          <a:ln w="12700">
            <a:noFill/>
          </a:ln>
          <a:effectLst>
            <a:innerShdw blurRad="63500" dist="25400" dir="15600000">
              <a:prstClr val="black">
                <a:alpha val="50000"/>
              </a:prstClr>
            </a:inn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46800" rIns="90000" bIns="46800" rtlCol="0" anchor="ctr" anchorCtr="0">
            <a:normAutofit/>
          </a:bodyPr>
          <a:lstStyle/>
          <a:p>
            <a:pPr algn="ctr"/>
            <a:endParaRPr lang="zh-CN" altLang="en-US" sz="1270">
              <a:gradFill flip="none" rotWithShape="1">
                <a:gsLst>
                  <a:gs pos="0">
                    <a:srgbClr val="BFBFBF">
                      <a:shade val="30000"/>
                      <a:satMod val="115000"/>
                    </a:srgbClr>
                  </a:gs>
                  <a:gs pos="50000">
                    <a:srgbClr val="BFBFBF">
                      <a:shade val="67500"/>
                      <a:satMod val="115000"/>
                    </a:srgbClr>
                  </a:gs>
                  <a:gs pos="100000">
                    <a:srgbClr val="BFBFB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6" name="Freeform 33"/>
          <p:cNvSpPr/>
          <p:nvPr>
            <p:custDataLst>
              <p:tags r:id="rId7"/>
            </p:custDataLst>
          </p:nvPr>
        </p:nvSpPr>
        <p:spPr bwMode="auto">
          <a:xfrm>
            <a:off x="5981315" y="4095581"/>
            <a:ext cx="831459" cy="956016"/>
          </a:xfrm>
          <a:custGeom>
            <a:avLst/>
            <a:gdLst>
              <a:gd name="T0" fmla="*/ 333 w 333"/>
              <a:gd name="T1" fmla="*/ 186 h 385"/>
              <a:gd name="T2" fmla="*/ 146 w 333"/>
              <a:gd name="T3" fmla="*/ 0 h 385"/>
              <a:gd name="T4" fmla="*/ 128 w 333"/>
              <a:gd name="T5" fmla="*/ 24 h 385"/>
              <a:gd name="T6" fmla="*/ 59 w 333"/>
              <a:gd name="T7" fmla="*/ 124 h 385"/>
              <a:gd name="T8" fmla="*/ 0 w 333"/>
              <a:gd name="T9" fmla="*/ 385 h 385"/>
              <a:gd name="T10" fmla="*/ 254 w 333"/>
              <a:gd name="T11" fmla="*/ 385 h 385"/>
              <a:gd name="T12" fmla="*/ 265 w 333"/>
              <a:gd name="T13" fmla="*/ 299 h 385"/>
              <a:gd name="T14" fmla="*/ 333 w 333"/>
              <a:gd name="T15" fmla="*/ 18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3" h="385">
                <a:moveTo>
                  <a:pt x="333" y="186"/>
                </a:moveTo>
                <a:cubicBezTo>
                  <a:pt x="146" y="0"/>
                  <a:pt x="146" y="0"/>
                  <a:pt x="146" y="0"/>
                </a:cubicBezTo>
                <a:cubicBezTo>
                  <a:pt x="140" y="7"/>
                  <a:pt x="134" y="15"/>
                  <a:pt x="128" y="24"/>
                </a:cubicBezTo>
                <a:cubicBezTo>
                  <a:pt x="100" y="60"/>
                  <a:pt x="77" y="93"/>
                  <a:pt x="59" y="124"/>
                </a:cubicBezTo>
                <a:cubicBezTo>
                  <a:pt x="33" y="166"/>
                  <a:pt x="0" y="274"/>
                  <a:pt x="0" y="385"/>
                </a:cubicBezTo>
                <a:cubicBezTo>
                  <a:pt x="254" y="385"/>
                  <a:pt x="254" y="385"/>
                  <a:pt x="254" y="385"/>
                </a:cubicBezTo>
                <a:cubicBezTo>
                  <a:pt x="254" y="385"/>
                  <a:pt x="249" y="357"/>
                  <a:pt x="265" y="299"/>
                </a:cubicBezTo>
                <a:cubicBezTo>
                  <a:pt x="273" y="269"/>
                  <a:pt x="304" y="224"/>
                  <a:pt x="333" y="186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87102C"/>
              </a:gs>
            </a:gsLst>
            <a:lin ang="2700000" scaled="1"/>
            <a:tileRect/>
          </a:gradFill>
          <a:ln w="12700">
            <a:noFill/>
          </a:ln>
          <a:effectLst>
            <a:innerShdw blurRad="63500" dist="25400" dir="15600000">
              <a:prstClr val="black">
                <a:alpha val="50000"/>
              </a:prstClr>
            </a:inn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46800" rIns="90000" bIns="46800" rtlCol="0" anchor="ctr" anchorCtr="0">
            <a:normAutofit/>
          </a:bodyPr>
          <a:lstStyle/>
          <a:p>
            <a:pPr algn="ctr"/>
            <a:endParaRPr lang="zh-CN" altLang="en-US" sz="1270">
              <a:gradFill flip="none" rotWithShape="1">
                <a:gsLst>
                  <a:gs pos="0">
                    <a:srgbClr val="BFBFBF">
                      <a:shade val="30000"/>
                      <a:satMod val="115000"/>
                    </a:srgbClr>
                  </a:gs>
                  <a:gs pos="50000">
                    <a:srgbClr val="BFBFBF">
                      <a:shade val="67500"/>
                      <a:satMod val="115000"/>
                    </a:srgbClr>
                  </a:gs>
                  <a:gs pos="100000">
                    <a:srgbClr val="BFBFB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7" name="Freeform 34"/>
          <p:cNvSpPr/>
          <p:nvPr>
            <p:custDataLst>
              <p:tags r:id="rId8"/>
            </p:custDataLst>
          </p:nvPr>
        </p:nvSpPr>
        <p:spPr bwMode="auto">
          <a:xfrm>
            <a:off x="4424824" y="2545106"/>
            <a:ext cx="831459" cy="995942"/>
          </a:xfrm>
          <a:custGeom>
            <a:avLst/>
            <a:gdLst>
              <a:gd name="T0" fmla="*/ 262 w 333"/>
              <a:gd name="T1" fmla="*/ 401 h 401"/>
              <a:gd name="T2" fmla="*/ 261 w 333"/>
              <a:gd name="T3" fmla="*/ 383 h 401"/>
              <a:gd name="T4" fmla="*/ 333 w 333"/>
              <a:gd name="T5" fmla="*/ 186 h 401"/>
              <a:gd name="T6" fmla="*/ 147 w 333"/>
              <a:gd name="T7" fmla="*/ 0 h 401"/>
              <a:gd name="T8" fmla="*/ 0 w 333"/>
              <a:gd name="T9" fmla="*/ 383 h 401"/>
              <a:gd name="T10" fmla="*/ 0 w 333"/>
              <a:gd name="T11" fmla="*/ 401 h 401"/>
              <a:gd name="T12" fmla="*/ 262 w 333"/>
              <a:gd name="T13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401">
                <a:moveTo>
                  <a:pt x="262" y="401"/>
                </a:moveTo>
                <a:cubicBezTo>
                  <a:pt x="261" y="395"/>
                  <a:pt x="261" y="389"/>
                  <a:pt x="261" y="383"/>
                </a:cubicBezTo>
                <a:cubicBezTo>
                  <a:pt x="261" y="308"/>
                  <a:pt x="288" y="239"/>
                  <a:pt x="333" y="186"/>
                </a:cubicBezTo>
                <a:cubicBezTo>
                  <a:pt x="147" y="0"/>
                  <a:pt x="147" y="0"/>
                  <a:pt x="147" y="0"/>
                </a:cubicBezTo>
                <a:cubicBezTo>
                  <a:pt x="56" y="102"/>
                  <a:pt x="0" y="236"/>
                  <a:pt x="0" y="383"/>
                </a:cubicBezTo>
                <a:cubicBezTo>
                  <a:pt x="0" y="389"/>
                  <a:pt x="0" y="395"/>
                  <a:pt x="0" y="401"/>
                </a:cubicBezTo>
                <a:lnTo>
                  <a:pt x="262" y="401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87102C"/>
              </a:gs>
            </a:gsLst>
            <a:lin ang="2700000" scaled="1"/>
            <a:tileRect/>
          </a:gradFill>
          <a:ln w="12700">
            <a:noFill/>
          </a:ln>
          <a:effectLst>
            <a:innerShdw blurRad="63500" dist="25400" dir="15600000">
              <a:prstClr val="black">
                <a:alpha val="50000"/>
              </a:prstClr>
            </a:inn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46800" rIns="90000" bIns="46800" rtlCol="0" anchor="ctr" anchorCtr="0">
            <a:normAutofit/>
          </a:bodyPr>
          <a:lstStyle/>
          <a:p>
            <a:pPr algn="ctr"/>
            <a:endParaRPr lang="zh-CN" altLang="en-US" sz="1270">
              <a:gradFill flip="none" rotWithShape="1">
                <a:gsLst>
                  <a:gs pos="0">
                    <a:srgbClr val="BFBFBF">
                      <a:shade val="30000"/>
                      <a:satMod val="115000"/>
                    </a:srgbClr>
                  </a:gs>
                  <a:gs pos="50000">
                    <a:srgbClr val="BFBFBF">
                      <a:shade val="67500"/>
                      <a:satMod val="115000"/>
                    </a:srgbClr>
                  </a:gs>
                  <a:gs pos="100000">
                    <a:srgbClr val="BFBFB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8" name="Freeform 35"/>
          <p:cNvSpPr/>
          <p:nvPr>
            <p:custDataLst>
              <p:tags r:id="rId9"/>
            </p:custDataLst>
          </p:nvPr>
        </p:nvSpPr>
        <p:spPr bwMode="auto">
          <a:xfrm>
            <a:off x="5083338" y="5118141"/>
            <a:ext cx="1534318" cy="1228846"/>
          </a:xfrm>
          <a:custGeom>
            <a:avLst/>
            <a:gdLst>
              <a:gd name="T0" fmla="*/ 0 w 615"/>
              <a:gd name="T1" fmla="*/ 0 h 494"/>
              <a:gd name="T2" fmla="*/ 0 w 615"/>
              <a:gd name="T3" fmla="*/ 379 h 494"/>
              <a:gd name="T4" fmla="*/ 59 w 615"/>
              <a:gd name="T5" fmla="*/ 438 h 494"/>
              <a:gd name="T6" fmla="*/ 228 w 615"/>
              <a:gd name="T7" fmla="*/ 438 h 494"/>
              <a:gd name="T8" fmla="*/ 307 w 615"/>
              <a:gd name="T9" fmla="*/ 494 h 494"/>
              <a:gd name="T10" fmla="*/ 386 w 615"/>
              <a:gd name="T11" fmla="*/ 438 h 494"/>
              <a:gd name="T12" fmla="*/ 555 w 615"/>
              <a:gd name="T13" fmla="*/ 438 h 494"/>
              <a:gd name="T14" fmla="*/ 615 w 615"/>
              <a:gd name="T15" fmla="*/ 379 h 494"/>
              <a:gd name="T16" fmla="*/ 615 w 615"/>
              <a:gd name="T17" fmla="*/ 0 h 494"/>
              <a:gd name="T18" fmla="*/ 0 w 615"/>
              <a:gd name="T19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5" h="494">
                <a:moveTo>
                  <a:pt x="0" y="0"/>
                </a:moveTo>
                <a:cubicBezTo>
                  <a:pt x="0" y="379"/>
                  <a:pt x="0" y="379"/>
                  <a:pt x="0" y="379"/>
                </a:cubicBezTo>
                <a:cubicBezTo>
                  <a:pt x="0" y="411"/>
                  <a:pt x="26" y="438"/>
                  <a:pt x="59" y="438"/>
                </a:cubicBezTo>
                <a:cubicBezTo>
                  <a:pt x="228" y="438"/>
                  <a:pt x="228" y="438"/>
                  <a:pt x="228" y="438"/>
                </a:cubicBezTo>
                <a:cubicBezTo>
                  <a:pt x="234" y="470"/>
                  <a:pt x="267" y="494"/>
                  <a:pt x="307" y="494"/>
                </a:cubicBezTo>
                <a:cubicBezTo>
                  <a:pt x="347" y="494"/>
                  <a:pt x="380" y="470"/>
                  <a:pt x="386" y="438"/>
                </a:cubicBezTo>
                <a:cubicBezTo>
                  <a:pt x="555" y="438"/>
                  <a:pt x="555" y="438"/>
                  <a:pt x="555" y="438"/>
                </a:cubicBezTo>
                <a:cubicBezTo>
                  <a:pt x="588" y="438"/>
                  <a:pt x="615" y="411"/>
                  <a:pt x="615" y="379"/>
                </a:cubicBezTo>
                <a:cubicBezTo>
                  <a:pt x="615" y="0"/>
                  <a:pt x="615" y="0"/>
                  <a:pt x="615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87102C"/>
              </a:gs>
            </a:gsLst>
            <a:lin ang="2700000" scaled="1"/>
            <a:tileRect/>
          </a:gradFill>
          <a:ln w="12700">
            <a:noFill/>
          </a:ln>
          <a:effectLst>
            <a:innerShdw blurRad="63500" dist="25400" dir="15600000">
              <a:prstClr val="black">
                <a:alpha val="50000"/>
              </a:prstClr>
            </a:inn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46800" rIns="90000" bIns="46800" rtlCol="0" anchor="ctr" anchorCtr="0">
            <a:normAutofit/>
          </a:bodyPr>
          <a:lstStyle/>
          <a:p>
            <a:pPr algn="ctr"/>
            <a:endParaRPr lang="zh-CN" altLang="en-US" sz="1270">
              <a:gradFill flip="none" rotWithShape="1">
                <a:gsLst>
                  <a:gs pos="0">
                    <a:srgbClr val="BFBFBF">
                      <a:shade val="30000"/>
                      <a:satMod val="115000"/>
                    </a:srgbClr>
                  </a:gs>
                  <a:gs pos="50000">
                    <a:srgbClr val="BFBFBF">
                      <a:shade val="67500"/>
                      <a:satMod val="115000"/>
                    </a:srgbClr>
                  </a:gs>
                  <a:gs pos="100000">
                    <a:srgbClr val="BFBFB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9" name="圆角矩形 48"/>
          <p:cNvSpPr/>
          <p:nvPr>
            <p:custDataLst>
              <p:tags r:id="rId10"/>
            </p:custDataLst>
          </p:nvPr>
        </p:nvSpPr>
        <p:spPr>
          <a:xfrm>
            <a:off x="3055010" y="4802525"/>
            <a:ext cx="1613943" cy="42111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FFFFF"/>
              </a:gs>
              <a:gs pos="50000">
                <a:srgbClr val="FFFFFF">
                  <a:lumMod val="95000"/>
                </a:srgbClr>
              </a:gs>
              <a:gs pos="0">
                <a:srgbClr val="FFFFFF">
                  <a:lumMod val="75000"/>
                </a:srgbClr>
              </a:gs>
            </a:gsLst>
            <a:lin ang="5400000" scaled="0"/>
          </a:gra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0" rIns="90000" bIns="0" rtlCol="0" anchor="ctr" anchorCtr="0">
            <a:noAutofit/>
          </a:bodyPr>
          <a:lstStyle/>
          <a:p>
            <a:pPr algn="ctr"/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到位、得当</a:t>
            </a:r>
            <a:endParaRPr lang="zh-CN" altLang="en-US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335915" y="5274945"/>
            <a:ext cx="4552315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anchor="t" anchorCtr="0">
            <a:normAutofit lnSpcReduction="20000"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defRPr>
            </a:lvl1pPr>
          </a:lstStyle>
          <a:p>
            <a:pPr algn="r"/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让家长感受到教师的爱心、了解孩子的特点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圆角矩形 46"/>
          <p:cNvSpPr/>
          <p:nvPr>
            <p:custDataLst>
              <p:tags r:id="rId12"/>
            </p:custDataLst>
          </p:nvPr>
        </p:nvSpPr>
        <p:spPr>
          <a:xfrm>
            <a:off x="1546860" y="3667760"/>
            <a:ext cx="2820670" cy="42100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FFFFF"/>
              </a:gs>
              <a:gs pos="50000">
                <a:srgbClr val="FFFFFF">
                  <a:lumMod val="95000"/>
                </a:srgbClr>
              </a:gs>
              <a:gs pos="0">
                <a:srgbClr val="FFFFFF">
                  <a:lumMod val="75000"/>
                </a:srgbClr>
              </a:gs>
            </a:gsLst>
            <a:lin ang="5400000" scaled="0"/>
          </a:gra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0" rIns="90000" bIns="0" rtlCol="0" anchor="ctr" anchorCtr="0">
            <a:normAutofit fontScale="90000"/>
          </a:bodyPr>
          <a:lstStyle/>
          <a:p>
            <a:pPr algn="ctr"/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积极、勇敢、开放</a:t>
            </a:r>
            <a:endParaRPr lang="zh-CN" altLang="en-US" sz="20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513130" y="4139833"/>
            <a:ext cx="3854452" cy="5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anchor="t" anchorCtr="0">
            <a:normAutofit lnSpcReduction="20000"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defRPr>
            </a:lvl1pPr>
          </a:lstStyle>
          <a:p>
            <a:pPr algn="r"/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面对冲突和困惑，抓住自我成长契机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圆角矩形 44"/>
          <p:cNvSpPr/>
          <p:nvPr>
            <p:custDataLst>
              <p:tags r:id="rId14"/>
            </p:custDataLst>
          </p:nvPr>
        </p:nvSpPr>
        <p:spPr>
          <a:xfrm>
            <a:off x="2576261" y="2532670"/>
            <a:ext cx="1613943" cy="42111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FFFFF"/>
              </a:gs>
              <a:gs pos="50000">
                <a:srgbClr val="FFFFFF">
                  <a:lumMod val="95000"/>
                </a:srgbClr>
              </a:gs>
              <a:gs pos="0">
                <a:srgbClr val="FFFFFF">
                  <a:lumMod val="75000"/>
                </a:srgbClr>
              </a:gs>
            </a:gsLst>
            <a:lin ang="5400000" scaled="0"/>
          </a:gra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0" rIns="90000" bIns="0" rtlCol="0" anchor="ctr" anchorCtr="0">
            <a:normAutofit/>
          </a:bodyPr>
          <a:lstStyle/>
          <a:p>
            <a:pPr algn="ctr"/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倾听</a:t>
            </a:r>
            <a:endParaRPr lang="zh-CN" altLang="en-US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335915" y="2992755"/>
            <a:ext cx="3854450" cy="59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anchor="t" anchorCtr="0">
            <a:norm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defRPr>
            </a:lvl1pPr>
          </a:lstStyle>
          <a:p>
            <a:pPr algn="r"/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倾听家长个性化需求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圆角矩形 42"/>
          <p:cNvSpPr/>
          <p:nvPr>
            <p:custDataLst>
              <p:tags r:id="rId16"/>
            </p:custDataLst>
          </p:nvPr>
        </p:nvSpPr>
        <p:spPr>
          <a:xfrm>
            <a:off x="3209312" y="1397742"/>
            <a:ext cx="1613943" cy="42111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FFFFF"/>
              </a:gs>
              <a:gs pos="50000">
                <a:srgbClr val="FFFFFF">
                  <a:lumMod val="95000"/>
                </a:srgbClr>
              </a:gs>
              <a:gs pos="0">
                <a:srgbClr val="FFFFFF">
                  <a:lumMod val="75000"/>
                </a:srgbClr>
              </a:gs>
            </a:gsLst>
            <a:lin ang="5400000" scaled="0"/>
          </a:gra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0" rIns="90000" bIns="0" rtlCol="0" anchor="ctr" anchorCtr="0">
            <a:normAutofit/>
          </a:bodyPr>
          <a:lstStyle/>
          <a:p>
            <a:pPr algn="ctr"/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了解、理解</a:t>
            </a:r>
            <a:endParaRPr lang="zh-CN" altLang="en-US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7"/>
            </p:custDataLst>
          </p:nvPr>
        </p:nvSpPr>
        <p:spPr>
          <a:xfrm>
            <a:off x="968803" y="1869978"/>
            <a:ext cx="3854452" cy="5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anchor="t" anchorCtr="0">
            <a:norm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defRPr>
            </a:lvl1pPr>
          </a:lstStyle>
          <a:p>
            <a:pPr algn="r"/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了解孩子和家长，理解家长的心情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圆角矩形 36"/>
          <p:cNvSpPr/>
          <p:nvPr>
            <p:custDataLst>
              <p:tags r:id="rId18"/>
            </p:custDataLst>
          </p:nvPr>
        </p:nvSpPr>
        <p:spPr>
          <a:xfrm>
            <a:off x="7051453" y="4787376"/>
            <a:ext cx="1613943" cy="42111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FFFFF"/>
              </a:gs>
              <a:gs pos="50000">
                <a:srgbClr val="FFFFFF">
                  <a:lumMod val="95000"/>
                </a:srgbClr>
              </a:gs>
              <a:gs pos="0">
                <a:srgbClr val="FFFFFF">
                  <a:lumMod val="75000"/>
                </a:srgbClr>
              </a:gs>
            </a:gsLst>
            <a:lin ang="5400000" scaled="0"/>
          </a:gra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0" rIns="90000" bIns="0" rtlCol="0" anchor="ctr" anchorCtr="0">
            <a:normAutofit/>
          </a:bodyPr>
          <a:lstStyle/>
          <a:p>
            <a:pPr algn="ctr"/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友好、融洽</a:t>
            </a:r>
            <a:endParaRPr lang="zh-CN" altLang="en-US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9"/>
            </p:custDataLst>
          </p:nvPr>
        </p:nvSpPr>
        <p:spPr>
          <a:xfrm>
            <a:off x="7051453" y="5274760"/>
            <a:ext cx="3798658" cy="5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anchor="t" anchorCtr="0">
            <a:norm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defRPr>
            </a:lvl1pPr>
          </a:lstStyle>
          <a:p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建立关系，保持距离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圆角矩形 108"/>
          <p:cNvSpPr/>
          <p:nvPr>
            <p:custDataLst>
              <p:tags r:id="rId20"/>
            </p:custDataLst>
          </p:nvPr>
        </p:nvSpPr>
        <p:spPr>
          <a:xfrm>
            <a:off x="7403465" y="3654425"/>
            <a:ext cx="3446145" cy="42100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FFFFF"/>
              </a:gs>
              <a:gs pos="50000">
                <a:srgbClr val="FFFFFF">
                  <a:lumMod val="95000"/>
                </a:srgbClr>
              </a:gs>
              <a:gs pos="0">
                <a:srgbClr val="FFFFFF">
                  <a:lumMod val="75000"/>
                </a:srgbClr>
              </a:gs>
            </a:gsLst>
            <a:lin ang="5400000" scaled="0"/>
          </a:gra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0" rIns="90000" bIns="0" rtlCol="0" anchor="ctr" anchorCtr="0">
            <a:normAutofit/>
          </a:bodyPr>
          <a:lstStyle/>
          <a:p>
            <a:pPr algn="ctr"/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文雅、放松又严谨</a:t>
            </a:r>
            <a:endParaRPr lang="zh-CN" altLang="en-US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1"/>
            </p:custDataLst>
          </p:nvPr>
        </p:nvSpPr>
        <p:spPr>
          <a:xfrm>
            <a:off x="7403465" y="4126230"/>
            <a:ext cx="468122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anchor="t" anchorCtr="0">
            <a:norm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defRPr>
            </a:lvl1pPr>
          </a:lstStyle>
          <a:p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非言语沟通方式、调节沟通氛围的综合素质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" name="圆角矩形 103"/>
          <p:cNvSpPr/>
          <p:nvPr>
            <p:custDataLst>
              <p:tags r:id="rId22"/>
            </p:custDataLst>
          </p:nvPr>
        </p:nvSpPr>
        <p:spPr>
          <a:xfrm>
            <a:off x="7518400" y="2519680"/>
            <a:ext cx="3124835" cy="42100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FFFFF"/>
              </a:gs>
              <a:gs pos="50000">
                <a:srgbClr val="FFFFFF">
                  <a:lumMod val="95000"/>
                </a:srgbClr>
              </a:gs>
              <a:gs pos="0">
                <a:srgbClr val="FFFFFF">
                  <a:lumMod val="75000"/>
                </a:srgbClr>
              </a:gs>
            </a:gsLst>
            <a:lin ang="5400000" scaled="0"/>
          </a:gra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0" rIns="90000" bIns="0" rtlCol="0" anchor="ctr" anchorCtr="0">
            <a:normAutofit/>
          </a:bodyPr>
          <a:lstStyle/>
          <a:p>
            <a:pPr algn="ctr"/>
            <a:r>
              <a:rPr lang="zh-CN" altLang="en-US" b="1" smtClean="0">
                <a:solidFill>
                  <a:srgbClr val="FF0000"/>
                </a:solidFill>
                <a:latin typeface="Arial" panose="020B0604020202090204" pitchFamily="34" charset="0"/>
                <a:ea typeface="黑体" panose="02010609060101010101" charset="-122"/>
                <a:cs typeface="+mn-ea"/>
              </a:rPr>
              <a:t>目光、动作、肢体</a:t>
            </a:r>
            <a:endParaRPr lang="zh-CN" altLang="en-US" b="1" smtClean="0">
              <a:solidFill>
                <a:srgbClr val="FF0000"/>
              </a:solidFill>
              <a:latin typeface="Arial" panose="020B060402020209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3"/>
            </p:custDataLst>
          </p:nvPr>
        </p:nvSpPr>
        <p:spPr>
          <a:xfrm>
            <a:off x="7518658" y="2991601"/>
            <a:ext cx="3798658" cy="5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anchor="t" anchorCtr="0">
            <a:norm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defRPr>
            </a:lvl1pPr>
          </a:lstStyle>
          <a:p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反映文化修养和职业习惯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圆角矩形 99"/>
          <p:cNvSpPr/>
          <p:nvPr>
            <p:custDataLst>
              <p:tags r:id="rId24"/>
            </p:custDataLst>
          </p:nvPr>
        </p:nvSpPr>
        <p:spPr>
          <a:xfrm>
            <a:off x="6844622" y="1384437"/>
            <a:ext cx="1613943" cy="42111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FFFFF"/>
              </a:gs>
              <a:gs pos="50000">
                <a:srgbClr val="FFFFFF">
                  <a:lumMod val="95000"/>
                </a:srgbClr>
              </a:gs>
              <a:gs pos="0">
                <a:srgbClr val="FFFFFF">
                  <a:lumMod val="75000"/>
                </a:srgbClr>
              </a:gs>
            </a:gsLst>
            <a:lin ang="5400000" scaled="0"/>
          </a:gra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rgbClr val="87102C">
              <a:shade val="50000"/>
            </a:srgbClr>
          </a:lnRef>
          <a:fillRef idx="1">
            <a:srgbClr val="87102C"/>
          </a:fillRef>
          <a:effectRef idx="0">
            <a:srgbClr val="87102C"/>
          </a:effectRef>
          <a:fontRef idx="minor">
            <a:srgbClr val="BFBFBF"/>
          </a:fontRef>
        </p:style>
        <p:txBody>
          <a:bodyPr vert="horz" wrap="square" lIns="90000" tIns="0" rIns="90000" bIns="0" rtlCol="0" anchor="ctr" anchorCtr="0">
            <a:normAutofit/>
          </a:bodyPr>
          <a:lstStyle/>
          <a:p>
            <a:pPr algn="ctr"/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点头、微笑</a:t>
            </a:r>
            <a:endParaRPr lang="zh-CN" altLang="en-US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5"/>
            </p:custDataLst>
          </p:nvPr>
        </p:nvSpPr>
        <p:spPr>
          <a:xfrm>
            <a:off x="6844622" y="1856673"/>
            <a:ext cx="3798658" cy="5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anchor="t" anchorCtr="0">
            <a:norm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defRPr>
            </a:lvl1pPr>
          </a:lstStyle>
          <a:p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表达友善、亲和、认可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6"/>
            </p:custDataLst>
          </p:nvPr>
        </p:nvSpPr>
        <p:spPr>
          <a:xfrm>
            <a:off x="5992892" y="2221721"/>
            <a:ext cx="582546" cy="515642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13" name="文本框 12"/>
          <p:cNvSpPr txBox="1"/>
          <p:nvPr>
            <p:custDataLst>
              <p:tags r:id="rId27"/>
            </p:custDataLst>
          </p:nvPr>
        </p:nvSpPr>
        <p:spPr>
          <a:xfrm>
            <a:off x="5137044" y="2221721"/>
            <a:ext cx="582546" cy="515642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4" name="文本框 13"/>
          <p:cNvSpPr txBox="1"/>
          <p:nvPr>
            <p:custDataLst>
              <p:tags r:id="rId28"/>
            </p:custDataLst>
          </p:nvPr>
        </p:nvSpPr>
        <p:spPr>
          <a:xfrm>
            <a:off x="6609280" y="2902683"/>
            <a:ext cx="582546" cy="515642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15" name="文本框 14"/>
          <p:cNvSpPr txBox="1"/>
          <p:nvPr>
            <p:custDataLst>
              <p:tags r:id="rId29"/>
            </p:custDataLst>
          </p:nvPr>
        </p:nvSpPr>
        <p:spPr>
          <a:xfrm>
            <a:off x="4511786" y="2902683"/>
            <a:ext cx="582546" cy="515642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6" name="文本框 15"/>
          <p:cNvSpPr txBox="1"/>
          <p:nvPr>
            <p:custDataLst>
              <p:tags r:id="rId30"/>
            </p:custDataLst>
          </p:nvPr>
        </p:nvSpPr>
        <p:spPr>
          <a:xfrm>
            <a:off x="6059408" y="4442068"/>
            <a:ext cx="582546" cy="515642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dirty="0"/>
              <a:t>08</a:t>
            </a:r>
            <a:endParaRPr lang="zh-CN" altLang="en-US" dirty="0"/>
          </a:p>
        </p:txBody>
      </p:sp>
      <p:sp>
        <p:nvSpPr>
          <p:cNvPr id="17" name="文本框 16"/>
          <p:cNvSpPr txBox="1"/>
          <p:nvPr>
            <p:custDataLst>
              <p:tags r:id="rId31"/>
            </p:custDataLst>
          </p:nvPr>
        </p:nvSpPr>
        <p:spPr>
          <a:xfrm>
            <a:off x="6560501" y="3727829"/>
            <a:ext cx="582546" cy="515642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>
            <a:defPPr>
              <a:defRPr lang="zh-CN"/>
            </a:defPPr>
            <a:lvl1pPr>
              <a:defRPr b="1">
                <a:solidFill>
                  <a:srgbClr val="BFBFB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defRPr>
            </a:lvl1pPr>
          </a:lstStyle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90204" pitchFamily="34" charset="0"/>
              </a:rPr>
              <a:t>07</a:t>
            </a:r>
            <a:endParaRPr lang="zh-CN" altLang="en-US" sz="2400" dirty="0">
              <a:solidFill>
                <a:srgbClr val="FFFFFF"/>
              </a:solidFill>
              <a:latin typeface="Arial" panose="020B060402020209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32"/>
            </p:custDataLst>
          </p:nvPr>
        </p:nvSpPr>
        <p:spPr>
          <a:xfrm>
            <a:off x="4573869" y="3727829"/>
            <a:ext cx="582546" cy="515642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>
            <a:defPPr>
              <a:defRPr lang="zh-CN"/>
            </a:defPPr>
            <a:lvl1pPr>
              <a:defRPr b="1">
                <a:solidFill>
                  <a:srgbClr val="BFBFB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defRPr>
            </a:lvl1pPr>
          </a:lstStyle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90204" pitchFamily="34" charset="0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Arial" panose="020B060402020209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33"/>
            </p:custDataLst>
          </p:nvPr>
        </p:nvSpPr>
        <p:spPr>
          <a:xfrm>
            <a:off x="5057223" y="4442068"/>
            <a:ext cx="582546" cy="515642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44" name="TextBox 106"/>
          <p:cNvSpPr txBox="1"/>
          <p:nvPr>
            <p:custDataLst>
              <p:tags r:id="rId34"/>
            </p:custDataLst>
          </p:nvPr>
        </p:nvSpPr>
        <p:spPr>
          <a:xfrm>
            <a:off x="5188339" y="5218606"/>
            <a:ext cx="1317854" cy="865213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2000" b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90204" pitchFamily="34" charset="0"/>
                <a:ea typeface="宋体" pitchFamily="2" charset="-122"/>
                <a:cs typeface="+mn-ea"/>
              </a:rPr>
              <a:t>关键点</a:t>
            </a:r>
            <a:endParaRPr lang="zh-CN" altLang="en-US" sz="2000" b="1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90204" pitchFamily="34" charset="0"/>
              <a:ea typeface="宋体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4" grpId="0"/>
      <p:bldP spid="47" grpId="0" bldLvl="0" animBg="1"/>
      <p:bldP spid="5" grpId="0"/>
      <p:bldP spid="45" grpId="0" bldLvl="0" animBg="1"/>
      <p:bldP spid="6" grpId="0"/>
      <p:bldP spid="43" grpId="0" bldLvl="0" animBg="1" build="allAtOnce"/>
      <p:bldP spid="7" grpId="0"/>
      <p:bldP spid="100" grpId="0" bldLvl="0" animBg="1"/>
      <p:bldP spid="11" grpId="0"/>
      <p:bldP spid="104" grpId="0" bldLvl="0" animBg="1"/>
      <p:bldP spid="109" grpId="0" bldLvl="0" animBg="1"/>
      <p:bldP spid="9" grpId="0"/>
      <p:bldP spid="37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沟通的途径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3312531" y="1562248"/>
            <a:ext cx="2783469" cy="4742298"/>
            <a:chOff x="2071190" y="1905001"/>
            <a:chExt cx="3367314" cy="4552086"/>
          </a:xfrm>
        </p:grpSpPr>
        <p:sp>
          <p:nvSpPr>
            <p:cNvPr id="13" name="Freeform 234@|5FFC:14998031|FBC:16777215|LFC:16777215|LBC:16777215"/>
            <p:cNvSpPr/>
            <p:nvPr>
              <p:custDataLst>
                <p:tags r:id="rId2"/>
              </p:custDataLst>
            </p:nvPr>
          </p:nvSpPr>
          <p:spPr bwMode="auto">
            <a:xfrm>
              <a:off x="2849763" y="1905001"/>
              <a:ext cx="1810171" cy="1501616"/>
            </a:xfrm>
            <a:custGeom>
              <a:avLst/>
              <a:gdLst>
                <a:gd name="T0" fmla="*/ 381 w 426"/>
                <a:gd name="T1" fmla="*/ 0 h 540"/>
                <a:gd name="T2" fmla="*/ 46 w 426"/>
                <a:gd name="T3" fmla="*/ 0 h 540"/>
                <a:gd name="T4" fmla="*/ 0 w 426"/>
                <a:gd name="T5" fmla="*/ 46 h 540"/>
                <a:gd name="T6" fmla="*/ 0 w 426"/>
                <a:gd name="T7" fmla="*/ 380 h 540"/>
                <a:gd name="T8" fmla="*/ 46 w 426"/>
                <a:gd name="T9" fmla="*/ 426 h 540"/>
                <a:gd name="T10" fmla="*/ 164 w 426"/>
                <a:gd name="T11" fmla="*/ 426 h 540"/>
                <a:gd name="T12" fmla="*/ 213 w 426"/>
                <a:gd name="T13" fmla="*/ 540 h 540"/>
                <a:gd name="T14" fmla="*/ 264 w 426"/>
                <a:gd name="T15" fmla="*/ 426 h 540"/>
                <a:gd name="T16" fmla="*/ 381 w 426"/>
                <a:gd name="T17" fmla="*/ 426 h 540"/>
                <a:gd name="T18" fmla="*/ 426 w 426"/>
                <a:gd name="T19" fmla="*/ 380 h 540"/>
                <a:gd name="T20" fmla="*/ 426 w 426"/>
                <a:gd name="T21" fmla="*/ 46 h 540"/>
                <a:gd name="T22" fmla="*/ 381 w 426"/>
                <a:gd name="T23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6" h="540">
                  <a:moveTo>
                    <a:pt x="38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21" y="426"/>
                    <a:pt x="46" y="426"/>
                  </a:cubicBezTo>
                  <a:cubicBezTo>
                    <a:pt x="164" y="426"/>
                    <a:pt x="164" y="426"/>
                    <a:pt x="164" y="426"/>
                  </a:cubicBezTo>
                  <a:cubicBezTo>
                    <a:pt x="213" y="540"/>
                    <a:pt x="213" y="540"/>
                    <a:pt x="213" y="540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381" y="426"/>
                    <a:pt x="381" y="426"/>
                    <a:pt x="381" y="426"/>
                  </a:cubicBezTo>
                  <a:cubicBezTo>
                    <a:pt x="406" y="426"/>
                    <a:pt x="426" y="405"/>
                    <a:pt x="426" y="380"/>
                  </a:cubicBezTo>
                  <a:cubicBezTo>
                    <a:pt x="426" y="46"/>
                    <a:pt x="426" y="46"/>
                    <a:pt x="426" y="46"/>
                  </a:cubicBezTo>
                  <a:cubicBezTo>
                    <a:pt x="426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vert="horz" wrap="square" lIns="91440" tIns="45720" rIns="91440" bIns="360000" numCol="1" anchor="ctr" anchorCtr="0" compatLnSpc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2</a:t>
              </a:r>
              <a:endParaRPr lang="en-US" altLang="zh-CN" sz="2400" dirty="0">
                <a:solidFill>
                  <a:prstClr val="white"/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2071190" y="3814855"/>
              <a:ext cx="3367314" cy="124999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342900" indent="-342900" algn="ctr">
                <a:lnSpc>
                  <a:spcPct val="120000"/>
                </a:lnSpc>
                <a:buClr>
                  <a:srgbClr val="5B9BD5"/>
                </a:buClr>
                <a:buSzPct val="90000"/>
                <a:buFont typeface="Wingdings" panose="05000000000000000000" pitchFamily="2" charset="2"/>
                <a:buChar char="u"/>
              </a:pPr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</a:rPr>
                <a:t>家访</a:t>
              </a: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071190" y="5207092"/>
              <a:ext cx="3367314" cy="124999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342900" indent="-342900" algn="ctr">
                <a:lnSpc>
                  <a:spcPct val="120000"/>
                </a:lnSpc>
                <a:buClr>
                  <a:srgbClr val="5B9BD5"/>
                </a:buClr>
                <a:buSzPct val="90000"/>
                <a:buFont typeface="Wingdings" panose="05000000000000000000" pitchFamily="2" charset="2"/>
                <a:buChar char="u"/>
              </a:pPr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</a:rPr>
                <a:t>家长会</a:t>
              </a: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5"/>
            </p:custDataLst>
          </p:nvPr>
        </p:nvGrpSpPr>
        <p:grpSpPr>
          <a:xfrm>
            <a:off x="529064" y="1562246"/>
            <a:ext cx="2783469" cy="4742299"/>
            <a:chOff x="2071190" y="1905000"/>
            <a:chExt cx="3367314" cy="4552087"/>
          </a:xfrm>
        </p:grpSpPr>
        <p:sp>
          <p:nvSpPr>
            <p:cNvPr id="16" name="Freeform 234@|5FFC:14998031|FBC:16777215|LFC:16777215|LBC:16777215"/>
            <p:cNvSpPr/>
            <p:nvPr>
              <p:custDataLst>
                <p:tags r:id="rId6"/>
              </p:custDataLst>
            </p:nvPr>
          </p:nvSpPr>
          <p:spPr bwMode="auto">
            <a:xfrm>
              <a:off x="2849763" y="1905000"/>
              <a:ext cx="1810171" cy="1501617"/>
            </a:xfrm>
            <a:custGeom>
              <a:avLst/>
              <a:gdLst>
                <a:gd name="T0" fmla="*/ 381 w 426"/>
                <a:gd name="T1" fmla="*/ 0 h 540"/>
                <a:gd name="T2" fmla="*/ 46 w 426"/>
                <a:gd name="T3" fmla="*/ 0 h 540"/>
                <a:gd name="T4" fmla="*/ 0 w 426"/>
                <a:gd name="T5" fmla="*/ 46 h 540"/>
                <a:gd name="T6" fmla="*/ 0 w 426"/>
                <a:gd name="T7" fmla="*/ 380 h 540"/>
                <a:gd name="T8" fmla="*/ 46 w 426"/>
                <a:gd name="T9" fmla="*/ 426 h 540"/>
                <a:gd name="T10" fmla="*/ 164 w 426"/>
                <a:gd name="T11" fmla="*/ 426 h 540"/>
                <a:gd name="T12" fmla="*/ 213 w 426"/>
                <a:gd name="T13" fmla="*/ 540 h 540"/>
                <a:gd name="T14" fmla="*/ 264 w 426"/>
                <a:gd name="T15" fmla="*/ 426 h 540"/>
                <a:gd name="T16" fmla="*/ 381 w 426"/>
                <a:gd name="T17" fmla="*/ 426 h 540"/>
                <a:gd name="T18" fmla="*/ 426 w 426"/>
                <a:gd name="T19" fmla="*/ 380 h 540"/>
                <a:gd name="T20" fmla="*/ 426 w 426"/>
                <a:gd name="T21" fmla="*/ 46 h 540"/>
                <a:gd name="T22" fmla="*/ 381 w 426"/>
                <a:gd name="T23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6" h="540">
                  <a:moveTo>
                    <a:pt x="38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21" y="426"/>
                    <a:pt x="46" y="426"/>
                  </a:cubicBezTo>
                  <a:cubicBezTo>
                    <a:pt x="164" y="426"/>
                    <a:pt x="164" y="426"/>
                    <a:pt x="164" y="426"/>
                  </a:cubicBezTo>
                  <a:cubicBezTo>
                    <a:pt x="213" y="540"/>
                    <a:pt x="213" y="540"/>
                    <a:pt x="213" y="540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381" y="426"/>
                    <a:pt x="381" y="426"/>
                    <a:pt x="381" y="426"/>
                  </a:cubicBezTo>
                  <a:cubicBezTo>
                    <a:pt x="406" y="426"/>
                    <a:pt x="426" y="405"/>
                    <a:pt x="426" y="380"/>
                  </a:cubicBezTo>
                  <a:cubicBezTo>
                    <a:pt x="426" y="46"/>
                    <a:pt x="426" y="46"/>
                    <a:pt x="426" y="46"/>
                  </a:cubicBezTo>
                  <a:cubicBezTo>
                    <a:pt x="426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rgbClr val="D74D6E"/>
            </a:solidFill>
            <a:ln>
              <a:noFill/>
            </a:ln>
          </p:spPr>
          <p:txBody>
            <a:bodyPr vert="horz" wrap="square" lIns="91440" tIns="45720" rIns="91440" bIns="360000" numCol="1" anchor="ctr" anchorCtr="0" compatLnSpc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1</a:t>
              </a:r>
              <a:endParaRPr lang="en-US" altLang="zh-CN" sz="2400" dirty="0">
                <a:solidFill>
                  <a:prstClr val="white"/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7"/>
              </p:custDataLst>
            </p:nvPr>
          </p:nvSpPr>
          <p:spPr>
            <a:xfrm>
              <a:off x="2071190" y="3814854"/>
              <a:ext cx="3367314" cy="124999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342900" indent="-342900" algn="ctr">
                <a:lnSpc>
                  <a:spcPct val="120000"/>
                </a:lnSpc>
                <a:buClr>
                  <a:srgbClr val="D74D6E"/>
                </a:buClr>
                <a:buSzPct val="90000"/>
                <a:buFont typeface="Wingdings" panose="05000000000000000000" pitchFamily="2" charset="2"/>
                <a:buChar char="u"/>
              </a:pPr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</a:rPr>
                <a:t>马上电话沟通</a:t>
              </a: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8"/>
              </p:custDataLst>
            </p:nvPr>
          </p:nvSpPr>
          <p:spPr>
            <a:xfrm>
              <a:off x="2071190" y="5207092"/>
              <a:ext cx="3367314" cy="124999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342900" indent="-342900" algn="ctr">
                <a:lnSpc>
                  <a:spcPct val="120000"/>
                </a:lnSpc>
                <a:buClr>
                  <a:srgbClr val="D74D6E"/>
                </a:buClr>
                <a:buSzPct val="90000"/>
                <a:buFont typeface="Wingdings" panose="05000000000000000000" pitchFamily="2" charset="2"/>
                <a:buChar char="u"/>
              </a:pPr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</a:rPr>
                <a:t>离园后单独沟通</a:t>
              </a: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9"/>
            </p:custDataLst>
          </p:nvPr>
        </p:nvGrpSpPr>
        <p:grpSpPr>
          <a:xfrm>
            <a:off x="8879469" y="1562246"/>
            <a:ext cx="2783469" cy="4742300"/>
            <a:chOff x="2071190" y="1905000"/>
            <a:chExt cx="3367314" cy="4552088"/>
          </a:xfrm>
        </p:grpSpPr>
        <p:sp>
          <p:nvSpPr>
            <p:cNvPr id="10" name="Freeform 234@|5FFC:14998031|FBC:16777215|LFC:16777215|LBC:16777215"/>
            <p:cNvSpPr/>
            <p:nvPr>
              <p:custDataLst>
                <p:tags r:id="rId10"/>
              </p:custDataLst>
            </p:nvPr>
          </p:nvSpPr>
          <p:spPr bwMode="auto">
            <a:xfrm>
              <a:off x="2849763" y="1905000"/>
              <a:ext cx="1810171" cy="1501617"/>
            </a:xfrm>
            <a:custGeom>
              <a:avLst/>
              <a:gdLst>
                <a:gd name="T0" fmla="*/ 381 w 426"/>
                <a:gd name="T1" fmla="*/ 0 h 540"/>
                <a:gd name="T2" fmla="*/ 46 w 426"/>
                <a:gd name="T3" fmla="*/ 0 h 540"/>
                <a:gd name="T4" fmla="*/ 0 w 426"/>
                <a:gd name="T5" fmla="*/ 46 h 540"/>
                <a:gd name="T6" fmla="*/ 0 w 426"/>
                <a:gd name="T7" fmla="*/ 380 h 540"/>
                <a:gd name="T8" fmla="*/ 46 w 426"/>
                <a:gd name="T9" fmla="*/ 426 h 540"/>
                <a:gd name="T10" fmla="*/ 164 w 426"/>
                <a:gd name="T11" fmla="*/ 426 h 540"/>
                <a:gd name="T12" fmla="*/ 213 w 426"/>
                <a:gd name="T13" fmla="*/ 540 h 540"/>
                <a:gd name="T14" fmla="*/ 264 w 426"/>
                <a:gd name="T15" fmla="*/ 426 h 540"/>
                <a:gd name="T16" fmla="*/ 381 w 426"/>
                <a:gd name="T17" fmla="*/ 426 h 540"/>
                <a:gd name="T18" fmla="*/ 426 w 426"/>
                <a:gd name="T19" fmla="*/ 380 h 540"/>
                <a:gd name="T20" fmla="*/ 426 w 426"/>
                <a:gd name="T21" fmla="*/ 46 h 540"/>
                <a:gd name="T22" fmla="*/ 381 w 426"/>
                <a:gd name="T23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6" h="540">
                  <a:moveTo>
                    <a:pt x="38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21" y="426"/>
                    <a:pt x="46" y="426"/>
                  </a:cubicBezTo>
                  <a:cubicBezTo>
                    <a:pt x="164" y="426"/>
                    <a:pt x="164" y="426"/>
                    <a:pt x="164" y="426"/>
                  </a:cubicBezTo>
                  <a:cubicBezTo>
                    <a:pt x="213" y="540"/>
                    <a:pt x="213" y="540"/>
                    <a:pt x="213" y="540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381" y="426"/>
                    <a:pt x="381" y="426"/>
                    <a:pt x="381" y="426"/>
                  </a:cubicBezTo>
                  <a:cubicBezTo>
                    <a:pt x="406" y="426"/>
                    <a:pt x="426" y="405"/>
                    <a:pt x="426" y="380"/>
                  </a:cubicBezTo>
                  <a:cubicBezTo>
                    <a:pt x="426" y="46"/>
                    <a:pt x="426" y="46"/>
                    <a:pt x="426" y="46"/>
                  </a:cubicBezTo>
                  <a:cubicBezTo>
                    <a:pt x="426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360000" numCol="1" anchor="ctr" anchorCtr="0" compatLnSpc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4</a:t>
              </a:r>
              <a:endParaRPr lang="en-US" altLang="zh-CN" sz="2400" dirty="0">
                <a:solidFill>
                  <a:prstClr val="white"/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1"/>
              </p:custDataLst>
            </p:nvPr>
          </p:nvSpPr>
          <p:spPr>
            <a:xfrm>
              <a:off x="2071190" y="3814855"/>
              <a:ext cx="3367314" cy="124999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342900" indent="-342900" algn="ctr">
                <a:lnSpc>
                  <a:spcPct val="120000"/>
                </a:lnSpc>
                <a:buClr>
                  <a:srgbClr val="92D050"/>
                </a:buClr>
                <a:buSzPct val="90000"/>
                <a:buFont typeface="Wingdings" panose="05000000000000000000" pitchFamily="2" charset="2"/>
                <a:buChar char="u"/>
              </a:pPr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</a:rPr>
                <a:t>网络沟通</a:t>
              </a: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2"/>
              </p:custDataLst>
            </p:nvPr>
          </p:nvSpPr>
          <p:spPr>
            <a:xfrm>
              <a:off x="2071190" y="5207093"/>
              <a:ext cx="3367314" cy="124999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342900" indent="-342900" algn="ctr">
                <a:lnSpc>
                  <a:spcPct val="120000"/>
                </a:lnSpc>
                <a:buClr>
                  <a:srgbClr val="92D050"/>
                </a:buClr>
                <a:buSzPct val="90000"/>
                <a:buFont typeface="Wingdings" panose="05000000000000000000" pitchFamily="2" charset="2"/>
                <a:buChar char="u"/>
              </a:pPr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</a:rPr>
                <a:t>环境沟通</a:t>
              </a: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13"/>
            </p:custDataLst>
          </p:nvPr>
        </p:nvGrpSpPr>
        <p:grpSpPr>
          <a:xfrm>
            <a:off x="6096000" y="1562246"/>
            <a:ext cx="2783469" cy="4742299"/>
            <a:chOff x="2071190" y="1905000"/>
            <a:chExt cx="3367314" cy="4552087"/>
          </a:xfrm>
        </p:grpSpPr>
        <p:sp>
          <p:nvSpPr>
            <p:cNvPr id="19" name="Freeform 234@|5FFC:14998031|FBC:16777215|LFC:16777215|LBC:16777215"/>
            <p:cNvSpPr/>
            <p:nvPr>
              <p:custDataLst>
                <p:tags r:id="rId14"/>
              </p:custDataLst>
            </p:nvPr>
          </p:nvSpPr>
          <p:spPr bwMode="auto">
            <a:xfrm>
              <a:off x="2849763" y="1905000"/>
              <a:ext cx="1810171" cy="1501617"/>
            </a:xfrm>
            <a:custGeom>
              <a:avLst/>
              <a:gdLst>
                <a:gd name="T0" fmla="*/ 381 w 426"/>
                <a:gd name="T1" fmla="*/ 0 h 540"/>
                <a:gd name="T2" fmla="*/ 46 w 426"/>
                <a:gd name="T3" fmla="*/ 0 h 540"/>
                <a:gd name="T4" fmla="*/ 0 w 426"/>
                <a:gd name="T5" fmla="*/ 46 h 540"/>
                <a:gd name="T6" fmla="*/ 0 w 426"/>
                <a:gd name="T7" fmla="*/ 380 h 540"/>
                <a:gd name="T8" fmla="*/ 46 w 426"/>
                <a:gd name="T9" fmla="*/ 426 h 540"/>
                <a:gd name="T10" fmla="*/ 164 w 426"/>
                <a:gd name="T11" fmla="*/ 426 h 540"/>
                <a:gd name="T12" fmla="*/ 213 w 426"/>
                <a:gd name="T13" fmla="*/ 540 h 540"/>
                <a:gd name="T14" fmla="*/ 264 w 426"/>
                <a:gd name="T15" fmla="*/ 426 h 540"/>
                <a:gd name="T16" fmla="*/ 381 w 426"/>
                <a:gd name="T17" fmla="*/ 426 h 540"/>
                <a:gd name="T18" fmla="*/ 426 w 426"/>
                <a:gd name="T19" fmla="*/ 380 h 540"/>
                <a:gd name="T20" fmla="*/ 426 w 426"/>
                <a:gd name="T21" fmla="*/ 46 h 540"/>
                <a:gd name="T22" fmla="*/ 381 w 426"/>
                <a:gd name="T23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6" h="540">
                  <a:moveTo>
                    <a:pt x="38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21" y="426"/>
                    <a:pt x="46" y="426"/>
                  </a:cubicBezTo>
                  <a:cubicBezTo>
                    <a:pt x="164" y="426"/>
                    <a:pt x="164" y="426"/>
                    <a:pt x="164" y="426"/>
                  </a:cubicBezTo>
                  <a:cubicBezTo>
                    <a:pt x="213" y="540"/>
                    <a:pt x="213" y="540"/>
                    <a:pt x="213" y="540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381" y="426"/>
                    <a:pt x="381" y="426"/>
                    <a:pt x="381" y="426"/>
                  </a:cubicBezTo>
                  <a:cubicBezTo>
                    <a:pt x="406" y="426"/>
                    <a:pt x="426" y="405"/>
                    <a:pt x="426" y="380"/>
                  </a:cubicBezTo>
                  <a:cubicBezTo>
                    <a:pt x="426" y="46"/>
                    <a:pt x="426" y="46"/>
                    <a:pt x="426" y="46"/>
                  </a:cubicBezTo>
                  <a:cubicBezTo>
                    <a:pt x="426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360000" numCol="1" anchor="ctr" anchorCtr="0" compatLnSpc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charset="0"/>
                  <a:ea typeface="宋体" pitchFamily="2" charset="-122"/>
                  <a:cs typeface="+mn-ea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3</a:t>
              </a:r>
              <a:endParaRPr lang="en-US" altLang="zh-CN" sz="2400" dirty="0">
                <a:solidFill>
                  <a:prstClr val="white"/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5"/>
              </p:custDataLst>
            </p:nvPr>
          </p:nvSpPr>
          <p:spPr>
            <a:xfrm>
              <a:off x="2071190" y="3814854"/>
              <a:ext cx="3367314" cy="124999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342900" indent="-342900" algn="ctr">
                <a:lnSpc>
                  <a:spcPct val="120000"/>
                </a:lnSpc>
                <a:buClr>
                  <a:srgbClr val="FFC000"/>
                </a:buClr>
                <a:buSzPct val="90000"/>
                <a:buFont typeface="Wingdings" panose="05000000000000000000" pitchFamily="2" charset="2"/>
                <a:buChar char="u"/>
              </a:pPr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</a:rPr>
                <a:t>家长开放日</a:t>
              </a: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6"/>
              </p:custDataLst>
            </p:nvPr>
          </p:nvSpPr>
          <p:spPr>
            <a:xfrm>
              <a:off x="2071190" y="5207092"/>
              <a:ext cx="3367314" cy="124999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342900" indent="-342900" algn="ctr">
                <a:lnSpc>
                  <a:spcPct val="120000"/>
                </a:lnSpc>
                <a:buClr>
                  <a:srgbClr val="FFC000"/>
                </a:buClr>
                <a:buSzPct val="90000"/>
                <a:buFont typeface="Wingdings" panose="05000000000000000000" pitchFamily="2" charset="2"/>
                <a:buChar char="u"/>
              </a:pPr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</a:rPr>
                <a:t>书面沟通</a:t>
              </a: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580" y="109855"/>
            <a:ext cx="2430780" cy="591820"/>
          </a:xfrm>
        </p:spPr>
        <p:txBody>
          <a:bodyPr>
            <a:norm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沟通的要素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835033" y="2005701"/>
            <a:ext cx="4846013" cy="1476053"/>
            <a:chOff x="1308100" y="2988733"/>
            <a:chExt cx="3780367" cy="1151467"/>
          </a:xfrm>
        </p:grpSpPr>
        <p:sp>
          <p:nvSpPr>
            <p:cNvPr id="5" name="任意多边形 4"/>
            <p:cNvSpPr/>
            <p:nvPr>
              <p:custDataLst>
                <p:tags r:id="rId2"/>
              </p:custDataLst>
            </p:nvPr>
          </p:nvSpPr>
          <p:spPr>
            <a:xfrm>
              <a:off x="1786467" y="2988733"/>
              <a:ext cx="3302000" cy="990600"/>
            </a:xfrm>
            <a:custGeom>
              <a:avLst/>
              <a:gdLst>
                <a:gd name="connsiteX0" fmla="*/ 0 w 3302000"/>
                <a:gd name="connsiteY0" fmla="*/ 304800 h 990600"/>
                <a:gd name="connsiteX1" fmla="*/ 397933 w 3302000"/>
                <a:gd name="connsiteY1" fmla="*/ 922867 h 990600"/>
                <a:gd name="connsiteX2" fmla="*/ 3090333 w 3302000"/>
                <a:gd name="connsiteY2" fmla="*/ 990600 h 990600"/>
                <a:gd name="connsiteX3" fmla="*/ 3302000 w 3302000"/>
                <a:gd name="connsiteY3" fmla="*/ 0 h 990600"/>
                <a:gd name="connsiteX4" fmla="*/ 0 w 3302000"/>
                <a:gd name="connsiteY4" fmla="*/ 3048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990600">
                  <a:moveTo>
                    <a:pt x="0" y="304800"/>
                  </a:moveTo>
                  <a:lnTo>
                    <a:pt x="397933" y="922867"/>
                  </a:lnTo>
                  <a:lnTo>
                    <a:pt x="3090333" y="990600"/>
                  </a:lnTo>
                  <a:lnTo>
                    <a:pt x="3302000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E779A3"/>
            </a:solidFill>
            <a:ln>
              <a:noFill/>
            </a:ln>
          </p:spPr>
          <p:style>
            <a:lnRef idx="2">
              <a:srgbClr val="E779A3">
                <a:shade val="50000"/>
              </a:srgbClr>
            </a:lnRef>
            <a:fillRef idx="1">
              <a:srgbClr val="E779A3"/>
            </a:fillRef>
            <a:effectRef idx="0">
              <a:srgbClr val="E779A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6" name="任意多边形 5"/>
            <p:cNvSpPr/>
            <p:nvPr>
              <p:custDataLst>
                <p:tags r:id="rId3"/>
              </p:custDataLst>
            </p:nvPr>
          </p:nvSpPr>
          <p:spPr>
            <a:xfrm>
              <a:off x="2065867" y="3175000"/>
              <a:ext cx="2836333" cy="965200"/>
            </a:xfrm>
            <a:custGeom>
              <a:avLst/>
              <a:gdLst>
                <a:gd name="connsiteX0" fmla="*/ 0 w 2836333"/>
                <a:gd name="connsiteY0" fmla="*/ 0 h 965200"/>
                <a:gd name="connsiteX1" fmla="*/ 245533 w 2836333"/>
                <a:gd name="connsiteY1" fmla="*/ 685800 h 965200"/>
                <a:gd name="connsiteX2" fmla="*/ 2658533 w 2836333"/>
                <a:gd name="connsiteY2" fmla="*/ 965200 h 965200"/>
                <a:gd name="connsiteX3" fmla="*/ 2836333 w 2836333"/>
                <a:gd name="connsiteY3" fmla="*/ 101600 h 965200"/>
                <a:gd name="connsiteX4" fmla="*/ 0 w 2836333"/>
                <a:gd name="connsiteY4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6333" h="965200">
                  <a:moveTo>
                    <a:pt x="0" y="0"/>
                  </a:moveTo>
                  <a:lnTo>
                    <a:pt x="245533" y="685800"/>
                  </a:lnTo>
                  <a:lnTo>
                    <a:pt x="2658533" y="965200"/>
                  </a:lnTo>
                  <a:lnTo>
                    <a:pt x="2836333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E779A3">
                <a:shade val="50000"/>
              </a:srgbClr>
            </a:lnRef>
            <a:fillRef idx="1">
              <a:srgbClr val="E779A3"/>
            </a:fillRef>
            <a:effectRef idx="0">
              <a:srgbClr val="E779A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1308100" y="3484033"/>
              <a:ext cx="558800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/>
              <a:r>
                <a:rPr lang="en-US" altLang="zh-CN" sz="2400" dirty="0">
                  <a:solidFill>
                    <a:srgbClr val="E779A3"/>
                  </a:solidFill>
                  <a:sym typeface="Arial" panose="020B0604020202090204" pitchFamily="34" charset="0"/>
                </a:rPr>
                <a:t>01</a:t>
              </a:r>
              <a:endParaRPr lang="zh-CN" altLang="en-US" sz="2400" dirty="0">
                <a:solidFill>
                  <a:srgbClr val="E779A3"/>
                </a:solidFill>
                <a:sym typeface="Arial" panose="020B060402020209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2256367" y="3405198"/>
              <a:ext cx="2535766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r>
                <a:rPr lang="zh-CN" altLang="en-US" sz="2000" b="1" dirty="0">
                  <a:solidFill>
                    <a:srgbClr val="E779A3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90204" pitchFamily="34" charset="0"/>
                </a:rPr>
                <a:t>一个人必须知道该说什么</a:t>
              </a:r>
              <a:endParaRPr lang="zh-CN" altLang="en-US" sz="2000" b="1" dirty="0">
                <a:solidFill>
                  <a:srgbClr val="E779A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6"/>
            </p:custDataLst>
          </p:nvPr>
        </p:nvGrpSpPr>
        <p:grpSpPr>
          <a:xfrm>
            <a:off x="6088045" y="2005701"/>
            <a:ext cx="4846013" cy="1476053"/>
            <a:chOff x="1308100" y="2988733"/>
            <a:chExt cx="3780367" cy="1151467"/>
          </a:xfrm>
        </p:grpSpPr>
        <p:sp>
          <p:nvSpPr>
            <p:cNvPr id="18" name="任意多边形 17"/>
            <p:cNvSpPr/>
            <p:nvPr>
              <p:custDataLst>
                <p:tags r:id="rId7"/>
              </p:custDataLst>
            </p:nvPr>
          </p:nvSpPr>
          <p:spPr>
            <a:xfrm>
              <a:off x="1786467" y="2988733"/>
              <a:ext cx="3302000" cy="990600"/>
            </a:xfrm>
            <a:custGeom>
              <a:avLst/>
              <a:gdLst>
                <a:gd name="connsiteX0" fmla="*/ 0 w 3302000"/>
                <a:gd name="connsiteY0" fmla="*/ 304800 h 990600"/>
                <a:gd name="connsiteX1" fmla="*/ 397933 w 3302000"/>
                <a:gd name="connsiteY1" fmla="*/ 922867 h 990600"/>
                <a:gd name="connsiteX2" fmla="*/ 3090333 w 3302000"/>
                <a:gd name="connsiteY2" fmla="*/ 990600 h 990600"/>
                <a:gd name="connsiteX3" fmla="*/ 3302000 w 3302000"/>
                <a:gd name="connsiteY3" fmla="*/ 0 h 990600"/>
                <a:gd name="connsiteX4" fmla="*/ 0 w 3302000"/>
                <a:gd name="connsiteY4" fmla="*/ 3048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990600">
                  <a:moveTo>
                    <a:pt x="0" y="304800"/>
                  </a:moveTo>
                  <a:lnTo>
                    <a:pt x="397933" y="922867"/>
                  </a:lnTo>
                  <a:lnTo>
                    <a:pt x="3090333" y="990600"/>
                  </a:lnTo>
                  <a:lnTo>
                    <a:pt x="3302000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FFC91D"/>
            </a:solidFill>
            <a:ln>
              <a:noFill/>
            </a:ln>
          </p:spPr>
          <p:style>
            <a:lnRef idx="2">
              <a:srgbClr val="E779A3">
                <a:shade val="50000"/>
              </a:srgbClr>
            </a:lnRef>
            <a:fillRef idx="1">
              <a:srgbClr val="E779A3"/>
            </a:fillRef>
            <a:effectRef idx="0">
              <a:srgbClr val="E779A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8"/>
              </p:custDataLst>
            </p:nvPr>
          </p:nvSpPr>
          <p:spPr>
            <a:xfrm>
              <a:off x="2065867" y="3175000"/>
              <a:ext cx="2836333" cy="965200"/>
            </a:xfrm>
            <a:custGeom>
              <a:avLst/>
              <a:gdLst>
                <a:gd name="connsiteX0" fmla="*/ 0 w 2836333"/>
                <a:gd name="connsiteY0" fmla="*/ 0 h 965200"/>
                <a:gd name="connsiteX1" fmla="*/ 245533 w 2836333"/>
                <a:gd name="connsiteY1" fmla="*/ 685800 h 965200"/>
                <a:gd name="connsiteX2" fmla="*/ 2658533 w 2836333"/>
                <a:gd name="connsiteY2" fmla="*/ 965200 h 965200"/>
                <a:gd name="connsiteX3" fmla="*/ 2836333 w 2836333"/>
                <a:gd name="connsiteY3" fmla="*/ 101600 h 965200"/>
                <a:gd name="connsiteX4" fmla="*/ 0 w 2836333"/>
                <a:gd name="connsiteY4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6333" h="965200">
                  <a:moveTo>
                    <a:pt x="0" y="0"/>
                  </a:moveTo>
                  <a:lnTo>
                    <a:pt x="245533" y="685800"/>
                  </a:lnTo>
                  <a:lnTo>
                    <a:pt x="2658533" y="965200"/>
                  </a:lnTo>
                  <a:lnTo>
                    <a:pt x="2836333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E779A3">
                <a:shade val="50000"/>
              </a:srgbClr>
            </a:lnRef>
            <a:fillRef idx="1">
              <a:srgbClr val="E779A3"/>
            </a:fillRef>
            <a:effectRef idx="0">
              <a:srgbClr val="E779A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9"/>
              </p:custDataLst>
            </p:nvPr>
          </p:nvSpPr>
          <p:spPr>
            <a:xfrm>
              <a:off x="1308100" y="3484033"/>
              <a:ext cx="558800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/>
              <a:r>
                <a:rPr lang="en-US" altLang="zh-CN" sz="2400" dirty="0">
                  <a:solidFill>
                    <a:srgbClr val="FFC91D"/>
                  </a:solidFill>
                  <a:sym typeface="Arial" panose="020B0604020202090204" pitchFamily="34" charset="0"/>
                </a:rPr>
                <a:t>02</a:t>
              </a:r>
              <a:endParaRPr lang="zh-CN" altLang="en-US" sz="2400" dirty="0">
                <a:solidFill>
                  <a:srgbClr val="FFC91D"/>
                </a:solidFill>
                <a:sym typeface="Arial" panose="020B0604020202090204" pitchFamily="34" charset="0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0"/>
              </p:custDataLst>
            </p:nvPr>
          </p:nvSpPr>
          <p:spPr>
            <a:xfrm>
              <a:off x="2256367" y="3405198"/>
              <a:ext cx="2535766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r>
                <a:rPr lang="zh-CN" altLang="en-US" sz="2000" b="1" dirty="0">
                  <a:solidFill>
                    <a:srgbClr val="FFC91D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90204" pitchFamily="34" charset="0"/>
                </a:rPr>
                <a:t>一个人必须知道什么时候说</a:t>
              </a:r>
              <a:endParaRPr lang="zh-CN" altLang="en-US" sz="2000" b="1" dirty="0">
                <a:solidFill>
                  <a:srgbClr val="FFC91D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1"/>
            </p:custDataLst>
          </p:nvPr>
        </p:nvGrpSpPr>
        <p:grpSpPr>
          <a:xfrm>
            <a:off x="835033" y="4164322"/>
            <a:ext cx="4846013" cy="1476053"/>
            <a:chOff x="1308100" y="2988733"/>
            <a:chExt cx="3780367" cy="1151467"/>
          </a:xfrm>
        </p:grpSpPr>
        <p:sp>
          <p:nvSpPr>
            <p:cNvPr id="30" name="任意多边形 29"/>
            <p:cNvSpPr/>
            <p:nvPr>
              <p:custDataLst>
                <p:tags r:id="rId12"/>
              </p:custDataLst>
            </p:nvPr>
          </p:nvSpPr>
          <p:spPr>
            <a:xfrm>
              <a:off x="1786467" y="2988733"/>
              <a:ext cx="3302000" cy="990600"/>
            </a:xfrm>
            <a:custGeom>
              <a:avLst/>
              <a:gdLst>
                <a:gd name="connsiteX0" fmla="*/ 0 w 3302000"/>
                <a:gd name="connsiteY0" fmla="*/ 304800 h 990600"/>
                <a:gd name="connsiteX1" fmla="*/ 397933 w 3302000"/>
                <a:gd name="connsiteY1" fmla="*/ 922867 h 990600"/>
                <a:gd name="connsiteX2" fmla="*/ 3090333 w 3302000"/>
                <a:gd name="connsiteY2" fmla="*/ 990600 h 990600"/>
                <a:gd name="connsiteX3" fmla="*/ 3302000 w 3302000"/>
                <a:gd name="connsiteY3" fmla="*/ 0 h 990600"/>
                <a:gd name="connsiteX4" fmla="*/ 0 w 3302000"/>
                <a:gd name="connsiteY4" fmla="*/ 3048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990600">
                  <a:moveTo>
                    <a:pt x="0" y="304800"/>
                  </a:moveTo>
                  <a:lnTo>
                    <a:pt x="397933" y="922867"/>
                  </a:lnTo>
                  <a:lnTo>
                    <a:pt x="3090333" y="990600"/>
                  </a:lnTo>
                  <a:lnTo>
                    <a:pt x="3302000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B7DC50"/>
            </a:solidFill>
            <a:ln>
              <a:noFill/>
            </a:ln>
          </p:spPr>
          <p:style>
            <a:lnRef idx="2">
              <a:srgbClr val="E779A3">
                <a:shade val="50000"/>
              </a:srgbClr>
            </a:lnRef>
            <a:fillRef idx="1">
              <a:srgbClr val="E779A3"/>
            </a:fillRef>
            <a:effectRef idx="0">
              <a:srgbClr val="E779A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13"/>
              </p:custDataLst>
            </p:nvPr>
          </p:nvSpPr>
          <p:spPr>
            <a:xfrm>
              <a:off x="2065867" y="3175000"/>
              <a:ext cx="2836333" cy="965200"/>
            </a:xfrm>
            <a:custGeom>
              <a:avLst/>
              <a:gdLst>
                <a:gd name="connsiteX0" fmla="*/ 0 w 2836333"/>
                <a:gd name="connsiteY0" fmla="*/ 0 h 965200"/>
                <a:gd name="connsiteX1" fmla="*/ 245533 w 2836333"/>
                <a:gd name="connsiteY1" fmla="*/ 685800 h 965200"/>
                <a:gd name="connsiteX2" fmla="*/ 2658533 w 2836333"/>
                <a:gd name="connsiteY2" fmla="*/ 965200 h 965200"/>
                <a:gd name="connsiteX3" fmla="*/ 2836333 w 2836333"/>
                <a:gd name="connsiteY3" fmla="*/ 101600 h 965200"/>
                <a:gd name="connsiteX4" fmla="*/ 0 w 2836333"/>
                <a:gd name="connsiteY4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6333" h="965200">
                  <a:moveTo>
                    <a:pt x="0" y="0"/>
                  </a:moveTo>
                  <a:lnTo>
                    <a:pt x="245533" y="685800"/>
                  </a:lnTo>
                  <a:lnTo>
                    <a:pt x="2658533" y="965200"/>
                  </a:lnTo>
                  <a:lnTo>
                    <a:pt x="2836333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E779A3">
                <a:shade val="50000"/>
              </a:srgbClr>
            </a:lnRef>
            <a:fillRef idx="1">
              <a:srgbClr val="E779A3"/>
            </a:fillRef>
            <a:effectRef idx="0">
              <a:srgbClr val="E779A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4"/>
              </p:custDataLst>
            </p:nvPr>
          </p:nvSpPr>
          <p:spPr>
            <a:xfrm>
              <a:off x="1308100" y="3484033"/>
              <a:ext cx="558800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/>
              <a:r>
                <a:rPr lang="en-US" altLang="zh-CN" sz="2400" dirty="0">
                  <a:solidFill>
                    <a:srgbClr val="B7DC50"/>
                  </a:solidFill>
                  <a:sym typeface="Arial" panose="020B0604020202090204" pitchFamily="34" charset="0"/>
                </a:rPr>
                <a:t>03</a:t>
              </a:r>
              <a:endParaRPr lang="zh-CN" altLang="en-US" sz="2400" dirty="0">
                <a:solidFill>
                  <a:srgbClr val="B7DC50"/>
                </a:solidFill>
                <a:sym typeface="Arial" panose="020B0604020202090204" pitchFamily="34" charset="0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15"/>
              </p:custDataLst>
            </p:nvPr>
          </p:nvSpPr>
          <p:spPr>
            <a:xfrm>
              <a:off x="2256367" y="3405198"/>
              <a:ext cx="2535766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r>
                <a:rPr lang="zh-CN" altLang="en-US" sz="2000" b="1" dirty="0">
                  <a:solidFill>
                    <a:srgbClr val="B7DC5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90204" pitchFamily="34" charset="0"/>
                </a:rPr>
                <a:t>一个人必须知道对谁说</a:t>
              </a:r>
              <a:endParaRPr lang="zh-CN" altLang="en-US" sz="2000" b="1" dirty="0">
                <a:solidFill>
                  <a:srgbClr val="B7DC5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16"/>
            </p:custDataLst>
          </p:nvPr>
        </p:nvGrpSpPr>
        <p:grpSpPr>
          <a:xfrm>
            <a:off x="6088045" y="4164322"/>
            <a:ext cx="4846013" cy="1476053"/>
            <a:chOff x="1308100" y="2988733"/>
            <a:chExt cx="3780367" cy="1151467"/>
          </a:xfrm>
        </p:grpSpPr>
        <p:sp>
          <p:nvSpPr>
            <p:cNvPr id="26" name="任意多边形 25"/>
            <p:cNvSpPr/>
            <p:nvPr>
              <p:custDataLst>
                <p:tags r:id="rId17"/>
              </p:custDataLst>
            </p:nvPr>
          </p:nvSpPr>
          <p:spPr>
            <a:xfrm>
              <a:off x="1786467" y="2988733"/>
              <a:ext cx="3302000" cy="990600"/>
            </a:xfrm>
            <a:custGeom>
              <a:avLst/>
              <a:gdLst>
                <a:gd name="connsiteX0" fmla="*/ 0 w 3302000"/>
                <a:gd name="connsiteY0" fmla="*/ 304800 h 990600"/>
                <a:gd name="connsiteX1" fmla="*/ 397933 w 3302000"/>
                <a:gd name="connsiteY1" fmla="*/ 922867 h 990600"/>
                <a:gd name="connsiteX2" fmla="*/ 3090333 w 3302000"/>
                <a:gd name="connsiteY2" fmla="*/ 990600 h 990600"/>
                <a:gd name="connsiteX3" fmla="*/ 3302000 w 3302000"/>
                <a:gd name="connsiteY3" fmla="*/ 0 h 990600"/>
                <a:gd name="connsiteX4" fmla="*/ 0 w 3302000"/>
                <a:gd name="connsiteY4" fmla="*/ 3048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990600">
                  <a:moveTo>
                    <a:pt x="0" y="304800"/>
                  </a:moveTo>
                  <a:lnTo>
                    <a:pt x="397933" y="922867"/>
                  </a:lnTo>
                  <a:lnTo>
                    <a:pt x="3090333" y="990600"/>
                  </a:lnTo>
                  <a:lnTo>
                    <a:pt x="3302000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FFC91D"/>
            </a:solidFill>
            <a:ln>
              <a:noFill/>
            </a:ln>
          </p:spPr>
          <p:style>
            <a:lnRef idx="2">
              <a:srgbClr val="E779A3">
                <a:shade val="50000"/>
              </a:srgbClr>
            </a:lnRef>
            <a:fillRef idx="1">
              <a:srgbClr val="E779A3"/>
            </a:fillRef>
            <a:effectRef idx="0">
              <a:srgbClr val="E779A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27" name="任意多边形 26"/>
            <p:cNvSpPr/>
            <p:nvPr>
              <p:custDataLst>
                <p:tags r:id="rId18"/>
              </p:custDataLst>
            </p:nvPr>
          </p:nvSpPr>
          <p:spPr>
            <a:xfrm>
              <a:off x="2065867" y="3175000"/>
              <a:ext cx="2836333" cy="965200"/>
            </a:xfrm>
            <a:custGeom>
              <a:avLst/>
              <a:gdLst>
                <a:gd name="connsiteX0" fmla="*/ 0 w 2836333"/>
                <a:gd name="connsiteY0" fmla="*/ 0 h 965200"/>
                <a:gd name="connsiteX1" fmla="*/ 245533 w 2836333"/>
                <a:gd name="connsiteY1" fmla="*/ 685800 h 965200"/>
                <a:gd name="connsiteX2" fmla="*/ 2658533 w 2836333"/>
                <a:gd name="connsiteY2" fmla="*/ 965200 h 965200"/>
                <a:gd name="connsiteX3" fmla="*/ 2836333 w 2836333"/>
                <a:gd name="connsiteY3" fmla="*/ 101600 h 965200"/>
                <a:gd name="connsiteX4" fmla="*/ 0 w 2836333"/>
                <a:gd name="connsiteY4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6333" h="965200">
                  <a:moveTo>
                    <a:pt x="0" y="0"/>
                  </a:moveTo>
                  <a:lnTo>
                    <a:pt x="245533" y="685800"/>
                  </a:lnTo>
                  <a:lnTo>
                    <a:pt x="2658533" y="965200"/>
                  </a:lnTo>
                  <a:lnTo>
                    <a:pt x="2836333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E779A3">
                <a:shade val="50000"/>
              </a:srgbClr>
            </a:lnRef>
            <a:fillRef idx="1">
              <a:srgbClr val="E779A3"/>
            </a:fillRef>
            <a:effectRef idx="0">
              <a:srgbClr val="E779A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90204" pitchFamily="34" charset="0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9"/>
              </p:custDataLst>
            </p:nvPr>
          </p:nvSpPr>
          <p:spPr>
            <a:xfrm>
              <a:off x="1308100" y="3484033"/>
              <a:ext cx="558800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/>
              <a:r>
                <a:rPr lang="en-US" altLang="zh-CN" sz="2400" dirty="0">
                  <a:solidFill>
                    <a:srgbClr val="F99C77"/>
                  </a:solidFill>
                  <a:sym typeface="Arial" panose="020B0604020202090204" pitchFamily="34" charset="0"/>
                </a:rPr>
                <a:t>04</a:t>
              </a:r>
              <a:endParaRPr lang="zh-CN" altLang="en-US" sz="2400" dirty="0">
                <a:solidFill>
                  <a:srgbClr val="F99C77"/>
                </a:solidFill>
                <a:sym typeface="Arial" panose="020B0604020202090204" pitchFamily="34" charset="0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20"/>
              </p:custDataLst>
            </p:nvPr>
          </p:nvSpPr>
          <p:spPr>
            <a:xfrm>
              <a:off x="2256367" y="3405198"/>
              <a:ext cx="2535766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r>
                <a:rPr lang="zh-CN" altLang="en-US" sz="2000" b="1" dirty="0">
                  <a:solidFill>
                    <a:srgbClr val="F99C77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90204" pitchFamily="34" charset="0"/>
                </a:rPr>
                <a:t>一个人必须知道怎么说</a:t>
              </a:r>
              <a:endParaRPr lang="zh-CN" altLang="en-US" sz="2000" b="1" dirty="0">
                <a:solidFill>
                  <a:srgbClr val="F99C77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3585" y="82550"/>
            <a:ext cx="2371725" cy="558800"/>
          </a:xfrm>
        </p:spPr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沟通的话术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9150" y="1226820"/>
            <a:ext cx="939863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1.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您的孩子最近表现很好，如果在以下几个方面改进一下，孩子的进步就更大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2.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请家长不要着急，孩子偶尔犯错是难免的，我们一起来慢慢引导他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3.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您有什么事情需要老师做吗？       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4.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您有特别需要我们帮助的事情吗？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5.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谢谢您的提醒！我查查看，了解清楚了再给您答复好吧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5080">
              <a:lnSpc>
                <a:spcPct val="18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6.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您有什么想法，我们可以坐下来谈谈，都是为了孩子好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5080">
              <a:lnSpc>
                <a:spcPct val="18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7.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孩子之间的问题可以让他们自己来解决，放心吧，他们会成为好朋友的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5080">
              <a:lnSpc>
                <a:spcPct val="18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8.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这孩子太可爱了，老师和小朋友都很喜欢他，继续加油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5080">
              <a:lnSpc>
                <a:spcPct val="18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9.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谢谢您的理解，这是我们应该做的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5080">
              <a:lnSpc>
                <a:spcPct val="18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10.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很抱歉，孩子受伤了，老师也很心疼，以后我会更关注他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1815" y="4184015"/>
            <a:ext cx="32385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0"/>
            <a:ext cx="2207260" cy="696595"/>
          </a:xfrm>
        </p:spPr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沟通的话术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6910" y="995045"/>
            <a:ext cx="12353290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15875">
              <a:lnSpc>
                <a:spcPct val="19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11.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我想这件事该有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XX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负责，我可以帮你联系一下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15875">
              <a:lnSpc>
                <a:spcPct val="19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12.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我们非常欣赏你这样直言不讳的家长，您的建议我们会考虑的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15875">
              <a:lnSpc>
                <a:spcPct val="19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13.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您的孩子最近经常迟到，我担心他会错过许多好的活动，我们一起来帮他好吗？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15875">
              <a:lnSpc>
                <a:spcPct val="19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14.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您的孩子最近没有来园，老师和小朋友都很想他，真希望早点见到他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15875">
              <a:lnSpc>
                <a:spcPct val="19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 pitchFamily="18" charset="0"/>
              </a:rPr>
              <a:t>15.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请相信孩子的能力，他会做好的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15875">
              <a:lnSpc>
                <a:spcPct val="19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16.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幼儿园的食谱是营养配餐，为了他的身体健康，我们一起来帮他改掉挑食的习惯，让他吃饱吃好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15875">
              <a:lnSpc>
                <a:spcPct val="19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17.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您有这样的心情我很理解，等我们冷静下来再谈好吗？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15875">
              <a:lnSpc>
                <a:spcPct val="19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18.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近期我们要举行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XX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活动，相信有您的参与支持，会使活动更精彩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15875">
              <a:lnSpc>
                <a:spcPct val="19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19.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幼儿园网站内容丰富多彩，欢迎您经常浏览，及时沟通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  <a:p>
            <a:pPr indent="15875">
              <a:lnSpc>
                <a:spcPct val="19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 pitchFamily="18" charset="0"/>
              </a:rPr>
              <a:t>20.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itchFamily="2" charset="-122"/>
              </a:rPr>
              <a:t>我们向您推荐好的育儿知识读物，您一定有收获的，孩子也会受益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案例一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6" name="组合 145"/>
          <p:cNvGrpSpPr/>
          <p:nvPr>
            <p:custDataLst>
              <p:tags r:id="rId1"/>
            </p:custDataLst>
          </p:nvPr>
        </p:nvGrpSpPr>
        <p:grpSpPr>
          <a:xfrm>
            <a:off x="640080" y="1662416"/>
            <a:ext cx="3765176" cy="4236734"/>
            <a:chOff x="1244600" y="1964041"/>
            <a:chExt cx="3765176" cy="4236734"/>
          </a:xfrm>
        </p:grpSpPr>
        <p:sp>
          <p:nvSpPr>
            <p:cNvPr id="4" name="Freeform 5"/>
            <p:cNvSpPr/>
            <p:nvPr>
              <p:custDataLst>
                <p:tags r:id="rId2"/>
              </p:custDataLst>
            </p:nvPr>
          </p:nvSpPr>
          <p:spPr bwMode="auto">
            <a:xfrm>
              <a:off x="2411470" y="5202996"/>
              <a:ext cx="1467151" cy="997779"/>
            </a:xfrm>
            <a:custGeom>
              <a:avLst/>
              <a:gdLst>
                <a:gd name="T0" fmla="*/ 749 w 851"/>
                <a:gd name="T1" fmla="*/ 88 h 579"/>
                <a:gd name="T2" fmla="*/ 536 w 851"/>
                <a:gd name="T3" fmla="*/ 0 h 579"/>
                <a:gd name="T4" fmla="*/ 411 w 851"/>
                <a:gd name="T5" fmla="*/ 132 h 579"/>
                <a:gd name="T6" fmla="*/ 301 w 851"/>
                <a:gd name="T7" fmla="*/ 22 h 579"/>
                <a:gd name="T8" fmla="*/ 110 w 851"/>
                <a:gd name="T9" fmla="*/ 110 h 579"/>
                <a:gd name="T10" fmla="*/ 22 w 851"/>
                <a:gd name="T11" fmla="*/ 579 h 579"/>
                <a:gd name="T12" fmla="*/ 851 w 851"/>
                <a:gd name="T13" fmla="*/ 579 h 579"/>
                <a:gd name="T14" fmla="*/ 749 w 851"/>
                <a:gd name="T15" fmla="*/ 8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1" h="579">
                  <a:moveTo>
                    <a:pt x="749" y="88"/>
                  </a:moveTo>
                  <a:cubicBezTo>
                    <a:pt x="697" y="26"/>
                    <a:pt x="608" y="48"/>
                    <a:pt x="536" y="0"/>
                  </a:cubicBezTo>
                  <a:cubicBezTo>
                    <a:pt x="491" y="41"/>
                    <a:pt x="462" y="97"/>
                    <a:pt x="411" y="132"/>
                  </a:cubicBezTo>
                  <a:cubicBezTo>
                    <a:pt x="369" y="101"/>
                    <a:pt x="339" y="57"/>
                    <a:pt x="301" y="22"/>
                  </a:cubicBezTo>
                  <a:cubicBezTo>
                    <a:pt x="244" y="81"/>
                    <a:pt x="167" y="64"/>
                    <a:pt x="110" y="110"/>
                  </a:cubicBezTo>
                  <a:cubicBezTo>
                    <a:pt x="0" y="198"/>
                    <a:pt x="77" y="425"/>
                    <a:pt x="22" y="579"/>
                  </a:cubicBezTo>
                  <a:cubicBezTo>
                    <a:pt x="299" y="579"/>
                    <a:pt x="575" y="579"/>
                    <a:pt x="851" y="579"/>
                  </a:cubicBezTo>
                  <a:cubicBezTo>
                    <a:pt x="820" y="434"/>
                    <a:pt x="826" y="181"/>
                    <a:pt x="749" y="88"/>
                  </a:cubicBezTo>
                  <a:close/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/>
            <p:nvPr>
              <p:custDataLst>
                <p:tags r:id="rId3"/>
              </p:custDataLst>
            </p:nvPr>
          </p:nvSpPr>
          <p:spPr bwMode="auto">
            <a:xfrm>
              <a:off x="2837111" y="4259880"/>
              <a:ext cx="560476" cy="689481"/>
            </a:xfrm>
            <a:custGeom>
              <a:avLst/>
              <a:gdLst>
                <a:gd name="T0" fmla="*/ 303 w 325"/>
                <a:gd name="T1" fmla="*/ 191 h 400"/>
                <a:gd name="T2" fmla="*/ 285 w 325"/>
                <a:gd name="T3" fmla="*/ 100 h 400"/>
                <a:gd name="T4" fmla="*/ 229 w 325"/>
                <a:gd name="T5" fmla="*/ 101 h 400"/>
                <a:gd name="T6" fmla="*/ 196 w 325"/>
                <a:gd name="T7" fmla="*/ 68 h 400"/>
                <a:gd name="T8" fmla="*/ 128 w 325"/>
                <a:gd name="T9" fmla="*/ 21 h 400"/>
                <a:gd name="T10" fmla="*/ 131 w 325"/>
                <a:gd name="T11" fmla="*/ 77 h 400"/>
                <a:gd name="T12" fmla="*/ 103 w 325"/>
                <a:gd name="T13" fmla="*/ 77 h 400"/>
                <a:gd name="T14" fmla="*/ 116 w 325"/>
                <a:gd name="T15" fmla="*/ 104 h 400"/>
                <a:gd name="T16" fmla="*/ 116 w 325"/>
                <a:gd name="T17" fmla="*/ 104 h 400"/>
                <a:gd name="T18" fmla="*/ 21 w 325"/>
                <a:gd name="T19" fmla="*/ 205 h 400"/>
                <a:gd name="T20" fmla="*/ 21 w 325"/>
                <a:gd name="T21" fmla="*/ 205 h 400"/>
                <a:gd name="T22" fmla="*/ 20 w 325"/>
                <a:gd name="T23" fmla="*/ 207 h 400"/>
                <a:gd name="T24" fmla="*/ 25 w 325"/>
                <a:gd name="T25" fmla="*/ 363 h 400"/>
                <a:gd name="T26" fmla="*/ 91 w 325"/>
                <a:gd name="T27" fmla="*/ 209 h 400"/>
                <a:gd name="T28" fmla="*/ 276 w 325"/>
                <a:gd name="T29" fmla="*/ 253 h 400"/>
                <a:gd name="T30" fmla="*/ 296 w 325"/>
                <a:gd name="T31" fmla="*/ 400 h 400"/>
                <a:gd name="T32" fmla="*/ 314 w 325"/>
                <a:gd name="T33" fmla="*/ 294 h 400"/>
                <a:gd name="T34" fmla="*/ 303 w 325"/>
                <a:gd name="T35" fmla="*/ 19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5" h="400">
                  <a:moveTo>
                    <a:pt x="303" y="191"/>
                  </a:moveTo>
                  <a:cubicBezTo>
                    <a:pt x="285" y="100"/>
                    <a:pt x="285" y="100"/>
                    <a:pt x="285" y="100"/>
                  </a:cubicBezTo>
                  <a:cubicBezTo>
                    <a:pt x="285" y="100"/>
                    <a:pt x="252" y="84"/>
                    <a:pt x="229" y="101"/>
                  </a:cubicBezTo>
                  <a:cubicBezTo>
                    <a:pt x="224" y="105"/>
                    <a:pt x="214" y="73"/>
                    <a:pt x="196" y="68"/>
                  </a:cubicBezTo>
                  <a:cubicBezTo>
                    <a:pt x="196" y="68"/>
                    <a:pt x="136" y="42"/>
                    <a:pt x="128" y="21"/>
                  </a:cubicBezTo>
                  <a:cubicBezTo>
                    <a:pt x="121" y="0"/>
                    <a:pt x="115" y="67"/>
                    <a:pt x="131" y="77"/>
                  </a:cubicBezTo>
                  <a:cubicBezTo>
                    <a:pt x="147" y="88"/>
                    <a:pt x="111" y="87"/>
                    <a:pt x="103" y="77"/>
                  </a:cubicBezTo>
                  <a:cubicBezTo>
                    <a:pt x="94" y="67"/>
                    <a:pt x="119" y="101"/>
                    <a:pt x="11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75" y="129"/>
                    <a:pt x="40" y="162"/>
                    <a:pt x="21" y="205"/>
                  </a:cubicBezTo>
                  <a:cubicBezTo>
                    <a:pt x="21" y="205"/>
                    <a:pt x="21" y="205"/>
                    <a:pt x="21" y="205"/>
                  </a:cubicBezTo>
                  <a:cubicBezTo>
                    <a:pt x="20" y="206"/>
                    <a:pt x="20" y="206"/>
                    <a:pt x="20" y="207"/>
                  </a:cubicBezTo>
                  <a:cubicBezTo>
                    <a:pt x="2" y="249"/>
                    <a:pt x="0" y="300"/>
                    <a:pt x="25" y="363"/>
                  </a:cubicBezTo>
                  <a:cubicBezTo>
                    <a:pt x="39" y="290"/>
                    <a:pt x="20" y="231"/>
                    <a:pt x="91" y="209"/>
                  </a:cubicBezTo>
                  <a:cubicBezTo>
                    <a:pt x="127" y="198"/>
                    <a:pt x="285" y="190"/>
                    <a:pt x="276" y="253"/>
                  </a:cubicBezTo>
                  <a:cubicBezTo>
                    <a:pt x="267" y="316"/>
                    <a:pt x="253" y="348"/>
                    <a:pt x="296" y="400"/>
                  </a:cubicBezTo>
                  <a:cubicBezTo>
                    <a:pt x="316" y="360"/>
                    <a:pt x="289" y="379"/>
                    <a:pt x="314" y="294"/>
                  </a:cubicBezTo>
                  <a:cubicBezTo>
                    <a:pt x="325" y="258"/>
                    <a:pt x="319" y="223"/>
                    <a:pt x="303" y="191"/>
                  </a:cubicBezTo>
                  <a:close/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7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523710" y="3749694"/>
              <a:ext cx="242703" cy="193142"/>
            </a:xfrm>
            <a:custGeom>
              <a:avLst/>
              <a:gdLst>
                <a:gd name="T0" fmla="*/ 141 w 141"/>
                <a:gd name="T1" fmla="*/ 40 h 112"/>
                <a:gd name="T2" fmla="*/ 126 w 141"/>
                <a:gd name="T3" fmla="*/ 25 h 112"/>
                <a:gd name="T4" fmla="*/ 113 w 141"/>
                <a:gd name="T5" fmla="*/ 0 h 112"/>
                <a:gd name="T6" fmla="*/ 27 w 141"/>
                <a:gd name="T7" fmla="*/ 0 h 112"/>
                <a:gd name="T8" fmla="*/ 14 w 141"/>
                <a:gd name="T9" fmla="*/ 25 h 112"/>
                <a:gd name="T10" fmla="*/ 0 w 141"/>
                <a:gd name="T11" fmla="*/ 40 h 112"/>
                <a:gd name="T12" fmla="*/ 0 w 141"/>
                <a:gd name="T13" fmla="*/ 86 h 112"/>
                <a:gd name="T14" fmla="*/ 0 w 141"/>
                <a:gd name="T15" fmla="*/ 89 h 112"/>
                <a:gd name="T16" fmla="*/ 0 w 141"/>
                <a:gd name="T17" fmla="*/ 105 h 112"/>
                <a:gd name="T18" fmla="*/ 6 w 141"/>
                <a:gd name="T19" fmla="*/ 112 h 112"/>
                <a:gd name="T20" fmla="*/ 27 w 141"/>
                <a:gd name="T21" fmla="*/ 112 h 112"/>
                <a:gd name="T22" fmla="*/ 33 w 141"/>
                <a:gd name="T23" fmla="*/ 105 h 112"/>
                <a:gd name="T24" fmla="*/ 33 w 141"/>
                <a:gd name="T25" fmla="*/ 89 h 112"/>
                <a:gd name="T26" fmla="*/ 107 w 141"/>
                <a:gd name="T27" fmla="*/ 89 h 112"/>
                <a:gd name="T28" fmla="*/ 107 w 141"/>
                <a:gd name="T29" fmla="*/ 105 h 112"/>
                <a:gd name="T30" fmla="*/ 114 w 141"/>
                <a:gd name="T31" fmla="*/ 112 h 112"/>
                <a:gd name="T32" fmla="*/ 134 w 141"/>
                <a:gd name="T33" fmla="*/ 112 h 112"/>
                <a:gd name="T34" fmla="*/ 141 w 141"/>
                <a:gd name="T35" fmla="*/ 105 h 112"/>
                <a:gd name="T36" fmla="*/ 141 w 141"/>
                <a:gd name="T37" fmla="*/ 89 h 112"/>
                <a:gd name="T38" fmla="*/ 141 w 141"/>
                <a:gd name="T39" fmla="*/ 40 h 112"/>
                <a:gd name="T40" fmla="*/ 35 w 141"/>
                <a:gd name="T41" fmla="*/ 9 h 112"/>
                <a:gd name="T42" fmla="*/ 105 w 141"/>
                <a:gd name="T43" fmla="*/ 9 h 112"/>
                <a:gd name="T44" fmla="*/ 117 w 141"/>
                <a:gd name="T45" fmla="*/ 32 h 112"/>
                <a:gd name="T46" fmla="*/ 23 w 141"/>
                <a:gd name="T47" fmla="*/ 32 h 112"/>
                <a:gd name="T48" fmla="*/ 35 w 141"/>
                <a:gd name="T49" fmla="*/ 9 h 112"/>
                <a:gd name="T50" fmla="*/ 40 w 141"/>
                <a:gd name="T51" fmla="*/ 78 h 112"/>
                <a:gd name="T52" fmla="*/ 12 w 141"/>
                <a:gd name="T53" fmla="*/ 78 h 112"/>
                <a:gd name="T54" fmla="*/ 12 w 141"/>
                <a:gd name="T55" fmla="*/ 63 h 112"/>
                <a:gd name="T56" fmla="*/ 40 w 141"/>
                <a:gd name="T57" fmla="*/ 63 h 112"/>
                <a:gd name="T58" fmla="*/ 40 w 141"/>
                <a:gd name="T59" fmla="*/ 78 h 112"/>
                <a:gd name="T60" fmla="*/ 128 w 141"/>
                <a:gd name="T61" fmla="*/ 78 h 112"/>
                <a:gd name="T62" fmla="*/ 100 w 141"/>
                <a:gd name="T63" fmla="*/ 78 h 112"/>
                <a:gd name="T64" fmla="*/ 100 w 141"/>
                <a:gd name="T65" fmla="*/ 63 h 112"/>
                <a:gd name="T66" fmla="*/ 128 w 141"/>
                <a:gd name="T67" fmla="*/ 63 h 112"/>
                <a:gd name="T68" fmla="*/ 128 w 141"/>
                <a:gd name="T69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12">
                  <a:moveTo>
                    <a:pt x="141" y="40"/>
                  </a:moveTo>
                  <a:cubicBezTo>
                    <a:pt x="126" y="25"/>
                    <a:pt x="126" y="25"/>
                    <a:pt x="126" y="25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9"/>
                    <a:pt x="2" y="112"/>
                    <a:pt x="6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0" y="112"/>
                    <a:pt x="33" y="109"/>
                    <a:pt x="33" y="10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9"/>
                    <a:pt x="110" y="112"/>
                    <a:pt x="11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8" y="112"/>
                    <a:pt x="141" y="109"/>
                    <a:pt x="141" y="105"/>
                  </a:cubicBezTo>
                  <a:cubicBezTo>
                    <a:pt x="141" y="89"/>
                    <a:pt x="141" y="89"/>
                    <a:pt x="141" y="89"/>
                  </a:cubicBezTo>
                  <a:lnTo>
                    <a:pt x="141" y="40"/>
                  </a:lnTo>
                  <a:close/>
                  <a:moveTo>
                    <a:pt x="35" y="9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35" y="9"/>
                  </a:lnTo>
                  <a:close/>
                  <a:moveTo>
                    <a:pt x="40" y="78"/>
                  </a:moveTo>
                  <a:cubicBezTo>
                    <a:pt x="12" y="78"/>
                    <a:pt x="12" y="78"/>
                    <a:pt x="12" y="7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40" y="63"/>
                    <a:pt x="40" y="63"/>
                    <a:pt x="40" y="63"/>
                  </a:cubicBezTo>
                  <a:lnTo>
                    <a:pt x="40" y="78"/>
                  </a:lnTo>
                  <a:close/>
                  <a:moveTo>
                    <a:pt x="128" y="78"/>
                  </a:moveTo>
                  <a:cubicBezTo>
                    <a:pt x="100" y="78"/>
                    <a:pt x="100" y="78"/>
                    <a:pt x="100" y="78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28" y="63"/>
                    <a:pt x="128" y="63"/>
                    <a:pt x="128" y="63"/>
                  </a:cubicBezTo>
                  <a:lnTo>
                    <a:pt x="128" y="78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/>
            <p:nvPr>
              <p:custDataLst>
                <p:tags r:id="rId5"/>
              </p:custDataLst>
            </p:nvPr>
          </p:nvSpPr>
          <p:spPr bwMode="auto">
            <a:xfrm>
              <a:off x="3528778" y="3918784"/>
              <a:ext cx="70698" cy="64138"/>
            </a:xfrm>
            <a:custGeom>
              <a:avLst/>
              <a:gdLst>
                <a:gd name="T0" fmla="*/ 32 w 41"/>
                <a:gd name="T1" fmla="*/ 0 h 37"/>
                <a:gd name="T2" fmla="*/ 15 w 41"/>
                <a:gd name="T3" fmla="*/ 5 h 37"/>
                <a:gd name="T4" fmla="*/ 9 w 41"/>
                <a:gd name="T5" fmla="*/ 5 h 37"/>
                <a:gd name="T6" fmla="*/ 9 w 41"/>
                <a:gd name="T7" fmla="*/ 5 h 37"/>
                <a:gd name="T8" fmla="*/ 6 w 41"/>
                <a:gd name="T9" fmla="*/ 31 h 37"/>
                <a:gd name="T10" fmla="*/ 31 w 41"/>
                <a:gd name="T11" fmla="*/ 27 h 37"/>
                <a:gd name="T12" fmla="*/ 35 w 41"/>
                <a:gd name="T13" fmla="*/ 2 h 37"/>
                <a:gd name="T14" fmla="*/ 32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2" y="0"/>
                  </a:moveTo>
                  <a:cubicBezTo>
                    <a:pt x="27" y="3"/>
                    <a:pt x="21" y="5"/>
                    <a:pt x="15" y="5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" y="13"/>
                    <a:pt x="0" y="24"/>
                    <a:pt x="6" y="31"/>
                  </a:cubicBezTo>
                  <a:cubicBezTo>
                    <a:pt x="12" y="37"/>
                    <a:pt x="23" y="35"/>
                    <a:pt x="31" y="27"/>
                  </a:cubicBezTo>
                  <a:cubicBezTo>
                    <a:pt x="39" y="19"/>
                    <a:pt x="41" y="8"/>
                    <a:pt x="35" y="2"/>
                  </a:cubicBezTo>
                  <a:cubicBezTo>
                    <a:pt x="34" y="1"/>
                    <a:pt x="33" y="0"/>
                    <a:pt x="32" y="0"/>
                  </a:cubicBezTo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/>
            <p:nvPr>
              <p:custDataLst>
                <p:tags r:id="rId6"/>
              </p:custDataLst>
            </p:nvPr>
          </p:nvSpPr>
          <p:spPr bwMode="auto">
            <a:xfrm>
              <a:off x="3478488" y="3811645"/>
              <a:ext cx="124631" cy="108596"/>
            </a:xfrm>
            <a:custGeom>
              <a:avLst/>
              <a:gdLst>
                <a:gd name="T0" fmla="*/ 17 w 72"/>
                <a:gd name="T1" fmla="*/ 51 h 63"/>
                <a:gd name="T2" fmla="*/ 43 w 72"/>
                <a:gd name="T3" fmla="*/ 63 h 63"/>
                <a:gd name="T4" fmla="*/ 44 w 72"/>
                <a:gd name="T5" fmla="*/ 63 h 63"/>
                <a:gd name="T6" fmla="*/ 56 w 72"/>
                <a:gd name="T7" fmla="*/ 60 h 63"/>
                <a:gd name="T8" fmla="*/ 61 w 72"/>
                <a:gd name="T9" fmla="*/ 57 h 63"/>
                <a:gd name="T10" fmla="*/ 55 w 72"/>
                <a:gd name="T11" fmla="*/ 12 h 63"/>
                <a:gd name="T12" fmla="*/ 28 w 72"/>
                <a:gd name="T13" fmla="*/ 0 h 63"/>
                <a:gd name="T14" fmla="*/ 11 w 72"/>
                <a:gd name="T15" fmla="*/ 7 h 63"/>
                <a:gd name="T16" fmla="*/ 17 w 72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63">
                  <a:moveTo>
                    <a:pt x="17" y="51"/>
                  </a:moveTo>
                  <a:cubicBezTo>
                    <a:pt x="24" y="59"/>
                    <a:pt x="34" y="63"/>
                    <a:pt x="43" y="63"/>
                  </a:cubicBezTo>
                  <a:cubicBezTo>
                    <a:pt x="43" y="63"/>
                    <a:pt x="43" y="63"/>
                    <a:pt x="44" y="63"/>
                  </a:cubicBezTo>
                  <a:cubicBezTo>
                    <a:pt x="48" y="63"/>
                    <a:pt x="53" y="62"/>
                    <a:pt x="56" y="60"/>
                  </a:cubicBezTo>
                  <a:cubicBezTo>
                    <a:pt x="58" y="59"/>
                    <a:pt x="60" y="58"/>
                    <a:pt x="61" y="57"/>
                  </a:cubicBezTo>
                  <a:cubicBezTo>
                    <a:pt x="72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7" y="51"/>
                  </a:cubicBezTo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/>
            <p:nvPr>
              <p:custDataLst>
                <p:tags r:id="rId7"/>
              </p:custDataLst>
            </p:nvPr>
          </p:nvSpPr>
          <p:spPr bwMode="auto">
            <a:xfrm>
              <a:off x="3619882" y="3918784"/>
              <a:ext cx="70698" cy="64138"/>
            </a:xfrm>
            <a:custGeom>
              <a:avLst/>
              <a:gdLst>
                <a:gd name="T0" fmla="*/ 35 w 41"/>
                <a:gd name="T1" fmla="*/ 31 h 37"/>
                <a:gd name="T2" fmla="*/ 32 w 41"/>
                <a:gd name="T3" fmla="*/ 5 h 37"/>
                <a:gd name="T4" fmla="*/ 31 w 41"/>
                <a:gd name="T5" fmla="*/ 5 h 37"/>
                <a:gd name="T6" fmla="*/ 26 w 41"/>
                <a:gd name="T7" fmla="*/ 5 h 37"/>
                <a:gd name="T8" fmla="*/ 9 w 41"/>
                <a:gd name="T9" fmla="*/ 0 h 37"/>
                <a:gd name="T10" fmla="*/ 6 w 41"/>
                <a:gd name="T11" fmla="*/ 2 h 37"/>
                <a:gd name="T12" fmla="*/ 9 w 41"/>
                <a:gd name="T13" fmla="*/ 27 h 37"/>
                <a:gd name="T14" fmla="*/ 35 w 41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5" y="31"/>
                  </a:moveTo>
                  <a:cubicBezTo>
                    <a:pt x="41" y="24"/>
                    <a:pt x="40" y="13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29" y="5"/>
                    <a:pt x="28" y="5"/>
                    <a:pt x="26" y="5"/>
                  </a:cubicBezTo>
                  <a:cubicBezTo>
                    <a:pt x="19" y="5"/>
                    <a:pt x="13" y="3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0" y="8"/>
                    <a:pt x="1" y="19"/>
                    <a:pt x="9" y="27"/>
                  </a:cubicBezTo>
                  <a:cubicBezTo>
                    <a:pt x="17" y="35"/>
                    <a:pt x="29" y="37"/>
                    <a:pt x="35" y="31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1"/>
            <p:cNvSpPr/>
            <p:nvPr>
              <p:custDataLst>
                <p:tags r:id="rId8"/>
              </p:custDataLst>
            </p:nvPr>
          </p:nvSpPr>
          <p:spPr bwMode="auto">
            <a:xfrm>
              <a:off x="3616238" y="3811645"/>
              <a:ext cx="122445" cy="108596"/>
            </a:xfrm>
            <a:custGeom>
              <a:avLst/>
              <a:gdLst>
                <a:gd name="T0" fmla="*/ 61 w 71"/>
                <a:gd name="T1" fmla="*/ 7 h 63"/>
                <a:gd name="T2" fmla="*/ 44 w 71"/>
                <a:gd name="T3" fmla="*/ 0 h 63"/>
                <a:gd name="T4" fmla="*/ 16 w 71"/>
                <a:gd name="T5" fmla="*/ 13 h 63"/>
                <a:gd name="T6" fmla="*/ 11 w 71"/>
                <a:gd name="T7" fmla="*/ 57 h 63"/>
                <a:gd name="T8" fmla="*/ 15 w 71"/>
                <a:gd name="T9" fmla="*/ 60 h 63"/>
                <a:gd name="T10" fmla="*/ 28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1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1" y="7"/>
                  </a:moveTo>
                  <a:cubicBezTo>
                    <a:pt x="56" y="2"/>
                    <a:pt x="50" y="0"/>
                    <a:pt x="44" y="0"/>
                  </a:cubicBezTo>
                  <a:cubicBezTo>
                    <a:pt x="35" y="0"/>
                    <a:pt x="24" y="4"/>
                    <a:pt x="16" y="13"/>
                  </a:cubicBezTo>
                  <a:cubicBezTo>
                    <a:pt x="3" y="26"/>
                    <a:pt x="0" y="46"/>
                    <a:pt x="11" y="57"/>
                  </a:cubicBezTo>
                  <a:cubicBezTo>
                    <a:pt x="12" y="58"/>
                    <a:pt x="14" y="59"/>
                    <a:pt x="15" y="60"/>
                  </a:cubicBezTo>
                  <a:cubicBezTo>
                    <a:pt x="19" y="62"/>
                    <a:pt x="23" y="63"/>
                    <a:pt x="28" y="63"/>
                  </a:cubicBezTo>
                  <a:cubicBezTo>
                    <a:pt x="28" y="63"/>
                    <a:pt x="29" y="63"/>
                    <a:pt x="29" y="63"/>
                  </a:cubicBezTo>
                  <a:cubicBezTo>
                    <a:pt x="38" y="63"/>
                    <a:pt x="47" y="59"/>
                    <a:pt x="55" y="51"/>
                  </a:cubicBezTo>
                  <a:cubicBezTo>
                    <a:pt x="69" y="37"/>
                    <a:pt x="71" y="17"/>
                    <a:pt x="61" y="7"/>
                  </a:cubicBezTo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/>
            <p:nvPr>
              <p:custDataLst>
                <p:tags r:id="rId9"/>
              </p:custDataLst>
            </p:nvPr>
          </p:nvSpPr>
          <p:spPr bwMode="auto">
            <a:xfrm>
              <a:off x="3587085" y="3820391"/>
              <a:ext cx="43001" cy="153785"/>
            </a:xfrm>
            <a:custGeom>
              <a:avLst/>
              <a:gdLst>
                <a:gd name="T0" fmla="*/ 23 w 25"/>
                <a:gd name="T1" fmla="*/ 4 h 89"/>
                <a:gd name="T2" fmla="*/ 21 w 25"/>
                <a:gd name="T3" fmla="*/ 2 h 89"/>
                <a:gd name="T4" fmla="*/ 15 w 25"/>
                <a:gd name="T5" fmla="*/ 10 h 89"/>
                <a:gd name="T6" fmla="*/ 13 w 25"/>
                <a:gd name="T7" fmla="*/ 10 h 89"/>
                <a:gd name="T8" fmla="*/ 11 w 25"/>
                <a:gd name="T9" fmla="*/ 10 h 89"/>
                <a:gd name="T10" fmla="*/ 5 w 25"/>
                <a:gd name="T11" fmla="*/ 2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2 h 89"/>
                <a:gd name="T22" fmla="*/ 7 w 25"/>
                <a:gd name="T23" fmla="*/ 84 h 89"/>
                <a:gd name="T24" fmla="*/ 13 w 25"/>
                <a:gd name="T25" fmla="*/ 89 h 89"/>
                <a:gd name="T26" fmla="*/ 18 w 25"/>
                <a:gd name="T27" fmla="*/ 84 h 89"/>
                <a:gd name="T28" fmla="*/ 18 w 25"/>
                <a:gd name="T29" fmla="*/ 42 h 89"/>
                <a:gd name="T30" fmla="*/ 18 w 25"/>
                <a:gd name="T31" fmla="*/ 27 h 89"/>
                <a:gd name="T32" fmla="*/ 18 w 25"/>
                <a:gd name="T33" fmla="*/ 15 h 89"/>
                <a:gd name="T34" fmla="*/ 18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3"/>
                    <a:pt x="23" y="0"/>
                    <a:pt x="21" y="2"/>
                  </a:cubicBezTo>
                  <a:cubicBezTo>
                    <a:pt x="18" y="4"/>
                    <a:pt x="16" y="7"/>
                    <a:pt x="15" y="10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10" y="7"/>
                    <a:pt x="7" y="4"/>
                    <a:pt x="5" y="2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5" y="7"/>
                    <a:pt x="7" y="10"/>
                    <a:pt x="8" y="13"/>
                  </a:cubicBezTo>
                  <a:cubicBezTo>
                    <a:pt x="8" y="14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7"/>
                    <a:pt x="10" y="89"/>
                    <a:pt x="13" y="89"/>
                  </a:cubicBezTo>
                  <a:cubicBezTo>
                    <a:pt x="16" y="89"/>
                    <a:pt x="18" y="87"/>
                    <a:pt x="18" y="84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0"/>
                    <a:pt x="21" y="7"/>
                    <a:pt x="23" y="4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65" name="组合 164"/>
            <p:cNvGrpSpPr/>
            <p:nvPr>
              <p:custDataLst>
                <p:tags r:id="rId10"/>
              </p:custDataLst>
            </p:nvPr>
          </p:nvGrpSpPr>
          <p:grpSpPr>
            <a:xfrm>
              <a:off x="2527354" y="3401309"/>
              <a:ext cx="295908" cy="204075"/>
              <a:chOff x="2527354" y="3401309"/>
              <a:chExt cx="295908" cy="204075"/>
            </a:xfrm>
          </p:grpSpPr>
          <p:sp>
            <p:nvSpPr>
              <p:cNvPr id="12" name="Freeform 13"/>
              <p:cNvSpPr>
                <a:spLocks noEditPoint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27354" y="3577688"/>
                <a:ext cx="295908" cy="27696"/>
              </a:xfrm>
              <a:custGeom>
                <a:avLst/>
                <a:gdLst>
                  <a:gd name="T0" fmla="*/ 406 w 406"/>
                  <a:gd name="T1" fmla="*/ 0 h 38"/>
                  <a:gd name="T2" fmla="*/ 0 w 406"/>
                  <a:gd name="T3" fmla="*/ 0 h 38"/>
                  <a:gd name="T4" fmla="*/ 0 w 406"/>
                  <a:gd name="T5" fmla="*/ 38 h 38"/>
                  <a:gd name="T6" fmla="*/ 406 w 406"/>
                  <a:gd name="T7" fmla="*/ 38 h 38"/>
                  <a:gd name="T8" fmla="*/ 406 w 406"/>
                  <a:gd name="T9" fmla="*/ 0 h 38"/>
                  <a:gd name="T10" fmla="*/ 390 w 406"/>
                  <a:gd name="T11" fmla="*/ 23 h 38"/>
                  <a:gd name="T12" fmla="*/ 357 w 406"/>
                  <a:gd name="T13" fmla="*/ 23 h 38"/>
                  <a:gd name="T14" fmla="*/ 357 w 406"/>
                  <a:gd name="T15" fmla="*/ 14 h 38"/>
                  <a:gd name="T16" fmla="*/ 390 w 406"/>
                  <a:gd name="T17" fmla="*/ 14 h 38"/>
                  <a:gd name="T18" fmla="*/ 390 w 406"/>
                  <a:gd name="T1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6" h="38">
                    <a:moveTo>
                      <a:pt x="406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406" y="38"/>
                    </a:lnTo>
                    <a:lnTo>
                      <a:pt x="406" y="0"/>
                    </a:lnTo>
                    <a:close/>
                    <a:moveTo>
                      <a:pt x="390" y="23"/>
                    </a:moveTo>
                    <a:lnTo>
                      <a:pt x="357" y="23"/>
                    </a:lnTo>
                    <a:lnTo>
                      <a:pt x="357" y="14"/>
                    </a:lnTo>
                    <a:lnTo>
                      <a:pt x="390" y="14"/>
                    </a:lnTo>
                    <a:lnTo>
                      <a:pt x="390" y="23"/>
                    </a:lnTo>
                    <a:close/>
                  </a:path>
                </a:pathLst>
              </a:custGeom>
              <a:solidFill>
                <a:srgbClr val="0061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4"/>
              <p:cNvSpPr>
                <a:spLocks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540474" y="3401309"/>
                <a:ext cx="268942" cy="167632"/>
              </a:xfrm>
              <a:custGeom>
                <a:avLst/>
                <a:gdLst>
                  <a:gd name="T0" fmla="*/ 369 w 369"/>
                  <a:gd name="T1" fmla="*/ 0 h 230"/>
                  <a:gd name="T2" fmla="*/ 0 w 369"/>
                  <a:gd name="T3" fmla="*/ 0 h 230"/>
                  <a:gd name="T4" fmla="*/ 0 w 369"/>
                  <a:gd name="T5" fmla="*/ 230 h 230"/>
                  <a:gd name="T6" fmla="*/ 369 w 369"/>
                  <a:gd name="T7" fmla="*/ 230 h 230"/>
                  <a:gd name="T8" fmla="*/ 369 w 369"/>
                  <a:gd name="T9" fmla="*/ 0 h 230"/>
                  <a:gd name="T10" fmla="*/ 329 w 369"/>
                  <a:gd name="T11" fmla="*/ 197 h 230"/>
                  <a:gd name="T12" fmla="*/ 43 w 369"/>
                  <a:gd name="T13" fmla="*/ 197 h 230"/>
                  <a:gd name="T14" fmla="*/ 43 w 369"/>
                  <a:gd name="T15" fmla="*/ 34 h 230"/>
                  <a:gd name="T16" fmla="*/ 329 w 369"/>
                  <a:gd name="T17" fmla="*/ 34 h 230"/>
                  <a:gd name="T18" fmla="*/ 329 w 369"/>
                  <a:gd name="T19" fmla="*/ 19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9" h="230">
                    <a:moveTo>
                      <a:pt x="369" y="0"/>
                    </a:moveTo>
                    <a:lnTo>
                      <a:pt x="0" y="0"/>
                    </a:lnTo>
                    <a:lnTo>
                      <a:pt x="0" y="230"/>
                    </a:lnTo>
                    <a:lnTo>
                      <a:pt x="369" y="230"/>
                    </a:lnTo>
                    <a:lnTo>
                      <a:pt x="369" y="0"/>
                    </a:lnTo>
                    <a:close/>
                    <a:moveTo>
                      <a:pt x="329" y="197"/>
                    </a:moveTo>
                    <a:lnTo>
                      <a:pt x="43" y="197"/>
                    </a:lnTo>
                    <a:lnTo>
                      <a:pt x="43" y="34"/>
                    </a:lnTo>
                    <a:lnTo>
                      <a:pt x="329" y="34"/>
                    </a:lnTo>
                    <a:lnTo>
                      <a:pt x="329" y="197"/>
                    </a:lnTo>
                    <a:close/>
                  </a:path>
                </a:pathLst>
              </a:custGeom>
              <a:solidFill>
                <a:srgbClr val="0061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Freeform 1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3318143" y="4018634"/>
              <a:ext cx="203346" cy="225939"/>
            </a:xfrm>
            <a:custGeom>
              <a:avLst/>
              <a:gdLst>
                <a:gd name="T0" fmla="*/ 145 w 279"/>
                <a:gd name="T1" fmla="*/ 3 h 310"/>
                <a:gd name="T2" fmla="*/ 145 w 279"/>
                <a:gd name="T3" fmla="*/ 3 h 310"/>
                <a:gd name="T4" fmla="*/ 0 w 279"/>
                <a:gd name="T5" fmla="*/ 218 h 310"/>
                <a:gd name="T6" fmla="*/ 0 w 279"/>
                <a:gd name="T7" fmla="*/ 218 h 310"/>
                <a:gd name="T8" fmla="*/ 0 w 279"/>
                <a:gd name="T9" fmla="*/ 220 h 310"/>
                <a:gd name="T10" fmla="*/ 133 w 279"/>
                <a:gd name="T11" fmla="*/ 308 h 310"/>
                <a:gd name="T12" fmla="*/ 133 w 279"/>
                <a:gd name="T13" fmla="*/ 310 h 310"/>
                <a:gd name="T14" fmla="*/ 135 w 279"/>
                <a:gd name="T15" fmla="*/ 308 h 310"/>
                <a:gd name="T16" fmla="*/ 279 w 279"/>
                <a:gd name="T17" fmla="*/ 92 h 310"/>
                <a:gd name="T18" fmla="*/ 279 w 279"/>
                <a:gd name="T19" fmla="*/ 92 h 310"/>
                <a:gd name="T20" fmla="*/ 279 w 279"/>
                <a:gd name="T21" fmla="*/ 90 h 310"/>
                <a:gd name="T22" fmla="*/ 246 w 279"/>
                <a:gd name="T23" fmla="*/ 69 h 310"/>
                <a:gd name="T24" fmla="*/ 260 w 279"/>
                <a:gd name="T25" fmla="*/ 48 h 310"/>
                <a:gd name="T26" fmla="*/ 263 w 279"/>
                <a:gd name="T27" fmla="*/ 48 h 310"/>
                <a:gd name="T28" fmla="*/ 260 w 279"/>
                <a:gd name="T29" fmla="*/ 45 h 310"/>
                <a:gd name="T30" fmla="*/ 194 w 279"/>
                <a:gd name="T31" fmla="*/ 3 h 310"/>
                <a:gd name="T32" fmla="*/ 194 w 279"/>
                <a:gd name="T33" fmla="*/ 0 h 310"/>
                <a:gd name="T34" fmla="*/ 192 w 279"/>
                <a:gd name="T35" fmla="*/ 3 h 310"/>
                <a:gd name="T36" fmla="*/ 178 w 279"/>
                <a:gd name="T37" fmla="*/ 24 h 310"/>
                <a:gd name="T38" fmla="*/ 147 w 279"/>
                <a:gd name="T39" fmla="*/ 3 h 310"/>
                <a:gd name="T40" fmla="*/ 145 w 279"/>
                <a:gd name="T41" fmla="*/ 3 h 310"/>
                <a:gd name="T42" fmla="*/ 171 w 279"/>
                <a:gd name="T43" fmla="*/ 213 h 310"/>
                <a:gd name="T44" fmla="*/ 76 w 279"/>
                <a:gd name="T45" fmla="*/ 149 h 310"/>
                <a:gd name="T46" fmla="*/ 109 w 279"/>
                <a:gd name="T47" fmla="*/ 100 h 310"/>
                <a:gd name="T48" fmla="*/ 204 w 279"/>
                <a:gd name="T49" fmla="*/ 161 h 310"/>
                <a:gd name="T50" fmla="*/ 171 w 279"/>
                <a:gd name="T51" fmla="*/ 213 h 310"/>
                <a:gd name="T52" fmla="*/ 128 w 279"/>
                <a:gd name="T53" fmla="*/ 275 h 310"/>
                <a:gd name="T54" fmla="*/ 33 w 279"/>
                <a:gd name="T55" fmla="*/ 211 h 310"/>
                <a:gd name="T56" fmla="*/ 66 w 279"/>
                <a:gd name="T57" fmla="*/ 161 h 310"/>
                <a:gd name="T58" fmla="*/ 161 w 279"/>
                <a:gd name="T59" fmla="*/ 225 h 310"/>
                <a:gd name="T60" fmla="*/ 128 w 279"/>
                <a:gd name="T61" fmla="*/ 27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9" h="310">
                  <a:moveTo>
                    <a:pt x="145" y="3"/>
                  </a:moveTo>
                  <a:lnTo>
                    <a:pt x="145" y="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0"/>
                  </a:lnTo>
                  <a:lnTo>
                    <a:pt x="133" y="308"/>
                  </a:lnTo>
                  <a:lnTo>
                    <a:pt x="133" y="310"/>
                  </a:lnTo>
                  <a:lnTo>
                    <a:pt x="135" y="308"/>
                  </a:lnTo>
                  <a:lnTo>
                    <a:pt x="279" y="92"/>
                  </a:lnTo>
                  <a:lnTo>
                    <a:pt x="279" y="92"/>
                  </a:lnTo>
                  <a:lnTo>
                    <a:pt x="279" y="90"/>
                  </a:lnTo>
                  <a:lnTo>
                    <a:pt x="246" y="69"/>
                  </a:lnTo>
                  <a:lnTo>
                    <a:pt x="260" y="48"/>
                  </a:lnTo>
                  <a:lnTo>
                    <a:pt x="263" y="48"/>
                  </a:lnTo>
                  <a:lnTo>
                    <a:pt x="260" y="45"/>
                  </a:lnTo>
                  <a:lnTo>
                    <a:pt x="194" y="3"/>
                  </a:lnTo>
                  <a:lnTo>
                    <a:pt x="194" y="0"/>
                  </a:lnTo>
                  <a:lnTo>
                    <a:pt x="192" y="3"/>
                  </a:lnTo>
                  <a:lnTo>
                    <a:pt x="178" y="24"/>
                  </a:lnTo>
                  <a:lnTo>
                    <a:pt x="147" y="3"/>
                  </a:lnTo>
                  <a:lnTo>
                    <a:pt x="145" y="3"/>
                  </a:lnTo>
                  <a:close/>
                  <a:moveTo>
                    <a:pt x="171" y="213"/>
                  </a:moveTo>
                  <a:lnTo>
                    <a:pt x="76" y="149"/>
                  </a:lnTo>
                  <a:lnTo>
                    <a:pt x="109" y="100"/>
                  </a:lnTo>
                  <a:lnTo>
                    <a:pt x="204" y="161"/>
                  </a:lnTo>
                  <a:lnTo>
                    <a:pt x="171" y="213"/>
                  </a:lnTo>
                  <a:close/>
                  <a:moveTo>
                    <a:pt x="128" y="275"/>
                  </a:moveTo>
                  <a:lnTo>
                    <a:pt x="33" y="211"/>
                  </a:lnTo>
                  <a:lnTo>
                    <a:pt x="66" y="161"/>
                  </a:lnTo>
                  <a:lnTo>
                    <a:pt x="161" y="225"/>
                  </a:lnTo>
                  <a:lnTo>
                    <a:pt x="128" y="275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6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1878689" y="4036127"/>
              <a:ext cx="103495" cy="217194"/>
            </a:xfrm>
            <a:custGeom>
              <a:avLst/>
              <a:gdLst>
                <a:gd name="T0" fmla="*/ 2 w 60"/>
                <a:gd name="T1" fmla="*/ 123 h 126"/>
                <a:gd name="T2" fmla="*/ 30 w 60"/>
                <a:gd name="T3" fmla="*/ 108 h 126"/>
                <a:gd name="T4" fmla="*/ 59 w 60"/>
                <a:gd name="T5" fmla="*/ 123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4 h 126"/>
                <a:gd name="T12" fmla="*/ 30 w 60"/>
                <a:gd name="T13" fmla="*/ 0 h 126"/>
                <a:gd name="T14" fmla="*/ 2 w 60"/>
                <a:gd name="T15" fmla="*/ 14 h 126"/>
                <a:gd name="T16" fmla="*/ 1 w 60"/>
                <a:gd name="T17" fmla="*/ 27 h 126"/>
                <a:gd name="T18" fmla="*/ 1 w 60"/>
                <a:gd name="T19" fmla="*/ 122 h 126"/>
                <a:gd name="T20" fmla="*/ 2 w 60"/>
                <a:gd name="T21" fmla="*/ 123 h 126"/>
                <a:gd name="T22" fmla="*/ 10 w 60"/>
                <a:gd name="T23" fmla="*/ 21 h 126"/>
                <a:gd name="T24" fmla="*/ 30 w 60"/>
                <a:gd name="T25" fmla="*/ 17 h 126"/>
                <a:gd name="T26" fmla="*/ 51 w 60"/>
                <a:gd name="T27" fmla="*/ 21 h 126"/>
                <a:gd name="T28" fmla="*/ 52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3 h 126"/>
                <a:gd name="T36" fmla="*/ 30 w 60"/>
                <a:gd name="T37" fmla="*/ 21 h 126"/>
                <a:gd name="T38" fmla="*/ 15 w 60"/>
                <a:gd name="T39" fmla="*/ 23 h 126"/>
                <a:gd name="T40" fmla="*/ 11 w 60"/>
                <a:gd name="T41" fmla="*/ 24 h 126"/>
                <a:gd name="T42" fmla="*/ 9 w 60"/>
                <a:gd name="T43" fmla="*/ 23 h 126"/>
                <a:gd name="T44" fmla="*/ 10 w 60"/>
                <a:gd name="T45" fmla="*/ 21 h 126"/>
                <a:gd name="T46" fmla="*/ 10 w 60"/>
                <a:gd name="T47" fmla="*/ 38 h 126"/>
                <a:gd name="T48" fmla="*/ 30 w 60"/>
                <a:gd name="T49" fmla="*/ 34 h 126"/>
                <a:gd name="T50" fmla="*/ 51 w 60"/>
                <a:gd name="T51" fmla="*/ 38 h 126"/>
                <a:gd name="T52" fmla="*/ 52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40 h 126"/>
                <a:gd name="T60" fmla="*/ 30 w 60"/>
                <a:gd name="T61" fmla="*/ 38 h 126"/>
                <a:gd name="T62" fmla="*/ 15 w 60"/>
                <a:gd name="T63" fmla="*/ 40 h 126"/>
                <a:gd name="T64" fmla="*/ 11 w 60"/>
                <a:gd name="T65" fmla="*/ 41 h 126"/>
                <a:gd name="T66" fmla="*/ 9 w 60"/>
                <a:gd name="T67" fmla="*/ 40 h 126"/>
                <a:gd name="T68" fmla="*/ 10 w 60"/>
                <a:gd name="T69" fmla="*/ 38 h 126"/>
                <a:gd name="T70" fmla="*/ 10 w 60"/>
                <a:gd name="T71" fmla="*/ 55 h 126"/>
                <a:gd name="T72" fmla="*/ 30 w 60"/>
                <a:gd name="T73" fmla="*/ 51 h 126"/>
                <a:gd name="T74" fmla="*/ 51 w 60"/>
                <a:gd name="T75" fmla="*/ 55 h 126"/>
                <a:gd name="T76" fmla="*/ 52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7 h 126"/>
                <a:gd name="T84" fmla="*/ 30 w 60"/>
                <a:gd name="T85" fmla="*/ 55 h 126"/>
                <a:gd name="T86" fmla="*/ 15 w 60"/>
                <a:gd name="T87" fmla="*/ 57 h 126"/>
                <a:gd name="T88" fmla="*/ 11 w 60"/>
                <a:gd name="T89" fmla="*/ 58 h 126"/>
                <a:gd name="T90" fmla="*/ 9 w 60"/>
                <a:gd name="T91" fmla="*/ 57 h 126"/>
                <a:gd name="T92" fmla="*/ 10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2" y="123"/>
                  </a:moveTo>
                  <a:cubicBezTo>
                    <a:pt x="5" y="112"/>
                    <a:pt x="16" y="108"/>
                    <a:pt x="30" y="108"/>
                  </a:cubicBezTo>
                  <a:cubicBezTo>
                    <a:pt x="44" y="108"/>
                    <a:pt x="56" y="112"/>
                    <a:pt x="59" y="123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3"/>
                    <a:pt x="60" y="47"/>
                    <a:pt x="60" y="27"/>
                  </a:cubicBezTo>
                  <a:cubicBezTo>
                    <a:pt x="60" y="24"/>
                    <a:pt x="60" y="17"/>
                    <a:pt x="59" y="14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7" y="0"/>
                    <a:pt x="5" y="3"/>
                    <a:pt x="2" y="14"/>
                  </a:cubicBezTo>
                  <a:cubicBezTo>
                    <a:pt x="0" y="17"/>
                    <a:pt x="1" y="24"/>
                    <a:pt x="1" y="27"/>
                  </a:cubicBezTo>
                  <a:cubicBezTo>
                    <a:pt x="1" y="47"/>
                    <a:pt x="1" y="103"/>
                    <a:pt x="1" y="122"/>
                  </a:cubicBezTo>
                  <a:cubicBezTo>
                    <a:pt x="1" y="126"/>
                    <a:pt x="0" y="126"/>
                    <a:pt x="2" y="123"/>
                  </a:cubicBezTo>
                  <a:moveTo>
                    <a:pt x="10" y="21"/>
                  </a:moveTo>
                  <a:cubicBezTo>
                    <a:pt x="15" y="19"/>
                    <a:pt x="22" y="17"/>
                    <a:pt x="30" y="17"/>
                  </a:cubicBezTo>
                  <a:cubicBezTo>
                    <a:pt x="39" y="17"/>
                    <a:pt x="46" y="19"/>
                    <a:pt x="51" y="21"/>
                  </a:cubicBezTo>
                  <a:cubicBezTo>
                    <a:pt x="52" y="21"/>
                    <a:pt x="52" y="23"/>
                    <a:pt x="52" y="23"/>
                  </a:cubicBezTo>
                  <a:cubicBezTo>
                    <a:pt x="51" y="24"/>
                    <a:pt x="51" y="24"/>
                    <a:pt x="50" y="24"/>
                  </a:cubicBezTo>
                  <a:cubicBezTo>
                    <a:pt x="50" y="24"/>
                    <a:pt x="50" y="24"/>
                    <a:pt x="49" y="24"/>
                  </a:cubicBezTo>
                  <a:cubicBezTo>
                    <a:pt x="48" y="24"/>
                    <a:pt x="47" y="23"/>
                    <a:pt x="45" y="23"/>
                  </a:cubicBezTo>
                  <a:cubicBezTo>
                    <a:pt x="41" y="21"/>
                    <a:pt x="36" y="21"/>
                    <a:pt x="30" y="21"/>
                  </a:cubicBezTo>
                  <a:cubicBezTo>
                    <a:pt x="24" y="21"/>
                    <a:pt x="19" y="21"/>
                    <a:pt x="15" y="23"/>
                  </a:cubicBezTo>
                  <a:cubicBezTo>
                    <a:pt x="14" y="23"/>
                    <a:pt x="13" y="24"/>
                    <a:pt x="11" y="24"/>
                  </a:cubicBezTo>
                  <a:cubicBezTo>
                    <a:pt x="11" y="25"/>
                    <a:pt x="10" y="24"/>
                    <a:pt x="9" y="23"/>
                  </a:cubicBezTo>
                  <a:cubicBezTo>
                    <a:pt x="9" y="23"/>
                    <a:pt x="9" y="21"/>
                    <a:pt x="10" y="21"/>
                  </a:cubicBezTo>
                  <a:moveTo>
                    <a:pt x="10" y="38"/>
                  </a:moveTo>
                  <a:cubicBezTo>
                    <a:pt x="15" y="36"/>
                    <a:pt x="22" y="34"/>
                    <a:pt x="30" y="34"/>
                  </a:cubicBezTo>
                  <a:cubicBezTo>
                    <a:pt x="39" y="34"/>
                    <a:pt x="46" y="36"/>
                    <a:pt x="51" y="38"/>
                  </a:cubicBezTo>
                  <a:cubicBezTo>
                    <a:pt x="52" y="38"/>
                    <a:pt x="52" y="39"/>
                    <a:pt x="52" y="40"/>
                  </a:cubicBezTo>
                  <a:cubicBezTo>
                    <a:pt x="51" y="41"/>
                    <a:pt x="51" y="41"/>
                    <a:pt x="50" y="41"/>
                  </a:cubicBezTo>
                  <a:cubicBezTo>
                    <a:pt x="50" y="41"/>
                    <a:pt x="50" y="41"/>
                    <a:pt x="49" y="41"/>
                  </a:cubicBezTo>
                  <a:cubicBezTo>
                    <a:pt x="48" y="41"/>
                    <a:pt x="47" y="40"/>
                    <a:pt x="45" y="40"/>
                  </a:cubicBezTo>
                  <a:cubicBezTo>
                    <a:pt x="41" y="38"/>
                    <a:pt x="36" y="38"/>
                    <a:pt x="30" y="38"/>
                  </a:cubicBezTo>
                  <a:cubicBezTo>
                    <a:pt x="24" y="38"/>
                    <a:pt x="19" y="38"/>
                    <a:pt x="15" y="40"/>
                  </a:cubicBezTo>
                  <a:cubicBezTo>
                    <a:pt x="14" y="40"/>
                    <a:pt x="13" y="41"/>
                    <a:pt x="11" y="41"/>
                  </a:cubicBezTo>
                  <a:cubicBezTo>
                    <a:pt x="11" y="42"/>
                    <a:pt x="10" y="41"/>
                    <a:pt x="9" y="40"/>
                  </a:cubicBezTo>
                  <a:cubicBezTo>
                    <a:pt x="9" y="39"/>
                    <a:pt x="9" y="38"/>
                    <a:pt x="10" y="38"/>
                  </a:cubicBezTo>
                  <a:moveTo>
                    <a:pt x="10" y="55"/>
                  </a:moveTo>
                  <a:cubicBezTo>
                    <a:pt x="15" y="52"/>
                    <a:pt x="22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2" y="55"/>
                    <a:pt x="52" y="56"/>
                    <a:pt x="52" y="57"/>
                  </a:cubicBezTo>
                  <a:cubicBezTo>
                    <a:pt x="51" y="58"/>
                    <a:pt x="51" y="58"/>
                    <a:pt x="50" y="58"/>
                  </a:cubicBezTo>
                  <a:cubicBezTo>
                    <a:pt x="50" y="58"/>
                    <a:pt x="50" y="58"/>
                    <a:pt x="49" y="58"/>
                  </a:cubicBezTo>
                  <a:cubicBezTo>
                    <a:pt x="48" y="57"/>
                    <a:pt x="47" y="57"/>
                    <a:pt x="45" y="57"/>
                  </a:cubicBezTo>
                  <a:cubicBezTo>
                    <a:pt x="41" y="55"/>
                    <a:pt x="36" y="55"/>
                    <a:pt x="30" y="55"/>
                  </a:cubicBezTo>
                  <a:cubicBezTo>
                    <a:pt x="24" y="55"/>
                    <a:pt x="19" y="55"/>
                    <a:pt x="15" y="57"/>
                  </a:cubicBezTo>
                  <a:cubicBezTo>
                    <a:pt x="14" y="57"/>
                    <a:pt x="13" y="57"/>
                    <a:pt x="11" y="58"/>
                  </a:cubicBezTo>
                  <a:cubicBezTo>
                    <a:pt x="11" y="59"/>
                    <a:pt x="10" y="58"/>
                    <a:pt x="9" y="57"/>
                  </a:cubicBezTo>
                  <a:cubicBezTo>
                    <a:pt x="9" y="56"/>
                    <a:pt x="9" y="55"/>
                    <a:pt x="10" y="55"/>
                  </a:cubicBezTo>
                </a:path>
              </a:pathLst>
            </a:cu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1990930" y="4036127"/>
              <a:ext cx="103495" cy="217194"/>
            </a:xfrm>
            <a:custGeom>
              <a:avLst/>
              <a:gdLst>
                <a:gd name="T0" fmla="*/ 59 w 60"/>
                <a:gd name="T1" fmla="*/ 123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4 h 126"/>
                <a:gd name="T8" fmla="*/ 30 w 60"/>
                <a:gd name="T9" fmla="*/ 0 h 126"/>
                <a:gd name="T10" fmla="*/ 2 w 60"/>
                <a:gd name="T11" fmla="*/ 14 h 126"/>
                <a:gd name="T12" fmla="*/ 1 w 60"/>
                <a:gd name="T13" fmla="*/ 27 h 126"/>
                <a:gd name="T14" fmla="*/ 1 w 60"/>
                <a:gd name="T15" fmla="*/ 122 h 126"/>
                <a:gd name="T16" fmla="*/ 2 w 60"/>
                <a:gd name="T17" fmla="*/ 123 h 126"/>
                <a:gd name="T18" fmla="*/ 30 w 60"/>
                <a:gd name="T19" fmla="*/ 108 h 126"/>
                <a:gd name="T20" fmla="*/ 59 w 60"/>
                <a:gd name="T21" fmla="*/ 123 h 126"/>
                <a:gd name="T22" fmla="*/ 52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7 h 126"/>
                <a:gd name="T30" fmla="*/ 30 w 60"/>
                <a:gd name="T31" fmla="*/ 55 h 126"/>
                <a:gd name="T32" fmla="*/ 15 w 60"/>
                <a:gd name="T33" fmla="*/ 57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2 w 60"/>
                <a:gd name="T45" fmla="*/ 57 h 126"/>
                <a:gd name="T46" fmla="*/ 52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40 h 126"/>
                <a:gd name="T54" fmla="*/ 30 w 60"/>
                <a:gd name="T55" fmla="*/ 38 h 126"/>
                <a:gd name="T56" fmla="*/ 15 w 60"/>
                <a:gd name="T57" fmla="*/ 40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2 w 60"/>
                <a:gd name="T69" fmla="*/ 40 h 126"/>
                <a:gd name="T70" fmla="*/ 52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3 h 126"/>
                <a:gd name="T78" fmla="*/ 30 w 60"/>
                <a:gd name="T79" fmla="*/ 21 h 126"/>
                <a:gd name="T80" fmla="*/ 15 w 60"/>
                <a:gd name="T81" fmla="*/ 23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2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3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3"/>
                    <a:pt x="60" y="47"/>
                    <a:pt x="60" y="27"/>
                  </a:cubicBezTo>
                  <a:cubicBezTo>
                    <a:pt x="60" y="24"/>
                    <a:pt x="60" y="17"/>
                    <a:pt x="59" y="14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7" y="0"/>
                    <a:pt x="5" y="3"/>
                    <a:pt x="2" y="14"/>
                  </a:cubicBezTo>
                  <a:cubicBezTo>
                    <a:pt x="1" y="17"/>
                    <a:pt x="1" y="24"/>
                    <a:pt x="1" y="27"/>
                  </a:cubicBezTo>
                  <a:cubicBezTo>
                    <a:pt x="1" y="47"/>
                    <a:pt x="1" y="103"/>
                    <a:pt x="1" y="122"/>
                  </a:cubicBezTo>
                  <a:cubicBezTo>
                    <a:pt x="1" y="126"/>
                    <a:pt x="0" y="126"/>
                    <a:pt x="2" y="123"/>
                  </a:cubicBezTo>
                  <a:cubicBezTo>
                    <a:pt x="5" y="112"/>
                    <a:pt x="17" y="108"/>
                    <a:pt x="30" y="108"/>
                  </a:cubicBezTo>
                  <a:cubicBezTo>
                    <a:pt x="44" y="108"/>
                    <a:pt x="56" y="112"/>
                    <a:pt x="59" y="123"/>
                  </a:cubicBezTo>
                  <a:moveTo>
                    <a:pt x="52" y="57"/>
                  </a:moveTo>
                  <a:cubicBezTo>
                    <a:pt x="51" y="58"/>
                    <a:pt x="51" y="58"/>
                    <a:pt x="50" y="58"/>
                  </a:cubicBezTo>
                  <a:cubicBezTo>
                    <a:pt x="50" y="58"/>
                    <a:pt x="50" y="58"/>
                    <a:pt x="49" y="58"/>
                  </a:cubicBezTo>
                  <a:cubicBezTo>
                    <a:pt x="48" y="57"/>
                    <a:pt x="47" y="57"/>
                    <a:pt x="45" y="57"/>
                  </a:cubicBezTo>
                  <a:cubicBezTo>
                    <a:pt x="41" y="55"/>
                    <a:pt x="36" y="55"/>
                    <a:pt x="30" y="55"/>
                  </a:cubicBezTo>
                  <a:cubicBezTo>
                    <a:pt x="24" y="55"/>
                    <a:pt x="19" y="55"/>
                    <a:pt x="15" y="57"/>
                  </a:cubicBezTo>
                  <a:cubicBezTo>
                    <a:pt x="14" y="57"/>
                    <a:pt x="13" y="57"/>
                    <a:pt x="11" y="58"/>
                  </a:cubicBezTo>
                  <a:cubicBezTo>
                    <a:pt x="11" y="59"/>
                    <a:pt x="10" y="58"/>
                    <a:pt x="9" y="57"/>
                  </a:cubicBezTo>
                  <a:cubicBezTo>
                    <a:pt x="9" y="56"/>
                    <a:pt x="9" y="55"/>
                    <a:pt x="10" y="55"/>
                  </a:cubicBezTo>
                  <a:cubicBezTo>
                    <a:pt x="15" y="52"/>
                    <a:pt x="22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2" y="55"/>
                    <a:pt x="52" y="56"/>
                    <a:pt x="52" y="57"/>
                  </a:cubicBezTo>
                  <a:moveTo>
                    <a:pt x="52" y="40"/>
                  </a:moveTo>
                  <a:cubicBezTo>
                    <a:pt x="51" y="41"/>
                    <a:pt x="51" y="41"/>
                    <a:pt x="50" y="41"/>
                  </a:cubicBezTo>
                  <a:cubicBezTo>
                    <a:pt x="50" y="41"/>
                    <a:pt x="50" y="41"/>
                    <a:pt x="49" y="41"/>
                  </a:cubicBezTo>
                  <a:cubicBezTo>
                    <a:pt x="48" y="41"/>
                    <a:pt x="47" y="40"/>
                    <a:pt x="45" y="40"/>
                  </a:cubicBezTo>
                  <a:cubicBezTo>
                    <a:pt x="41" y="38"/>
                    <a:pt x="36" y="38"/>
                    <a:pt x="30" y="38"/>
                  </a:cubicBezTo>
                  <a:cubicBezTo>
                    <a:pt x="24" y="38"/>
                    <a:pt x="19" y="38"/>
                    <a:pt x="15" y="40"/>
                  </a:cubicBezTo>
                  <a:cubicBezTo>
                    <a:pt x="14" y="40"/>
                    <a:pt x="13" y="41"/>
                    <a:pt x="11" y="41"/>
                  </a:cubicBezTo>
                  <a:cubicBezTo>
                    <a:pt x="11" y="42"/>
                    <a:pt x="10" y="41"/>
                    <a:pt x="9" y="40"/>
                  </a:cubicBezTo>
                  <a:cubicBezTo>
                    <a:pt x="9" y="39"/>
                    <a:pt x="9" y="38"/>
                    <a:pt x="10" y="38"/>
                  </a:cubicBezTo>
                  <a:cubicBezTo>
                    <a:pt x="15" y="36"/>
                    <a:pt x="22" y="34"/>
                    <a:pt x="30" y="34"/>
                  </a:cubicBezTo>
                  <a:cubicBezTo>
                    <a:pt x="39" y="34"/>
                    <a:pt x="46" y="36"/>
                    <a:pt x="51" y="38"/>
                  </a:cubicBezTo>
                  <a:cubicBezTo>
                    <a:pt x="52" y="38"/>
                    <a:pt x="52" y="39"/>
                    <a:pt x="52" y="40"/>
                  </a:cubicBezTo>
                  <a:moveTo>
                    <a:pt x="52" y="23"/>
                  </a:moveTo>
                  <a:cubicBezTo>
                    <a:pt x="51" y="24"/>
                    <a:pt x="51" y="24"/>
                    <a:pt x="50" y="24"/>
                  </a:cubicBezTo>
                  <a:cubicBezTo>
                    <a:pt x="50" y="24"/>
                    <a:pt x="50" y="24"/>
                    <a:pt x="49" y="24"/>
                  </a:cubicBezTo>
                  <a:cubicBezTo>
                    <a:pt x="48" y="24"/>
                    <a:pt x="47" y="23"/>
                    <a:pt x="45" y="23"/>
                  </a:cubicBezTo>
                  <a:cubicBezTo>
                    <a:pt x="41" y="21"/>
                    <a:pt x="36" y="21"/>
                    <a:pt x="30" y="21"/>
                  </a:cubicBezTo>
                  <a:cubicBezTo>
                    <a:pt x="24" y="21"/>
                    <a:pt x="19" y="21"/>
                    <a:pt x="15" y="23"/>
                  </a:cubicBezTo>
                  <a:cubicBezTo>
                    <a:pt x="14" y="23"/>
                    <a:pt x="13" y="24"/>
                    <a:pt x="11" y="24"/>
                  </a:cubicBezTo>
                  <a:cubicBezTo>
                    <a:pt x="11" y="25"/>
                    <a:pt x="10" y="24"/>
                    <a:pt x="9" y="23"/>
                  </a:cubicBezTo>
                  <a:cubicBezTo>
                    <a:pt x="9" y="23"/>
                    <a:pt x="9" y="21"/>
                    <a:pt x="10" y="21"/>
                  </a:cubicBezTo>
                  <a:cubicBezTo>
                    <a:pt x="15" y="19"/>
                    <a:pt x="22" y="17"/>
                    <a:pt x="30" y="17"/>
                  </a:cubicBezTo>
                  <a:cubicBezTo>
                    <a:pt x="39" y="17"/>
                    <a:pt x="46" y="19"/>
                    <a:pt x="51" y="21"/>
                  </a:cubicBezTo>
                  <a:cubicBezTo>
                    <a:pt x="52" y="21"/>
                    <a:pt x="52" y="23"/>
                    <a:pt x="52" y="23"/>
                  </a:cubicBezTo>
                </a:path>
              </a:pathLst>
            </a:cu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>
              <p:custDataLst>
                <p:tags r:id="rId16"/>
              </p:custDataLst>
            </p:nvPr>
          </p:nvSpPr>
          <p:spPr bwMode="auto">
            <a:xfrm>
              <a:off x="2738717" y="3043450"/>
              <a:ext cx="160344" cy="94749"/>
            </a:xfrm>
            <a:custGeom>
              <a:avLst/>
              <a:gdLst>
                <a:gd name="T0" fmla="*/ 26 w 93"/>
                <a:gd name="T1" fmla="*/ 30 h 55"/>
                <a:gd name="T2" fmla="*/ 66 w 93"/>
                <a:gd name="T3" fmla="*/ 26 h 55"/>
                <a:gd name="T4" fmla="*/ 57 w 93"/>
                <a:gd name="T5" fmla="*/ 35 h 55"/>
                <a:gd name="T6" fmla="*/ 59 w 93"/>
                <a:gd name="T7" fmla="*/ 41 h 55"/>
                <a:gd name="T8" fmla="*/ 81 w 93"/>
                <a:gd name="T9" fmla="*/ 41 h 55"/>
                <a:gd name="T10" fmla="*/ 84 w 93"/>
                <a:gd name="T11" fmla="*/ 41 h 55"/>
                <a:gd name="T12" fmla="*/ 86 w 93"/>
                <a:gd name="T13" fmla="*/ 41 h 55"/>
                <a:gd name="T14" fmla="*/ 90 w 93"/>
                <a:gd name="T15" fmla="*/ 41 h 55"/>
                <a:gd name="T16" fmla="*/ 92 w 93"/>
                <a:gd name="T17" fmla="*/ 39 h 55"/>
                <a:gd name="T18" fmla="*/ 92 w 93"/>
                <a:gd name="T19" fmla="*/ 8 h 55"/>
                <a:gd name="T20" fmla="*/ 86 w 93"/>
                <a:gd name="T21" fmla="*/ 5 h 55"/>
                <a:gd name="T22" fmla="*/ 77 w 93"/>
                <a:gd name="T23" fmla="*/ 14 h 55"/>
                <a:gd name="T24" fmla="*/ 15 w 93"/>
                <a:gd name="T25" fmla="*/ 19 h 55"/>
                <a:gd name="T26" fmla="*/ 1 w 93"/>
                <a:gd name="T27" fmla="*/ 55 h 55"/>
                <a:gd name="T28" fmla="*/ 17 w 93"/>
                <a:gd name="T29" fmla="*/ 55 h 55"/>
                <a:gd name="T30" fmla="*/ 26 w 93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55">
                  <a:moveTo>
                    <a:pt x="26" y="30"/>
                  </a:moveTo>
                  <a:cubicBezTo>
                    <a:pt x="37" y="20"/>
                    <a:pt x="53" y="18"/>
                    <a:pt x="66" y="26"/>
                  </a:cubicBezTo>
                  <a:cubicBezTo>
                    <a:pt x="61" y="30"/>
                    <a:pt x="57" y="35"/>
                    <a:pt x="57" y="35"/>
                  </a:cubicBezTo>
                  <a:cubicBezTo>
                    <a:pt x="53" y="39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3" y="41"/>
                    <a:pt x="84" y="41"/>
                    <a:pt x="84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3" y="5"/>
                    <a:pt x="89" y="2"/>
                    <a:pt x="86" y="5"/>
                  </a:cubicBezTo>
                  <a:cubicBezTo>
                    <a:pt x="86" y="5"/>
                    <a:pt x="81" y="11"/>
                    <a:pt x="77" y="14"/>
                  </a:cubicBezTo>
                  <a:cubicBezTo>
                    <a:pt x="58" y="0"/>
                    <a:pt x="32" y="2"/>
                    <a:pt x="15" y="19"/>
                  </a:cubicBezTo>
                  <a:cubicBezTo>
                    <a:pt x="5" y="29"/>
                    <a:pt x="0" y="42"/>
                    <a:pt x="1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/>
            <p:nvPr>
              <p:custDataLst>
                <p:tags r:id="rId17"/>
              </p:custDataLst>
            </p:nvPr>
          </p:nvSpPr>
          <p:spPr bwMode="auto">
            <a:xfrm>
              <a:off x="2746006" y="3129453"/>
              <a:ext cx="158887" cy="92563"/>
            </a:xfrm>
            <a:custGeom>
              <a:avLst/>
              <a:gdLst>
                <a:gd name="T0" fmla="*/ 76 w 92"/>
                <a:gd name="T1" fmla="*/ 0 h 54"/>
                <a:gd name="T2" fmla="*/ 66 w 92"/>
                <a:gd name="T3" fmla="*/ 24 h 54"/>
                <a:gd name="T4" fmla="*/ 27 w 92"/>
                <a:gd name="T5" fmla="*/ 29 h 54"/>
                <a:gd name="T6" fmla="*/ 36 w 92"/>
                <a:gd name="T7" fmla="*/ 20 h 54"/>
                <a:gd name="T8" fmla="*/ 34 w 92"/>
                <a:gd name="T9" fmla="*/ 14 h 54"/>
                <a:gd name="T10" fmla="*/ 11 w 92"/>
                <a:gd name="T11" fmla="*/ 14 h 54"/>
                <a:gd name="T12" fmla="*/ 9 w 92"/>
                <a:gd name="T13" fmla="*/ 14 h 54"/>
                <a:gd name="T14" fmla="*/ 7 w 92"/>
                <a:gd name="T15" fmla="*/ 14 h 54"/>
                <a:gd name="T16" fmla="*/ 2 w 92"/>
                <a:gd name="T17" fmla="*/ 14 h 54"/>
                <a:gd name="T18" fmla="*/ 0 w 92"/>
                <a:gd name="T19" fmla="*/ 16 h 54"/>
                <a:gd name="T20" fmla="*/ 0 w 92"/>
                <a:gd name="T21" fmla="*/ 47 h 54"/>
                <a:gd name="T22" fmla="*/ 6 w 92"/>
                <a:gd name="T23" fmla="*/ 49 h 54"/>
                <a:gd name="T24" fmla="*/ 15 w 92"/>
                <a:gd name="T25" fmla="*/ 41 h 54"/>
                <a:gd name="T26" fmla="*/ 78 w 92"/>
                <a:gd name="T27" fmla="*/ 36 h 54"/>
                <a:gd name="T28" fmla="*/ 92 w 92"/>
                <a:gd name="T29" fmla="*/ 0 h 54"/>
                <a:gd name="T30" fmla="*/ 76 w 92"/>
                <a:gd name="T3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4">
                  <a:moveTo>
                    <a:pt x="76" y="0"/>
                  </a:moveTo>
                  <a:cubicBezTo>
                    <a:pt x="76" y="9"/>
                    <a:pt x="73" y="18"/>
                    <a:pt x="66" y="24"/>
                  </a:cubicBezTo>
                  <a:cubicBezTo>
                    <a:pt x="56" y="35"/>
                    <a:pt x="39" y="37"/>
                    <a:pt x="27" y="29"/>
                  </a:cubicBezTo>
                  <a:cubicBezTo>
                    <a:pt x="31" y="25"/>
                    <a:pt x="36" y="20"/>
                    <a:pt x="36" y="20"/>
                  </a:cubicBezTo>
                  <a:cubicBezTo>
                    <a:pt x="39" y="16"/>
                    <a:pt x="36" y="14"/>
                    <a:pt x="3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0"/>
                    <a:pt x="3" y="53"/>
                    <a:pt x="6" y="49"/>
                  </a:cubicBezTo>
                  <a:cubicBezTo>
                    <a:pt x="6" y="49"/>
                    <a:pt x="12" y="44"/>
                    <a:pt x="15" y="41"/>
                  </a:cubicBezTo>
                  <a:cubicBezTo>
                    <a:pt x="34" y="54"/>
                    <a:pt x="61" y="53"/>
                    <a:pt x="78" y="36"/>
                  </a:cubicBezTo>
                  <a:cubicBezTo>
                    <a:pt x="88" y="26"/>
                    <a:pt x="92" y="13"/>
                    <a:pt x="92" y="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0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3430385" y="3450141"/>
              <a:ext cx="317045" cy="280602"/>
            </a:xfrm>
            <a:custGeom>
              <a:avLst/>
              <a:gdLst>
                <a:gd name="T0" fmla="*/ 163 w 184"/>
                <a:gd name="T1" fmla="*/ 0 h 163"/>
                <a:gd name="T2" fmla="*/ 22 w 184"/>
                <a:gd name="T3" fmla="*/ 0 h 163"/>
                <a:gd name="T4" fmla="*/ 0 w 184"/>
                <a:gd name="T5" fmla="*/ 22 h 163"/>
                <a:gd name="T6" fmla="*/ 0 w 184"/>
                <a:gd name="T7" fmla="*/ 98 h 163"/>
                <a:gd name="T8" fmla="*/ 22 w 184"/>
                <a:gd name="T9" fmla="*/ 119 h 163"/>
                <a:gd name="T10" fmla="*/ 33 w 184"/>
                <a:gd name="T11" fmla="*/ 119 h 163"/>
                <a:gd name="T12" fmla="*/ 33 w 184"/>
                <a:gd name="T13" fmla="*/ 157 h 163"/>
                <a:gd name="T14" fmla="*/ 34 w 184"/>
                <a:gd name="T15" fmla="*/ 161 h 163"/>
                <a:gd name="T16" fmla="*/ 42 w 184"/>
                <a:gd name="T17" fmla="*/ 161 h 163"/>
                <a:gd name="T18" fmla="*/ 87 w 184"/>
                <a:gd name="T19" fmla="*/ 119 h 163"/>
                <a:gd name="T20" fmla="*/ 163 w 184"/>
                <a:gd name="T21" fmla="*/ 119 h 163"/>
                <a:gd name="T22" fmla="*/ 184 w 184"/>
                <a:gd name="T23" fmla="*/ 98 h 163"/>
                <a:gd name="T24" fmla="*/ 184 w 184"/>
                <a:gd name="T25" fmla="*/ 22 h 163"/>
                <a:gd name="T26" fmla="*/ 163 w 184"/>
                <a:gd name="T27" fmla="*/ 0 h 163"/>
                <a:gd name="T28" fmla="*/ 38 w 184"/>
                <a:gd name="T29" fmla="*/ 33 h 163"/>
                <a:gd name="T30" fmla="*/ 125 w 184"/>
                <a:gd name="T31" fmla="*/ 33 h 163"/>
                <a:gd name="T32" fmla="*/ 130 w 184"/>
                <a:gd name="T33" fmla="*/ 38 h 163"/>
                <a:gd name="T34" fmla="*/ 125 w 184"/>
                <a:gd name="T35" fmla="*/ 43 h 163"/>
                <a:gd name="T36" fmla="*/ 38 w 184"/>
                <a:gd name="T37" fmla="*/ 43 h 163"/>
                <a:gd name="T38" fmla="*/ 33 w 184"/>
                <a:gd name="T39" fmla="*/ 38 h 163"/>
                <a:gd name="T40" fmla="*/ 38 w 184"/>
                <a:gd name="T41" fmla="*/ 33 h 163"/>
                <a:gd name="T42" fmla="*/ 81 w 184"/>
                <a:gd name="T43" fmla="*/ 87 h 163"/>
                <a:gd name="T44" fmla="*/ 38 w 184"/>
                <a:gd name="T45" fmla="*/ 87 h 163"/>
                <a:gd name="T46" fmla="*/ 33 w 184"/>
                <a:gd name="T47" fmla="*/ 81 h 163"/>
                <a:gd name="T48" fmla="*/ 38 w 184"/>
                <a:gd name="T49" fmla="*/ 76 h 163"/>
                <a:gd name="T50" fmla="*/ 81 w 184"/>
                <a:gd name="T51" fmla="*/ 76 h 163"/>
                <a:gd name="T52" fmla="*/ 87 w 184"/>
                <a:gd name="T53" fmla="*/ 81 h 163"/>
                <a:gd name="T54" fmla="*/ 81 w 184"/>
                <a:gd name="T55" fmla="*/ 87 h 163"/>
                <a:gd name="T56" fmla="*/ 146 w 184"/>
                <a:gd name="T57" fmla="*/ 65 h 163"/>
                <a:gd name="T58" fmla="*/ 38 w 184"/>
                <a:gd name="T59" fmla="*/ 65 h 163"/>
                <a:gd name="T60" fmla="*/ 33 w 184"/>
                <a:gd name="T61" fmla="*/ 60 h 163"/>
                <a:gd name="T62" fmla="*/ 38 w 184"/>
                <a:gd name="T63" fmla="*/ 54 h 163"/>
                <a:gd name="T64" fmla="*/ 146 w 184"/>
                <a:gd name="T65" fmla="*/ 54 h 163"/>
                <a:gd name="T66" fmla="*/ 152 w 184"/>
                <a:gd name="T67" fmla="*/ 60 h 163"/>
                <a:gd name="T68" fmla="*/ 146 w 184"/>
                <a:gd name="T69" fmla="*/ 6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63">
                  <a:moveTo>
                    <a:pt x="16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0"/>
                    <a:pt x="10" y="119"/>
                    <a:pt x="22" y="119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3" y="159"/>
                    <a:pt x="33" y="160"/>
                    <a:pt x="34" y="161"/>
                  </a:cubicBezTo>
                  <a:cubicBezTo>
                    <a:pt x="36" y="163"/>
                    <a:pt x="40" y="163"/>
                    <a:pt x="42" y="161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75" y="119"/>
                    <a:pt x="184" y="110"/>
                    <a:pt x="184" y="98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10"/>
                    <a:pt x="175" y="0"/>
                    <a:pt x="163" y="0"/>
                  </a:cubicBezTo>
                  <a:moveTo>
                    <a:pt x="38" y="33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28" y="33"/>
                    <a:pt x="130" y="35"/>
                    <a:pt x="130" y="38"/>
                  </a:cubicBezTo>
                  <a:cubicBezTo>
                    <a:pt x="130" y="41"/>
                    <a:pt x="128" y="43"/>
                    <a:pt x="125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3" y="41"/>
                    <a:pt x="33" y="38"/>
                  </a:cubicBezTo>
                  <a:cubicBezTo>
                    <a:pt x="33" y="35"/>
                    <a:pt x="35" y="33"/>
                    <a:pt x="38" y="33"/>
                  </a:cubicBezTo>
                  <a:moveTo>
                    <a:pt x="81" y="87"/>
                  </a:moveTo>
                  <a:cubicBezTo>
                    <a:pt x="38" y="87"/>
                    <a:pt x="38" y="87"/>
                    <a:pt x="38" y="87"/>
                  </a:cubicBezTo>
                  <a:cubicBezTo>
                    <a:pt x="35" y="87"/>
                    <a:pt x="33" y="84"/>
                    <a:pt x="33" y="81"/>
                  </a:cubicBezTo>
                  <a:cubicBezTo>
                    <a:pt x="33" y="78"/>
                    <a:pt x="35" y="76"/>
                    <a:pt x="38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6"/>
                    <a:pt x="87" y="78"/>
                    <a:pt x="87" y="81"/>
                  </a:cubicBezTo>
                  <a:cubicBezTo>
                    <a:pt x="87" y="84"/>
                    <a:pt x="84" y="87"/>
                    <a:pt x="81" y="87"/>
                  </a:cubicBezTo>
                  <a:moveTo>
                    <a:pt x="146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5" y="65"/>
                    <a:pt x="33" y="63"/>
                    <a:pt x="33" y="60"/>
                  </a:cubicBezTo>
                  <a:cubicBezTo>
                    <a:pt x="33" y="57"/>
                    <a:pt x="35" y="54"/>
                    <a:pt x="38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54"/>
                    <a:pt x="152" y="57"/>
                    <a:pt x="152" y="60"/>
                  </a:cubicBezTo>
                  <a:cubicBezTo>
                    <a:pt x="152" y="63"/>
                    <a:pt x="149" y="65"/>
                    <a:pt x="146" y="65"/>
                  </a:cubicBezTo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Oval 2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375062" y="2894767"/>
              <a:ext cx="600562" cy="599833"/>
            </a:xfrm>
            <a:prstGeom prst="ellipse">
              <a:avLst/>
            </a:pr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2"/>
            <p:cNvSpPr/>
            <p:nvPr>
              <p:custDataLst>
                <p:tags r:id="rId20"/>
              </p:custDataLst>
            </p:nvPr>
          </p:nvSpPr>
          <p:spPr bwMode="auto">
            <a:xfrm>
              <a:off x="1497507" y="3043450"/>
              <a:ext cx="358588" cy="349842"/>
            </a:xfrm>
            <a:custGeom>
              <a:avLst/>
              <a:gdLst>
                <a:gd name="T0" fmla="*/ 208 w 208"/>
                <a:gd name="T1" fmla="*/ 76 h 203"/>
                <a:gd name="T2" fmla="*/ 106 w 208"/>
                <a:gd name="T3" fmla="*/ 65 h 203"/>
                <a:gd name="T4" fmla="*/ 104 w 208"/>
                <a:gd name="T5" fmla="*/ 75 h 203"/>
                <a:gd name="T6" fmla="*/ 102 w 208"/>
                <a:gd name="T7" fmla="*/ 65 h 203"/>
                <a:gd name="T8" fmla="*/ 0 w 208"/>
                <a:gd name="T9" fmla="*/ 79 h 203"/>
                <a:gd name="T10" fmla="*/ 106 w 208"/>
                <a:gd name="T11" fmla="*/ 203 h 203"/>
                <a:gd name="T12" fmla="*/ 106 w 208"/>
                <a:gd name="T13" fmla="*/ 203 h 203"/>
                <a:gd name="T14" fmla="*/ 106 w 208"/>
                <a:gd name="T15" fmla="*/ 203 h 203"/>
                <a:gd name="T16" fmla="*/ 106 w 208"/>
                <a:gd name="T17" fmla="*/ 203 h 203"/>
                <a:gd name="T18" fmla="*/ 106 w 208"/>
                <a:gd name="T19" fmla="*/ 203 h 203"/>
                <a:gd name="T20" fmla="*/ 208 w 208"/>
                <a:gd name="T21" fmla="*/ 7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203">
                  <a:moveTo>
                    <a:pt x="208" y="76"/>
                  </a:moveTo>
                  <a:cubicBezTo>
                    <a:pt x="207" y="7"/>
                    <a:pt x="121" y="0"/>
                    <a:pt x="106" y="65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85" y="0"/>
                    <a:pt x="0" y="10"/>
                    <a:pt x="0" y="79"/>
                  </a:cubicBezTo>
                  <a:cubicBezTo>
                    <a:pt x="1" y="134"/>
                    <a:pt x="70" y="171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40" y="170"/>
                    <a:pt x="208" y="131"/>
                    <a:pt x="20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727090" y="2282543"/>
              <a:ext cx="607121" cy="607122"/>
            </a:xfrm>
            <a:prstGeom prst="ellipse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4"/>
            <p:cNvSpPr/>
            <p:nvPr>
              <p:custDataLst>
                <p:tags r:id="rId22"/>
              </p:custDataLst>
            </p:nvPr>
          </p:nvSpPr>
          <p:spPr bwMode="auto">
            <a:xfrm>
              <a:off x="2090780" y="2464024"/>
              <a:ext cx="131191" cy="244889"/>
            </a:xfrm>
            <a:custGeom>
              <a:avLst/>
              <a:gdLst>
                <a:gd name="T0" fmla="*/ 76 w 76"/>
                <a:gd name="T1" fmla="*/ 128 h 142"/>
                <a:gd name="T2" fmla="*/ 72 w 76"/>
                <a:gd name="T3" fmla="*/ 142 h 142"/>
                <a:gd name="T4" fmla="*/ 0 w 76"/>
                <a:gd name="T5" fmla="*/ 62 h 142"/>
                <a:gd name="T6" fmla="*/ 71 w 76"/>
                <a:gd name="T7" fmla="*/ 0 h 142"/>
                <a:gd name="T8" fmla="*/ 76 w 76"/>
                <a:gd name="T9" fmla="*/ 15 h 142"/>
                <a:gd name="T10" fmla="*/ 76 w 76"/>
                <a:gd name="T11" fmla="*/ 12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42">
                  <a:moveTo>
                    <a:pt x="76" y="128"/>
                  </a:moveTo>
                  <a:cubicBezTo>
                    <a:pt x="76" y="133"/>
                    <a:pt x="74" y="138"/>
                    <a:pt x="72" y="1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4"/>
                    <a:pt x="76" y="9"/>
                    <a:pt x="76" y="15"/>
                  </a:cubicBezTo>
                  <a:lnTo>
                    <a:pt x="76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5"/>
            <p:cNvSpPr/>
            <p:nvPr>
              <p:custDataLst>
                <p:tags r:id="rId23"/>
              </p:custDataLst>
            </p:nvPr>
          </p:nvSpPr>
          <p:spPr bwMode="auto">
            <a:xfrm>
              <a:off x="1856095" y="2437786"/>
              <a:ext cx="348384" cy="157429"/>
            </a:xfrm>
            <a:custGeom>
              <a:avLst/>
              <a:gdLst>
                <a:gd name="T0" fmla="*/ 101 w 202"/>
                <a:gd name="T1" fmla="*/ 91 h 91"/>
                <a:gd name="T2" fmla="*/ 202 w 202"/>
                <a:gd name="T3" fmla="*/ 3 h 91"/>
                <a:gd name="T4" fmla="*/ 188 w 202"/>
                <a:gd name="T5" fmla="*/ 0 h 91"/>
                <a:gd name="T6" fmla="*/ 14 w 202"/>
                <a:gd name="T7" fmla="*/ 0 h 91"/>
                <a:gd name="T8" fmla="*/ 0 w 202"/>
                <a:gd name="T9" fmla="*/ 3 h 91"/>
                <a:gd name="T10" fmla="*/ 101 w 202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91">
                  <a:moveTo>
                    <a:pt x="101" y="91"/>
                  </a:moveTo>
                  <a:cubicBezTo>
                    <a:pt x="202" y="3"/>
                    <a:pt x="202" y="3"/>
                    <a:pt x="202" y="3"/>
                  </a:cubicBezTo>
                  <a:cubicBezTo>
                    <a:pt x="197" y="1"/>
                    <a:pt x="193" y="0"/>
                    <a:pt x="18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4" y="1"/>
                    <a:pt x="0" y="3"/>
                  </a:cubicBezTo>
                  <a:lnTo>
                    <a:pt x="101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6"/>
            <p:cNvSpPr/>
            <p:nvPr>
              <p:custDataLst>
                <p:tags r:id="rId24"/>
              </p:custDataLst>
            </p:nvPr>
          </p:nvSpPr>
          <p:spPr bwMode="auto">
            <a:xfrm>
              <a:off x="1854638" y="2586468"/>
              <a:ext cx="352029" cy="150141"/>
            </a:xfrm>
            <a:custGeom>
              <a:avLst/>
              <a:gdLst>
                <a:gd name="T0" fmla="*/ 130 w 204"/>
                <a:gd name="T1" fmla="*/ 0 h 87"/>
                <a:gd name="T2" fmla="*/ 107 w 204"/>
                <a:gd name="T3" fmla="*/ 20 h 87"/>
                <a:gd name="T4" fmla="*/ 102 w 204"/>
                <a:gd name="T5" fmla="*/ 22 h 87"/>
                <a:gd name="T6" fmla="*/ 97 w 204"/>
                <a:gd name="T7" fmla="*/ 20 h 87"/>
                <a:gd name="T8" fmla="*/ 74 w 204"/>
                <a:gd name="T9" fmla="*/ 0 h 87"/>
                <a:gd name="T10" fmla="*/ 0 w 204"/>
                <a:gd name="T11" fmla="*/ 83 h 87"/>
                <a:gd name="T12" fmla="*/ 15 w 204"/>
                <a:gd name="T13" fmla="*/ 87 h 87"/>
                <a:gd name="T14" fmla="*/ 189 w 204"/>
                <a:gd name="T15" fmla="*/ 87 h 87"/>
                <a:gd name="T16" fmla="*/ 204 w 204"/>
                <a:gd name="T17" fmla="*/ 83 h 87"/>
                <a:gd name="T18" fmla="*/ 130 w 204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87">
                  <a:moveTo>
                    <a:pt x="130" y="0"/>
                  </a:moveTo>
                  <a:cubicBezTo>
                    <a:pt x="107" y="20"/>
                    <a:pt x="107" y="20"/>
                    <a:pt x="107" y="20"/>
                  </a:cubicBezTo>
                  <a:cubicBezTo>
                    <a:pt x="105" y="22"/>
                    <a:pt x="104" y="22"/>
                    <a:pt x="102" y="22"/>
                  </a:cubicBezTo>
                  <a:cubicBezTo>
                    <a:pt x="100" y="22"/>
                    <a:pt x="99" y="22"/>
                    <a:pt x="97" y="2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" y="86"/>
                    <a:pt x="10" y="87"/>
                    <a:pt x="15" y="87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94" y="87"/>
                    <a:pt x="200" y="86"/>
                    <a:pt x="204" y="83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7"/>
            <p:cNvSpPr/>
            <p:nvPr>
              <p:custDataLst>
                <p:tags r:id="rId25"/>
              </p:custDataLst>
            </p:nvPr>
          </p:nvSpPr>
          <p:spPr bwMode="auto">
            <a:xfrm>
              <a:off x="1830585" y="2460380"/>
              <a:ext cx="132649" cy="249992"/>
            </a:xfrm>
            <a:custGeom>
              <a:avLst/>
              <a:gdLst>
                <a:gd name="T0" fmla="*/ 5 w 77"/>
                <a:gd name="T1" fmla="*/ 0 h 145"/>
                <a:gd name="T2" fmla="*/ 0 w 77"/>
                <a:gd name="T3" fmla="*/ 16 h 145"/>
                <a:gd name="T4" fmla="*/ 0 w 77"/>
                <a:gd name="T5" fmla="*/ 131 h 145"/>
                <a:gd name="T6" fmla="*/ 4 w 77"/>
                <a:gd name="T7" fmla="*/ 145 h 145"/>
                <a:gd name="T8" fmla="*/ 77 w 77"/>
                <a:gd name="T9" fmla="*/ 63 h 145"/>
                <a:gd name="T10" fmla="*/ 5 w 77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45">
                  <a:moveTo>
                    <a:pt x="5" y="0"/>
                  </a:moveTo>
                  <a:cubicBezTo>
                    <a:pt x="2" y="5"/>
                    <a:pt x="0" y="10"/>
                    <a:pt x="0" y="16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6"/>
                    <a:pt x="2" y="141"/>
                    <a:pt x="4" y="145"/>
                  </a:cubicBezTo>
                  <a:cubicBezTo>
                    <a:pt x="77" y="63"/>
                    <a:pt x="77" y="63"/>
                    <a:pt x="77" y="6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978540" y="3503346"/>
              <a:ext cx="494881" cy="492695"/>
            </a:xfrm>
            <a:prstGeom prst="ellipse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9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2128680" y="3580603"/>
              <a:ext cx="198244" cy="350571"/>
            </a:xfrm>
            <a:custGeom>
              <a:avLst/>
              <a:gdLst>
                <a:gd name="T0" fmla="*/ 100 w 115"/>
                <a:gd name="T1" fmla="*/ 0 h 203"/>
                <a:gd name="T2" fmla="*/ 14 w 115"/>
                <a:gd name="T3" fmla="*/ 0 h 203"/>
                <a:gd name="T4" fmla="*/ 0 w 115"/>
                <a:gd name="T5" fmla="*/ 15 h 203"/>
                <a:gd name="T6" fmla="*/ 0 w 115"/>
                <a:gd name="T7" fmla="*/ 189 h 203"/>
                <a:gd name="T8" fmla="*/ 14 w 115"/>
                <a:gd name="T9" fmla="*/ 203 h 203"/>
                <a:gd name="T10" fmla="*/ 100 w 115"/>
                <a:gd name="T11" fmla="*/ 203 h 203"/>
                <a:gd name="T12" fmla="*/ 115 w 115"/>
                <a:gd name="T13" fmla="*/ 189 h 203"/>
                <a:gd name="T14" fmla="*/ 115 w 115"/>
                <a:gd name="T15" fmla="*/ 15 h 203"/>
                <a:gd name="T16" fmla="*/ 100 w 115"/>
                <a:gd name="T17" fmla="*/ 0 h 203"/>
                <a:gd name="T18" fmla="*/ 90 w 115"/>
                <a:gd name="T19" fmla="*/ 10 h 203"/>
                <a:gd name="T20" fmla="*/ 94 w 115"/>
                <a:gd name="T21" fmla="*/ 14 h 203"/>
                <a:gd name="T22" fmla="*/ 90 w 115"/>
                <a:gd name="T23" fmla="*/ 17 h 203"/>
                <a:gd name="T24" fmla="*/ 86 w 115"/>
                <a:gd name="T25" fmla="*/ 14 h 203"/>
                <a:gd name="T26" fmla="*/ 90 w 115"/>
                <a:gd name="T27" fmla="*/ 10 h 203"/>
                <a:gd name="T28" fmla="*/ 37 w 115"/>
                <a:gd name="T29" fmla="*/ 11 h 203"/>
                <a:gd name="T30" fmla="*/ 77 w 115"/>
                <a:gd name="T31" fmla="*/ 11 h 203"/>
                <a:gd name="T32" fmla="*/ 77 w 115"/>
                <a:gd name="T33" fmla="*/ 16 h 203"/>
                <a:gd name="T34" fmla="*/ 37 w 115"/>
                <a:gd name="T35" fmla="*/ 16 h 203"/>
                <a:gd name="T36" fmla="*/ 37 w 115"/>
                <a:gd name="T37" fmla="*/ 11 h 203"/>
                <a:gd name="T38" fmla="*/ 57 w 115"/>
                <a:gd name="T39" fmla="*/ 194 h 203"/>
                <a:gd name="T40" fmla="*/ 47 w 115"/>
                <a:gd name="T41" fmla="*/ 184 h 203"/>
                <a:gd name="T42" fmla="*/ 57 w 115"/>
                <a:gd name="T43" fmla="*/ 175 h 203"/>
                <a:gd name="T44" fmla="*/ 67 w 115"/>
                <a:gd name="T45" fmla="*/ 184 h 203"/>
                <a:gd name="T46" fmla="*/ 57 w 115"/>
                <a:gd name="T47" fmla="*/ 194 h 203"/>
                <a:gd name="T48" fmla="*/ 103 w 115"/>
                <a:gd name="T49" fmla="*/ 165 h 203"/>
                <a:gd name="T50" fmla="*/ 11 w 115"/>
                <a:gd name="T51" fmla="*/ 165 h 203"/>
                <a:gd name="T52" fmla="*/ 11 w 115"/>
                <a:gd name="T53" fmla="*/ 25 h 203"/>
                <a:gd name="T54" fmla="*/ 103 w 115"/>
                <a:gd name="T55" fmla="*/ 25 h 203"/>
                <a:gd name="T56" fmla="*/ 103 w 115"/>
                <a:gd name="T57" fmla="*/ 16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203">
                  <a:moveTo>
                    <a:pt x="10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3"/>
                    <a:pt x="14" y="203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108" y="203"/>
                    <a:pt x="115" y="197"/>
                    <a:pt x="115" y="189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7"/>
                    <a:pt x="108" y="0"/>
                    <a:pt x="100" y="0"/>
                  </a:cubicBezTo>
                  <a:moveTo>
                    <a:pt x="90" y="10"/>
                  </a:moveTo>
                  <a:cubicBezTo>
                    <a:pt x="92" y="10"/>
                    <a:pt x="94" y="11"/>
                    <a:pt x="94" y="14"/>
                  </a:cubicBezTo>
                  <a:cubicBezTo>
                    <a:pt x="94" y="16"/>
                    <a:pt x="92" y="17"/>
                    <a:pt x="90" y="17"/>
                  </a:cubicBezTo>
                  <a:cubicBezTo>
                    <a:pt x="88" y="17"/>
                    <a:pt x="86" y="16"/>
                    <a:pt x="86" y="14"/>
                  </a:cubicBezTo>
                  <a:cubicBezTo>
                    <a:pt x="86" y="11"/>
                    <a:pt x="88" y="10"/>
                    <a:pt x="90" y="10"/>
                  </a:cubicBezTo>
                  <a:moveTo>
                    <a:pt x="37" y="11"/>
                  </a:moveTo>
                  <a:cubicBezTo>
                    <a:pt x="77" y="11"/>
                    <a:pt x="77" y="11"/>
                    <a:pt x="77" y="1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37" y="16"/>
                    <a:pt x="37" y="16"/>
                    <a:pt x="37" y="16"/>
                  </a:cubicBezTo>
                  <a:lnTo>
                    <a:pt x="37" y="11"/>
                  </a:lnTo>
                  <a:close/>
                  <a:moveTo>
                    <a:pt x="57" y="194"/>
                  </a:moveTo>
                  <a:cubicBezTo>
                    <a:pt x="52" y="194"/>
                    <a:pt x="47" y="190"/>
                    <a:pt x="47" y="184"/>
                  </a:cubicBezTo>
                  <a:cubicBezTo>
                    <a:pt x="47" y="179"/>
                    <a:pt x="52" y="175"/>
                    <a:pt x="57" y="175"/>
                  </a:cubicBezTo>
                  <a:cubicBezTo>
                    <a:pt x="63" y="175"/>
                    <a:pt x="67" y="179"/>
                    <a:pt x="67" y="184"/>
                  </a:cubicBezTo>
                  <a:cubicBezTo>
                    <a:pt x="67" y="190"/>
                    <a:pt x="63" y="194"/>
                    <a:pt x="57" y="194"/>
                  </a:cubicBezTo>
                  <a:moveTo>
                    <a:pt x="103" y="165"/>
                  </a:moveTo>
                  <a:cubicBezTo>
                    <a:pt x="11" y="165"/>
                    <a:pt x="11" y="165"/>
                    <a:pt x="11" y="16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3" y="25"/>
                    <a:pt x="103" y="25"/>
                    <a:pt x="103" y="25"/>
                  </a:cubicBezTo>
                  <a:lnTo>
                    <a:pt x="103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3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244600" y="3577688"/>
              <a:ext cx="613682" cy="613682"/>
            </a:xfrm>
            <a:prstGeom prst="ellipse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1"/>
            <p:cNvSpPr/>
            <p:nvPr>
              <p:custDataLst>
                <p:tags r:id="rId29"/>
              </p:custDataLst>
            </p:nvPr>
          </p:nvSpPr>
          <p:spPr bwMode="auto">
            <a:xfrm>
              <a:off x="1406402" y="3713981"/>
              <a:ext cx="289349" cy="341096"/>
            </a:xfrm>
            <a:custGeom>
              <a:avLst/>
              <a:gdLst>
                <a:gd name="T0" fmla="*/ 92 w 168"/>
                <a:gd name="T1" fmla="*/ 0 h 198"/>
                <a:gd name="T2" fmla="*/ 76 w 168"/>
                <a:gd name="T3" fmla="*/ 0 h 198"/>
                <a:gd name="T4" fmla="*/ 76 w 168"/>
                <a:gd name="T5" fmla="*/ 145 h 198"/>
                <a:gd name="T6" fmla="*/ 46 w 168"/>
                <a:gd name="T7" fmla="*/ 137 h 198"/>
                <a:gd name="T8" fmla="*/ 0 w 168"/>
                <a:gd name="T9" fmla="*/ 168 h 198"/>
                <a:gd name="T10" fmla="*/ 46 w 168"/>
                <a:gd name="T11" fmla="*/ 198 h 198"/>
                <a:gd name="T12" fmla="*/ 92 w 168"/>
                <a:gd name="T13" fmla="*/ 168 h 198"/>
                <a:gd name="T14" fmla="*/ 92 w 168"/>
                <a:gd name="T15" fmla="*/ 46 h 198"/>
                <a:gd name="T16" fmla="*/ 168 w 168"/>
                <a:gd name="T17" fmla="*/ 107 h 198"/>
                <a:gd name="T18" fmla="*/ 92 w 168"/>
                <a:gd name="T1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98">
                  <a:moveTo>
                    <a:pt x="92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68" y="140"/>
                    <a:pt x="58" y="137"/>
                    <a:pt x="46" y="137"/>
                  </a:cubicBezTo>
                  <a:cubicBezTo>
                    <a:pt x="21" y="137"/>
                    <a:pt x="0" y="151"/>
                    <a:pt x="0" y="168"/>
                  </a:cubicBezTo>
                  <a:cubicBezTo>
                    <a:pt x="0" y="184"/>
                    <a:pt x="21" y="198"/>
                    <a:pt x="46" y="198"/>
                  </a:cubicBezTo>
                  <a:cubicBezTo>
                    <a:pt x="71" y="198"/>
                    <a:pt x="92" y="184"/>
                    <a:pt x="92" y="168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130" y="40"/>
                    <a:pt x="152" y="84"/>
                    <a:pt x="168" y="107"/>
                  </a:cubicBezTo>
                  <a:cubicBezTo>
                    <a:pt x="158" y="0"/>
                    <a:pt x="92" y="0"/>
                    <a:pt x="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Oval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39183" y="4770066"/>
              <a:ext cx="615139" cy="615868"/>
            </a:xfrm>
            <a:prstGeom prst="ellipse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66" name="组合 165"/>
            <p:cNvGrpSpPr/>
            <p:nvPr>
              <p:custDataLst>
                <p:tags r:id="rId31"/>
              </p:custDataLst>
            </p:nvPr>
          </p:nvGrpSpPr>
          <p:grpSpPr>
            <a:xfrm>
              <a:off x="2076933" y="4979243"/>
              <a:ext cx="338181" cy="252907"/>
              <a:chOff x="2076933" y="4979243"/>
              <a:chExt cx="338181" cy="252907"/>
            </a:xfrm>
          </p:grpSpPr>
          <p:sp>
            <p:nvSpPr>
              <p:cNvPr id="32" name="Freeform 33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2076933" y="5095857"/>
                <a:ext cx="338181" cy="136293"/>
              </a:xfrm>
              <a:custGeom>
                <a:avLst/>
                <a:gdLst>
                  <a:gd name="T0" fmla="*/ 303 w 464"/>
                  <a:gd name="T1" fmla="*/ 0 h 187"/>
                  <a:gd name="T2" fmla="*/ 303 w 464"/>
                  <a:gd name="T3" fmla="*/ 50 h 187"/>
                  <a:gd name="T4" fmla="*/ 303 w 464"/>
                  <a:gd name="T5" fmla="*/ 81 h 187"/>
                  <a:gd name="T6" fmla="*/ 303 w 464"/>
                  <a:gd name="T7" fmla="*/ 83 h 187"/>
                  <a:gd name="T8" fmla="*/ 161 w 464"/>
                  <a:gd name="T9" fmla="*/ 83 h 187"/>
                  <a:gd name="T10" fmla="*/ 161 w 464"/>
                  <a:gd name="T11" fmla="*/ 50 h 187"/>
                  <a:gd name="T12" fmla="*/ 161 w 464"/>
                  <a:gd name="T13" fmla="*/ 50 h 187"/>
                  <a:gd name="T14" fmla="*/ 161 w 464"/>
                  <a:gd name="T15" fmla="*/ 0 h 187"/>
                  <a:gd name="T16" fmla="*/ 0 w 464"/>
                  <a:gd name="T17" fmla="*/ 0 h 187"/>
                  <a:gd name="T18" fmla="*/ 0 w 464"/>
                  <a:gd name="T19" fmla="*/ 187 h 187"/>
                  <a:gd name="T20" fmla="*/ 464 w 464"/>
                  <a:gd name="T21" fmla="*/ 187 h 187"/>
                  <a:gd name="T22" fmla="*/ 464 w 464"/>
                  <a:gd name="T23" fmla="*/ 0 h 187"/>
                  <a:gd name="T24" fmla="*/ 303 w 464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4" h="187">
                    <a:moveTo>
                      <a:pt x="303" y="0"/>
                    </a:moveTo>
                    <a:lnTo>
                      <a:pt x="303" y="50"/>
                    </a:lnTo>
                    <a:lnTo>
                      <a:pt x="303" y="81"/>
                    </a:lnTo>
                    <a:lnTo>
                      <a:pt x="303" y="83"/>
                    </a:lnTo>
                    <a:lnTo>
                      <a:pt x="161" y="83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61" y="0"/>
                    </a:lnTo>
                    <a:lnTo>
                      <a:pt x="0" y="0"/>
                    </a:lnTo>
                    <a:lnTo>
                      <a:pt x="0" y="187"/>
                    </a:lnTo>
                    <a:lnTo>
                      <a:pt x="464" y="187"/>
                    </a:lnTo>
                    <a:lnTo>
                      <a:pt x="464" y="0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4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2076933" y="4979243"/>
                <a:ext cx="338181" cy="153056"/>
              </a:xfrm>
              <a:custGeom>
                <a:avLst/>
                <a:gdLst>
                  <a:gd name="T0" fmla="*/ 324 w 464"/>
                  <a:gd name="T1" fmla="*/ 0 h 210"/>
                  <a:gd name="T2" fmla="*/ 324 w 464"/>
                  <a:gd name="T3" fmla="*/ 0 h 210"/>
                  <a:gd name="T4" fmla="*/ 275 w 464"/>
                  <a:gd name="T5" fmla="*/ 0 h 210"/>
                  <a:gd name="T6" fmla="*/ 275 w 464"/>
                  <a:gd name="T7" fmla="*/ 0 h 210"/>
                  <a:gd name="T8" fmla="*/ 189 w 464"/>
                  <a:gd name="T9" fmla="*/ 0 h 210"/>
                  <a:gd name="T10" fmla="*/ 189 w 464"/>
                  <a:gd name="T11" fmla="*/ 0 h 210"/>
                  <a:gd name="T12" fmla="*/ 140 w 464"/>
                  <a:gd name="T13" fmla="*/ 0 h 210"/>
                  <a:gd name="T14" fmla="*/ 140 w 464"/>
                  <a:gd name="T15" fmla="*/ 0 h 210"/>
                  <a:gd name="T16" fmla="*/ 0 w 464"/>
                  <a:gd name="T17" fmla="*/ 0 h 210"/>
                  <a:gd name="T18" fmla="*/ 0 w 464"/>
                  <a:gd name="T19" fmla="*/ 130 h 210"/>
                  <a:gd name="T20" fmla="*/ 194 w 464"/>
                  <a:gd name="T21" fmla="*/ 130 h 210"/>
                  <a:gd name="T22" fmla="*/ 194 w 464"/>
                  <a:gd name="T23" fmla="*/ 130 h 210"/>
                  <a:gd name="T24" fmla="*/ 194 w 464"/>
                  <a:gd name="T25" fmla="*/ 210 h 210"/>
                  <a:gd name="T26" fmla="*/ 270 w 464"/>
                  <a:gd name="T27" fmla="*/ 210 h 210"/>
                  <a:gd name="T28" fmla="*/ 270 w 464"/>
                  <a:gd name="T29" fmla="*/ 130 h 210"/>
                  <a:gd name="T30" fmla="*/ 270 w 464"/>
                  <a:gd name="T31" fmla="*/ 130 h 210"/>
                  <a:gd name="T32" fmla="*/ 270 w 464"/>
                  <a:gd name="T33" fmla="*/ 130 h 210"/>
                  <a:gd name="T34" fmla="*/ 464 w 464"/>
                  <a:gd name="T35" fmla="*/ 130 h 210"/>
                  <a:gd name="T36" fmla="*/ 464 w 464"/>
                  <a:gd name="T37" fmla="*/ 0 h 210"/>
                  <a:gd name="T38" fmla="*/ 324 w 464"/>
                  <a:gd name="T3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4" h="210">
                    <a:moveTo>
                      <a:pt x="324" y="0"/>
                    </a:moveTo>
                    <a:lnTo>
                      <a:pt x="324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130"/>
                    </a:lnTo>
                    <a:lnTo>
                      <a:pt x="194" y="130"/>
                    </a:lnTo>
                    <a:lnTo>
                      <a:pt x="194" y="130"/>
                    </a:lnTo>
                    <a:lnTo>
                      <a:pt x="194" y="210"/>
                    </a:lnTo>
                    <a:lnTo>
                      <a:pt x="270" y="210"/>
                    </a:lnTo>
                    <a:lnTo>
                      <a:pt x="270" y="130"/>
                    </a:lnTo>
                    <a:lnTo>
                      <a:pt x="270" y="130"/>
                    </a:lnTo>
                    <a:lnTo>
                      <a:pt x="270" y="130"/>
                    </a:lnTo>
                    <a:lnTo>
                      <a:pt x="464" y="130"/>
                    </a:lnTo>
                    <a:lnTo>
                      <a:pt x="464" y="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" name="Freeform 35"/>
            <p:cNvSpPr/>
            <p:nvPr>
              <p:custDataLst>
                <p:tags r:id="rId34"/>
              </p:custDataLst>
            </p:nvPr>
          </p:nvSpPr>
          <p:spPr bwMode="auto">
            <a:xfrm>
              <a:off x="2178970" y="4913647"/>
              <a:ext cx="134106" cy="65595"/>
            </a:xfrm>
            <a:custGeom>
              <a:avLst/>
              <a:gdLst>
                <a:gd name="T0" fmla="*/ 49 w 184"/>
                <a:gd name="T1" fmla="*/ 56 h 90"/>
                <a:gd name="T2" fmla="*/ 135 w 184"/>
                <a:gd name="T3" fmla="*/ 56 h 90"/>
                <a:gd name="T4" fmla="*/ 135 w 184"/>
                <a:gd name="T5" fmla="*/ 90 h 90"/>
                <a:gd name="T6" fmla="*/ 184 w 184"/>
                <a:gd name="T7" fmla="*/ 90 h 90"/>
                <a:gd name="T8" fmla="*/ 184 w 184"/>
                <a:gd name="T9" fmla="*/ 0 h 90"/>
                <a:gd name="T10" fmla="*/ 0 w 184"/>
                <a:gd name="T11" fmla="*/ 0 h 90"/>
                <a:gd name="T12" fmla="*/ 0 w 184"/>
                <a:gd name="T13" fmla="*/ 90 h 90"/>
                <a:gd name="T14" fmla="*/ 49 w 184"/>
                <a:gd name="T15" fmla="*/ 90 h 90"/>
                <a:gd name="T16" fmla="*/ 49 w 184"/>
                <a:gd name="T1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90">
                  <a:moveTo>
                    <a:pt x="49" y="56"/>
                  </a:moveTo>
                  <a:lnTo>
                    <a:pt x="135" y="56"/>
                  </a:lnTo>
                  <a:lnTo>
                    <a:pt x="135" y="90"/>
                  </a:lnTo>
                  <a:lnTo>
                    <a:pt x="184" y="90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4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3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880112" y="3170997"/>
              <a:ext cx="483219" cy="48249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7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2966843" y="3291255"/>
              <a:ext cx="309756" cy="260195"/>
            </a:xfrm>
            <a:custGeom>
              <a:avLst/>
              <a:gdLst>
                <a:gd name="T0" fmla="*/ 108 w 180"/>
                <a:gd name="T1" fmla="*/ 26 h 151"/>
                <a:gd name="T2" fmla="*/ 124 w 180"/>
                <a:gd name="T3" fmla="*/ 50 h 151"/>
                <a:gd name="T4" fmla="*/ 135 w 180"/>
                <a:gd name="T5" fmla="*/ 53 h 151"/>
                <a:gd name="T6" fmla="*/ 161 w 180"/>
                <a:gd name="T7" fmla="*/ 26 h 151"/>
                <a:gd name="T8" fmla="*/ 135 w 180"/>
                <a:gd name="T9" fmla="*/ 0 h 151"/>
                <a:gd name="T10" fmla="*/ 108 w 180"/>
                <a:gd name="T11" fmla="*/ 26 h 151"/>
                <a:gd name="T12" fmla="*/ 91 w 180"/>
                <a:gd name="T13" fmla="*/ 80 h 151"/>
                <a:gd name="T14" fmla="*/ 118 w 180"/>
                <a:gd name="T15" fmla="*/ 53 h 151"/>
                <a:gd name="T16" fmla="*/ 91 w 180"/>
                <a:gd name="T17" fmla="*/ 27 h 151"/>
                <a:gd name="T18" fmla="*/ 65 w 180"/>
                <a:gd name="T19" fmla="*/ 53 h 151"/>
                <a:gd name="T20" fmla="*/ 91 w 180"/>
                <a:gd name="T21" fmla="*/ 80 h 151"/>
                <a:gd name="T22" fmla="*/ 102 w 180"/>
                <a:gd name="T23" fmla="*/ 82 h 151"/>
                <a:gd name="T24" fmla="*/ 80 w 180"/>
                <a:gd name="T25" fmla="*/ 82 h 151"/>
                <a:gd name="T26" fmla="*/ 46 w 180"/>
                <a:gd name="T27" fmla="*/ 115 h 151"/>
                <a:gd name="T28" fmla="*/ 46 w 180"/>
                <a:gd name="T29" fmla="*/ 143 h 151"/>
                <a:gd name="T30" fmla="*/ 46 w 180"/>
                <a:gd name="T31" fmla="*/ 143 h 151"/>
                <a:gd name="T32" fmla="*/ 48 w 180"/>
                <a:gd name="T33" fmla="*/ 144 h 151"/>
                <a:gd name="T34" fmla="*/ 94 w 180"/>
                <a:gd name="T35" fmla="*/ 151 h 151"/>
                <a:gd name="T36" fmla="*/ 134 w 180"/>
                <a:gd name="T37" fmla="*/ 144 h 151"/>
                <a:gd name="T38" fmla="*/ 136 w 180"/>
                <a:gd name="T39" fmla="*/ 143 h 151"/>
                <a:gd name="T40" fmla="*/ 136 w 180"/>
                <a:gd name="T41" fmla="*/ 143 h 151"/>
                <a:gd name="T42" fmla="*/ 136 w 180"/>
                <a:gd name="T43" fmla="*/ 115 h 151"/>
                <a:gd name="T44" fmla="*/ 102 w 180"/>
                <a:gd name="T45" fmla="*/ 82 h 151"/>
                <a:gd name="T46" fmla="*/ 146 w 180"/>
                <a:gd name="T47" fmla="*/ 54 h 151"/>
                <a:gd name="T48" fmla="*/ 124 w 180"/>
                <a:gd name="T49" fmla="*/ 54 h 151"/>
                <a:gd name="T50" fmla="*/ 114 w 180"/>
                <a:gd name="T51" fmla="*/ 77 h 151"/>
                <a:gd name="T52" fmla="*/ 142 w 180"/>
                <a:gd name="T53" fmla="*/ 115 h 151"/>
                <a:gd name="T54" fmla="*/ 142 w 180"/>
                <a:gd name="T55" fmla="*/ 124 h 151"/>
                <a:gd name="T56" fmla="*/ 178 w 180"/>
                <a:gd name="T57" fmla="*/ 116 h 151"/>
                <a:gd name="T58" fmla="*/ 180 w 180"/>
                <a:gd name="T59" fmla="*/ 116 h 151"/>
                <a:gd name="T60" fmla="*/ 180 w 180"/>
                <a:gd name="T61" fmla="*/ 116 h 151"/>
                <a:gd name="T62" fmla="*/ 180 w 180"/>
                <a:gd name="T63" fmla="*/ 88 h 151"/>
                <a:gd name="T64" fmla="*/ 146 w 180"/>
                <a:gd name="T65" fmla="*/ 54 h 151"/>
                <a:gd name="T66" fmla="*/ 45 w 180"/>
                <a:gd name="T67" fmla="*/ 53 h 151"/>
                <a:gd name="T68" fmla="*/ 59 w 180"/>
                <a:gd name="T69" fmla="*/ 48 h 151"/>
                <a:gd name="T70" fmla="*/ 71 w 180"/>
                <a:gd name="T71" fmla="*/ 28 h 151"/>
                <a:gd name="T72" fmla="*/ 71 w 180"/>
                <a:gd name="T73" fmla="*/ 26 h 151"/>
                <a:gd name="T74" fmla="*/ 45 w 180"/>
                <a:gd name="T75" fmla="*/ 0 h 151"/>
                <a:gd name="T76" fmla="*/ 19 w 180"/>
                <a:gd name="T77" fmla="*/ 26 h 151"/>
                <a:gd name="T78" fmla="*/ 45 w 180"/>
                <a:gd name="T79" fmla="*/ 53 h 151"/>
                <a:gd name="T80" fmla="*/ 69 w 180"/>
                <a:gd name="T81" fmla="*/ 77 h 151"/>
                <a:gd name="T82" fmla="*/ 59 w 180"/>
                <a:gd name="T83" fmla="*/ 54 h 151"/>
                <a:gd name="T84" fmla="*/ 56 w 180"/>
                <a:gd name="T85" fmla="*/ 54 h 151"/>
                <a:gd name="T86" fmla="*/ 34 w 180"/>
                <a:gd name="T87" fmla="*/ 54 h 151"/>
                <a:gd name="T88" fmla="*/ 0 w 180"/>
                <a:gd name="T89" fmla="*/ 88 h 151"/>
                <a:gd name="T90" fmla="*/ 0 w 180"/>
                <a:gd name="T91" fmla="*/ 116 h 151"/>
                <a:gd name="T92" fmla="*/ 0 w 180"/>
                <a:gd name="T93" fmla="*/ 116 h 151"/>
                <a:gd name="T94" fmla="*/ 2 w 180"/>
                <a:gd name="T95" fmla="*/ 117 h 151"/>
                <a:gd name="T96" fmla="*/ 40 w 180"/>
                <a:gd name="T97" fmla="*/ 124 h 151"/>
                <a:gd name="T98" fmla="*/ 40 w 180"/>
                <a:gd name="T99" fmla="*/ 115 h 151"/>
                <a:gd name="T100" fmla="*/ 69 w 180"/>
                <a:gd name="T101" fmla="*/ 7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51">
                  <a:moveTo>
                    <a:pt x="108" y="26"/>
                  </a:moveTo>
                  <a:cubicBezTo>
                    <a:pt x="117" y="31"/>
                    <a:pt x="123" y="40"/>
                    <a:pt x="124" y="50"/>
                  </a:cubicBezTo>
                  <a:cubicBezTo>
                    <a:pt x="127" y="52"/>
                    <a:pt x="131" y="53"/>
                    <a:pt x="135" y="53"/>
                  </a:cubicBezTo>
                  <a:cubicBezTo>
                    <a:pt x="149" y="53"/>
                    <a:pt x="161" y="41"/>
                    <a:pt x="161" y="26"/>
                  </a:cubicBezTo>
                  <a:cubicBezTo>
                    <a:pt x="161" y="12"/>
                    <a:pt x="149" y="0"/>
                    <a:pt x="135" y="0"/>
                  </a:cubicBezTo>
                  <a:cubicBezTo>
                    <a:pt x="120" y="0"/>
                    <a:pt x="109" y="11"/>
                    <a:pt x="108" y="26"/>
                  </a:cubicBezTo>
                  <a:moveTo>
                    <a:pt x="91" y="80"/>
                  </a:moveTo>
                  <a:cubicBezTo>
                    <a:pt x="106" y="80"/>
                    <a:pt x="118" y="68"/>
                    <a:pt x="118" y="53"/>
                  </a:cubicBezTo>
                  <a:cubicBezTo>
                    <a:pt x="118" y="39"/>
                    <a:pt x="106" y="27"/>
                    <a:pt x="91" y="27"/>
                  </a:cubicBezTo>
                  <a:cubicBezTo>
                    <a:pt x="77" y="27"/>
                    <a:pt x="65" y="39"/>
                    <a:pt x="65" y="53"/>
                  </a:cubicBezTo>
                  <a:cubicBezTo>
                    <a:pt x="65" y="68"/>
                    <a:pt x="77" y="80"/>
                    <a:pt x="91" y="80"/>
                  </a:cubicBezTo>
                  <a:moveTo>
                    <a:pt x="102" y="82"/>
                  </a:moveTo>
                  <a:cubicBezTo>
                    <a:pt x="80" y="82"/>
                    <a:pt x="80" y="82"/>
                    <a:pt x="80" y="82"/>
                  </a:cubicBezTo>
                  <a:cubicBezTo>
                    <a:pt x="61" y="82"/>
                    <a:pt x="46" y="97"/>
                    <a:pt x="46" y="11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66" y="149"/>
                    <a:pt x="81" y="151"/>
                    <a:pt x="94" y="151"/>
                  </a:cubicBezTo>
                  <a:cubicBezTo>
                    <a:pt x="119" y="151"/>
                    <a:pt x="133" y="144"/>
                    <a:pt x="134" y="144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97"/>
                    <a:pt x="121" y="82"/>
                    <a:pt x="102" y="82"/>
                  </a:cubicBezTo>
                  <a:moveTo>
                    <a:pt x="146" y="54"/>
                  </a:moveTo>
                  <a:cubicBezTo>
                    <a:pt x="124" y="54"/>
                    <a:pt x="124" y="54"/>
                    <a:pt x="124" y="54"/>
                  </a:cubicBezTo>
                  <a:cubicBezTo>
                    <a:pt x="124" y="63"/>
                    <a:pt x="120" y="71"/>
                    <a:pt x="114" y="77"/>
                  </a:cubicBezTo>
                  <a:cubicBezTo>
                    <a:pt x="130" y="82"/>
                    <a:pt x="142" y="97"/>
                    <a:pt x="142" y="115"/>
                  </a:cubicBezTo>
                  <a:cubicBezTo>
                    <a:pt x="142" y="124"/>
                    <a:pt x="142" y="124"/>
                    <a:pt x="142" y="124"/>
                  </a:cubicBezTo>
                  <a:cubicBezTo>
                    <a:pt x="164" y="123"/>
                    <a:pt x="177" y="117"/>
                    <a:pt x="178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70"/>
                    <a:pt x="165" y="54"/>
                    <a:pt x="146" y="54"/>
                  </a:cubicBezTo>
                  <a:moveTo>
                    <a:pt x="45" y="53"/>
                  </a:moveTo>
                  <a:cubicBezTo>
                    <a:pt x="50" y="53"/>
                    <a:pt x="55" y="51"/>
                    <a:pt x="59" y="48"/>
                  </a:cubicBezTo>
                  <a:cubicBezTo>
                    <a:pt x="60" y="40"/>
                    <a:pt x="65" y="33"/>
                    <a:pt x="71" y="28"/>
                  </a:cubicBezTo>
                  <a:cubicBezTo>
                    <a:pt x="71" y="27"/>
                    <a:pt x="71" y="27"/>
                    <a:pt x="71" y="26"/>
                  </a:cubicBezTo>
                  <a:cubicBezTo>
                    <a:pt x="71" y="12"/>
                    <a:pt x="59" y="0"/>
                    <a:pt x="45" y="0"/>
                  </a:cubicBezTo>
                  <a:cubicBezTo>
                    <a:pt x="30" y="0"/>
                    <a:pt x="19" y="12"/>
                    <a:pt x="19" y="26"/>
                  </a:cubicBezTo>
                  <a:cubicBezTo>
                    <a:pt x="19" y="41"/>
                    <a:pt x="30" y="53"/>
                    <a:pt x="45" y="53"/>
                  </a:cubicBezTo>
                  <a:moveTo>
                    <a:pt x="69" y="77"/>
                  </a:moveTo>
                  <a:cubicBezTo>
                    <a:pt x="63" y="71"/>
                    <a:pt x="59" y="63"/>
                    <a:pt x="59" y="54"/>
                  </a:cubicBezTo>
                  <a:cubicBezTo>
                    <a:pt x="58" y="54"/>
                    <a:pt x="57" y="54"/>
                    <a:pt x="5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15" y="54"/>
                    <a:pt x="0" y="70"/>
                    <a:pt x="0" y="8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16" y="121"/>
                    <a:pt x="29" y="123"/>
                    <a:pt x="40" y="12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97"/>
                    <a:pt x="52" y="82"/>
                    <a:pt x="69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3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247447" y="1964041"/>
              <a:ext cx="598376" cy="596189"/>
            </a:xfrm>
            <a:prstGeom prst="ellipse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9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3345839" y="2062434"/>
              <a:ext cx="400132" cy="399403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  <a:gd name="T10" fmla="*/ 116 w 232"/>
                <a:gd name="T11" fmla="*/ 22 h 232"/>
                <a:gd name="T12" fmla="*/ 210 w 232"/>
                <a:gd name="T13" fmla="*/ 116 h 232"/>
                <a:gd name="T14" fmla="*/ 116 w 232"/>
                <a:gd name="T15" fmla="*/ 210 h 232"/>
                <a:gd name="T16" fmla="*/ 22 w 232"/>
                <a:gd name="T17" fmla="*/ 116 h 232"/>
                <a:gd name="T18" fmla="*/ 116 w 232"/>
                <a:gd name="T19" fmla="*/ 22 h 232"/>
                <a:gd name="T20" fmla="*/ 116 w 232"/>
                <a:gd name="T21" fmla="*/ 136 h 232"/>
                <a:gd name="T22" fmla="*/ 189 w 232"/>
                <a:gd name="T23" fmla="*/ 116 h 232"/>
                <a:gd name="T24" fmla="*/ 116 w 232"/>
                <a:gd name="T25" fmla="*/ 188 h 232"/>
                <a:gd name="T26" fmla="*/ 44 w 232"/>
                <a:gd name="T27" fmla="*/ 116 h 232"/>
                <a:gd name="T28" fmla="*/ 116 w 232"/>
                <a:gd name="T29" fmla="*/ 136 h 232"/>
                <a:gd name="T30" fmla="*/ 58 w 232"/>
                <a:gd name="T31" fmla="*/ 80 h 232"/>
                <a:gd name="T32" fmla="*/ 73 w 232"/>
                <a:gd name="T33" fmla="*/ 101 h 232"/>
                <a:gd name="T34" fmla="*/ 87 w 232"/>
                <a:gd name="T35" fmla="*/ 80 h 232"/>
                <a:gd name="T36" fmla="*/ 73 w 232"/>
                <a:gd name="T37" fmla="*/ 58 h 232"/>
                <a:gd name="T38" fmla="*/ 58 w 232"/>
                <a:gd name="T39" fmla="*/ 80 h 232"/>
                <a:gd name="T40" fmla="*/ 145 w 232"/>
                <a:gd name="T41" fmla="*/ 80 h 232"/>
                <a:gd name="T42" fmla="*/ 160 w 232"/>
                <a:gd name="T43" fmla="*/ 101 h 232"/>
                <a:gd name="T44" fmla="*/ 174 w 232"/>
                <a:gd name="T45" fmla="*/ 80 h 232"/>
                <a:gd name="T46" fmla="*/ 160 w 232"/>
                <a:gd name="T47" fmla="*/ 58 h 232"/>
                <a:gd name="T48" fmla="*/ 145 w 232"/>
                <a:gd name="T49" fmla="*/ 8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moveTo>
                    <a:pt x="116" y="22"/>
                  </a:moveTo>
                  <a:cubicBezTo>
                    <a:pt x="168" y="22"/>
                    <a:pt x="210" y="64"/>
                    <a:pt x="210" y="116"/>
                  </a:cubicBezTo>
                  <a:cubicBezTo>
                    <a:pt x="210" y="168"/>
                    <a:pt x="168" y="210"/>
                    <a:pt x="116" y="210"/>
                  </a:cubicBezTo>
                  <a:cubicBezTo>
                    <a:pt x="64" y="210"/>
                    <a:pt x="22" y="168"/>
                    <a:pt x="22" y="116"/>
                  </a:cubicBezTo>
                  <a:cubicBezTo>
                    <a:pt x="22" y="64"/>
                    <a:pt x="64" y="22"/>
                    <a:pt x="116" y="22"/>
                  </a:cubicBezTo>
                  <a:moveTo>
                    <a:pt x="116" y="136"/>
                  </a:moveTo>
                  <a:cubicBezTo>
                    <a:pt x="143" y="136"/>
                    <a:pt x="168" y="129"/>
                    <a:pt x="189" y="116"/>
                  </a:cubicBezTo>
                  <a:cubicBezTo>
                    <a:pt x="185" y="157"/>
                    <a:pt x="154" y="188"/>
                    <a:pt x="116" y="188"/>
                  </a:cubicBezTo>
                  <a:cubicBezTo>
                    <a:pt x="79" y="188"/>
                    <a:pt x="47" y="157"/>
                    <a:pt x="44" y="116"/>
                  </a:cubicBezTo>
                  <a:cubicBezTo>
                    <a:pt x="65" y="129"/>
                    <a:pt x="90" y="136"/>
                    <a:pt x="116" y="136"/>
                  </a:cubicBezTo>
                  <a:moveTo>
                    <a:pt x="58" y="80"/>
                  </a:moveTo>
                  <a:cubicBezTo>
                    <a:pt x="58" y="92"/>
                    <a:pt x="65" y="101"/>
                    <a:pt x="73" y="101"/>
                  </a:cubicBezTo>
                  <a:cubicBezTo>
                    <a:pt x="81" y="101"/>
                    <a:pt x="87" y="92"/>
                    <a:pt x="87" y="80"/>
                  </a:cubicBezTo>
                  <a:cubicBezTo>
                    <a:pt x="87" y="68"/>
                    <a:pt x="81" y="58"/>
                    <a:pt x="73" y="58"/>
                  </a:cubicBezTo>
                  <a:cubicBezTo>
                    <a:pt x="65" y="58"/>
                    <a:pt x="58" y="68"/>
                    <a:pt x="58" y="80"/>
                  </a:cubicBezTo>
                  <a:moveTo>
                    <a:pt x="145" y="80"/>
                  </a:moveTo>
                  <a:cubicBezTo>
                    <a:pt x="145" y="92"/>
                    <a:pt x="152" y="101"/>
                    <a:pt x="160" y="101"/>
                  </a:cubicBezTo>
                  <a:cubicBezTo>
                    <a:pt x="168" y="101"/>
                    <a:pt x="174" y="92"/>
                    <a:pt x="174" y="80"/>
                  </a:cubicBezTo>
                  <a:cubicBezTo>
                    <a:pt x="174" y="68"/>
                    <a:pt x="168" y="58"/>
                    <a:pt x="160" y="58"/>
                  </a:cubicBezTo>
                  <a:cubicBezTo>
                    <a:pt x="152" y="58"/>
                    <a:pt x="145" y="68"/>
                    <a:pt x="145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0"/>
            <p:cNvSpPr/>
            <p:nvPr>
              <p:custDataLst>
                <p:tags r:id="rId39"/>
              </p:custDataLst>
            </p:nvPr>
          </p:nvSpPr>
          <p:spPr bwMode="auto">
            <a:xfrm>
              <a:off x="4133713" y="4256964"/>
              <a:ext cx="60494" cy="59765"/>
            </a:xfrm>
            <a:custGeom>
              <a:avLst/>
              <a:gdLst>
                <a:gd name="T0" fmla="*/ 12 w 35"/>
                <a:gd name="T1" fmla="*/ 2 h 35"/>
                <a:gd name="T2" fmla="*/ 32 w 35"/>
                <a:gd name="T3" fmla="*/ 12 h 35"/>
                <a:gd name="T4" fmla="*/ 22 w 35"/>
                <a:gd name="T5" fmla="*/ 32 h 35"/>
                <a:gd name="T6" fmla="*/ 3 w 35"/>
                <a:gd name="T7" fmla="*/ 22 h 35"/>
                <a:gd name="T8" fmla="*/ 12 w 35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2" y="2"/>
                  </a:moveTo>
                  <a:cubicBezTo>
                    <a:pt x="20" y="0"/>
                    <a:pt x="29" y="4"/>
                    <a:pt x="32" y="12"/>
                  </a:cubicBezTo>
                  <a:cubicBezTo>
                    <a:pt x="35" y="20"/>
                    <a:pt x="31" y="29"/>
                    <a:pt x="22" y="32"/>
                  </a:cubicBezTo>
                  <a:cubicBezTo>
                    <a:pt x="14" y="35"/>
                    <a:pt x="5" y="30"/>
                    <a:pt x="3" y="22"/>
                  </a:cubicBezTo>
                  <a:cubicBezTo>
                    <a:pt x="0" y="14"/>
                    <a:pt x="4" y="5"/>
                    <a:pt x="12" y="2"/>
                  </a:cubicBezTo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1"/>
            <p:cNvSpPr/>
            <p:nvPr>
              <p:custDataLst>
                <p:tags r:id="rId40"/>
              </p:custDataLst>
            </p:nvPr>
          </p:nvSpPr>
          <p:spPr bwMode="auto">
            <a:xfrm>
              <a:off x="4075406" y="4184081"/>
              <a:ext cx="146496" cy="98393"/>
            </a:xfrm>
            <a:custGeom>
              <a:avLst/>
              <a:gdLst>
                <a:gd name="T0" fmla="*/ 74 w 85"/>
                <a:gd name="T1" fmla="*/ 11 h 57"/>
                <a:gd name="T2" fmla="*/ 73 w 85"/>
                <a:gd name="T3" fmla="*/ 11 h 57"/>
                <a:gd name="T4" fmla="*/ 72 w 85"/>
                <a:gd name="T5" fmla="*/ 11 h 57"/>
                <a:gd name="T6" fmla="*/ 72 w 85"/>
                <a:gd name="T7" fmla="*/ 10 h 57"/>
                <a:gd name="T8" fmla="*/ 6 w 85"/>
                <a:gd name="T9" fmla="*/ 35 h 57"/>
                <a:gd name="T10" fmla="*/ 5 w 85"/>
                <a:gd name="T11" fmla="*/ 38 h 57"/>
                <a:gd name="T12" fmla="*/ 3 w 85"/>
                <a:gd name="T13" fmla="*/ 42 h 57"/>
                <a:gd name="T14" fmla="*/ 7 w 85"/>
                <a:gd name="T15" fmla="*/ 55 h 57"/>
                <a:gd name="T16" fmla="*/ 20 w 85"/>
                <a:gd name="T17" fmla="*/ 50 h 57"/>
                <a:gd name="T18" fmla="*/ 24 w 85"/>
                <a:gd name="T19" fmla="*/ 44 h 57"/>
                <a:gd name="T20" fmla="*/ 66 w 85"/>
                <a:gd name="T21" fmla="*/ 29 h 57"/>
                <a:gd name="T22" fmla="*/ 71 w 85"/>
                <a:gd name="T23" fmla="*/ 31 h 57"/>
                <a:gd name="T24" fmla="*/ 84 w 85"/>
                <a:gd name="T25" fmla="*/ 27 h 57"/>
                <a:gd name="T26" fmla="*/ 84 w 85"/>
                <a:gd name="T27" fmla="*/ 19 h 57"/>
                <a:gd name="T28" fmla="*/ 79 w 85"/>
                <a:gd name="T29" fmla="*/ 14 h 57"/>
                <a:gd name="T30" fmla="*/ 74 w 85"/>
                <a:gd name="T31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57">
                  <a:moveTo>
                    <a:pt x="74" y="11"/>
                  </a:moveTo>
                  <a:cubicBezTo>
                    <a:pt x="74" y="11"/>
                    <a:pt x="74" y="11"/>
                    <a:pt x="7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47" y="0"/>
                    <a:pt x="18" y="10"/>
                    <a:pt x="6" y="35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47"/>
                    <a:pt x="2" y="53"/>
                    <a:pt x="7" y="55"/>
                  </a:cubicBezTo>
                  <a:cubicBezTo>
                    <a:pt x="12" y="57"/>
                    <a:pt x="18" y="55"/>
                    <a:pt x="20" y="50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1" y="28"/>
                    <a:pt x="50" y="21"/>
                    <a:pt x="66" y="29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5" y="34"/>
                    <a:pt x="81" y="32"/>
                    <a:pt x="84" y="27"/>
                  </a:cubicBezTo>
                  <a:cubicBezTo>
                    <a:pt x="85" y="24"/>
                    <a:pt x="85" y="22"/>
                    <a:pt x="84" y="19"/>
                  </a:cubicBezTo>
                  <a:cubicBezTo>
                    <a:pt x="83" y="17"/>
                    <a:pt x="81" y="15"/>
                    <a:pt x="79" y="14"/>
                  </a:cubicBezTo>
                  <a:lnTo>
                    <a:pt x="74" y="11"/>
                  </a:lnTo>
                  <a:close/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2"/>
            <p:cNvSpPr/>
            <p:nvPr>
              <p:custDataLst>
                <p:tags r:id="rId41"/>
              </p:custDataLst>
            </p:nvPr>
          </p:nvSpPr>
          <p:spPr bwMode="auto">
            <a:xfrm>
              <a:off x="4023659" y="4122129"/>
              <a:ext cx="222295" cy="134835"/>
            </a:xfrm>
            <a:custGeom>
              <a:avLst/>
              <a:gdLst>
                <a:gd name="T0" fmla="*/ 123 w 129"/>
                <a:gd name="T1" fmla="*/ 20 h 78"/>
                <a:gd name="T2" fmla="*/ 119 w 129"/>
                <a:gd name="T3" fmla="*/ 18 h 78"/>
                <a:gd name="T4" fmla="*/ 119 w 129"/>
                <a:gd name="T5" fmla="*/ 18 h 78"/>
                <a:gd name="T6" fmla="*/ 116 w 129"/>
                <a:gd name="T7" fmla="*/ 17 h 78"/>
                <a:gd name="T8" fmla="*/ 114 w 129"/>
                <a:gd name="T9" fmla="*/ 16 h 78"/>
                <a:gd name="T10" fmla="*/ 6 w 129"/>
                <a:gd name="T11" fmla="*/ 56 h 78"/>
                <a:gd name="T12" fmla="*/ 6 w 129"/>
                <a:gd name="T13" fmla="*/ 57 h 78"/>
                <a:gd name="T14" fmla="*/ 2 w 129"/>
                <a:gd name="T15" fmla="*/ 64 h 78"/>
                <a:gd name="T16" fmla="*/ 6 w 129"/>
                <a:gd name="T17" fmla="*/ 76 h 78"/>
                <a:gd name="T18" fmla="*/ 18 w 129"/>
                <a:gd name="T19" fmla="*/ 72 h 78"/>
                <a:gd name="T20" fmla="*/ 22 w 129"/>
                <a:gd name="T21" fmla="*/ 65 h 78"/>
                <a:gd name="T22" fmla="*/ 22 w 129"/>
                <a:gd name="T23" fmla="*/ 64 h 78"/>
                <a:gd name="T24" fmla="*/ 109 w 129"/>
                <a:gd name="T25" fmla="*/ 34 h 78"/>
                <a:gd name="T26" fmla="*/ 115 w 129"/>
                <a:gd name="T27" fmla="*/ 36 h 78"/>
                <a:gd name="T28" fmla="*/ 127 w 129"/>
                <a:gd name="T29" fmla="*/ 32 h 78"/>
                <a:gd name="T30" fmla="*/ 123 w 129"/>
                <a:gd name="T31" fmla="*/ 2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8">
                  <a:moveTo>
                    <a:pt x="123" y="20"/>
                  </a:move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73" y="0"/>
                    <a:pt x="26" y="17"/>
                    <a:pt x="6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0" y="69"/>
                    <a:pt x="2" y="74"/>
                    <a:pt x="6" y="76"/>
                  </a:cubicBezTo>
                  <a:cubicBezTo>
                    <a:pt x="11" y="78"/>
                    <a:pt x="16" y="76"/>
                    <a:pt x="18" y="72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4"/>
                    <a:pt x="22" y="64"/>
                  </a:cubicBezTo>
                  <a:cubicBezTo>
                    <a:pt x="38" y="32"/>
                    <a:pt x="77" y="19"/>
                    <a:pt x="109" y="34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20" y="39"/>
                    <a:pt x="125" y="37"/>
                    <a:pt x="127" y="32"/>
                  </a:cubicBezTo>
                  <a:cubicBezTo>
                    <a:pt x="129" y="28"/>
                    <a:pt x="127" y="23"/>
                    <a:pt x="123" y="20"/>
                  </a:cubicBezTo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4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684020" y="4767151"/>
              <a:ext cx="606393" cy="606393"/>
            </a:xfrm>
            <a:prstGeom prst="ellipse">
              <a:avLst/>
            </a:pr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"/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773667" y="4867002"/>
              <a:ext cx="421997" cy="411794"/>
            </a:xfrm>
            <a:custGeom>
              <a:avLst/>
              <a:gdLst>
                <a:gd name="T0" fmla="*/ 144 w 245"/>
                <a:gd name="T1" fmla="*/ 2 h 239"/>
                <a:gd name="T2" fmla="*/ 105 w 245"/>
                <a:gd name="T3" fmla="*/ 2 h 239"/>
                <a:gd name="T4" fmla="*/ 136 w 245"/>
                <a:gd name="T5" fmla="*/ 235 h 239"/>
                <a:gd name="T6" fmla="*/ 216 w 245"/>
                <a:gd name="T7" fmla="*/ 164 h 239"/>
                <a:gd name="T8" fmla="*/ 187 w 245"/>
                <a:gd name="T9" fmla="*/ 152 h 239"/>
                <a:gd name="T10" fmla="*/ 183 w 245"/>
                <a:gd name="T11" fmla="*/ 203 h 239"/>
                <a:gd name="T12" fmla="*/ 46 w 245"/>
                <a:gd name="T13" fmla="*/ 57 h 239"/>
                <a:gd name="T14" fmla="*/ 45 w 245"/>
                <a:gd name="T15" fmla="*/ 109 h 239"/>
                <a:gd name="T16" fmla="*/ 53 w 245"/>
                <a:gd name="T17" fmla="*/ 102 h 239"/>
                <a:gd name="T18" fmla="*/ 65 w 245"/>
                <a:gd name="T19" fmla="*/ 107 h 239"/>
                <a:gd name="T20" fmla="*/ 74 w 245"/>
                <a:gd name="T21" fmla="*/ 129 h 239"/>
                <a:gd name="T22" fmla="*/ 87 w 245"/>
                <a:gd name="T23" fmla="*/ 143 h 239"/>
                <a:gd name="T24" fmla="*/ 88 w 245"/>
                <a:gd name="T25" fmla="*/ 172 h 239"/>
                <a:gd name="T26" fmla="*/ 94 w 245"/>
                <a:gd name="T27" fmla="*/ 199 h 239"/>
                <a:gd name="T28" fmla="*/ 106 w 245"/>
                <a:gd name="T29" fmla="*/ 209 h 239"/>
                <a:gd name="T30" fmla="*/ 125 w 245"/>
                <a:gd name="T31" fmla="*/ 177 h 239"/>
                <a:gd name="T32" fmla="*/ 140 w 245"/>
                <a:gd name="T33" fmla="*/ 136 h 239"/>
                <a:gd name="T34" fmla="*/ 114 w 245"/>
                <a:gd name="T35" fmla="*/ 132 h 239"/>
                <a:gd name="T36" fmla="*/ 91 w 245"/>
                <a:gd name="T37" fmla="*/ 129 h 239"/>
                <a:gd name="T38" fmla="*/ 77 w 245"/>
                <a:gd name="T39" fmla="*/ 123 h 239"/>
                <a:gd name="T40" fmla="*/ 86 w 245"/>
                <a:gd name="T41" fmla="*/ 113 h 239"/>
                <a:gd name="T42" fmla="*/ 88 w 245"/>
                <a:gd name="T43" fmla="*/ 107 h 239"/>
                <a:gd name="T44" fmla="*/ 72 w 245"/>
                <a:gd name="T45" fmla="*/ 95 h 239"/>
                <a:gd name="T46" fmla="*/ 119 w 245"/>
                <a:gd name="T47" fmla="*/ 114 h 239"/>
                <a:gd name="T48" fmla="*/ 122 w 245"/>
                <a:gd name="T49" fmla="*/ 104 h 239"/>
                <a:gd name="T50" fmla="*/ 132 w 245"/>
                <a:gd name="T51" fmla="*/ 68 h 239"/>
                <a:gd name="T52" fmla="*/ 137 w 245"/>
                <a:gd name="T53" fmla="*/ 59 h 239"/>
                <a:gd name="T54" fmla="*/ 145 w 245"/>
                <a:gd name="T55" fmla="*/ 50 h 239"/>
                <a:gd name="T56" fmla="*/ 128 w 245"/>
                <a:gd name="T57" fmla="*/ 44 h 239"/>
                <a:gd name="T58" fmla="*/ 111 w 245"/>
                <a:gd name="T59" fmla="*/ 43 h 239"/>
                <a:gd name="T60" fmla="*/ 96 w 245"/>
                <a:gd name="T61" fmla="*/ 47 h 239"/>
                <a:gd name="T62" fmla="*/ 116 w 245"/>
                <a:gd name="T63" fmla="*/ 31 h 239"/>
                <a:gd name="T64" fmla="*/ 108 w 245"/>
                <a:gd name="T65" fmla="*/ 24 h 239"/>
                <a:gd name="T66" fmla="*/ 104 w 245"/>
                <a:gd name="T67" fmla="*/ 20 h 239"/>
                <a:gd name="T68" fmla="*/ 135 w 245"/>
                <a:gd name="T69" fmla="*/ 27 h 239"/>
                <a:gd name="T70" fmla="*/ 165 w 245"/>
                <a:gd name="T71" fmla="*/ 29 h 239"/>
                <a:gd name="T72" fmla="*/ 167 w 245"/>
                <a:gd name="T73" fmla="*/ 44 h 239"/>
                <a:gd name="T74" fmla="*/ 179 w 245"/>
                <a:gd name="T75" fmla="*/ 52 h 239"/>
                <a:gd name="T76" fmla="*/ 194 w 245"/>
                <a:gd name="T77" fmla="*/ 51 h 239"/>
                <a:gd name="T78" fmla="*/ 207 w 245"/>
                <a:gd name="T79" fmla="*/ 59 h 239"/>
                <a:gd name="T80" fmla="*/ 198 w 245"/>
                <a:gd name="T81" fmla="*/ 93 h 239"/>
                <a:gd name="T82" fmla="*/ 221 w 245"/>
                <a:gd name="T83" fmla="*/ 12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5" h="239">
                  <a:moveTo>
                    <a:pt x="241" y="103"/>
                  </a:moveTo>
                  <a:cubicBezTo>
                    <a:pt x="239" y="84"/>
                    <a:pt x="232" y="65"/>
                    <a:pt x="220" y="49"/>
                  </a:cubicBezTo>
                  <a:cubicBezTo>
                    <a:pt x="201" y="23"/>
                    <a:pt x="175" y="8"/>
                    <a:pt x="144" y="2"/>
                  </a:cubicBezTo>
                  <a:cubicBezTo>
                    <a:pt x="137" y="1"/>
                    <a:pt x="131" y="1"/>
                    <a:pt x="124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7" y="1"/>
                    <a:pt x="111" y="1"/>
                    <a:pt x="105" y="2"/>
                  </a:cubicBezTo>
                  <a:cubicBezTo>
                    <a:pt x="44" y="11"/>
                    <a:pt x="0" y="69"/>
                    <a:pt x="7" y="130"/>
                  </a:cubicBezTo>
                  <a:cubicBezTo>
                    <a:pt x="10" y="160"/>
                    <a:pt x="23" y="185"/>
                    <a:pt x="45" y="205"/>
                  </a:cubicBezTo>
                  <a:cubicBezTo>
                    <a:pt x="70" y="228"/>
                    <a:pt x="101" y="239"/>
                    <a:pt x="136" y="235"/>
                  </a:cubicBezTo>
                  <a:cubicBezTo>
                    <a:pt x="163" y="233"/>
                    <a:pt x="186" y="222"/>
                    <a:pt x="206" y="203"/>
                  </a:cubicBezTo>
                  <a:cubicBezTo>
                    <a:pt x="234" y="176"/>
                    <a:pt x="245" y="142"/>
                    <a:pt x="241" y="103"/>
                  </a:cubicBezTo>
                  <a:moveTo>
                    <a:pt x="216" y="164"/>
                  </a:moveTo>
                  <a:cubicBezTo>
                    <a:pt x="213" y="159"/>
                    <a:pt x="209" y="151"/>
                    <a:pt x="208" y="145"/>
                  </a:cubicBezTo>
                  <a:cubicBezTo>
                    <a:pt x="205" y="136"/>
                    <a:pt x="199" y="145"/>
                    <a:pt x="199" y="151"/>
                  </a:cubicBezTo>
                  <a:cubicBezTo>
                    <a:pt x="198" y="157"/>
                    <a:pt x="195" y="161"/>
                    <a:pt x="187" y="152"/>
                  </a:cubicBezTo>
                  <a:cubicBezTo>
                    <a:pt x="179" y="143"/>
                    <a:pt x="177" y="145"/>
                    <a:pt x="175" y="145"/>
                  </a:cubicBezTo>
                  <a:cubicBezTo>
                    <a:pt x="173" y="145"/>
                    <a:pt x="168" y="151"/>
                    <a:pt x="169" y="179"/>
                  </a:cubicBezTo>
                  <a:cubicBezTo>
                    <a:pt x="170" y="198"/>
                    <a:pt x="178" y="201"/>
                    <a:pt x="183" y="203"/>
                  </a:cubicBezTo>
                  <a:cubicBezTo>
                    <a:pt x="173" y="209"/>
                    <a:pt x="162" y="214"/>
                    <a:pt x="150" y="217"/>
                  </a:cubicBezTo>
                  <a:cubicBezTo>
                    <a:pt x="104" y="229"/>
                    <a:pt x="57" y="208"/>
                    <a:pt x="35" y="165"/>
                  </a:cubicBezTo>
                  <a:cubicBezTo>
                    <a:pt x="15" y="126"/>
                    <a:pt x="25" y="82"/>
                    <a:pt x="46" y="57"/>
                  </a:cubicBezTo>
                  <a:cubicBezTo>
                    <a:pt x="46" y="61"/>
                    <a:pt x="47" y="65"/>
                    <a:pt x="47" y="69"/>
                  </a:cubicBezTo>
                  <a:cubicBezTo>
                    <a:pt x="48" y="80"/>
                    <a:pt x="47" y="91"/>
                    <a:pt x="45" y="102"/>
                  </a:cubicBezTo>
                  <a:cubicBezTo>
                    <a:pt x="45" y="104"/>
                    <a:pt x="45" y="106"/>
                    <a:pt x="45" y="109"/>
                  </a:cubicBezTo>
                  <a:cubicBezTo>
                    <a:pt x="46" y="110"/>
                    <a:pt x="48" y="111"/>
                    <a:pt x="49" y="111"/>
                  </a:cubicBezTo>
                  <a:cubicBezTo>
                    <a:pt x="50" y="112"/>
                    <a:pt x="52" y="110"/>
                    <a:pt x="52" y="109"/>
                  </a:cubicBezTo>
                  <a:cubicBezTo>
                    <a:pt x="53" y="107"/>
                    <a:pt x="53" y="104"/>
                    <a:pt x="53" y="102"/>
                  </a:cubicBezTo>
                  <a:cubicBezTo>
                    <a:pt x="53" y="100"/>
                    <a:pt x="53" y="99"/>
                    <a:pt x="53" y="96"/>
                  </a:cubicBezTo>
                  <a:cubicBezTo>
                    <a:pt x="55" y="98"/>
                    <a:pt x="56" y="98"/>
                    <a:pt x="57" y="99"/>
                  </a:cubicBezTo>
                  <a:cubicBezTo>
                    <a:pt x="60" y="102"/>
                    <a:pt x="62" y="105"/>
                    <a:pt x="65" y="107"/>
                  </a:cubicBezTo>
                  <a:cubicBezTo>
                    <a:pt x="66" y="109"/>
                    <a:pt x="67" y="110"/>
                    <a:pt x="67" y="112"/>
                  </a:cubicBezTo>
                  <a:cubicBezTo>
                    <a:pt x="67" y="115"/>
                    <a:pt x="68" y="117"/>
                    <a:pt x="70" y="119"/>
                  </a:cubicBezTo>
                  <a:cubicBezTo>
                    <a:pt x="72" y="122"/>
                    <a:pt x="72" y="126"/>
                    <a:pt x="74" y="129"/>
                  </a:cubicBezTo>
                  <a:cubicBezTo>
                    <a:pt x="74" y="130"/>
                    <a:pt x="74" y="132"/>
                    <a:pt x="75" y="133"/>
                  </a:cubicBezTo>
                  <a:cubicBezTo>
                    <a:pt x="76" y="136"/>
                    <a:pt x="78" y="138"/>
                    <a:pt x="82" y="138"/>
                  </a:cubicBezTo>
                  <a:cubicBezTo>
                    <a:pt x="85" y="138"/>
                    <a:pt x="86" y="140"/>
                    <a:pt x="87" y="143"/>
                  </a:cubicBezTo>
                  <a:cubicBezTo>
                    <a:pt x="86" y="143"/>
                    <a:pt x="85" y="143"/>
                    <a:pt x="84" y="143"/>
                  </a:cubicBezTo>
                  <a:cubicBezTo>
                    <a:pt x="80" y="144"/>
                    <a:pt x="78" y="146"/>
                    <a:pt x="78" y="150"/>
                  </a:cubicBezTo>
                  <a:cubicBezTo>
                    <a:pt x="78" y="159"/>
                    <a:pt x="81" y="166"/>
                    <a:pt x="88" y="172"/>
                  </a:cubicBezTo>
                  <a:cubicBezTo>
                    <a:pt x="90" y="174"/>
                    <a:pt x="91" y="175"/>
                    <a:pt x="93" y="177"/>
                  </a:cubicBezTo>
                  <a:cubicBezTo>
                    <a:pt x="97" y="181"/>
                    <a:pt x="98" y="186"/>
                    <a:pt x="97" y="191"/>
                  </a:cubicBezTo>
                  <a:cubicBezTo>
                    <a:pt x="96" y="193"/>
                    <a:pt x="94" y="196"/>
                    <a:pt x="94" y="199"/>
                  </a:cubicBezTo>
                  <a:cubicBezTo>
                    <a:pt x="94" y="201"/>
                    <a:pt x="94" y="204"/>
                    <a:pt x="94" y="207"/>
                  </a:cubicBezTo>
                  <a:cubicBezTo>
                    <a:pt x="95" y="209"/>
                    <a:pt x="95" y="215"/>
                    <a:pt x="97" y="215"/>
                  </a:cubicBezTo>
                  <a:cubicBezTo>
                    <a:pt x="102" y="214"/>
                    <a:pt x="105" y="215"/>
                    <a:pt x="106" y="209"/>
                  </a:cubicBezTo>
                  <a:cubicBezTo>
                    <a:pt x="106" y="208"/>
                    <a:pt x="106" y="208"/>
                    <a:pt x="105" y="207"/>
                  </a:cubicBezTo>
                  <a:cubicBezTo>
                    <a:pt x="104" y="202"/>
                    <a:pt x="111" y="187"/>
                    <a:pt x="115" y="185"/>
                  </a:cubicBezTo>
                  <a:cubicBezTo>
                    <a:pt x="118" y="182"/>
                    <a:pt x="121" y="180"/>
                    <a:pt x="125" y="177"/>
                  </a:cubicBezTo>
                  <a:cubicBezTo>
                    <a:pt x="129" y="173"/>
                    <a:pt x="131" y="168"/>
                    <a:pt x="129" y="162"/>
                  </a:cubicBezTo>
                  <a:cubicBezTo>
                    <a:pt x="127" y="157"/>
                    <a:pt x="129" y="153"/>
                    <a:pt x="133" y="149"/>
                  </a:cubicBezTo>
                  <a:cubicBezTo>
                    <a:pt x="137" y="146"/>
                    <a:pt x="140" y="141"/>
                    <a:pt x="140" y="136"/>
                  </a:cubicBezTo>
                  <a:cubicBezTo>
                    <a:pt x="139" y="130"/>
                    <a:pt x="136" y="126"/>
                    <a:pt x="131" y="127"/>
                  </a:cubicBezTo>
                  <a:cubicBezTo>
                    <a:pt x="129" y="127"/>
                    <a:pt x="126" y="128"/>
                    <a:pt x="124" y="129"/>
                  </a:cubicBezTo>
                  <a:cubicBezTo>
                    <a:pt x="121" y="130"/>
                    <a:pt x="117" y="132"/>
                    <a:pt x="114" y="132"/>
                  </a:cubicBezTo>
                  <a:cubicBezTo>
                    <a:pt x="109" y="133"/>
                    <a:pt x="106" y="130"/>
                    <a:pt x="104" y="126"/>
                  </a:cubicBezTo>
                  <a:cubicBezTo>
                    <a:pt x="102" y="123"/>
                    <a:pt x="102" y="123"/>
                    <a:pt x="99" y="125"/>
                  </a:cubicBezTo>
                  <a:cubicBezTo>
                    <a:pt x="96" y="126"/>
                    <a:pt x="94" y="128"/>
                    <a:pt x="91" y="129"/>
                  </a:cubicBezTo>
                  <a:cubicBezTo>
                    <a:pt x="89" y="131"/>
                    <a:pt x="87" y="130"/>
                    <a:pt x="85" y="128"/>
                  </a:cubicBezTo>
                  <a:cubicBezTo>
                    <a:pt x="84" y="127"/>
                    <a:pt x="82" y="126"/>
                    <a:pt x="81" y="125"/>
                  </a:cubicBezTo>
                  <a:cubicBezTo>
                    <a:pt x="79" y="124"/>
                    <a:pt x="78" y="124"/>
                    <a:pt x="77" y="123"/>
                  </a:cubicBezTo>
                  <a:cubicBezTo>
                    <a:pt x="76" y="122"/>
                    <a:pt x="74" y="120"/>
                    <a:pt x="74" y="119"/>
                  </a:cubicBezTo>
                  <a:cubicBezTo>
                    <a:pt x="74" y="117"/>
                    <a:pt x="76" y="115"/>
                    <a:pt x="78" y="115"/>
                  </a:cubicBezTo>
                  <a:cubicBezTo>
                    <a:pt x="80" y="114"/>
                    <a:pt x="83" y="114"/>
                    <a:pt x="86" y="113"/>
                  </a:cubicBezTo>
                  <a:cubicBezTo>
                    <a:pt x="88" y="113"/>
                    <a:pt x="89" y="112"/>
                    <a:pt x="90" y="112"/>
                  </a:cubicBezTo>
                  <a:cubicBezTo>
                    <a:pt x="92" y="111"/>
                    <a:pt x="92" y="110"/>
                    <a:pt x="91" y="109"/>
                  </a:cubicBezTo>
                  <a:cubicBezTo>
                    <a:pt x="90" y="108"/>
                    <a:pt x="89" y="108"/>
                    <a:pt x="88" y="107"/>
                  </a:cubicBezTo>
                  <a:cubicBezTo>
                    <a:pt x="84" y="105"/>
                    <a:pt x="80" y="104"/>
                    <a:pt x="75" y="102"/>
                  </a:cubicBezTo>
                  <a:cubicBezTo>
                    <a:pt x="74" y="102"/>
                    <a:pt x="73" y="101"/>
                    <a:pt x="72" y="100"/>
                  </a:cubicBezTo>
                  <a:cubicBezTo>
                    <a:pt x="70" y="99"/>
                    <a:pt x="69" y="97"/>
                    <a:pt x="72" y="95"/>
                  </a:cubicBezTo>
                  <a:cubicBezTo>
                    <a:pt x="81" y="86"/>
                    <a:pt x="93" y="84"/>
                    <a:pt x="103" y="95"/>
                  </a:cubicBezTo>
                  <a:cubicBezTo>
                    <a:pt x="106" y="98"/>
                    <a:pt x="108" y="103"/>
                    <a:pt x="111" y="106"/>
                  </a:cubicBezTo>
                  <a:cubicBezTo>
                    <a:pt x="113" y="109"/>
                    <a:pt x="116" y="112"/>
                    <a:pt x="119" y="114"/>
                  </a:cubicBezTo>
                  <a:cubicBezTo>
                    <a:pt x="120" y="115"/>
                    <a:pt x="123" y="115"/>
                    <a:pt x="124" y="115"/>
                  </a:cubicBezTo>
                  <a:cubicBezTo>
                    <a:pt x="126" y="114"/>
                    <a:pt x="126" y="111"/>
                    <a:pt x="125" y="109"/>
                  </a:cubicBezTo>
                  <a:cubicBezTo>
                    <a:pt x="124" y="107"/>
                    <a:pt x="123" y="105"/>
                    <a:pt x="122" y="104"/>
                  </a:cubicBezTo>
                  <a:cubicBezTo>
                    <a:pt x="116" y="96"/>
                    <a:pt x="117" y="82"/>
                    <a:pt x="128" y="76"/>
                  </a:cubicBezTo>
                  <a:cubicBezTo>
                    <a:pt x="132" y="74"/>
                    <a:pt x="135" y="72"/>
                    <a:pt x="137" y="67"/>
                  </a:cubicBezTo>
                  <a:cubicBezTo>
                    <a:pt x="135" y="67"/>
                    <a:pt x="133" y="68"/>
                    <a:pt x="132" y="68"/>
                  </a:cubicBezTo>
                  <a:cubicBezTo>
                    <a:pt x="123" y="71"/>
                    <a:pt x="129" y="65"/>
                    <a:pt x="133" y="63"/>
                  </a:cubicBezTo>
                  <a:cubicBezTo>
                    <a:pt x="136" y="63"/>
                    <a:pt x="131" y="61"/>
                    <a:pt x="131" y="61"/>
                  </a:cubicBezTo>
                  <a:cubicBezTo>
                    <a:pt x="131" y="61"/>
                    <a:pt x="134" y="60"/>
                    <a:pt x="137" y="59"/>
                  </a:cubicBezTo>
                  <a:cubicBezTo>
                    <a:pt x="139" y="58"/>
                    <a:pt x="142" y="57"/>
                    <a:pt x="143" y="55"/>
                  </a:cubicBezTo>
                  <a:cubicBezTo>
                    <a:pt x="145" y="54"/>
                    <a:pt x="145" y="52"/>
                    <a:pt x="146" y="51"/>
                  </a:cubicBezTo>
                  <a:cubicBezTo>
                    <a:pt x="146" y="51"/>
                    <a:pt x="146" y="50"/>
                    <a:pt x="145" y="50"/>
                  </a:cubicBezTo>
                  <a:cubicBezTo>
                    <a:pt x="143" y="50"/>
                    <a:pt x="141" y="51"/>
                    <a:pt x="139" y="51"/>
                  </a:cubicBezTo>
                  <a:cubicBezTo>
                    <a:pt x="135" y="51"/>
                    <a:pt x="134" y="51"/>
                    <a:pt x="134" y="47"/>
                  </a:cubicBezTo>
                  <a:cubicBezTo>
                    <a:pt x="133" y="44"/>
                    <a:pt x="131" y="43"/>
                    <a:pt x="128" y="44"/>
                  </a:cubicBezTo>
                  <a:cubicBezTo>
                    <a:pt x="127" y="45"/>
                    <a:pt x="125" y="46"/>
                    <a:pt x="123" y="47"/>
                  </a:cubicBezTo>
                  <a:cubicBezTo>
                    <a:pt x="120" y="50"/>
                    <a:pt x="117" y="49"/>
                    <a:pt x="115" y="45"/>
                  </a:cubicBezTo>
                  <a:cubicBezTo>
                    <a:pt x="115" y="42"/>
                    <a:pt x="113" y="42"/>
                    <a:pt x="111" y="43"/>
                  </a:cubicBezTo>
                  <a:cubicBezTo>
                    <a:pt x="110" y="44"/>
                    <a:pt x="109" y="45"/>
                    <a:pt x="108" y="46"/>
                  </a:cubicBezTo>
                  <a:cubicBezTo>
                    <a:pt x="106" y="47"/>
                    <a:pt x="104" y="48"/>
                    <a:pt x="102" y="48"/>
                  </a:cubicBezTo>
                  <a:cubicBezTo>
                    <a:pt x="100" y="49"/>
                    <a:pt x="97" y="50"/>
                    <a:pt x="96" y="47"/>
                  </a:cubicBezTo>
                  <a:cubicBezTo>
                    <a:pt x="95" y="45"/>
                    <a:pt x="96" y="43"/>
                    <a:pt x="98" y="41"/>
                  </a:cubicBezTo>
                  <a:cubicBezTo>
                    <a:pt x="100" y="39"/>
                    <a:pt x="103" y="38"/>
                    <a:pt x="105" y="37"/>
                  </a:cubicBezTo>
                  <a:cubicBezTo>
                    <a:pt x="109" y="35"/>
                    <a:pt x="113" y="33"/>
                    <a:pt x="116" y="31"/>
                  </a:cubicBezTo>
                  <a:cubicBezTo>
                    <a:pt x="119" y="29"/>
                    <a:pt x="120" y="26"/>
                    <a:pt x="119" y="23"/>
                  </a:cubicBezTo>
                  <a:cubicBezTo>
                    <a:pt x="119" y="20"/>
                    <a:pt x="117" y="19"/>
                    <a:pt x="114" y="21"/>
                  </a:cubicBezTo>
                  <a:cubicBezTo>
                    <a:pt x="112" y="22"/>
                    <a:pt x="110" y="23"/>
                    <a:pt x="108" y="24"/>
                  </a:cubicBezTo>
                  <a:cubicBezTo>
                    <a:pt x="107" y="25"/>
                    <a:pt x="105" y="25"/>
                    <a:pt x="103" y="24"/>
                  </a:cubicBezTo>
                  <a:cubicBezTo>
                    <a:pt x="103" y="24"/>
                    <a:pt x="102" y="23"/>
                    <a:pt x="102" y="22"/>
                  </a:cubicBezTo>
                  <a:cubicBezTo>
                    <a:pt x="102" y="21"/>
                    <a:pt x="103" y="20"/>
                    <a:pt x="104" y="20"/>
                  </a:cubicBezTo>
                  <a:cubicBezTo>
                    <a:pt x="109" y="19"/>
                    <a:pt x="114" y="18"/>
                    <a:pt x="119" y="18"/>
                  </a:cubicBezTo>
                  <a:cubicBezTo>
                    <a:pt x="120" y="18"/>
                    <a:pt x="121" y="18"/>
                    <a:pt x="121" y="19"/>
                  </a:cubicBezTo>
                  <a:cubicBezTo>
                    <a:pt x="125" y="23"/>
                    <a:pt x="129" y="25"/>
                    <a:pt x="135" y="27"/>
                  </a:cubicBezTo>
                  <a:cubicBezTo>
                    <a:pt x="139" y="28"/>
                    <a:pt x="139" y="27"/>
                    <a:pt x="140" y="23"/>
                  </a:cubicBezTo>
                  <a:cubicBezTo>
                    <a:pt x="145" y="22"/>
                    <a:pt x="151" y="19"/>
                    <a:pt x="156" y="22"/>
                  </a:cubicBezTo>
                  <a:cubicBezTo>
                    <a:pt x="159" y="24"/>
                    <a:pt x="162" y="27"/>
                    <a:pt x="165" y="29"/>
                  </a:cubicBezTo>
                  <a:cubicBezTo>
                    <a:pt x="165" y="30"/>
                    <a:pt x="165" y="32"/>
                    <a:pt x="165" y="33"/>
                  </a:cubicBezTo>
                  <a:cubicBezTo>
                    <a:pt x="164" y="35"/>
                    <a:pt x="163" y="36"/>
                    <a:pt x="163" y="38"/>
                  </a:cubicBezTo>
                  <a:cubicBezTo>
                    <a:pt x="162" y="41"/>
                    <a:pt x="164" y="44"/>
                    <a:pt x="167" y="44"/>
                  </a:cubicBezTo>
                  <a:cubicBezTo>
                    <a:pt x="168" y="44"/>
                    <a:pt x="169" y="43"/>
                    <a:pt x="171" y="43"/>
                  </a:cubicBezTo>
                  <a:cubicBezTo>
                    <a:pt x="174" y="43"/>
                    <a:pt x="175" y="44"/>
                    <a:pt x="174" y="48"/>
                  </a:cubicBezTo>
                  <a:cubicBezTo>
                    <a:pt x="174" y="52"/>
                    <a:pt x="175" y="53"/>
                    <a:pt x="179" y="52"/>
                  </a:cubicBezTo>
                  <a:cubicBezTo>
                    <a:pt x="181" y="52"/>
                    <a:pt x="182" y="52"/>
                    <a:pt x="183" y="53"/>
                  </a:cubicBezTo>
                  <a:cubicBezTo>
                    <a:pt x="184" y="53"/>
                    <a:pt x="185" y="54"/>
                    <a:pt x="185" y="54"/>
                  </a:cubicBezTo>
                  <a:cubicBezTo>
                    <a:pt x="190" y="57"/>
                    <a:pt x="193" y="56"/>
                    <a:pt x="194" y="51"/>
                  </a:cubicBezTo>
                  <a:cubicBezTo>
                    <a:pt x="194" y="50"/>
                    <a:pt x="194" y="50"/>
                    <a:pt x="194" y="49"/>
                  </a:cubicBezTo>
                  <a:cubicBezTo>
                    <a:pt x="195" y="47"/>
                    <a:pt x="196" y="46"/>
                    <a:pt x="198" y="48"/>
                  </a:cubicBezTo>
                  <a:cubicBezTo>
                    <a:pt x="201" y="51"/>
                    <a:pt x="204" y="55"/>
                    <a:pt x="207" y="59"/>
                  </a:cubicBezTo>
                  <a:cubicBezTo>
                    <a:pt x="204" y="62"/>
                    <a:pt x="204" y="66"/>
                    <a:pt x="204" y="70"/>
                  </a:cubicBezTo>
                  <a:cubicBezTo>
                    <a:pt x="205" y="75"/>
                    <a:pt x="204" y="78"/>
                    <a:pt x="202" y="82"/>
                  </a:cubicBezTo>
                  <a:cubicBezTo>
                    <a:pt x="201" y="86"/>
                    <a:pt x="199" y="90"/>
                    <a:pt x="198" y="93"/>
                  </a:cubicBezTo>
                  <a:cubicBezTo>
                    <a:pt x="196" y="99"/>
                    <a:pt x="198" y="102"/>
                    <a:pt x="204" y="103"/>
                  </a:cubicBezTo>
                  <a:cubicBezTo>
                    <a:pt x="209" y="104"/>
                    <a:pt x="210" y="105"/>
                    <a:pt x="211" y="111"/>
                  </a:cubicBezTo>
                  <a:cubicBezTo>
                    <a:pt x="211" y="118"/>
                    <a:pt x="215" y="124"/>
                    <a:pt x="221" y="127"/>
                  </a:cubicBezTo>
                  <a:cubicBezTo>
                    <a:pt x="223" y="128"/>
                    <a:pt x="224" y="128"/>
                    <a:pt x="226" y="129"/>
                  </a:cubicBezTo>
                  <a:cubicBezTo>
                    <a:pt x="225" y="140"/>
                    <a:pt x="222" y="152"/>
                    <a:pt x="216" y="1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6"/>
            <p:cNvSpPr/>
            <p:nvPr>
              <p:custDataLst>
                <p:tags r:id="rId44"/>
              </p:custDataLst>
            </p:nvPr>
          </p:nvSpPr>
          <p:spPr bwMode="auto">
            <a:xfrm>
              <a:off x="4685443" y="2991703"/>
              <a:ext cx="65595" cy="82359"/>
            </a:xfrm>
            <a:custGeom>
              <a:avLst/>
              <a:gdLst>
                <a:gd name="T0" fmla="*/ 90 w 90"/>
                <a:gd name="T1" fmla="*/ 0 h 113"/>
                <a:gd name="T2" fmla="*/ 0 w 90"/>
                <a:gd name="T3" fmla="*/ 0 h 113"/>
                <a:gd name="T4" fmla="*/ 0 w 90"/>
                <a:gd name="T5" fmla="*/ 40 h 113"/>
                <a:gd name="T6" fmla="*/ 90 w 90"/>
                <a:gd name="T7" fmla="*/ 113 h 113"/>
                <a:gd name="T8" fmla="*/ 90 w 90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3">
                  <a:moveTo>
                    <a:pt x="90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90" y="11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4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06448" y="2858325"/>
              <a:ext cx="615139" cy="613682"/>
            </a:xfrm>
            <a:prstGeom prst="ellipse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7"/>
            <p:cNvSpPr/>
            <p:nvPr>
              <p:custDataLst>
                <p:tags r:id="rId46"/>
              </p:custDataLst>
            </p:nvPr>
          </p:nvSpPr>
          <p:spPr bwMode="auto">
            <a:xfrm>
              <a:off x="4474809" y="3062399"/>
              <a:ext cx="276230" cy="265297"/>
            </a:xfrm>
            <a:custGeom>
              <a:avLst/>
              <a:gdLst>
                <a:gd name="T0" fmla="*/ 379 w 379"/>
                <a:gd name="T1" fmla="*/ 193 h 364"/>
                <a:gd name="T2" fmla="*/ 379 w 379"/>
                <a:gd name="T3" fmla="*/ 153 h 364"/>
                <a:gd name="T4" fmla="*/ 289 w 379"/>
                <a:gd name="T5" fmla="*/ 80 h 364"/>
                <a:gd name="T6" fmla="*/ 190 w 379"/>
                <a:gd name="T7" fmla="*/ 0 h 364"/>
                <a:gd name="T8" fmla="*/ 0 w 379"/>
                <a:gd name="T9" fmla="*/ 153 h 364"/>
                <a:gd name="T10" fmla="*/ 0 w 379"/>
                <a:gd name="T11" fmla="*/ 364 h 364"/>
                <a:gd name="T12" fmla="*/ 121 w 379"/>
                <a:gd name="T13" fmla="*/ 364 h 364"/>
                <a:gd name="T14" fmla="*/ 121 w 379"/>
                <a:gd name="T15" fmla="*/ 158 h 364"/>
                <a:gd name="T16" fmla="*/ 261 w 379"/>
                <a:gd name="T17" fmla="*/ 158 h 364"/>
                <a:gd name="T18" fmla="*/ 261 w 379"/>
                <a:gd name="T19" fmla="*/ 364 h 364"/>
                <a:gd name="T20" fmla="*/ 379 w 379"/>
                <a:gd name="T21" fmla="*/ 364 h 364"/>
                <a:gd name="T22" fmla="*/ 379 w 379"/>
                <a:gd name="T23" fmla="*/ 19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9" h="364">
                  <a:moveTo>
                    <a:pt x="379" y="193"/>
                  </a:moveTo>
                  <a:lnTo>
                    <a:pt x="379" y="153"/>
                  </a:lnTo>
                  <a:lnTo>
                    <a:pt x="289" y="80"/>
                  </a:lnTo>
                  <a:lnTo>
                    <a:pt x="190" y="0"/>
                  </a:lnTo>
                  <a:lnTo>
                    <a:pt x="0" y="153"/>
                  </a:lnTo>
                  <a:lnTo>
                    <a:pt x="0" y="364"/>
                  </a:lnTo>
                  <a:lnTo>
                    <a:pt x="121" y="364"/>
                  </a:lnTo>
                  <a:lnTo>
                    <a:pt x="121" y="158"/>
                  </a:lnTo>
                  <a:lnTo>
                    <a:pt x="261" y="158"/>
                  </a:lnTo>
                  <a:lnTo>
                    <a:pt x="261" y="364"/>
                  </a:lnTo>
                  <a:lnTo>
                    <a:pt x="379" y="364"/>
                  </a:lnTo>
                  <a:lnTo>
                    <a:pt x="379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8"/>
            <p:cNvSpPr/>
            <p:nvPr>
              <p:custDataLst>
                <p:tags r:id="rId47"/>
              </p:custDataLst>
            </p:nvPr>
          </p:nvSpPr>
          <p:spPr bwMode="auto">
            <a:xfrm>
              <a:off x="4409943" y="2975668"/>
              <a:ext cx="406691" cy="208447"/>
            </a:xfrm>
            <a:custGeom>
              <a:avLst/>
              <a:gdLst>
                <a:gd name="T0" fmla="*/ 89 w 558"/>
                <a:gd name="T1" fmla="*/ 253 h 286"/>
                <a:gd name="T2" fmla="*/ 279 w 558"/>
                <a:gd name="T3" fmla="*/ 100 h 286"/>
                <a:gd name="T4" fmla="*/ 378 w 558"/>
                <a:gd name="T5" fmla="*/ 178 h 286"/>
                <a:gd name="T6" fmla="*/ 468 w 558"/>
                <a:gd name="T7" fmla="*/ 253 h 286"/>
                <a:gd name="T8" fmla="*/ 510 w 558"/>
                <a:gd name="T9" fmla="*/ 286 h 286"/>
                <a:gd name="T10" fmla="*/ 558 w 558"/>
                <a:gd name="T11" fmla="*/ 227 h 286"/>
                <a:gd name="T12" fmla="*/ 468 w 558"/>
                <a:gd name="T13" fmla="*/ 154 h 286"/>
                <a:gd name="T14" fmla="*/ 378 w 558"/>
                <a:gd name="T15" fmla="*/ 81 h 286"/>
                <a:gd name="T16" fmla="*/ 279 w 558"/>
                <a:gd name="T17" fmla="*/ 0 h 286"/>
                <a:gd name="T18" fmla="*/ 0 w 558"/>
                <a:gd name="T19" fmla="*/ 227 h 286"/>
                <a:gd name="T20" fmla="*/ 49 w 558"/>
                <a:gd name="T21" fmla="*/ 286 h 286"/>
                <a:gd name="T22" fmla="*/ 89 w 558"/>
                <a:gd name="T23" fmla="*/ 25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8" h="286">
                  <a:moveTo>
                    <a:pt x="89" y="253"/>
                  </a:moveTo>
                  <a:lnTo>
                    <a:pt x="279" y="100"/>
                  </a:lnTo>
                  <a:lnTo>
                    <a:pt x="378" y="178"/>
                  </a:lnTo>
                  <a:lnTo>
                    <a:pt x="468" y="253"/>
                  </a:lnTo>
                  <a:lnTo>
                    <a:pt x="510" y="286"/>
                  </a:lnTo>
                  <a:lnTo>
                    <a:pt x="558" y="227"/>
                  </a:lnTo>
                  <a:lnTo>
                    <a:pt x="468" y="154"/>
                  </a:lnTo>
                  <a:lnTo>
                    <a:pt x="378" y="81"/>
                  </a:lnTo>
                  <a:lnTo>
                    <a:pt x="279" y="0"/>
                  </a:lnTo>
                  <a:lnTo>
                    <a:pt x="0" y="227"/>
                  </a:lnTo>
                  <a:lnTo>
                    <a:pt x="49" y="286"/>
                  </a:lnTo>
                  <a:lnTo>
                    <a:pt x="89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4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23894" y="4264982"/>
              <a:ext cx="606393" cy="608580"/>
            </a:xfrm>
            <a:prstGeom prst="ellipse">
              <a:avLst/>
            </a:pr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50"/>
            <p:cNvSpPr/>
            <p:nvPr>
              <p:custDataLst>
                <p:tags r:id="rId49"/>
              </p:custDataLst>
            </p:nvPr>
          </p:nvSpPr>
          <p:spPr bwMode="auto">
            <a:xfrm>
              <a:off x="1513542" y="4489464"/>
              <a:ext cx="306840" cy="263839"/>
            </a:xfrm>
            <a:custGeom>
              <a:avLst/>
              <a:gdLst>
                <a:gd name="T0" fmla="*/ 45 w 421"/>
                <a:gd name="T1" fmla="*/ 362 h 362"/>
                <a:gd name="T2" fmla="*/ 118 w 421"/>
                <a:gd name="T3" fmla="*/ 281 h 362"/>
                <a:gd name="T4" fmla="*/ 421 w 421"/>
                <a:gd name="T5" fmla="*/ 281 h 362"/>
                <a:gd name="T6" fmla="*/ 421 w 421"/>
                <a:gd name="T7" fmla="*/ 199 h 362"/>
                <a:gd name="T8" fmla="*/ 146 w 421"/>
                <a:gd name="T9" fmla="*/ 199 h 362"/>
                <a:gd name="T10" fmla="*/ 132 w 421"/>
                <a:gd name="T11" fmla="*/ 199 h 362"/>
                <a:gd name="T12" fmla="*/ 132 w 421"/>
                <a:gd name="T13" fmla="*/ 182 h 362"/>
                <a:gd name="T14" fmla="*/ 132 w 421"/>
                <a:gd name="T15" fmla="*/ 0 h 362"/>
                <a:gd name="T16" fmla="*/ 0 w 421"/>
                <a:gd name="T17" fmla="*/ 0 h 362"/>
                <a:gd name="T18" fmla="*/ 0 w 421"/>
                <a:gd name="T19" fmla="*/ 281 h 362"/>
                <a:gd name="T20" fmla="*/ 45 w 421"/>
                <a:gd name="T21" fmla="*/ 281 h 362"/>
                <a:gd name="T22" fmla="*/ 45 w 421"/>
                <a:gd name="T23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1" h="362">
                  <a:moveTo>
                    <a:pt x="45" y="362"/>
                  </a:moveTo>
                  <a:lnTo>
                    <a:pt x="118" y="281"/>
                  </a:lnTo>
                  <a:lnTo>
                    <a:pt x="421" y="281"/>
                  </a:lnTo>
                  <a:lnTo>
                    <a:pt x="421" y="199"/>
                  </a:lnTo>
                  <a:lnTo>
                    <a:pt x="146" y="199"/>
                  </a:lnTo>
                  <a:lnTo>
                    <a:pt x="132" y="199"/>
                  </a:lnTo>
                  <a:lnTo>
                    <a:pt x="132" y="182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281"/>
                  </a:lnTo>
                  <a:lnTo>
                    <a:pt x="45" y="281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51"/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1622138" y="4408563"/>
              <a:ext cx="317045" cy="274043"/>
            </a:xfrm>
            <a:custGeom>
              <a:avLst/>
              <a:gdLst>
                <a:gd name="T0" fmla="*/ 132 w 184"/>
                <a:gd name="T1" fmla="*/ 124 h 159"/>
                <a:gd name="T2" fmla="*/ 165 w 184"/>
                <a:gd name="T3" fmla="*/ 159 h 159"/>
                <a:gd name="T4" fmla="*/ 165 w 184"/>
                <a:gd name="T5" fmla="*/ 124 h 159"/>
                <a:gd name="T6" fmla="*/ 184 w 184"/>
                <a:gd name="T7" fmla="*/ 124 h 159"/>
                <a:gd name="T8" fmla="*/ 184 w 184"/>
                <a:gd name="T9" fmla="*/ 0 h 159"/>
                <a:gd name="T10" fmla="*/ 0 w 184"/>
                <a:gd name="T11" fmla="*/ 0 h 159"/>
                <a:gd name="T12" fmla="*/ 0 w 184"/>
                <a:gd name="T13" fmla="*/ 47 h 159"/>
                <a:gd name="T14" fmla="*/ 0 w 184"/>
                <a:gd name="T15" fmla="*/ 124 h 159"/>
                <a:gd name="T16" fmla="*/ 115 w 184"/>
                <a:gd name="T17" fmla="*/ 124 h 159"/>
                <a:gd name="T18" fmla="*/ 132 w 184"/>
                <a:gd name="T19" fmla="*/ 124 h 159"/>
                <a:gd name="T20" fmla="*/ 154 w 184"/>
                <a:gd name="T21" fmla="*/ 49 h 159"/>
                <a:gd name="T22" fmla="*/ 168 w 184"/>
                <a:gd name="T23" fmla="*/ 63 h 159"/>
                <a:gd name="T24" fmla="*/ 154 w 184"/>
                <a:gd name="T25" fmla="*/ 77 h 159"/>
                <a:gd name="T26" fmla="*/ 140 w 184"/>
                <a:gd name="T27" fmla="*/ 63 h 159"/>
                <a:gd name="T28" fmla="*/ 154 w 184"/>
                <a:gd name="T29" fmla="*/ 49 h 159"/>
                <a:gd name="T30" fmla="*/ 36 w 184"/>
                <a:gd name="T31" fmla="*/ 77 h 159"/>
                <a:gd name="T32" fmla="*/ 22 w 184"/>
                <a:gd name="T33" fmla="*/ 63 h 159"/>
                <a:gd name="T34" fmla="*/ 36 w 184"/>
                <a:gd name="T35" fmla="*/ 49 h 159"/>
                <a:gd name="T36" fmla="*/ 50 w 184"/>
                <a:gd name="T37" fmla="*/ 63 h 159"/>
                <a:gd name="T38" fmla="*/ 36 w 184"/>
                <a:gd name="T39" fmla="*/ 77 h 159"/>
                <a:gd name="T40" fmla="*/ 75 w 184"/>
                <a:gd name="T41" fmla="*/ 77 h 159"/>
                <a:gd name="T42" fmla="*/ 61 w 184"/>
                <a:gd name="T43" fmla="*/ 63 h 159"/>
                <a:gd name="T44" fmla="*/ 75 w 184"/>
                <a:gd name="T45" fmla="*/ 49 h 159"/>
                <a:gd name="T46" fmla="*/ 89 w 184"/>
                <a:gd name="T47" fmla="*/ 63 h 159"/>
                <a:gd name="T48" fmla="*/ 75 w 184"/>
                <a:gd name="T49" fmla="*/ 77 h 159"/>
                <a:gd name="T50" fmla="*/ 115 w 184"/>
                <a:gd name="T51" fmla="*/ 77 h 159"/>
                <a:gd name="T52" fmla="*/ 100 w 184"/>
                <a:gd name="T53" fmla="*/ 63 h 159"/>
                <a:gd name="T54" fmla="*/ 115 w 184"/>
                <a:gd name="T55" fmla="*/ 49 h 159"/>
                <a:gd name="T56" fmla="*/ 115 w 184"/>
                <a:gd name="T57" fmla="*/ 49 h 159"/>
                <a:gd name="T58" fmla="*/ 129 w 184"/>
                <a:gd name="T59" fmla="*/ 63 h 159"/>
                <a:gd name="T60" fmla="*/ 115 w 184"/>
                <a:gd name="T61" fmla="*/ 77 h 159"/>
                <a:gd name="T62" fmla="*/ 115 w 184"/>
                <a:gd name="T63" fmla="*/ 7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132" y="124"/>
                  </a:moveTo>
                  <a:cubicBezTo>
                    <a:pt x="165" y="159"/>
                    <a:pt x="165" y="159"/>
                    <a:pt x="165" y="159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15" y="124"/>
                    <a:pt x="115" y="124"/>
                    <a:pt x="115" y="124"/>
                  </a:cubicBezTo>
                  <a:lnTo>
                    <a:pt x="132" y="124"/>
                  </a:lnTo>
                  <a:close/>
                  <a:moveTo>
                    <a:pt x="154" y="49"/>
                  </a:moveTo>
                  <a:cubicBezTo>
                    <a:pt x="162" y="49"/>
                    <a:pt x="168" y="56"/>
                    <a:pt x="168" y="63"/>
                  </a:cubicBezTo>
                  <a:cubicBezTo>
                    <a:pt x="168" y="71"/>
                    <a:pt x="162" y="77"/>
                    <a:pt x="154" y="77"/>
                  </a:cubicBezTo>
                  <a:cubicBezTo>
                    <a:pt x="146" y="77"/>
                    <a:pt x="140" y="71"/>
                    <a:pt x="140" y="63"/>
                  </a:cubicBezTo>
                  <a:cubicBezTo>
                    <a:pt x="140" y="56"/>
                    <a:pt x="146" y="49"/>
                    <a:pt x="154" y="49"/>
                  </a:cubicBezTo>
                  <a:moveTo>
                    <a:pt x="36" y="77"/>
                  </a:moveTo>
                  <a:cubicBezTo>
                    <a:pt x="28" y="77"/>
                    <a:pt x="22" y="71"/>
                    <a:pt x="22" y="63"/>
                  </a:cubicBezTo>
                  <a:cubicBezTo>
                    <a:pt x="22" y="56"/>
                    <a:pt x="28" y="49"/>
                    <a:pt x="36" y="49"/>
                  </a:cubicBezTo>
                  <a:cubicBezTo>
                    <a:pt x="44" y="49"/>
                    <a:pt x="50" y="56"/>
                    <a:pt x="50" y="63"/>
                  </a:cubicBezTo>
                  <a:cubicBezTo>
                    <a:pt x="50" y="71"/>
                    <a:pt x="44" y="77"/>
                    <a:pt x="36" y="77"/>
                  </a:cubicBezTo>
                  <a:moveTo>
                    <a:pt x="75" y="77"/>
                  </a:moveTo>
                  <a:cubicBezTo>
                    <a:pt x="67" y="77"/>
                    <a:pt x="61" y="71"/>
                    <a:pt x="61" y="63"/>
                  </a:cubicBezTo>
                  <a:cubicBezTo>
                    <a:pt x="61" y="56"/>
                    <a:pt x="67" y="49"/>
                    <a:pt x="75" y="49"/>
                  </a:cubicBezTo>
                  <a:cubicBezTo>
                    <a:pt x="83" y="49"/>
                    <a:pt x="89" y="56"/>
                    <a:pt x="89" y="63"/>
                  </a:cubicBezTo>
                  <a:cubicBezTo>
                    <a:pt x="89" y="71"/>
                    <a:pt x="83" y="77"/>
                    <a:pt x="75" y="77"/>
                  </a:cubicBezTo>
                  <a:moveTo>
                    <a:pt x="115" y="77"/>
                  </a:moveTo>
                  <a:cubicBezTo>
                    <a:pt x="107" y="77"/>
                    <a:pt x="100" y="71"/>
                    <a:pt x="100" y="63"/>
                  </a:cubicBezTo>
                  <a:cubicBezTo>
                    <a:pt x="100" y="56"/>
                    <a:pt x="107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23" y="50"/>
                    <a:pt x="129" y="56"/>
                    <a:pt x="129" y="63"/>
                  </a:cubicBezTo>
                  <a:cubicBezTo>
                    <a:pt x="129" y="71"/>
                    <a:pt x="123" y="77"/>
                    <a:pt x="115" y="77"/>
                  </a:cubicBezTo>
                  <a:cubicBezTo>
                    <a:pt x="115" y="77"/>
                    <a:pt x="115" y="77"/>
                    <a:pt x="115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5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31860" y="3740947"/>
              <a:ext cx="410336" cy="412522"/>
            </a:xfrm>
            <a:prstGeom prst="ellipse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5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71647" y="3855375"/>
              <a:ext cx="46645" cy="204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4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001099" y="3882342"/>
              <a:ext cx="244889" cy="179294"/>
            </a:xfrm>
            <a:custGeom>
              <a:avLst/>
              <a:gdLst>
                <a:gd name="T0" fmla="*/ 0 w 142"/>
                <a:gd name="T1" fmla="*/ 104 h 104"/>
                <a:gd name="T2" fmla="*/ 142 w 142"/>
                <a:gd name="T3" fmla="*/ 104 h 104"/>
                <a:gd name="T4" fmla="*/ 142 w 142"/>
                <a:gd name="T5" fmla="*/ 0 h 104"/>
                <a:gd name="T6" fmla="*/ 0 w 142"/>
                <a:gd name="T7" fmla="*/ 0 h 104"/>
                <a:gd name="T8" fmla="*/ 0 w 142"/>
                <a:gd name="T9" fmla="*/ 104 h 104"/>
                <a:gd name="T10" fmla="*/ 98 w 142"/>
                <a:gd name="T11" fmla="*/ 11 h 104"/>
                <a:gd name="T12" fmla="*/ 127 w 142"/>
                <a:gd name="T13" fmla="*/ 11 h 104"/>
                <a:gd name="T14" fmla="*/ 127 w 142"/>
                <a:gd name="T15" fmla="*/ 29 h 104"/>
                <a:gd name="T16" fmla="*/ 98 w 142"/>
                <a:gd name="T17" fmla="*/ 29 h 104"/>
                <a:gd name="T18" fmla="*/ 98 w 142"/>
                <a:gd name="T19" fmla="*/ 11 h 104"/>
                <a:gd name="T20" fmla="*/ 12 w 142"/>
                <a:gd name="T21" fmla="*/ 52 h 104"/>
                <a:gd name="T22" fmla="*/ 13 w 142"/>
                <a:gd name="T23" fmla="*/ 48 h 104"/>
                <a:gd name="T24" fmla="*/ 13 w 142"/>
                <a:gd name="T25" fmla="*/ 44 h 104"/>
                <a:gd name="T26" fmla="*/ 16 w 142"/>
                <a:gd name="T27" fmla="*/ 36 h 104"/>
                <a:gd name="T28" fmla="*/ 17 w 142"/>
                <a:gd name="T29" fmla="*/ 32 h 104"/>
                <a:gd name="T30" fmla="*/ 19 w 142"/>
                <a:gd name="T31" fmla="*/ 29 h 104"/>
                <a:gd name="T32" fmla="*/ 22 w 142"/>
                <a:gd name="T33" fmla="*/ 26 h 104"/>
                <a:gd name="T34" fmla="*/ 24 w 142"/>
                <a:gd name="T35" fmla="*/ 24 h 104"/>
                <a:gd name="T36" fmla="*/ 53 w 142"/>
                <a:gd name="T37" fmla="*/ 11 h 104"/>
                <a:gd name="T38" fmla="*/ 83 w 142"/>
                <a:gd name="T39" fmla="*/ 24 h 104"/>
                <a:gd name="T40" fmla="*/ 87 w 142"/>
                <a:gd name="T41" fmla="*/ 29 h 104"/>
                <a:gd name="T42" fmla="*/ 89 w 142"/>
                <a:gd name="T43" fmla="*/ 32 h 104"/>
                <a:gd name="T44" fmla="*/ 91 w 142"/>
                <a:gd name="T45" fmla="*/ 36 h 104"/>
                <a:gd name="T46" fmla="*/ 93 w 142"/>
                <a:gd name="T47" fmla="*/ 44 h 104"/>
                <a:gd name="T48" fmla="*/ 94 w 142"/>
                <a:gd name="T49" fmla="*/ 48 h 104"/>
                <a:gd name="T50" fmla="*/ 94 w 142"/>
                <a:gd name="T51" fmla="*/ 52 h 104"/>
                <a:gd name="T52" fmla="*/ 91 w 142"/>
                <a:gd name="T53" fmla="*/ 66 h 104"/>
                <a:gd name="T54" fmla="*/ 87 w 142"/>
                <a:gd name="T55" fmla="*/ 75 h 104"/>
                <a:gd name="T56" fmla="*/ 83 w 142"/>
                <a:gd name="T57" fmla="*/ 79 h 104"/>
                <a:gd name="T58" fmla="*/ 53 w 142"/>
                <a:gd name="T59" fmla="*/ 93 h 104"/>
                <a:gd name="T60" fmla="*/ 41 w 142"/>
                <a:gd name="T61" fmla="*/ 91 h 104"/>
                <a:gd name="T62" fmla="*/ 32 w 142"/>
                <a:gd name="T63" fmla="*/ 87 h 104"/>
                <a:gd name="T64" fmla="*/ 29 w 142"/>
                <a:gd name="T65" fmla="*/ 85 h 104"/>
                <a:gd name="T66" fmla="*/ 27 w 142"/>
                <a:gd name="T67" fmla="*/ 83 h 104"/>
                <a:gd name="T68" fmla="*/ 24 w 142"/>
                <a:gd name="T69" fmla="*/ 81 h 104"/>
                <a:gd name="T70" fmla="*/ 22 w 142"/>
                <a:gd name="T71" fmla="*/ 78 h 104"/>
                <a:gd name="T72" fmla="*/ 21 w 142"/>
                <a:gd name="T73" fmla="*/ 77 h 104"/>
                <a:gd name="T74" fmla="*/ 19 w 142"/>
                <a:gd name="T75" fmla="*/ 75 h 104"/>
                <a:gd name="T76" fmla="*/ 17 w 142"/>
                <a:gd name="T77" fmla="*/ 71 h 104"/>
                <a:gd name="T78" fmla="*/ 15 w 142"/>
                <a:gd name="T79" fmla="*/ 66 h 104"/>
                <a:gd name="T80" fmla="*/ 12 w 142"/>
                <a:gd name="T81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" h="104">
                  <a:moveTo>
                    <a:pt x="0" y="104"/>
                  </a:moveTo>
                  <a:cubicBezTo>
                    <a:pt x="142" y="104"/>
                    <a:pt x="142" y="104"/>
                    <a:pt x="142" y="104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4"/>
                  </a:lnTo>
                  <a:close/>
                  <a:moveTo>
                    <a:pt x="98" y="11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98" y="29"/>
                    <a:pt x="98" y="29"/>
                    <a:pt x="98" y="29"/>
                  </a:cubicBezTo>
                  <a:lnTo>
                    <a:pt x="98" y="11"/>
                  </a:lnTo>
                  <a:close/>
                  <a:moveTo>
                    <a:pt x="12" y="52"/>
                  </a:moveTo>
                  <a:cubicBezTo>
                    <a:pt x="12" y="50"/>
                    <a:pt x="13" y="49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4" y="41"/>
                    <a:pt x="15" y="38"/>
                    <a:pt x="16" y="36"/>
                  </a:cubicBezTo>
                  <a:cubicBezTo>
                    <a:pt x="16" y="35"/>
                    <a:pt x="17" y="34"/>
                    <a:pt x="17" y="32"/>
                  </a:cubicBezTo>
                  <a:cubicBezTo>
                    <a:pt x="18" y="31"/>
                    <a:pt x="19" y="30"/>
                    <a:pt x="19" y="29"/>
                  </a:cubicBezTo>
                  <a:cubicBezTo>
                    <a:pt x="20" y="28"/>
                    <a:pt x="21" y="27"/>
                    <a:pt x="22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31" y="16"/>
                    <a:pt x="42" y="11"/>
                    <a:pt x="53" y="11"/>
                  </a:cubicBezTo>
                  <a:cubicBezTo>
                    <a:pt x="65" y="11"/>
                    <a:pt x="76" y="16"/>
                    <a:pt x="83" y="24"/>
                  </a:cubicBezTo>
                  <a:cubicBezTo>
                    <a:pt x="85" y="26"/>
                    <a:pt x="86" y="27"/>
                    <a:pt x="87" y="29"/>
                  </a:cubicBezTo>
                  <a:cubicBezTo>
                    <a:pt x="88" y="30"/>
                    <a:pt x="88" y="31"/>
                    <a:pt x="89" y="32"/>
                  </a:cubicBezTo>
                  <a:cubicBezTo>
                    <a:pt x="90" y="34"/>
                    <a:pt x="90" y="35"/>
                    <a:pt x="91" y="36"/>
                  </a:cubicBezTo>
                  <a:cubicBezTo>
                    <a:pt x="92" y="38"/>
                    <a:pt x="93" y="41"/>
                    <a:pt x="93" y="44"/>
                  </a:cubicBezTo>
                  <a:cubicBezTo>
                    <a:pt x="93" y="45"/>
                    <a:pt x="94" y="46"/>
                    <a:pt x="94" y="48"/>
                  </a:cubicBezTo>
                  <a:cubicBezTo>
                    <a:pt x="94" y="49"/>
                    <a:pt x="94" y="50"/>
                    <a:pt x="94" y="52"/>
                  </a:cubicBezTo>
                  <a:cubicBezTo>
                    <a:pt x="94" y="57"/>
                    <a:pt x="93" y="62"/>
                    <a:pt x="91" y="66"/>
                  </a:cubicBezTo>
                  <a:cubicBezTo>
                    <a:pt x="90" y="69"/>
                    <a:pt x="89" y="72"/>
                    <a:pt x="87" y="75"/>
                  </a:cubicBezTo>
                  <a:cubicBezTo>
                    <a:pt x="86" y="76"/>
                    <a:pt x="85" y="78"/>
                    <a:pt x="83" y="79"/>
                  </a:cubicBezTo>
                  <a:cubicBezTo>
                    <a:pt x="76" y="87"/>
                    <a:pt x="65" y="93"/>
                    <a:pt x="53" y="93"/>
                  </a:cubicBezTo>
                  <a:cubicBezTo>
                    <a:pt x="49" y="93"/>
                    <a:pt x="45" y="92"/>
                    <a:pt x="41" y="91"/>
                  </a:cubicBezTo>
                  <a:cubicBezTo>
                    <a:pt x="38" y="90"/>
                    <a:pt x="35" y="88"/>
                    <a:pt x="32" y="87"/>
                  </a:cubicBezTo>
                  <a:cubicBezTo>
                    <a:pt x="31" y="86"/>
                    <a:pt x="30" y="85"/>
                    <a:pt x="29" y="85"/>
                  </a:cubicBezTo>
                  <a:cubicBezTo>
                    <a:pt x="28" y="84"/>
                    <a:pt x="28" y="84"/>
                    <a:pt x="27" y="83"/>
                  </a:cubicBezTo>
                  <a:cubicBezTo>
                    <a:pt x="26" y="82"/>
                    <a:pt x="25" y="82"/>
                    <a:pt x="24" y="81"/>
                  </a:cubicBezTo>
                  <a:cubicBezTo>
                    <a:pt x="24" y="80"/>
                    <a:pt x="23" y="79"/>
                    <a:pt x="22" y="78"/>
                  </a:cubicBezTo>
                  <a:cubicBezTo>
                    <a:pt x="22" y="78"/>
                    <a:pt x="21" y="77"/>
                    <a:pt x="21" y="77"/>
                  </a:cubicBezTo>
                  <a:cubicBezTo>
                    <a:pt x="20" y="76"/>
                    <a:pt x="20" y="75"/>
                    <a:pt x="19" y="75"/>
                  </a:cubicBezTo>
                  <a:cubicBezTo>
                    <a:pt x="19" y="74"/>
                    <a:pt x="18" y="72"/>
                    <a:pt x="17" y="71"/>
                  </a:cubicBezTo>
                  <a:cubicBezTo>
                    <a:pt x="16" y="70"/>
                    <a:pt x="16" y="68"/>
                    <a:pt x="15" y="66"/>
                  </a:cubicBezTo>
                  <a:cubicBezTo>
                    <a:pt x="13" y="62"/>
                    <a:pt x="12" y="57"/>
                    <a:pt x="12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5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042643" y="3920241"/>
              <a:ext cx="101308" cy="1020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5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431877" y="1967685"/>
              <a:ext cx="589630" cy="589630"/>
            </a:xfrm>
            <a:prstGeom prst="ellipse">
              <a:avLst/>
            </a:pr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7"/>
            <p:cNvSpPr/>
            <p:nvPr>
              <p:custDataLst>
                <p:tags r:id="rId56"/>
              </p:custDataLst>
            </p:nvPr>
          </p:nvSpPr>
          <p:spPr bwMode="auto">
            <a:xfrm>
              <a:off x="2638867" y="2340121"/>
              <a:ext cx="88189" cy="39357"/>
            </a:xfrm>
            <a:custGeom>
              <a:avLst/>
              <a:gdLst>
                <a:gd name="T0" fmla="*/ 116 w 121"/>
                <a:gd name="T1" fmla="*/ 54 h 54"/>
                <a:gd name="T2" fmla="*/ 121 w 121"/>
                <a:gd name="T3" fmla="*/ 0 h 54"/>
                <a:gd name="T4" fmla="*/ 0 w 121"/>
                <a:gd name="T5" fmla="*/ 0 h 54"/>
                <a:gd name="T6" fmla="*/ 5 w 121"/>
                <a:gd name="T7" fmla="*/ 54 h 54"/>
                <a:gd name="T8" fmla="*/ 116 w 121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54">
                  <a:moveTo>
                    <a:pt x="116" y="54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5" y="54"/>
                  </a:lnTo>
                  <a:lnTo>
                    <a:pt x="116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8"/>
            <p:cNvSpPr/>
            <p:nvPr>
              <p:custDataLst>
                <p:tags r:id="rId57"/>
              </p:custDataLst>
            </p:nvPr>
          </p:nvSpPr>
          <p:spPr bwMode="auto">
            <a:xfrm>
              <a:off x="2740904" y="2262136"/>
              <a:ext cx="96207" cy="65595"/>
            </a:xfrm>
            <a:custGeom>
              <a:avLst/>
              <a:gdLst>
                <a:gd name="T0" fmla="*/ 0 w 132"/>
                <a:gd name="T1" fmla="*/ 90 h 90"/>
                <a:gd name="T2" fmla="*/ 109 w 132"/>
                <a:gd name="T3" fmla="*/ 90 h 90"/>
                <a:gd name="T4" fmla="*/ 132 w 132"/>
                <a:gd name="T5" fmla="*/ 0 h 90"/>
                <a:gd name="T6" fmla="*/ 7 w 132"/>
                <a:gd name="T7" fmla="*/ 0 h 90"/>
                <a:gd name="T8" fmla="*/ 0 w 132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90">
                  <a:moveTo>
                    <a:pt x="0" y="90"/>
                  </a:moveTo>
                  <a:lnTo>
                    <a:pt x="109" y="90"/>
                  </a:lnTo>
                  <a:lnTo>
                    <a:pt x="132" y="0"/>
                  </a:lnTo>
                  <a:lnTo>
                    <a:pt x="7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9"/>
            <p:cNvSpPr/>
            <p:nvPr>
              <p:custDataLst>
                <p:tags r:id="rId58"/>
              </p:custDataLst>
            </p:nvPr>
          </p:nvSpPr>
          <p:spPr bwMode="auto">
            <a:xfrm>
              <a:off x="2549219" y="2340121"/>
              <a:ext cx="80901" cy="39357"/>
            </a:xfrm>
            <a:custGeom>
              <a:avLst/>
              <a:gdLst>
                <a:gd name="T0" fmla="*/ 0 w 111"/>
                <a:gd name="T1" fmla="*/ 0 h 54"/>
                <a:gd name="T2" fmla="*/ 12 w 111"/>
                <a:gd name="T3" fmla="*/ 54 h 54"/>
                <a:gd name="T4" fmla="*/ 111 w 111"/>
                <a:gd name="T5" fmla="*/ 54 h 54"/>
                <a:gd name="T6" fmla="*/ 107 w 111"/>
                <a:gd name="T7" fmla="*/ 0 h 54"/>
                <a:gd name="T8" fmla="*/ 0 w 11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54">
                  <a:moveTo>
                    <a:pt x="0" y="0"/>
                  </a:moveTo>
                  <a:lnTo>
                    <a:pt x="12" y="54"/>
                  </a:lnTo>
                  <a:lnTo>
                    <a:pt x="111" y="54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60"/>
            <p:cNvSpPr/>
            <p:nvPr>
              <p:custDataLst>
                <p:tags r:id="rId59"/>
              </p:custDataLst>
            </p:nvPr>
          </p:nvSpPr>
          <p:spPr bwMode="auto">
            <a:xfrm>
              <a:off x="2735802" y="2340121"/>
              <a:ext cx="80901" cy="39357"/>
            </a:xfrm>
            <a:custGeom>
              <a:avLst/>
              <a:gdLst>
                <a:gd name="T0" fmla="*/ 111 w 111"/>
                <a:gd name="T1" fmla="*/ 0 h 54"/>
                <a:gd name="T2" fmla="*/ 4 w 111"/>
                <a:gd name="T3" fmla="*/ 0 h 54"/>
                <a:gd name="T4" fmla="*/ 0 w 111"/>
                <a:gd name="T5" fmla="*/ 54 h 54"/>
                <a:gd name="T6" fmla="*/ 97 w 111"/>
                <a:gd name="T7" fmla="*/ 54 h 54"/>
                <a:gd name="T8" fmla="*/ 111 w 11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54">
                  <a:moveTo>
                    <a:pt x="111" y="0"/>
                  </a:moveTo>
                  <a:lnTo>
                    <a:pt x="4" y="0"/>
                  </a:lnTo>
                  <a:lnTo>
                    <a:pt x="0" y="54"/>
                  </a:lnTo>
                  <a:lnTo>
                    <a:pt x="97" y="5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61"/>
            <p:cNvSpPr/>
            <p:nvPr>
              <p:custDataLst>
                <p:tags r:id="rId60"/>
              </p:custDataLst>
            </p:nvPr>
          </p:nvSpPr>
          <p:spPr bwMode="auto">
            <a:xfrm>
              <a:off x="2746006" y="2144793"/>
              <a:ext cx="198244" cy="105681"/>
            </a:xfrm>
            <a:custGeom>
              <a:avLst/>
              <a:gdLst>
                <a:gd name="T0" fmla="*/ 78 w 115"/>
                <a:gd name="T1" fmla="*/ 0 h 61"/>
                <a:gd name="T2" fmla="*/ 72 w 115"/>
                <a:gd name="T3" fmla="*/ 2 h 61"/>
                <a:gd name="T4" fmla="*/ 70 w 115"/>
                <a:gd name="T5" fmla="*/ 4 h 61"/>
                <a:gd name="T6" fmla="*/ 40 w 115"/>
                <a:gd name="T7" fmla="*/ 34 h 61"/>
                <a:gd name="T8" fmla="*/ 38 w 115"/>
                <a:gd name="T9" fmla="*/ 37 h 61"/>
                <a:gd name="T10" fmla="*/ 2 w 115"/>
                <a:gd name="T11" fmla="*/ 37 h 61"/>
                <a:gd name="T12" fmla="*/ 0 w 115"/>
                <a:gd name="T13" fmla="*/ 61 h 61"/>
                <a:gd name="T14" fmla="*/ 55 w 115"/>
                <a:gd name="T15" fmla="*/ 61 h 61"/>
                <a:gd name="T16" fmla="*/ 59 w 115"/>
                <a:gd name="T17" fmla="*/ 46 h 61"/>
                <a:gd name="T18" fmla="*/ 82 w 115"/>
                <a:gd name="T19" fmla="*/ 23 h 61"/>
                <a:gd name="T20" fmla="*/ 101 w 115"/>
                <a:gd name="T21" fmla="*/ 23 h 61"/>
                <a:gd name="T22" fmla="*/ 101 w 115"/>
                <a:gd name="T23" fmla="*/ 0 h 61"/>
                <a:gd name="T24" fmla="*/ 78 w 11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61">
                  <a:moveTo>
                    <a:pt x="78" y="0"/>
                  </a:moveTo>
                  <a:cubicBezTo>
                    <a:pt x="76" y="0"/>
                    <a:pt x="74" y="1"/>
                    <a:pt x="72" y="2"/>
                  </a:cubicBezTo>
                  <a:cubicBezTo>
                    <a:pt x="71" y="3"/>
                    <a:pt x="71" y="3"/>
                    <a:pt x="70" y="4"/>
                  </a:cubicBezTo>
                  <a:cubicBezTo>
                    <a:pt x="60" y="14"/>
                    <a:pt x="50" y="24"/>
                    <a:pt x="40" y="34"/>
                  </a:cubicBezTo>
                  <a:cubicBezTo>
                    <a:pt x="39" y="35"/>
                    <a:pt x="39" y="36"/>
                    <a:pt x="38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7" y="38"/>
                    <a:pt x="75" y="30"/>
                    <a:pt x="82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15" y="23"/>
                    <a:pt x="115" y="0"/>
                    <a:pt x="101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2"/>
            <p:cNvSpPr/>
            <p:nvPr>
              <p:custDataLst>
                <p:tags r:id="rId61"/>
              </p:custDataLst>
            </p:nvPr>
          </p:nvSpPr>
          <p:spPr bwMode="auto">
            <a:xfrm>
              <a:off x="2628663" y="2208930"/>
              <a:ext cx="108596" cy="41544"/>
            </a:xfrm>
            <a:custGeom>
              <a:avLst/>
              <a:gdLst>
                <a:gd name="T0" fmla="*/ 5 w 149"/>
                <a:gd name="T1" fmla="*/ 57 h 57"/>
                <a:gd name="T2" fmla="*/ 144 w 149"/>
                <a:gd name="T3" fmla="*/ 57 h 57"/>
                <a:gd name="T4" fmla="*/ 149 w 149"/>
                <a:gd name="T5" fmla="*/ 0 h 57"/>
                <a:gd name="T6" fmla="*/ 0 w 149"/>
                <a:gd name="T7" fmla="*/ 0 h 57"/>
                <a:gd name="T8" fmla="*/ 5 w 149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57">
                  <a:moveTo>
                    <a:pt x="5" y="57"/>
                  </a:moveTo>
                  <a:lnTo>
                    <a:pt x="144" y="57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3"/>
            <p:cNvSpPr/>
            <p:nvPr>
              <p:custDataLst>
                <p:tags r:id="rId62"/>
              </p:custDataLst>
            </p:nvPr>
          </p:nvSpPr>
          <p:spPr bwMode="auto">
            <a:xfrm>
              <a:off x="2528812" y="2262136"/>
              <a:ext cx="96207" cy="65595"/>
            </a:xfrm>
            <a:custGeom>
              <a:avLst/>
              <a:gdLst>
                <a:gd name="T0" fmla="*/ 132 w 132"/>
                <a:gd name="T1" fmla="*/ 90 h 90"/>
                <a:gd name="T2" fmla="*/ 125 w 132"/>
                <a:gd name="T3" fmla="*/ 0 h 90"/>
                <a:gd name="T4" fmla="*/ 0 w 132"/>
                <a:gd name="T5" fmla="*/ 0 h 90"/>
                <a:gd name="T6" fmla="*/ 24 w 132"/>
                <a:gd name="T7" fmla="*/ 90 h 90"/>
                <a:gd name="T8" fmla="*/ 132 w 132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90">
                  <a:moveTo>
                    <a:pt x="132" y="90"/>
                  </a:moveTo>
                  <a:lnTo>
                    <a:pt x="125" y="0"/>
                  </a:lnTo>
                  <a:lnTo>
                    <a:pt x="0" y="0"/>
                  </a:lnTo>
                  <a:lnTo>
                    <a:pt x="24" y="90"/>
                  </a:lnTo>
                  <a:lnTo>
                    <a:pt x="132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4"/>
            <p:cNvSpPr/>
            <p:nvPr>
              <p:custDataLst>
                <p:tags r:id="rId63"/>
              </p:custDataLst>
            </p:nvPr>
          </p:nvSpPr>
          <p:spPr bwMode="auto">
            <a:xfrm>
              <a:off x="2514964" y="2208930"/>
              <a:ext cx="103495" cy="41544"/>
            </a:xfrm>
            <a:custGeom>
              <a:avLst/>
              <a:gdLst>
                <a:gd name="T0" fmla="*/ 0 w 142"/>
                <a:gd name="T1" fmla="*/ 0 h 57"/>
                <a:gd name="T2" fmla="*/ 14 w 142"/>
                <a:gd name="T3" fmla="*/ 57 h 57"/>
                <a:gd name="T4" fmla="*/ 142 w 142"/>
                <a:gd name="T5" fmla="*/ 57 h 57"/>
                <a:gd name="T6" fmla="*/ 137 w 142"/>
                <a:gd name="T7" fmla="*/ 0 h 57"/>
                <a:gd name="T8" fmla="*/ 0 w 14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7">
                  <a:moveTo>
                    <a:pt x="0" y="0"/>
                  </a:moveTo>
                  <a:lnTo>
                    <a:pt x="14" y="57"/>
                  </a:lnTo>
                  <a:lnTo>
                    <a:pt x="142" y="57"/>
                  </a:lnTo>
                  <a:lnTo>
                    <a:pt x="1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5"/>
            <p:cNvSpPr/>
            <p:nvPr>
              <p:custDataLst>
                <p:tags r:id="rId64"/>
              </p:custDataLst>
            </p:nvPr>
          </p:nvSpPr>
          <p:spPr bwMode="auto">
            <a:xfrm>
              <a:off x="2632307" y="2262136"/>
              <a:ext cx="101308" cy="65595"/>
            </a:xfrm>
            <a:custGeom>
              <a:avLst/>
              <a:gdLst>
                <a:gd name="T0" fmla="*/ 139 w 139"/>
                <a:gd name="T1" fmla="*/ 0 h 90"/>
                <a:gd name="T2" fmla="*/ 0 w 139"/>
                <a:gd name="T3" fmla="*/ 0 h 90"/>
                <a:gd name="T4" fmla="*/ 7 w 139"/>
                <a:gd name="T5" fmla="*/ 90 h 90"/>
                <a:gd name="T6" fmla="*/ 132 w 139"/>
                <a:gd name="T7" fmla="*/ 90 h 90"/>
                <a:gd name="T8" fmla="*/ 139 w 13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90">
                  <a:moveTo>
                    <a:pt x="139" y="0"/>
                  </a:moveTo>
                  <a:lnTo>
                    <a:pt x="0" y="0"/>
                  </a:lnTo>
                  <a:lnTo>
                    <a:pt x="7" y="90"/>
                  </a:lnTo>
                  <a:lnTo>
                    <a:pt x="132" y="9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563067" y="2389682"/>
              <a:ext cx="65595" cy="655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737260" y="2389682"/>
              <a:ext cx="65595" cy="655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613" y="4251134"/>
              <a:ext cx="608580" cy="607122"/>
            </a:xfrm>
            <a:prstGeom prst="ellipse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9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4311549" y="4370663"/>
              <a:ext cx="327248" cy="372436"/>
            </a:xfrm>
            <a:custGeom>
              <a:avLst/>
              <a:gdLst>
                <a:gd name="T0" fmla="*/ 8 w 190"/>
                <a:gd name="T1" fmla="*/ 182 h 216"/>
                <a:gd name="T2" fmla="*/ 1 w 190"/>
                <a:gd name="T3" fmla="*/ 209 h 216"/>
                <a:gd name="T4" fmla="*/ 12 w 190"/>
                <a:gd name="T5" fmla="*/ 209 h 216"/>
                <a:gd name="T6" fmla="*/ 17 w 190"/>
                <a:gd name="T7" fmla="*/ 190 h 216"/>
                <a:gd name="T8" fmla="*/ 26 w 190"/>
                <a:gd name="T9" fmla="*/ 188 h 216"/>
                <a:gd name="T10" fmla="*/ 26 w 190"/>
                <a:gd name="T11" fmla="*/ 211 h 216"/>
                <a:gd name="T12" fmla="*/ 190 w 190"/>
                <a:gd name="T13" fmla="*/ 211 h 216"/>
                <a:gd name="T14" fmla="*/ 190 w 190"/>
                <a:gd name="T15" fmla="*/ 0 h 216"/>
                <a:gd name="T16" fmla="*/ 26 w 190"/>
                <a:gd name="T17" fmla="*/ 0 h 216"/>
                <a:gd name="T18" fmla="*/ 26 w 190"/>
                <a:gd name="T19" fmla="*/ 0 h 216"/>
                <a:gd name="T20" fmla="*/ 8 w 190"/>
                <a:gd name="T21" fmla="*/ 6 h 216"/>
                <a:gd name="T22" fmla="*/ 1 w 190"/>
                <a:gd name="T23" fmla="*/ 33 h 216"/>
                <a:gd name="T24" fmla="*/ 12 w 190"/>
                <a:gd name="T25" fmla="*/ 33 h 216"/>
                <a:gd name="T26" fmla="*/ 17 w 190"/>
                <a:gd name="T27" fmla="*/ 14 h 216"/>
                <a:gd name="T28" fmla="*/ 26 w 190"/>
                <a:gd name="T29" fmla="*/ 11 h 216"/>
                <a:gd name="T30" fmla="*/ 26 w 190"/>
                <a:gd name="T31" fmla="*/ 44 h 216"/>
                <a:gd name="T32" fmla="*/ 8 w 190"/>
                <a:gd name="T33" fmla="*/ 50 h 216"/>
                <a:gd name="T34" fmla="*/ 1 w 190"/>
                <a:gd name="T35" fmla="*/ 77 h 216"/>
                <a:gd name="T36" fmla="*/ 12 w 190"/>
                <a:gd name="T37" fmla="*/ 77 h 216"/>
                <a:gd name="T38" fmla="*/ 17 w 190"/>
                <a:gd name="T39" fmla="*/ 58 h 216"/>
                <a:gd name="T40" fmla="*/ 26 w 190"/>
                <a:gd name="T41" fmla="*/ 55 h 216"/>
                <a:gd name="T42" fmla="*/ 26 w 190"/>
                <a:gd name="T43" fmla="*/ 88 h 216"/>
                <a:gd name="T44" fmla="*/ 8 w 190"/>
                <a:gd name="T45" fmla="*/ 94 h 216"/>
                <a:gd name="T46" fmla="*/ 1 w 190"/>
                <a:gd name="T47" fmla="*/ 121 h 216"/>
                <a:gd name="T48" fmla="*/ 12 w 190"/>
                <a:gd name="T49" fmla="*/ 121 h 216"/>
                <a:gd name="T50" fmla="*/ 17 w 190"/>
                <a:gd name="T51" fmla="*/ 102 h 216"/>
                <a:gd name="T52" fmla="*/ 26 w 190"/>
                <a:gd name="T53" fmla="*/ 99 h 216"/>
                <a:gd name="T54" fmla="*/ 26 w 190"/>
                <a:gd name="T55" fmla="*/ 132 h 216"/>
                <a:gd name="T56" fmla="*/ 8 w 190"/>
                <a:gd name="T57" fmla="*/ 138 h 216"/>
                <a:gd name="T58" fmla="*/ 1 w 190"/>
                <a:gd name="T59" fmla="*/ 165 h 216"/>
                <a:gd name="T60" fmla="*/ 12 w 190"/>
                <a:gd name="T61" fmla="*/ 165 h 216"/>
                <a:gd name="T62" fmla="*/ 17 w 190"/>
                <a:gd name="T63" fmla="*/ 146 h 216"/>
                <a:gd name="T64" fmla="*/ 26 w 190"/>
                <a:gd name="T65" fmla="*/ 143 h 216"/>
                <a:gd name="T66" fmla="*/ 26 w 190"/>
                <a:gd name="T67" fmla="*/ 176 h 216"/>
                <a:gd name="T68" fmla="*/ 8 w 190"/>
                <a:gd name="T69" fmla="*/ 182 h 216"/>
                <a:gd name="T70" fmla="*/ 64 w 190"/>
                <a:gd name="T71" fmla="*/ 22 h 216"/>
                <a:gd name="T72" fmla="*/ 153 w 190"/>
                <a:gd name="T73" fmla="*/ 22 h 216"/>
                <a:gd name="T74" fmla="*/ 153 w 190"/>
                <a:gd name="T75" fmla="*/ 69 h 216"/>
                <a:gd name="T76" fmla="*/ 64 w 190"/>
                <a:gd name="T77" fmla="*/ 69 h 216"/>
                <a:gd name="T78" fmla="*/ 64 w 190"/>
                <a:gd name="T79" fmla="*/ 2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" h="216">
                  <a:moveTo>
                    <a:pt x="8" y="182"/>
                  </a:moveTo>
                  <a:cubicBezTo>
                    <a:pt x="1" y="189"/>
                    <a:pt x="0" y="199"/>
                    <a:pt x="1" y="209"/>
                  </a:cubicBezTo>
                  <a:cubicBezTo>
                    <a:pt x="1" y="216"/>
                    <a:pt x="13" y="216"/>
                    <a:pt x="12" y="209"/>
                  </a:cubicBezTo>
                  <a:cubicBezTo>
                    <a:pt x="12" y="203"/>
                    <a:pt x="11" y="194"/>
                    <a:pt x="17" y="190"/>
                  </a:cubicBezTo>
                  <a:cubicBezTo>
                    <a:pt x="20" y="188"/>
                    <a:pt x="23" y="188"/>
                    <a:pt x="26" y="188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190" y="211"/>
                    <a:pt x="190" y="211"/>
                    <a:pt x="190" y="211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3" y="1"/>
                    <a:pt x="8" y="6"/>
                  </a:cubicBezTo>
                  <a:cubicBezTo>
                    <a:pt x="1" y="13"/>
                    <a:pt x="0" y="23"/>
                    <a:pt x="1" y="33"/>
                  </a:cubicBezTo>
                  <a:cubicBezTo>
                    <a:pt x="1" y="40"/>
                    <a:pt x="13" y="40"/>
                    <a:pt x="12" y="33"/>
                  </a:cubicBezTo>
                  <a:cubicBezTo>
                    <a:pt x="12" y="26"/>
                    <a:pt x="11" y="18"/>
                    <a:pt x="17" y="14"/>
                  </a:cubicBezTo>
                  <a:cubicBezTo>
                    <a:pt x="20" y="12"/>
                    <a:pt x="23" y="11"/>
                    <a:pt x="26" y="11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0" y="44"/>
                    <a:pt x="13" y="45"/>
                    <a:pt x="8" y="50"/>
                  </a:cubicBezTo>
                  <a:cubicBezTo>
                    <a:pt x="1" y="57"/>
                    <a:pt x="0" y="67"/>
                    <a:pt x="1" y="77"/>
                  </a:cubicBezTo>
                  <a:cubicBezTo>
                    <a:pt x="1" y="84"/>
                    <a:pt x="13" y="84"/>
                    <a:pt x="12" y="77"/>
                  </a:cubicBezTo>
                  <a:cubicBezTo>
                    <a:pt x="12" y="70"/>
                    <a:pt x="11" y="62"/>
                    <a:pt x="17" y="58"/>
                  </a:cubicBezTo>
                  <a:cubicBezTo>
                    <a:pt x="20" y="56"/>
                    <a:pt x="23" y="55"/>
                    <a:pt x="26" y="55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0" y="88"/>
                    <a:pt x="13" y="89"/>
                    <a:pt x="8" y="94"/>
                  </a:cubicBezTo>
                  <a:cubicBezTo>
                    <a:pt x="1" y="101"/>
                    <a:pt x="0" y="111"/>
                    <a:pt x="1" y="121"/>
                  </a:cubicBezTo>
                  <a:cubicBezTo>
                    <a:pt x="1" y="128"/>
                    <a:pt x="13" y="128"/>
                    <a:pt x="12" y="121"/>
                  </a:cubicBezTo>
                  <a:cubicBezTo>
                    <a:pt x="12" y="114"/>
                    <a:pt x="11" y="106"/>
                    <a:pt x="17" y="102"/>
                  </a:cubicBezTo>
                  <a:cubicBezTo>
                    <a:pt x="20" y="100"/>
                    <a:pt x="23" y="99"/>
                    <a:pt x="26" y="99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0" y="132"/>
                    <a:pt x="13" y="133"/>
                    <a:pt x="8" y="138"/>
                  </a:cubicBezTo>
                  <a:cubicBezTo>
                    <a:pt x="1" y="145"/>
                    <a:pt x="0" y="155"/>
                    <a:pt x="1" y="165"/>
                  </a:cubicBezTo>
                  <a:cubicBezTo>
                    <a:pt x="1" y="172"/>
                    <a:pt x="13" y="172"/>
                    <a:pt x="12" y="165"/>
                  </a:cubicBezTo>
                  <a:cubicBezTo>
                    <a:pt x="12" y="159"/>
                    <a:pt x="11" y="150"/>
                    <a:pt x="17" y="146"/>
                  </a:cubicBezTo>
                  <a:cubicBezTo>
                    <a:pt x="20" y="144"/>
                    <a:pt x="23" y="144"/>
                    <a:pt x="26" y="143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0" y="176"/>
                    <a:pt x="13" y="177"/>
                    <a:pt x="8" y="182"/>
                  </a:cubicBezTo>
                  <a:moveTo>
                    <a:pt x="64" y="22"/>
                  </a:moveTo>
                  <a:cubicBezTo>
                    <a:pt x="153" y="22"/>
                    <a:pt x="153" y="22"/>
                    <a:pt x="153" y="22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64" y="69"/>
                    <a:pt x="64" y="69"/>
                    <a:pt x="64" y="69"/>
                  </a:cubicBezTo>
                  <a:lnTo>
                    <a:pt x="6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589271" y="2902055"/>
              <a:ext cx="494152" cy="492695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1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3667986" y="2991703"/>
              <a:ext cx="324333" cy="323604"/>
            </a:xfrm>
            <a:custGeom>
              <a:avLst/>
              <a:gdLst>
                <a:gd name="T0" fmla="*/ 132 w 188"/>
                <a:gd name="T1" fmla="*/ 97 h 188"/>
                <a:gd name="T2" fmla="*/ 140 w 188"/>
                <a:gd name="T3" fmla="*/ 58 h 188"/>
                <a:gd name="T4" fmla="*/ 141 w 188"/>
                <a:gd name="T5" fmla="*/ 51 h 188"/>
                <a:gd name="T6" fmla="*/ 134 w 188"/>
                <a:gd name="T7" fmla="*/ 51 h 188"/>
                <a:gd name="T8" fmla="*/ 124 w 188"/>
                <a:gd name="T9" fmla="*/ 51 h 188"/>
                <a:gd name="T10" fmla="*/ 64 w 188"/>
                <a:gd name="T11" fmla="*/ 68 h 188"/>
                <a:gd name="T12" fmla="*/ 45 w 188"/>
                <a:gd name="T13" fmla="*/ 113 h 188"/>
                <a:gd name="T14" fmla="*/ 79 w 188"/>
                <a:gd name="T15" fmla="*/ 141 h 188"/>
                <a:gd name="T16" fmla="*/ 108 w 188"/>
                <a:gd name="T17" fmla="*/ 132 h 188"/>
                <a:gd name="T18" fmla="*/ 134 w 188"/>
                <a:gd name="T19" fmla="*/ 141 h 188"/>
                <a:gd name="T20" fmla="*/ 176 w 188"/>
                <a:gd name="T21" fmla="*/ 118 h 188"/>
                <a:gd name="T22" fmla="*/ 188 w 188"/>
                <a:gd name="T23" fmla="*/ 77 h 188"/>
                <a:gd name="T24" fmla="*/ 158 w 188"/>
                <a:gd name="T25" fmla="*/ 18 h 188"/>
                <a:gd name="T26" fmla="*/ 102 w 188"/>
                <a:gd name="T27" fmla="*/ 0 h 188"/>
                <a:gd name="T28" fmla="*/ 25 w 188"/>
                <a:gd name="T29" fmla="*/ 36 h 188"/>
                <a:gd name="T30" fmla="*/ 0 w 188"/>
                <a:gd name="T31" fmla="*/ 108 h 188"/>
                <a:gd name="T32" fmla="*/ 28 w 188"/>
                <a:gd name="T33" fmla="*/ 169 h 188"/>
                <a:gd name="T34" fmla="*/ 87 w 188"/>
                <a:gd name="T35" fmla="*/ 188 h 188"/>
                <a:gd name="T36" fmla="*/ 168 w 188"/>
                <a:gd name="T37" fmla="*/ 167 h 188"/>
                <a:gd name="T38" fmla="*/ 172 w 188"/>
                <a:gd name="T39" fmla="*/ 165 h 188"/>
                <a:gd name="T40" fmla="*/ 170 w 188"/>
                <a:gd name="T41" fmla="*/ 160 h 188"/>
                <a:gd name="T42" fmla="*/ 163 w 188"/>
                <a:gd name="T43" fmla="*/ 144 h 188"/>
                <a:gd name="T44" fmla="*/ 160 w 188"/>
                <a:gd name="T45" fmla="*/ 138 h 188"/>
                <a:gd name="T46" fmla="*/ 155 w 188"/>
                <a:gd name="T47" fmla="*/ 141 h 188"/>
                <a:gd name="T48" fmla="*/ 89 w 188"/>
                <a:gd name="T49" fmla="*/ 160 h 188"/>
                <a:gd name="T50" fmla="*/ 48 w 188"/>
                <a:gd name="T51" fmla="*/ 147 h 188"/>
                <a:gd name="T52" fmla="*/ 33 w 188"/>
                <a:gd name="T53" fmla="*/ 109 h 188"/>
                <a:gd name="T54" fmla="*/ 100 w 188"/>
                <a:gd name="T55" fmla="*/ 27 h 188"/>
                <a:gd name="T56" fmla="*/ 140 w 188"/>
                <a:gd name="T57" fmla="*/ 41 h 188"/>
                <a:gd name="T58" fmla="*/ 155 w 188"/>
                <a:gd name="T59" fmla="*/ 79 h 188"/>
                <a:gd name="T60" fmla="*/ 150 w 188"/>
                <a:gd name="T61" fmla="*/ 102 h 188"/>
                <a:gd name="T62" fmla="*/ 135 w 188"/>
                <a:gd name="T63" fmla="*/ 114 h 188"/>
                <a:gd name="T64" fmla="*/ 130 w 188"/>
                <a:gd name="T65" fmla="*/ 109 h 188"/>
                <a:gd name="T66" fmla="*/ 131 w 188"/>
                <a:gd name="T67" fmla="*/ 99 h 188"/>
                <a:gd name="T68" fmla="*/ 132 w 188"/>
                <a:gd name="T69" fmla="*/ 97 h 188"/>
                <a:gd name="T70" fmla="*/ 103 w 188"/>
                <a:gd name="T71" fmla="*/ 79 h 188"/>
                <a:gd name="T72" fmla="*/ 81 w 188"/>
                <a:gd name="T73" fmla="*/ 114 h 188"/>
                <a:gd name="T74" fmla="*/ 78 w 188"/>
                <a:gd name="T75" fmla="*/ 111 h 188"/>
                <a:gd name="T76" fmla="*/ 91 w 188"/>
                <a:gd name="T77" fmla="*/ 84 h 188"/>
                <a:gd name="T78" fmla="*/ 103 w 188"/>
                <a:gd name="T79" fmla="*/ 7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" h="188">
                  <a:moveTo>
                    <a:pt x="132" y="97"/>
                  </a:moveTo>
                  <a:cubicBezTo>
                    <a:pt x="140" y="58"/>
                    <a:pt x="140" y="58"/>
                    <a:pt x="140" y="58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1" y="51"/>
                    <a:pt x="127" y="51"/>
                    <a:pt x="124" y="51"/>
                  </a:cubicBezTo>
                  <a:cubicBezTo>
                    <a:pt x="88" y="51"/>
                    <a:pt x="73" y="58"/>
                    <a:pt x="64" y="68"/>
                  </a:cubicBezTo>
                  <a:cubicBezTo>
                    <a:pt x="53" y="79"/>
                    <a:pt x="45" y="98"/>
                    <a:pt x="45" y="113"/>
                  </a:cubicBezTo>
                  <a:cubicBezTo>
                    <a:pt x="45" y="129"/>
                    <a:pt x="59" y="141"/>
                    <a:pt x="79" y="141"/>
                  </a:cubicBezTo>
                  <a:cubicBezTo>
                    <a:pt x="92" y="141"/>
                    <a:pt x="100" y="138"/>
                    <a:pt x="108" y="132"/>
                  </a:cubicBezTo>
                  <a:cubicBezTo>
                    <a:pt x="115" y="138"/>
                    <a:pt x="121" y="141"/>
                    <a:pt x="134" y="141"/>
                  </a:cubicBezTo>
                  <a:cubicBezTo>
                    <a:pt x="152" y="141"/>
                    <a:pt x="166" y="133"/>
                    <a:pt x="176" y="118"/>
                  </a:cubicBezTo>
                  <a:cubicBezTo>
                    <a:pt x="184" y="107"/>
                    <a:pt x="188" y="92"/>
                    <a:pt x="188" y="77"/>
                  </a:cubicBezTo>
                  <a:cubicBezTo>
                    <a:pt x="188" y="46"/>
                    <a:pt x="172" y="28"/>
                    <a:pt x="158" y="18"/>
                  </a:cubicBezTo>
                  <a:cubicBezTo>
                    <a:pt x="142" y="7"/>
                    <a:pt x="121" y="0"/>
                    <a:pt x="102" y="0"/>
                  </a:cubicBezTo>
                  <a:cubicBezTo>
                    <a:pt x="62" y="0"/>
                    <a:pt x="38" y="20"/>
                    <a:pt x="25" y="36"/>
                  </a:cubicBezTo>
                  <a:cubicBezTo>
                    <a:pt x="9" y="56"/>
                    <a:pt x="0" y="82"/>
                    <a:pt x="0" y="108"/>
                  </a:cubicBezTo>
                  <a:cubicBezTo>
                    <a:pt x="0" y="134"/>
                    <a:pt x="10" y="155"/>
                    <a:pt x="28" y="169"/>
                  </a:cubicBezTo>
                  <a:cubicBezTo>
                    <a:pt x="44" y="181"/>
                    <a:pt x="65" y="188"/>
                    <a:pt x="87" y="188"/>
                  </a:cubicBezTo>
                  <a:cubicBezTo>
                    <a:pt x="115" y="188"/>
                    <a:pt x="143" y="180"/>
                    <a:pt x="168" y="167"/>
                  </a:cubicBezTo>
                  <a:cubicBezTo>
                    <a:pt x="172" y="165"/>
                    <a:pt x="172" y="165"/>
                    <a:pt x="172" y="165"/>
                  </a:cubicBezTo>
                  <a:cubicBezTo>
                    <a:pt x="170" y="160"/>
                    <a:pt x="170" y="160"/>
                    <a:pt x="170" y="160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36" y="151"/>
                    <a:pt x="115" y="160"/>
                    <a:pt x="89" y="160"/>
                  </a:cubicBezTo>
                  <a:cubicBezTo>
                    <a:pt x="72" y="160"/>
                    <a:pt x="58" y="156"/>
                    <a:pt x="48" y="147"/>
                  </a:cubicBezTo>
                  <a:cubicBezTo>
                    <a:pt x="38" y="137"/>
                    <a:pt x="33" y="124"/>
                    <a:pt x="33" y="109"/>
                  </a:cubicBezTo>
                  <a:cubicBezTo>
                    <a:pt x="33" y="55"/>
                    <a:pt x="66" y="27"/>
                    <a:pt x="100" y="27"/>
                  </a:cubicBezTo>
                  <a:cubicBezTo>
                    <a:pt x="116" y="27"/>
                    <a:pt x="130" y="32"/>
                    <a:pt x="140" y="41"/>
                  </a:cubicBezTo>
                  <a:cubicBezTo>
                    <a:pt x="150" y="51"/>
                    <a:pt x="155" y="63"/>
                    <a:pt x="155" y="79"/>
                  </a:cubicBezTo>
                  <a:cubicBezTo>
                    <a:pt x="155" y="84"/>
                    <a:pt x="154" y="94"/>
                    <a:pt x="150" y="102"/>
                  </a:cubicBezTo>
                  <a:cubicBezTo>
                    <a:pt x="146" y="110"/>
                    <a:pt x="141" y="114"/>
                    <a:pt x="135" y="114"/>
                  </a:cubicBezTo>
                  <a:cubicBezTo>
                    <a:pt x="131" y="114"/>
                    <a:pt x="130" y="113"/>
                    <a:pt x="130" y="109"/>
                  </a:cubicBezTo>
                  <a:cubicBezTo>
                    <a:pt x="130" y="107"/>
                    <a:pt x="131" y="102"/>
                    <a:pt x="131" y="99"/>
                  </a:cubicBezTo>
                  <a:cubicBezTo>
                    <a:pt x="131" y="98"/>
                    <a:pt x="132" y="97"/>
                    <a:pt x="132" y="97"/>
                  </a:cubicBezTo>
                  <a:moveTo>
                    <a:pt x="103" y="79"/>
                  </a:moveTo>
                  <a:cubicBezTo>
                    <a:pt x="96" y="108"/>
                    <a:pt x="87" y="114"/>
                    <a:pt x="81" y="114"/>
                  </a:cubicBezTo>
                  <a:cubicBezTo>
                    <a:pt x="80" y="114"/>
                    <a:pt x="78" y="114"/>
                    <a:pt x="78" y="111"/>
                  </a:cubicBezTo>
                  <a:cubicBezTo>
                    <a:pt x="78" y="103"/>
                    <a:pt x="84" y="91"/>
                    <a:pt x="91" y="84"/>
                  </a:cubicBezTo>
                  <a:cubicBezTo>
                    <a:pt x="93" y="81"/>
                    <a:pt x="98" y="80"/>
                    <a:pt x="103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7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872095" y="2557315"/>
              <a:ext cx="499983" cy="499254"/>
            </a:xfrm>
            <a:prstGeom prst="ellipse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3"/>
            <p:cNvSpPr/>
            <p:nvPr>
              <p:custDataLst>
                <p:tags r:id="rId72"/>
              </p:custDataLst>
            </p:nvPr>
          </p:nvSpPr>
          <p:spPr bwMode="auto">
            <a:xfrm>
              <a:off x="2950810" y="2648419"/>
              <a:ext cx="219380" cy="317044"/>
            </a:xfrm>
            <a:custGeom>
              <a:avLst/>
              <a:gdLst>
                <a:gd name="T0" fmla="*/ 0 w 301"/>
                <a:gd name="T1" fmla="*/ 307 h 435"/>
                <a:gd name="T2" fmla="*/ 81 w 301"/>
                <a:gd name="T3" fmla="*/ 307 h 435"/>
                <a:gd name="T4" fmla="*/ 81 w 301"/>
                <a:gd name="T5" fmla="*/ 343 h 435"/>
                <a:gd name="T6" fmla="*/ 301 w 301"/>
                <a:gd name="T7" fmla="*/ 435 h 435"/>
                <a:gd name="T8" fmla="*/ 301 w 301"/>
                <a:gd name="T9" fmla="*/ 217 h 435"/>
                <a:gd name="T10" fmla="*/ 301 w 301"/>
                <a:gd name="T11" fmla="*/ 0 h 435"/>
                <a:gd name="T12" fmla="*/ 81 w 301"/>
                <a:gd name="T13" fmla="*/ 92 h 435"/>
                <a:gd name="T14" fmla="*/ 81 w 301"/>
                <a:gd name="T15" fmla="*/ 128 h 435"/>
                <a:gd name="T16" fmla="*/ 0 w 301"/>
                <a:gd name="T17" fmla="*/ 128 h 435"/>
                <a:gd name="T18" fmla="*/ 0 w 301"/>
                <a:gd name="T19" fmla="*/ 30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435">
                  <a:moveTo>
                    <a:pt x="0" y="307"/>
                  </a:moveTo>
                  <a:lnTo>
                    <a:pt x="81" y="307"/>
                  </a:lnTo>
                  <a:lnTo>
                    <a:pt x="81" y="343"/>
                  </a:lnTo>
                  <a:lnTo>
                    <a:pt x="301" y="435"/>
                  </a:lnTo>
                  <a:lnTo>
                    <a:pt x="301" y="217"/>
                  </a:lnTo>
                  <a:lnTo>
                    <a:pt x="301" y="0"/>
                  </a:lnTo>
                  <a:lnTo>
                    <a:pt x="81" y="92"/>
                  </a:lnTo>
                  <a:lnTo>
                    <a:pt x="81" y="128"/>
                  </a:lnTo>
                  <a:lnTo>
                    <a:pt x="0" y="128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4"/>
            <p:cNvSpPr/>
            <p:nvPr>
              <p:custDataLst>
                <p:tags r:id="rId73"/>
              </p:custDataLst>
            </p:nvPr>
          </p:nvSpPr>
          <p:spPr bwMode="auto">
            <a:xfrm>
              <a:off x="3185495" y="2703811"/>
              <a:ext cx="50290" cy="206261"/>
            </a:xfrm>
            <a:custGeom>
              <a:avLst/>
              <a:gdLst>
                <a:gd name="T0" fmla="*/ 0 w 29"/>
                <a:gd name="T1" fmla="*/ 8 h 120"/>
                <a:gd name="T2" fmla="*/ 12 w 29"/>
                <a:gd name="T3" fmla="*/ 60 h 120"/>
                <a:gd name="T4" fmla="*/ 0 w 29"/>
                <a:gd name="T5" fmla="*/ 112 h 120"/>
                <a:gd name="T6" fmla="*/ 15 w 29"/>
                <a:gd name="T7" fmla="*/ 120 h 120"/>
                <a:gd name="T8" fmla="*/ 29 w 29"/>
                <a:gd name="T9" fmla="*/ 60 h 120"/>
                <a:gd name="T10" fmla="*/ 15 w 29"/>
                <a:gd name="T11" fmla="*/ 0 h 120"/>
                <a:gd name="T12" fmla="*/ 0 w 29"/>
                <a:gd name="T1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20">
                  <a:moveTo>
                    <a:pt x="0" y="8"/>
                  </a:moveTo>
                  <a:cubicBezTo>
                    <a:pt x="8" y="23"/>
                    <a:pt x="12" y="41"/>
                    <a:pt x="12" y="60"/>
                  </a:cubicBezTo>
                  <a:cubicBezTo>
                    <a:pt x="12" y="79"/>
                    <a:pt x="8" y="98"/>
                    <a:pt x="0" y="112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24" y="103"/>
                    <a:pt x="29" y="82"/>
                    <a:pt x="29" y="60"/>
                  </a:cubicBezTo>
                  <a:cubicBezTo>
                    <a:pt x="29" y="38"/>
                    <a:pt x="24" y="17"/>
                    <a:pt x="15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5"/>
            <p:cNvSpPr/>
            <p:nvPr>
              <p:custDataLst>
                <p:tags r:id="rId74"/>
              </p:custDataLst>
            </p:nvPr>
          </p:nvSpPr>
          <p:spPr bwMode="auto">
            <a:xfrm>
              <a:off x="3233598" y="2668827"/>
              <a:ext cx="59036" cy="276230"/>
            </a:xfrm>
            <a:custGeom>
              <a:avLst/>
              <a:gdLst>
                <a:gd name="T0" fmla="*/ 17 w 34"/>
                <a:gd name="T1" fmla="*/ 80 h 160"/>
                <a:gd name="T2" fmla="*/ 0 w 34"/>
                <a:gd name="T3" fmla="*/ 152 h 160"/>
                <a:gd name="T4" fmla="*/ 15 w 34"/>
                <a:gd name="T5" fmla="*/ 160 h 160"/>
                <a:gd name="T6" fmla="*/ 34 w 34"/>
                <a:gd name="T7" fmla="*/ 80 h 160"/>
                <a:gd name="T8" fmla="*/ 15 w 34"/>
                <a:gd name="T9" fmla="*/ 0 h 160"/>
                <a:gd name="T10" fmla="*/ 0 w 34"/>
                <a:gd name="T11" fmla="*/ 8 h 160"/>
                <a:gd name="T12" fmla="*/ 17 w 34"/>
                <a:gd name="T1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0">
                  <a:moveTo>
                    <a:pt x="17" y="80"/>
                  </a:moveTo>
                  <a:cubicBezTo>
                    <a:pt x="17" y="107"/>
                    <a:pt x="11" y="132"/>
                    <a:pt x="0" y="152"/>
                  </a:cubicBezTo>
                  <a:cubicBezTo>
                    <a:pt x="15" y="160"/>
                    <a:pt x="15" y="160"/>
                    <a:pt x="15" y="160"/>
                  </a:cubicBezTo>
                  <a:cubicBezTo>
                    <a:pt x="27" y="138"/>
                    <a:pt x="34" y="109"/>
                    <a:pt x="34" y="80"/>
                  </a:cubicBezTo>
                  <a:cubicBezTo>
                    <a:pt x="34" y="51"/>
                    <a:pt x="27" y="23"/>
                    <a:pt x="1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28"/>
                    <a:pt x="17" y="54"/>
                    <a:pt x="17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76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401196" y="3580603"/>
              <a:ext cx="608580" cy="607122"/>
            </a:xfrm>
            <a:prstGeom prst="ellipse">
              <a:avLst/>
            </a:pr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7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4509793" y="3748236"/>
              <a:ext cx="391386" cy="330893"/>
            </a:xfrm>
            <a:custGeom>
              <a:avLst/>
              <a:gdLst>
                <a:gd name="T0" fmla="*/ 224 w 227"/>
                <a:gd name="T1" fmla="*/ 53 h 192"/>
                <a:gd name="T2" fmla="*/ 196 w 227"/>
                <a:gd name="T3" fmla="*/ 40 h 192"/>
                <a:gd name="T4" fmla="*/ 134 w 227"/>
                <a:gd name="T5" fmla="*/ 0 h 192"/>
                <a:gd name="T6" fmla="*/ 76 w 227"/>
                <a:gd name="T7" fmla="*/ 67 h 192"/>
                <a:gd name="T8" fmla="*/ 77 w 227"/>
                <a:gd name="T9" fmla="*/ 77 h 192"/>
                <a:gd name="T10" fmla="*/ 21 w 227"/>
                <a:gd name="T11" fmla="*/ 105 h 192"/>
                <a:gd name="T12" fmla="*/ 0 w 227"/>
                <a:gd name="T13" fmla="*/ 94 h 192"/>
                <a:gd name="T14" fmla="*/ 98 w 227"/>
                <a:gd name="T15" fmla="*/ 192 h 192"/>
                <a:gd name="T16" fmla="*/ 205 w 227"/>
                <a:gd name="T17" fmla="*/ 85 h 192"/>
                <a:gd name="T18" fmla="*/ 224 w 227"/>
                <a:gd name="T19" fmla="*/ 64 h 192"/>
                <a:gd name="T20" fmla="*/ 227 w 227"/>
                <a:gd name="T21" fmla="*/ 59 h 192"/>
                <a:gd name="T22" fmla="*/ 224 w 227"/>
                <a:gd name="T23" fmla="*/ 53 h 192"/>
                <a:gd name="T24" fmla="*/ 169 w 227"/>
                <a:gd name="T25" fmla="*/ 64 h 192"/>
                <a:gd name="T26" fmla="*/ 159 w 227"/>
                <a:gd name="T27" fmla="*/ 55 h 192"/>
                <a:gd name="T28" fmla="*/ 169 w 227"/>
                <a:gd name="T29" fmla="*/ 46 h 192"/>
                <a:gd name="T30" fmla="*/ 178 w 227"/>
                <a:gd name="T31" fmla="*/ 55 h 192"/>
                <a:gd name="T32" fmla="*/ 169 w 227"/>
                <a:gd name="T33" fmla="*/ 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192">
                  <a:moveTo>
                    <a:pt x="224" y="53"/>
                  </a:moveTo>
                  <a:cubicBezTo>
                    <a:pt x="196" y="40"/>
                    <a:pt x="196" y="40"/>
                    <a:pt x="196" y="40"/>
                  </a:cubicBezTo>
                  <a:cubicBezTo>
                    <a:pt x="190" y="18"/>
                    <a:pt x="166" y="0"/>
                    <a:pt x="134" y="0"/>
                  </a:cubicBezTo>
                  <a:cubicBezTo>
                    <a:pt x="99" y="0"/>
                    <a:pt x="76" y="31"/>
                    <a:pt x="76" y="67"/>
                  </a:cubicBezTo>
                  <a:cubicBezTo>
                    <a:pt x="76" y="70"/>
                    <a:pt x="77" y="74"/>
                    <a:pt x="77" y="77"/>
                  </a:cubicBezTo>
                  <a:cubicBezTo>
                    <a:pt x="79" y="121"/>
                    <a:pt x="36" y="115"/>
                    <a:pt x="21" y="105"/>
                  </a:cubicBezTo>
                  <a:cubicBezTo>
                    <a:pt x="7" y="96"/>
                    <a:pt x="0" y="76"/>
                    <a:pt x="0" y="94"/>
                  </a:cubicBezTo>
                  <a:cubicBezTo>
                    <a:pt x="0" y="134"/>
                    <a:pt x="43" y="192"/>
                    <a:pt x="98" y="192"/>
                  </a:cubicBezTo>
                  <a:cubicBezTo>
                    <a:pt x="161" y="192"/>
                    <a:pt x="205" y="151"/>
                    <a:pt x="205" y="85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6" y="63"/>
                    <a:pt x="227" y="61"/>
                    <a:pt x="227" y="59"/>
                  </a:cubicBezTo>
                  <a:cubicBezTo>
                    <a:pt x="227" y="57"/>
                    <a:pt x="226" y="54"/>
                    <a:pt x="224" y="53"/>
                  </a:cubicBezTo>
                  <a:moveTo>
                    <a:pt x="169" y="64"/>
                  </a:moveTo>
                  <a:cubicBezTo>
                    <a:pt x="164" y="64"/>
                    <a:pt x="159" y="60"/>
                    <a:pt x="159" y="55"/>
                  </a:cubicBezTo>
                  <a:cubicBezTo>
                    <a:pt x="159" y="50"/>
                    <a:pt x="164" y="46"/>
                    <a:pt x="169" y="46"/>
                  </a:cubicBezTo>
                  <a:cubicBezTo>
                    <a:pt x="174" y="46"/>
                    <a:pt x="178" y="50"/>
                    <a:pt x="178" y="55"/>
                  </a:cubicBezTo>
                  <a:cubicBezTo>
                    <a:pt x="178" y="60"/>
                    <a:pt x="174" y="64"/>
                    <a:pt x="16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78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888824" y="2284730"/>
              <a:ext cx="603477" cy="603477"/>
            </a:xfrm>
            <a:prstGeom prst="ellipse">
              <a:avLst/>
            </a:pr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9"/>
            <p:cNvSpPr/>
            <p:nvPr>
              <p:custDataLst>
                <p:tags r:id="rId78"/>
              </p:custDataLst>
            </p:nvPr>
          </p:nvSpPr>
          <p:spPr bwMode="auto">
            <a:xfrm>
              <a:off x="3978470" y="2421022"/>
              <a:ext cx="424183" cy="328706"/>
            </a:xfrm>
            <a:custGeom>
              <a:avLst/>
              <a:gdLst>
                <a:gd name="T0" fmla="*/ 246 w 246"/>
                <a:gd name="T1" fmla="*/ 140 h 191"/>
                <a:gd name="T2" fmla="*/ 227 w 246"/>
                <a:gd name="T3" fmla="*/ 104 h 191"/>
                <a:gd name="T4" fmla="*/ 123 w 246"/>
                <a:gd name="T5" fmla="*/ 0 h 191"/>
                <a:gd name="T6" fmla="*/ 19 w 246"/>
                <a:gd name="T7" fmla="*/ 104 h 191"/>
                <a:gd name="T8" fmla="*/ 0 w 246"/>
                <a:gd name="T9" fmla="*/ 140 h 191"/>
                <a:gd name="T10" fmla="*/ 43 w 246"/>
                <a:gd name="T11" fmla="*/ 185 h 191"/>
                <a:gd name="T12" fmla="*/ 49 w 246"/>
                <a:gd name="T13" fmla="*/ 191 h 191"/>
                <a:gd name="T14" fmla="*/ 68 w 246"/>
                <a:gd name="T15" fmla="*/ 191 h 191"/>
                <a:gd name="T16" fmla="*/ 74 w 246"/>
                <a:gd name="T17" fmla="*/ 185 h 191"/>
                <a:gd name="T18" fmla="*/ 74 w 246"/>
                <a:gd name="T19" fmla="*/ 96 h 191"/>
                <a:gd name="T20" fmla="*/ 68 w 246"/>
                <a:gd name="T21" fmla="*/ 89 h 191"/>
                <a:gd name="T22" fmla="*/ 49 w 246"/>
                <a:gd name="T23" fmla="*/ 89 h 191"/>
                <a:gd name="T24" fmla="*/ 43 w 246"/>
                <a:gd name="T25" fmla="*/ 96 h 191"/>
                <a:gd name="T26" fmla="*/ 36 w 246"/>
                <a:gd name="T27" fmla="*/ 97 h 191"/>
                <a:gd name="T28" fmla="*/ 123 w 246"/>
                <a:gd name="T29" fmla="*/ 17 h 191"/>
                <a:gd name="T30" fmla="*/ 210 w 246"/>
                <a:gd name="T31" fmla="*/ 97 h 191"/>
                <a:gd name="T32" fmla="*/ 203 w 246"/>
                <a:gd name="T33" fmla="*/ 96 h 191"/>
                <a:gd name="T34" fmla="*/ 197 w 246"/>
                <a:gd name="T35" fmla="*/ 89 h 191"/>
                <a:gd name="T36" fmla="*/ 178 w 246"/>
                <a:gd name="T37" fmla="*/ 89 h 191"/>
                <a:gd name="T38" fmla="*/ 171 w 246"/>
                <a:gd name="T39" fmla="*/ 96 h 191"/>
                <a:gd name="T40" fmla="*/ 171 w 246"/>
                <a:gd name="T41" fmla="*/ 185 h 191"/>
                <a:gd name="T42" fmla="*/ 178 w 246"/>
                <a:gd name="T43" fmla="*/ 191 h 191"/>
                <a:gd name="T44" fmla="*/ 197 w 246"/>
                <a:gd name="T45" fmla="*/ 191 h 191"/>
                <a:gd name="T46" fmla="*/ 203 w 246"/>
                <a:gd name="T47" fmla="*/ 185 h 191"/>
                <a:gd name="T48" fmla="*/ 216 w 246"/>
                <a:gd name="T49" fmla="*/ 182 h 191"/>
                <a:gd name="T50" fmla="*/ 225 w 246"/>
                <a:gd name="T51" fmla="*/ 178 h 191"/>
                <a:gd name="T52" fmla="*/ 246 w 246"/>
                <a:gd name="T53" fmla="*/ 14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191">
                  <a:moveTo>
                    <a:pt x="246" y="140"/>
                  </a:moveTo>
                  <a:cubicBezTo>
                    <a:pt x="246" y="125"/>
                    <a:pt x="238" y="112"/>
                    <a:pt x="227" y="104"/>
                  </a:cubicBezTo>
                  <a:cubicBezTo>
                    <a:pt x="227" y="47"/>
                    <a:pt x="180" y="0"/>
                    <a:pt x="123" y="0"/>
                  </a:cubicBezTo>
                  <a:cubicBezTo>
                    <a:pt x="66" y="0"/>
                    <a:pt x="19" y="47"/>
                    <a:pt x="19" y="104"/>
                  </a:cubicBezTo>
                  <a:cubicBezTo>
                    <a:pt x="7" y="112"/>
                    <a:pt x="0" y="125"/>
                    <a:pt x="0" y="140"/>
                  </a:cubicBezTo>
                  <a:cubicBezTo>
                    <a:pt x="0" y="164"/>
                    <a:pt x="19" y="184"/>
                    <a:pt x="43" y="185"/>
                  </a:cubicBezTo>
                  <a:cubicBezTo>
                    <a:pt x="43" y="188"/>
                    <a:pt x="46" y="191"/>
                    <a:pt x="49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71" y="191"/>
                    <a:pt x="74" y="188"/>
                    <a:pt x="74" y="185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2"/>
                    <a:pt x="71" y="89"/>
                    <a:pt x="68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6" y="89"/>
                    <a:pt x="43" y="92"/>
                    <a:pt x="43" y="96"/>
                  </a:cubicBezTo>
                  <a:cubicBezTo>
                    <a:pt x="40" y="96"/>
                    <a:pt x="38" y="96"/>
                    <a:pt x="36" y="97"/>
                  </a:cubicBezTo>
                  <a:cubicBezTo>
                    <a:pt x="40" y="52"/>
                    <a:pt x="77" y="17"/>
                    <a:pt x="123" y="17"/>
                  </a:cubicBezTo>
                  <a:cubicBezTo>
                    <a:pt x="168" y="17"/>
                    <a:pt x="206" y="52"/>
                    <a:pt x="210" y="97"/>
                  </a:cubicBezTo>
                  <a:cubicBezTo>
                    <a:pt x="207" y="96"/>
                    <a:pt x="205" y="96"/>
                    <a:pt x="203" y="96"/>
                  </a:cubicBezTo>
                  <a:cubicBezTo>
                    <a:pt x="203" y="92"/>
                    <a:pt x="200" y="89"/>
                    <a:pt x="197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4" y="89"/>
                    <a:pt x="171" y="92"/>
                    <a:pt x="171" y="96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8"/>
                    <a:pt x="174" y="191"/>
                    <a:pt x="178" y="191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200" y="191"/>
                    <a:pt x="203" y="188"/>
                    <a:pt x="203" y="185"/>
                  </a:cubicBezTo>
                  <a:cubicBezTo>
                    <a:pt x="208" y="185"/>
                    <a:pt x="212" y="184"/>
                    <a:pt x="216" y="182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38" y="170"/>
                    <a:pt x="246" y="156"/>
                    <a:pt x="246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80"/>
            <p:cNvSpPr/>
            <p:nvPr>
              <p:custDataLst>
                <p:tags r:id="rId79"/>
              </p:custDataLst>
            </p:nvPr>
          </p:nvSpPr>
          <p:spPr bwMode="auto">
            <a:xfrm>
              <a:off x="4104560" y="3253355"/>
              <a:ext cx="194600" cy="182938"/>
            </a:xfrm>
            <a:custGeom>
              <a:avLst/>
              <a:gdLst>
                <a:gd name="T0" fmla="*/ 106 w 113"/>
                <a:gd name="T1" fmla="*/ 55 h 106"/>
                <a:gd name="T2" fmla="*/ 58 w 113"/>
                <a:gd name="T3" fmla="*/ 39 h 106"/>
                <a:gd name="T4" fmla="*/ 56 w 113"/>
                <a:gd name="T5" fmla="*/ 43 h 106"/>
                <a:gd name="T6" fmla="*/ 56 w 113"/>
                <a:gd name="T7" fmla="*/ 38 h 106"/>
                <a:gd name="T8" fmla="*/ 5 w 113"/>
                <a:gd name="T9" fmla="*/ 34 h 106"/>
                <a:gd name="T10" fmla="*/ 43 w 113"/>
                <a:gd name="T11" fmla="*/ 106 h 106"/>
                <a:gd name="T12" fmla="*/ 43 w 113"/>
                <a:gd name="T13" fmla="*/ 106 h 106"/>
                <a:gd name="T14" fmla="*/ 43 w 113"/>
                <a:gd name="T15" fmla="*/ 106 h 106"/>
                <a:gd name="T16" fmla="*/ 43 w 113"/>
                <a:gd name="T17" fmla="*/ 106 h 106"/>
                <a:gd name="T18" fmla="*/ 43 w 113"/>
                <a:gd name="T19" fmla="*/ 106 h 106"/>
                <a:gd name="T20" fmla="*/ 106 w 113"/>
                <a:gd name="T2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06">
                  <a:moveTo>
                    <a:pt x="106" y="55"/>
                  </a:moveTo>
                  <a:cubicBezTo>
                    <a:pt x="113" y="21"/>
                    <a:pt x="72" y="9"/>
                    <a:pt x="58" y="39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5"/>
                    <a:pt x="12" y="0"/>
                    <a:pt x="5" y="34"/>
                  </a:cubicBezTo>
                  <a:cubicBezTo>
                    <a:pt x="0" y="61"/>
                    <a:pt x="29" y="87"/>
                    <a:pt x="43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64" y="94"/>
                    <a:pt x="101" y="82"/>
                    <a:pt x="106" y="55"/>
                  </a:cubicBezTo>
                  <a:close/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81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2061627" y="4509871"/>
              <a:ext cx="234686" cy="198244"/>
            </a:xfrm>
            <a:custGeom>
              <a:avLst/>
              <a:gdLst>
                <a:gd name="T0" fmla="*/ 2 w 136"/>
                <a:gd name="T1" fmla="*/ 32 h 115"/>
                <a:gd name="T2" fmla="*/ 0 w 136"/>
                <a:gd name="T3" fmla="*/ 36 h 115"/>
                <a:gd name="T4" fmla="*/ 2 w 136"/>
                <a:gd name="T5" fmla="*/ 39 h 115"/>
                <a:gd name="T6" fmla="*/ 14 w 136"/>
                <a:gd name="T7" fmla="*/ 51 h 115"/>
                <a:gd name="T8" fmla="*/ 78 w 136"/>
                <a:gd name="T9" fmla="*/ 115 h 115"/>
                <a:gd name="T10" fmla="*/ 136 w 136"/>
                <a:gd name="T11" fmla="*/ 57 h 115"/>
                <a:gd name="T12" fmla="*/ 123 w 136"/>
                <a:gd name="T13" fmla="*/ 63 h 115"/>
                <a:gd name="T14" fmla="*/ 90 w 136"/>
                <a:gd name="T15" fmla="*/ 47 h 115"/>
                <a:gd name="T16" fmla="*/ 91 w 136"/>
                <a:gd name="T17" fmla="*/ 40 h 115"/>
                <a:gd name="T18" fmla="*/ 56 w 136"/>
                <a:gd name="T19" fmla="*/ 0 h 115"/>
                <a:gd name="T20" fmla="*/ 19 w 136"/>
                <a:gd name="T21" fmla="*/ 24 h 115"/>
                <a:gd name="T22" fmla="*/ 2 w 136"/>
                <a:gd name="T23" fmla="*/ 32 h 115"/>
                <a:gd name="T24" fmla="*/ 35 w 136"/>
                <a:gd name="T25" fmla="*/ 39 h 115"/>
                <a:gd name="T26" fmla="*/ 30 w 136"/>
                <a:gd name="T27" fmla="*/ 33 h 115"/>
                <a:gd name="T28" fmla="*/ 35 w 136"/>
                <a:gd name="T29" fmla="*/ 28 h 115"/>
                <a:gd name="T30" fmla="*/ 41 w 136"/>
                <a:gd name="T31" fmla="*/ 33 h 115"/>
                <a:gd name="T32" fmla="*/ 35 w 136"/>
                <a:gd name="T33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15">
                  <a:moveTo>
                    <a:pt x="2" y="32"/>
                  </a:moveTo>
                  <a:cubicBezTo>
                    <a:pt x="1" y="33"/>
                    <a:pt x="0" y="34"/>
                    <a:pt x="0" y="36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91"/>
                    <a:pt x="40" y="115"/>
                    <a:pt x="78" y="115"/>
                  </a:cubicBezTo>
                  <a:cubicBezTo>
                    <a:pt x="111" y="115"/>
                    <a:pt x="136" y="80"/>
                    <a:pt x="136" y="57"/>
                  </a:cubicBezTo>
                  <a:cubicBezTo>
                    <a:pt x="136" y="46"/>
                    <a:pt x="132" y="58"/>
                    <a:pt x="123" y="63"/>
                  </a:cubicBezTo>
                  <a:cubicBezTo>
                    <a:pt x="114" y="69"/>
                    <a:pt x="89" y="72"/>
                    <a:pt x="90" y="47"/>
                  </a:cubicBezTo>
                  <a:cubicBezTo>
                    <a:pt x="90" y="45"/>
                    <a:pt x="91" y="42"/>
                    <a:pt x="91" y="40"/>
                  </a:cubicBezTo>
                  <a:cubicBezTo>
                    <a:pt x="91" y="19"/>
                    <a:pt x="77" y="0"/>
                    <a:pt x="56" y="0"/>
                  </a:cubicBezTo>
                  <a:cubicBezTo>
                    <a:pt x="37" y="0"/>
                    <a:pt x="23" y="12"/>
                    <a:pt x="19" y="24"/>
                  </a:cubicBezTo>
                  <a:cubicBezTo>
                    <a:pt x="2" y="32"/>
                    <a:pt x="2" y="32"/>
                    <a:pt x="2" y="32"/>
                  </a:cubicBezTo>
                  <a:moveTo>
                    <a:pt x="35" y="39"/>
                  </a:moveTo>
                  <a:cubicBezTo>
                    <a:pt x="32" y="39"/>
                    <a:pt x="30" y="36"/>
                    <a:pt x="30" y="33"/>
                  </a:cubicBezTo>
                  <a:cubicBezTo>
                    <a:pt x="30" y="30"/>
                    <a:pt x="32" y="28"/>
                    <a:pt x="35" y="28"/>
                  </a:cubicBezTo>
                  <a:cubicBezTo>
                    <a:pt x="39" y="28"/>
                    <a:pt x="41" y="30"/>
                    <a:pt x="41" y="33"/>
                  </a:cubicBezTo>
                  <a:cubicBezTo>
                    <a:pt x="41" y="36"/>
                    <a:pt x="39" y="39"/>
                    <a:pt x="35" y="39"/>
                  </a:cubicBezTo>
                </a:path>
              </a:pathLst>
            </a:cu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82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2766413" y="4047788"/>
              <a:ext cx="163988" cy="233228"/>
            </a:xfrm>
            <a:custGeom>
              <a:avLst/>
              <a:gdLst>
                <a:gd name="T0" fmla="*/ 48 w 95"/>
                <a:gd name="T1" fmla="*/ 0 h 135"/>
                <a:gd name="T2" fmla="*/ 0 w 95"/>
                <a:gd name="T3" fmla="*/ 47 h 135"/>
                <a:gd name="T4" fmla="*/ 48 w 95"/>
                <a:gd name="T5" fmla="*/ 135 h 135"/>
                <a:gd name="T6" fmla="*/ 95 w 95"/>
                <a:gd name="T7" fmla="*/ 47 h 135"/>
                <a:gd name="T8" fmla="*/ 48 w 95"/>
                <a:gd name="T9" fmla="*/ 0 h 135"/>
                <a:gd name="T10" fmla="*/ 48 w 95"/>
                <a:gd name="T11" fmla="*/ 55 h 135"/>
                <a:gd name="T12" fmla="*/ 33 w 95"/>
                <a:gd name="T13" fmla="*/ 40 h 135"/>
                <a:gd name="T14" fmla="*/ 48 w 95"/>
                <a:gd name="T15" fmla="*/ 26 h 135"/>
                <a:gd name="T16" fmla="*/ 62 w 95"/>
                <a:gd name="T17" fmla="*/ 40 h 135"/>
                <a:gd name="T18" fmla="*/ 48 w 95"/>
                <a:gd name="T19" fmla="*/ 5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35">
                  <a:moveTo>
                    <a:pt x="48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4"/>
                    <a:pt x="48" y="135"/>
                    <a:pt x="48" y="135"/>
                  </a:cubicBezTo>
                  <a:cubicBezTo>
                    <a:pt x="48" y="135"/>
                    <a:pt x="95" y="74"/>
                    <a:pt x="95" y="47"/>
                  </a:cubicBezTo>
                  <a:cubicBezTo>
                    <a:pt x="95" y="21"/>
                    <a:pt x="74" y="0"/>
                    <a:pt x="48" y="0"/>
                  </a:cubicBezTo>
                  <a:close/>
                  <a:moveTo>
                    <a:pt x="48" y="55"/>
                  </a:moveTo>
                  <a:cubicBezTo>
                    <a:pt x="39" y="55"/>
                    <a:pt x="33" y="49"/>
                    <a:pt x="33" y="40"/>
                  </a:cubicBezTo>
                  <a:cubicBezTo>
                    <a:pt x="33" y="32"/>
                    <a:pt x="39" y="26"/>
                    <a:pt x="48" y="26"/>
                  </a:cubicBezTo>
                  <a:cubicBezTo>
                    <a:pt x="56" y="26"/>
                    <a:pt x="62" y="32"/>
                    <a:pt x="62" y="40"/>
                  </a:cubicBezTo>
                  <a:cubicBezTo>
                    <a:pt x="62" y="49"/>
                    <a:pt x="56" y="55"/>
                    <a:pt x="48" y="55"/>
                  </a:cubicBezTo>
                  <a:close/>
                </a:path>
              </a:pathLst>
            </a:cu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83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3396129" y="3168810"/>
              <a:ext cx="122445" cy="174192"/>
            </a:xfrm>
            <a:custGeom>
              <a:avLst/>
              <a:gdLst>
                <a:gd name="T0" fmla="*/ 35 w 71"/>
                <a:gd name="T1" fmla="*/ 0 h 101"/>
                <a:gd name="T2" fmla="*/ 0 w 71"/>
                <a:gd name="T3" fmla="*/ 36 h 101"/>
                <a:gd name="T4" fmla="*/ 35 w 71"/>
                <a:gd name="T5" fmla="*/ 101 h 101"/>
                <a:gd name="T6" fmla="*/ 71 w 71"/>
                <a:gd name="T7" fmla="*/ 36 h 101"/>
                <a:gd name="T8" fmla="*/ 35 w 71"/>
                <a:gd name="T9" fmla="*/ 0 h 101"/>
                <a:gd name="T10" fmla="*/ 35 w 71"/>
                <a:gd name="T11" fmla="*/ 42 h 101"/>
                <a:gd name="T12" fmla="*/ 24 w 71"/>
                <a:gd name="T13" fmla="*/ 31 h 101"/>
                <a:gd name="T14" fmla="*/ 35 w 71"/>
                <a:gd name="T15" fmla="*/ 20 h 101"/>
                <a:gd name="T16" fmla="*/ 46 w 71"/>
                <a:gd name="T17" fmla="*/ 31 h 101"/>
                <a:gd name="T18" fmla="*/ 35 w 71"/>
                <a:gd name="T19" fmla="*/ 4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01"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35" y="101"/>
                    <a:pt x="35" y="101"/>
                  </a:cubicBezTo>
                  <a:cubicBezTo>
                    <a:pt x="35" y="101"/>
                    <a:pt x="71" y="56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  <a:close/>
                  <a:moveTo>
                    <a:pt x="35" y="42"/>
                  </a:moveTo>
                  <a:cubicBezTo>
                    <a:pt x="29" y="42"/>
                    <a:pt x="24" y="37"/>
                    <a:pt x="24" y="31"/>
                  </a:cubicBezTo>
                  <a:cubicBezTo>
                    <a:pt x="24" y="25"/>
                    <a:pt x="29" y="20"/>
                    <a:pt x="35" y="20"/>
                  </a:cubicBezTo>
                  <a:cubicBezTo>
                    <a:pt x="41" y="20"/>
                    <a:pt x="46" y="25"/>
                    <a:pt x="46" y="31"/>
                  </a:cubicBezTo>
                  <a:cubicBezTo>
                    <a:pt x="46" y="37"/>
                    <a:pt x="41" y="42"/>
                    <a:pt x="35" y="42"/>
                  </a:cubicBezTo>
                  <a:close/>
                </a:path>
              </a:pathLst>
            </a:cu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84"/>
            <p:cNvSpPr/>
            <p:nvPr>
              <p:custDataLst>
                <p:tags r:id="rId83"/>
              </p:custDataLst>
            </p:nvPr>
          </p:nvSpPr>
          <p:spPr bwMode="auto">
            <a:xfrm>
              <a:off x="2987251" y="2427582"/>
              <a:ext cx="89647" cy="72884"/>
            </a:xfrm>
            <a:custGeom>
              <a:avLst/>
              <a:gdLst>
                <a:gd name="T0" fmla="*/ 11 w 52"/>
                <a:gd name="T1" fmla="*/ 42 h 42"/>
                <a:gd name="T2" fmla="*/ 0 w 52"/>
                <a:gd name="T3" fmla="*/ 0 h 42"/>
                <a:gd name="T4" fmla="*/ 6 w 52"/>
                <a:gd name="T5" fmla="*/ 0 h 42"/>
                <a:gd name="T6" fmla="*/ 11 w 52"/>
                <a:gd name="T7" fmla="*/ 21 h 42"/>
                <a:gd name="T8" fmla="*/ 14 w 52"/>
                <a:gd name="T9" fmla="*/ 36 h 42"/>
                <a:gd name="T10" fmla="*/ 15 w 52"/>
                <a:gd name="T11" fmla="*/ 36 h 42"/>
                <a:gd name="T12" fmla="*/ 18 w 52"/>
                <a:gd name="T13" fmla="*/ 21 h 42"/>
                <a:gd name="T14" fmla="*/ 24 w 52"/>
                <a:gd name="T15" fmla="*/ 0 h 42"/>
                <a:gd name="T16" fmla="*/ 29 w 52"/>
                <a:gd name="T17" fmla="*/ 0 h 42"/>
                <a:gd name="T18" fmla="*/ 35 w 52"/>
                <a:gd name="T19" fmla="*/ 21 h 42"/>
                <a:gd name="T20" fmla="*/ 38 w 52"/>
                <a:gd name="T21" fmla="*/ 36 h 42"/>
                <a:gd name="T22" fmla="*/ 38 w 52"/>
                <a:gd name="T23" fmla="*/ 36 h 42"/>
                <a:gd name="T24" fmla="*/ 41 w 52"/>
                <a:gd name="T25" fmla="*/ 21 h 42"/>
                <a:gd name="T26" fmla="*/ 47 w 52"/>
                <a:gd name="T27" fmla="*/ 0 h 42"/>
                <a:gd name="T28" fmla="*/ 52 w 52"/>
                <a:gd name="T29" fmla="*/ 0 h 42"/>
                <a:gd name="T30" fmla="*/ 40 w 52"/>
                <a:gd name="T31" fmla="*/ 42 h 42"/>
                <a:gd name="T32" fmla="*/ 35 w 52"/>
                <a:gd name="T33" fmla="*/ 42 h 42"/>
                <a:gd name="T34" fmla="*/ 29 w 52"/>
                <a:gd name="T35" fmla="*/ 20 h 42"/>
                <a:gd name="T36" fmla="*/ 26 w 52"/>
                <a:gd name="T37" fmla="*/ 6 h 42"/>
                <a:gd name="T38" fmla="*/ 26 w 52"/>
                <a:gd name="T39" fmla="*/ 6 h 42"/>
                <a:gd name="T40" fmla="*/ 23 w 52"/>
                <a:gd name="T41" fmla="*/ 20 h 42"/>
                <a:gd name="T42" fmla="*/ 17 w 52"/>
                <a:gd name="T43" fmla="*/ 42 h 42"/>
                <a:gd name="T44" fmla="*/ 11 w 52"/>
                <a:gd name="T4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2">
                  <a:moveTo>
                    <a:pt x="11" y="4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3" y="26"/>
                    <a:pt x="14" y="32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2"/>
                    <a:pt x="17" y="27"/>
                    <a:pt x="18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6"/>
                    <a:pt x="37" y="31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1"/>
                    <a:pt x="40" y="26"/>
                    <a:pt x="41" y="2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5"/>
                    <a:pt x="27" y="10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10"/>
                    <a:pt x="25" y="14"/>
                    <a:pt x="23" y="20"/>
                  </a:cubicBezTo>
                  <a:cubicBezTo>
                    <a:pt x="17" y="42"/>
                    <a:pt x="17" y="42"/>
                    <a:pt x="17" y="42"/>
                  </a:cubicBezTo>
                  <a:lnTo>
                    <a:pt x="11" y="42"/>
                  </a:lnTo>
                  <a:close/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85"/>
            <p:cNvSpPr/>
            <p:nvPr>
              <p:custDataLst>
                <p:tags r:id="rId84"/>
              </p:custDataLst>
            </p:nvPr>
          </p:nvSpPr>
          <p:spPr bwMode="auto">
            <a:xfrm>
              <a:off x="3082000" y="2427582"/>
              <a:ext cx="89647" cy="72884"/>
            </a:xfrm>
            <a:custGeom>
              <a:avLst/>
              <a:gdLst>
                <a:gd name="T0" fmla="*/ 11 w 52"/>
                <a:gd name="T1" fmla="*/ 42 h 42"/>
                <a:gd name="T2" fmla="*/ 0 w 52"/>
                <a:gd name="T3" fmla="*/ 0 h 42"/>
                <a:gd name="T4" fmla="*/ 6 w 52"/>
                <a:gd name="T5" fmla="*/ 0 h 42"/>
                <a:gd name="T6" fmla="*/ 11 w 52"/>
                <a:gd name="T7" fmla="*/ 21 h 42"/>
                <a:gd name="T8" fmla="*/ 14 w 52"/>
                <a:gd name="T9" fmla="*/ 36 h 42"/>
                <a:gd name="T10" fmla="*/ 14 w 52"/>
                <a:gd name="T11" fmla="*/ 36 h 42"/>
                <a:gd name="T12" fmla="*/ 18 w 52"/>
                <a:gd name="T13" fmla="*/ 21 h 42"/>
                <a:gd name="T14" fmla="*/ 23 w 52"/>
                <a:gd name="T15" fmla="*/ 0 h 42"/>
                <a:gd name="T16" fmla="*/ 29 w 52"/>
                <a:gd name="T17" fmla="*/ 0 h 42"/>
                <a:gd name="T18" fmla="*/ 34 w 52"/>
                <a:gd name="T19" fmla="*/ 21 h 42"/>
                <a:gd name="T20" fmla="*/ 37 w 52"/>
                <a:gd name="T21" fmla="*/ 36 h 42"/>
                <a:gd name="T22" fmla="*/ 37 w 52"/>
                <a:gd name="T23" fmla="*/ 36 h 42"/>
                <a:gd name="T24" fmla="*/ 41 w 52"/>
                <a:gd name="T25" fmla="*/ 21 h 42"/>
                <a:gd name="T26" fmla="*/ 46 w 52"/>
                <a:gd name="T27" fmla="*/ 0 h 42"/>
                <a:gd name="T28" fmla="*/ 52 w 52"/>
                <a:gd name="T29" fmla="*/ 0 h 42"/>
                <a:gd name="T30" fmla="*/ 40 w 52"/>
                <a:gd name="T31" fmla="*/ 42 h 42"/>
                <a:gd name="T32" fmla="*/ 34 w 52"/>
                <a:gd name="T33" fmla="*/ 42 h 42"/>
                <a:gd name="T34" fmla="*/ 29 w 52"/>
                <a:gd name="T35" fmla="*/ 20 h 42"/>
                <a:gd name="T36" fmla="*/ 26 w 52"/>
                <a:gd name="T37" fmla="*/ 6 h 42"/>
                <a:gd name="T38" fmla="*/ 26 w 52"/>
                <a:gd name="T39" fmla="*/ 6 h 42"/>
                <a:gd name="T40" fmla="*/ 23 w 52"/>
                <a:gd name="T41" fmla="*/ 20 h 42"/>
                <a:gd name="T42" fmla="*/ 16 w 52"/>
                <a:gd name="T43" fmla="*/ 42 h 42"/>
                <a:gd name="T44" fmla="*/ 11 w 52"/>
                <a:gd name="T4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2">
                  <a:moveTo>
                    <a:pt x="11" y="4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6"/>
                    <a:pt x="13" y="32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2"/>
                    <a:pt x="16" y="27"/>
                    <a:pt x="18" y="2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6"/>
                    <a:pt x="37" y="31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1"/>
                    <a:pt x="39" y="26"/>
                    <a:pt x="41" y="2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7" y="15"/>
                    <a:pt x="27" y="10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10"/>
                    <a:pt x="24" y="14"/>
                    <a:pt x="23" y="20"/>
                  </a:cubicBezTo>
                  <a:cubicBezTo>
                    <a:pt x="16" y="42"/>
                    <a:pt x="16" y="42"/>
                    <a:pt x="16" y="42"/>
                  </a:cubicBezTo>
                  <a:lnTo>
                    <a:pt x="11" y="42"/>
                  </a:lnTo>
                  <a:close/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86"/>
            <p:cNvSpPr/>
            <p:nvPr>
              <p:custDataLst>
                <p:tags r:id="rId85"/>
              </p:custDataLst>
            </p:nvPr>
          </p:nvSpPr>
          <p:spPr bwMode="auto">
            <a:xfrm>
              <a:off x="3175291" y="2427582"/>
              <a:ext cx="91105" cy="72884"/>
            </a:xfrm>
            <a:custGeom>
              <a:avLst/>
              <a:gdLst>
                <a:gd name="T0" fmla="*/ 11 w 53"/>
                <a:gd name="T1" fmla="*/ 42 h 42"/>
                <a:gd name="T2" fmla="*/ 0 w 53"/>
                <a:gd name="T3" fmla="*/ 0 h 42"/>
                <a:gd name="T4" fmla="*/ 6 w 53"/>
                <a:gd name="T5" fmla="*/ 0 h 42"/>
                <a:gd name="T6" fmla="*/ 11 w 53"/>
                <a:gd name="T7" fmla="*/ 21 h 42"/>
                <a:gd name="T8" fmla="*/ 14 w 53"/>
                <a:gd name="T9" fmla="*/ 36 h 42"/>
                <a:gd name="T10" fmla="*/ 15 w 53"/>
                <a:gd name="T11" fmla="*/ 36 h 42"/>
                <a:gd name="T12" fmla="*/ 18 w 53"/>
                <a:gd name="T13" fmla="*/ 21 h 42"/>
                <a:gd name="T14" fmla="*/ 24 w 53"/>
                <a:gd name="T15" fmla="*/ 0 h 42"/>
                <a:gd name="T16" fmla="*/ 30 w 53"/>
                <a:gd name="T17" fmla="*/ 0 h 42"/>
                <a:gd name="T18" fmla="*/ 35 w 53"/>
                <a:gd name="T19" fmla="*/ 21 h 42"/>
                <a:gd name="T20" fmla="*/ 38 w 53"/>
                <a:gd name="T21" fmla="*/ 36 h 42"/>
                <a:gd name="T22" fmla="*/ 38 w 53"/>
                <a:gd name="T23" fmla="*/ 36 h 42"/>
                <a:gd name="T24" fmla="*/ 41 w 53"/>
                <a:gd name="T25" fmla="*/ 21 h 42"/>
                <a:gd name="T26" fmla="*/ 47 w 53"/>
                <a:gd name="T27" fmla="*/ 0 h 42"/>
                <a:gd name="T28" fmla="*/ 53 w 53"/>
                <a:gd name="T29" fmla="*/ 0 h 42"/>
                <a:gd name="T30" fmla="*/ 40 w 53"/>
                <a:gd name="T31" fmla="*/ 42 h 42"/>
                <a:gd name="T32" fmla="*/ 35 w 53"/>
                <a:gd name="T33" fmla="*/ 42 h 42"/>
                <a:gd name="T34" fmla="*/ 29 w 53"/>
                <a:gd name="T35" fmla="*/ 20 h 42"/>
                <a:gd name="T36" fmla="*/ 27 w 53"/>
                <a:gd name="T37" fmla="*/ 6 h 42"/>
                <a:gd name="T38" fmla="*/ 26 w 53"/>
                <a:gd name="T39" fmla="*/ 6 h 42"/>
                <a:gd name="T40" fmla="*/ 23 w 53"/>
                <a:gd name="T41" fmla="*/ 20 h 42"/>
                <a:gd name="T42" fmla="*/ 17 w 53"/>
                <a:gd name="T43" fmla="*/ 42 h 42"/>
                <a:gd name="T44" fmla="*/ 11 w 53"/>
                <a:gd name="T4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42">
                  <a:moveTo>
                    <a:pt x="11" y="4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3" y="26"/>
                    <a:pt x="14" y="32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2"/>
                    <a:pt x="17" y="27"/>
                    <a:pt x="18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6"/>
                    <a:pt x="37" y="31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1"/>
                    <a:pt x="40" y="26"/>
                    <a:pt x="41" y="2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5"/>
                    <a:pt x="27" y="10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10"/>
                    <a:pt x="25" y="14"/>
                    <a:pt x="23" y="20"/>
                  </a:cubicBezTo>
                  <a:cubicBezTo>
                    <a:pt x="17" y="42"/>
                    <a:pt x="17" y="42"/>
                    <a:pt x="17" y="42"/>
                  </a:cubicBezTo>
                  <a:lnTo>
                    <a:pt x="11" y="42"/>
                  </a:lnTo>
                  <a:close/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87"/>
            <p:cNvSpPr/>
            <p:nvPr>
              <p:custDataLst>
                <p:tags r:id="rId86"/>
              </p:custDataLst>
            </p:nvPr>
          </p:nvSpPr>
          <p:spPr bwMode="auto">
            <a:xfrm>
              <a:off x="2662918" y="4753303"/>
              <a:ext cx="21136" cy="37900"/>
            </a:xfrm>
            <a:custGeom>
              <a:avLst/>
              <a:gdLst>
                <a:gd name="T0" fmla="*/ 5 w 12"/>
                <a:gd name="T1" fmla="*/ 17 h 22"/>
                <a:gd name="T2" fmla="*/ 0 w 12"/>
                <a:gd name="T3" fmla="*/ 9 h 22"/>
                <a:gd name="T4" fmla="*/ 0 w 12"/>
                <a:gd name="T5" fmla="*/ 15 h 22"/>
                <a:gd name="T6" fmla="*/ 2 w 12"/>
                <a:gd name="T7" fmla="*/ 22 h 22"/>
                <a:gd name="T8" fmla="*/ 5 w 12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5" y="17"/>
                  </a:moveTo>
                  <a:cubicBezTo>
                    <a:pt x="12" y="4"/>
                    <a:pt x="1" y="0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8"/>
                    <a:pt x="1" y="20"/>
                    <a:pt x="2" y="22"/>
                  </a:cubicBezTo>
                  <a:cubicBezTo>
                    <a:pt x="3" y="21"/>
                    <a:pt x="4" y="19"/>
                    <a:pt x="5" y="17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88"/>
            <p:cNvSpPr/>
            <p:nvPr>
              <p:custDataLst>
                <p:tags r:id="rId87"/>
              </p:custDataLst>
            </p:nvPr>
          </p:nvSpPr>
          <p:spPr bwMode="auto">
            <a:xfrm>
              <a:off x="2614815" y="4777354"/>
              <a:ext cx="13848" cy="18950"/>
            </a:xfrm>
            <a:custGeom>
              <a:avLst/>
              <a:gdLst>
                <a:gd name="T0" fmla="*/ 4 w 8"/>
                <a:gd name="T1" fmla="*/ 8 h 11"/>
                <a:gd name="T2" fmla="*/ 8 w 8"/>
                <a:gd name="T3" fmla="*/ 11 h 11"/>
                <a:gd name="T4" fmla="*/ 2 w 8"/>
                <a:gd name="T5" fmla="*/ 0 h 11"/>
                <a:gd name="T6" fmla="*/ 4 w 8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4" y="8"/>
                  </a:moveTo>
                  <a:cubicBezTo>
                    <a:pt x="5" y="9"/>
                    <a:pt x="7" y="10"/>
                    <a:pt x="8" y="11"/>
                  </a:cubicBezTo>
                  <a:cubicBezTo>
                    <a:pt x="6" y="6"/>
                    <a:pt x="4" y="3"/>
                    <a:pt x="2" y="0"/>
                  </a:cubicBezTo>
                  <a:cubicBezTo>
                    <a:pt x="0" y="4"/>
                    <a:pt x="1" y="7"/>
                    <a:pt x="4" y="8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9"/>
            <p:cNvSpPr/>
            <p:nvPr>
              <p:custDataLst>
                <p:tags r:id="rId88"/>
              </p:custDataLst>
            </p:nvPr>
          </p:nvSpPr>
          <p:spPr bwMode="auto">
            <a:xfrm>
              <a:off x="2694259" y="4799949"/>
              <a:ext cx="32798" cy="24051"/>
            </a:xfrm>
            <a:custGeom>
              <a:avLst/>
              <a:gdLst>
                <a:gd name="T0" fmla="*/ 5 w 19"/>
                <a:gd name="T1" fmla="*/ 14 h 14"/>
                <a:gd name="T2" fmla="*/ 12 w 19"/>
                <a:gd name="T3" fmla="*/ 13 h 14"/>
                <a:gd name="T4" fmla="*/ 13 w 19"/>
                <a:gd name="T5" fmla="*/ 1 h 14"/>
                <a:gd name="T6" fmla="*/ 0 w 19"/>
                <a:gd name="T7" fmla="*/ 13 h 14"/>
                <a:gd name="T8" fmla="*/ 5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5" y="14"/>
                  </a:moveTo>
                  <a:cubicBezTo>
                    <a:pt x="7" y="14"/>
                    <a:pt x="9" y="13"/>
                    <a:pt x="12" y="13"/>
                  </a:cubicBezTo>
                  <a:cubicBezTo>
                    <a:pt x="18" y="8"/>
                    <a:pt x="19" y="5"/>
                    <a:pt x="13" y="1"/>
                  </a:cubicBezTo>
                  <a:cubicBezTo>
                    <a:pt x="8" y="0"/>
                    <a:pt x="3" y="7"/>
                    <a:pt x="0" y="13"/>
                  </a:cubicBezTo>
                  <a:cubicBezTo>
                    <a:pt x="2" y="14"/>
                    <a:pt x="3" y="14"/>
                    <a:pt x="5" y="14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90"/>
            <p:cNvSpPr/>
            <p:nvPr>
              <p:custDataLst>
                <p:tags r:id="rId89"/>
              </p:custDataLst>
            </p:nvPr>
          </p:nvSpPr>
          <p:spPr bwMode="auto">
            <a:xfrm>
              <a:off x="2643968" y="4805051"/>
              <a:ext cx="40086" cy="98393"/>
            </a:xfrm>
            <a:custGeom>
              <a:avLst/>
              <a:gdLst>
                <a:gd name="T0" fmla="*/ 23 w 23"/>
                <a:gd name="T1" fmla="*/ 14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3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4"/>
                  </a:moveTo>
                  <a:cubicBezTo>
                    <a:pt x="19" y="12"/>
                    <a:pt x="16" y="10"/>
                    <a:pt x="13" y="7"/>
                  </a:cubicBezTo>
                  <a:cubicBezTo>
                    <a:pt x="12" y="6"/>
                    <a:pt x="11" y="3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5" y="19"/>
                    <a:pt x="7" y="38"/>
                    <a:pt x="8" y="55"/>
                  </a:cubicBezTo>
                  <a:cubicBezTo>
                    <a:pt x="8" y="56"/>
                    <a:pt x="8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9" y="43"/>
                    <a:pt x="18" y="27"/>
                    <a:pt x="23" y="14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91"/>
            <p:cNvSpPr/>
            <p:nvPr>
              <p:custDataLst>
                <p:tags r:id="rId90"/>
              </p:custDataLst>
            </p:nvPr>
          </p:nvSpPr>
          <p:spPr bwMode="auto">
            <a:xfrm>
              <a:off x="2532457" y="4665114"/>
              <a:ext cx="274043" cy="239788"/>
            </a:xfrm>
            <a:custGeom>
              <a:avLst/>
              <a:gdLst>
                <a:gd name="T0" fmla="*/ 121 w 159"/>
                <a:gd name="T1" fmla="*/ 16 h 139"/>
                <a:gd name="T2" fmla="*/ 79 w 159"/>
                <a:gd name="T3" fmla="*/ 0 h 139"/>
                <a:gd name="T4" fmla="*/ 38 w 159"/>
                <a:gd name="T5" fmla="*/ 16 h 139"/>
                <a:gd name="T6" fmla="*/ 32 w 159"/>
                <a:gd name="T7" fmla="*/ 99 h 139"/>
                <a:gd name="T8" fmla="*/ 42 w 159"/>
                <a:gd name="T9" fmla="*/ 129 h 139"/>
                <a:gd name="T10" fmla="*/ 48 w 159"/>
                <a:gd name="T11" fmla="*/ 138 h 139"/>
                <a:gd name="T12" fmla="*/ 68 w 159"/>
                <a:gd name="T13" fmla="*/ 138 h 139"/>
                <a:gd name="T14" fmla="*/ 59 w 159"/>
                <a:gd name="T15" fmla="*/ 85 h 139"/>
                <a:gd name="T16" fmla="*/ 59 w 159"/>
                <a:gd name="T17" fmla="*/ 83 h 139"/>
                <a:gd name="T18" fmla="*/ 51 w 159"/>
                <a:gd name="T19" fmla="*/ 80 h 139"/>
                <a:gd name="T20" fmla="*/ 42 w 159"/>
                <a:gd name="T21" fmla="*/ 66 h 139"/>
                <a:gd name="T22" fmla="*/ 62 w 159"/>
                <a:gd name="T23" fmla="*/ 74 h 139"/>
                <a:gd name="T24" fmla="*/ 63 w 159"/>
                <a:gd name="T25" fmla="*/ 78 h 139"/>
                <a:gd name="T26" fmla="*/ 73 w 159"/>
                <a:gd name="T27" fmla="*/ 76 h 139"/>
                <a:gd name="T28" fmla="*/ 77 w 159"/>
                <a:gd name="T29" fmla="*/ 49 h 139"/>
                <a:gd name="T30" fmla="*/ 88 w 159"/>
                <a:gd name="T31" fmla="*/ 60 h 139"/>
                <a:gd name="T32" fmla="*/ 79 w 159"/>
                <a:gd name="T33" fmla="*/ 78 h 139"/>
                <a:gd name="T34" fmla="*/ 81 w 159"/>
                <a:gd name="T35" fmla="*/ 81 h 139"/>
                <a:gd name="T36" fmla="*/ 90 w 159"/>
                <a:gd name="T37" fmla="*/ 90 h 139"/>
                <a:gd name="T38" fmla="*/ 94 w 159"/>
                <a:gd name="T39" fmla="*/ 83 h 139"/>
                <a:gd name="T40" fmla="*/ 108 w 159"/>
                <a:gd name="T41" fmla="*/ 73 h 139"/>
                <a:gd name="T42" fmla="*/ 117 w 159"/>
                <a:gd name="T43" fmla="*/ 85 h 139"/>
                <a:gd name="T44" fmla="*/ 92 w 159"/>
                <a:gd name="T45" fmla="*/ 96 h 139"/>
                <a:gd name="T46" fmla="*/ 91 w 159"/>
                <a:gd name="T47" fmla="*/ 102 h 139"/>
                <a:gd name="T48" fmla="*/ 94 w 159"/>
                <a:gd name="T49" fmla="*/ 136 h 139"/>
                <a:gd name="T50" fmla="*/ 94 w 159"/>
                <a:gd name="T51" fmla="*/ 138 h 139"/>
                <a:gd name="T52" fmla="*/ 111 w 159"/>
                <a:gd name="T53" fmla="*/ 138 h 139"/>
                <a:gd name="T54" fmla="*/ 117 w 159"/>
                <a:gd name="T55" fmla="*/ 129 h 139"/>
                <a:gd name="T56" fmla="*/ 127 w 159"/>
                <a:gd name="T57" fmla="*/ 99 h 139"/>
                <a:gd name="T58" fmla="*/ 121 w 159"/>
                <a:gd name="T59" fmla="*/ 1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9" h="139">
                  <a:moveTo>
                    <a:pt x="121" y="16"/>
                  </a:moveTo>
                  <a:cubicBezTo>
                    <a:pt x="113" y="8"/>
                    <a:pt x="103" y="0"/>
                    <a:pt x="79" y="0"/>
                  </a:cubicBezTo>
                  <a:cubicBezTo>
                    <a:pt x="56" y="0"/>
                    <a:pt x="46" y="8"/>
                    <a:pt x="38" y="16"/>
                  </a:cubicBezTo>
                  <a:cubicBezTo>
                    <a:pt x="0" y="54"/>
                    <a:pt x="29" y="94"/>
                    <a:pt x="32" y="99"/>
                  </a:cubicBezTo>
                  <a:cubicBezTo>
                    <a:pt x="35" y="104"/>
                    <a:pt x="41" y="119"/>
                    <a:pt x="42" y="129"/>
                  </a:cubicBezTo>
                  <a:cubicBezTo>
                    <a:pt x="43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6" y="121"/>
                    <a:pt x="66" y="101"/>
                    <a:pt x="59" y="85"/>
                  </a:cubicBezTo>
                  <a:cubicBezTo>
                    <a:pt x="59" y="84"/>
                    <a:pt x="59" y="84"/>
                    <a:pt x="59" y="83"/>
                  </a:cubicBezTo>
                  <a:cubicBezTo>
                    <a:pt x="56" y="82"/>
                    <a:pt x="54" y="81"/>
                    <a:pt x="51" y="80"/>
                  </a:cubicBezTo>
                  <a:cubicBezTo>
                    <a:pt x="46" y="78"/>
                    <a:pt x="40" y="72"/>
                    <a:pt x="42" y="66"/>
                  </a:cubicBezTo>
                  <a:cubicBezTo>
                    <a:pt x="47" y="49"/>
                    <a:pt x="58" y="65"/>
                    <a:pt x="62" y="74"/>
                  </a:cubicBezTo>
                  <a:cubicBezTo>
                    <a:pt x="62" y="75"/>
                    <a:pt x="63" y="77"/>
                    <a:pt x="63" y="78"/>
                  </a:cubicBezTo>
                  <a:cubicBezTo>
                    <a:pt x="66" y="78"/>
                    <a:pt x="70" y="78"/>
                    <a:pt x="73" y="76"/>
                  </a:cubicBezTo>
                  <a:cubicBezTo>
                    <a:pt x="69" y="66"/>
                    <a:pt x="68" y="52"/>
                    <a:pt x="77" y="49"/>
                  </a:cubicBezTo>
                  <a:cubicBezTo>
                    <a:pt x="83" y="46"/>
                    <a:pt x="88" y="54"/>
                    <a:pt x="88" y="60"/>
                  </a:cubicBezTo>
                  <a:cubicBezTo>
                    <a:pt x="88" y="67"/>
                    <a:pt x="85" y="73"/>
                    <a:pt x="79" y="78"/>
                  </a:cubicBezTo>
                  <a:cubicBezTo>
                    <a:pt x="80" y="79"/>
                    <a:pt x="80" y="80"/>
                    <a:pt x="81" y="81"/>
                  </a:cubicBezTo>
                  <a:cubicBezTo>
                    <a:pt x="83" y="84"/>
                    <a:pt x="86" y="87"/>
                    <a:pt x="90" y="90"/>
                  </a:cubicBezTo>
                  <a:cubicBezTo>
                    <a:pt x="91" y="87"/>
                    <a:pt x="92" y="85"/>
                    <a:pt x="94" y="83"/>
                  </a:cubicBezTo>
                  <a:cubicBezTo>
                    <a:pt x="97" y="79"/>
                    <a:pt x="102" y="72"/>
                    <a:pt x="108" y="73"/>
                  </a:cubicBezTo>
                  <a:cubicBezTo>
                    <a:pt x="113" y="74"/>
                    <a:pt x="118" y="80"/>
                    <a:pt x="117" y="85"/>
                  </a:cubicBezTo>
                  <a:cubicBezTo>
                    <a:pt x="114" y="97"/>
                    <a:pt x="102" y="99"/>
                    <a:pt x="92" y="96"/>
                  </a:cubicBezTo>
                  <a:cubicBezTo>
                    <a:pt x="91" y="98"/>
                    <a:pt x="91" y="100"/>
                    <a:pt x="91" y="102"/>
                  </a:cubicBezTo>
                  <a:cubicBezTo>
                    <a:pt x="90" y="113"/>
                    <a:pt x="90" y="125"/>
                    <a:pt x="94" y="136"/>
                  </a:cubicBezTo>
                  <a:cubicBezTo>
                    <a:pt x="94" y="137"/>
                    <a:pt x="94" y="137"/>
                    <a:pt x="94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1" y="138"/>
                    <a:pt x="115" y="139"/>
                    <a:pt x="117" y="129"/>
                  </a:cubicBezTo>
                  <a:cubicBezTo>
                    <a:pt x="118" y="119"/>
                    <a:pt x="124" y="104"/>
                    <a:pt x="127" y="99"/>
                  </a:cubicBezTo>
                  <a:cubicBezTo>
                    <a:pt x="130" y="94"/>
                    <a:pt x="159" y="54"/>
                    <a:pt x="121" y="16"/>
                  </a:cubicBezTo>
                  <a:close/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92"/>
            <p:cNvSpPr/>
            <p:nvPr>
              <p:custDataLst>
                <p:tags r:id="rId91"/>
              </p:custDataLst>
            </p:nvPr>
          </p:nvSpPr>
          <p:spPr bwMode="auto">
            <a:xfrm>
              <a:off x="2611171" y="4915105"/>
              <a:ext cx="119529" cy="20407"/>
            </a:xfrm>
            <a:custGeom>
              <a:avLst/>
              <a:gdLst>
                <a:gd name="T0" fmla="*/ 63 w 69"/>
                <a:gd name="T1" fmla="*/ 0 h 12"/>
                <a:gd name="T2" fmla="*/ 6 w 69"/>
                <a:gd name="T3" fmla="*/ 0 h 12"/>
                <a:gd name="T4" fmla="*/ 0 w 69"/>
                <a:gd name="T5" fmla="*/ 6 h 12"/>
                <a:gd name="T6" fmla="*/ 6 w 69"/>
                <a:gd name="T7" fmla="*/ 12 h 12"/>
                <a:gd name="T8" fmla="*/ 63 w 69"/>
                <a:gd name="T9" fmla="*/ 12 h 12"/>
                <a:gd name="T10" fmla="*/ 69 w 69"/>
                <a:gd name="T11" fmla="*/ 6 h 12"/>
                <a:gd name="T12" fmla="*/ 63 w 6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2">
                  <a:moveTo>
                    <a:pt x="6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7" y="12"/>
                    <a:pt x="69" y="9"/>
                    <a:pt x="69" y="6"/>
                  </a:cubicBezTo>
                  <a:cubicBezTo>
                    <a:pt x="69" y="2"/>
                    <a:pt x="67" y="0"/>
                    <a:pt x="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93"/>
            <p:cNvSpPr/>
            <p:nvPr>
              <p:custDataLst>
                <p:tags r:id="rId92"/>
              </p:custDataLst>
            </p:nvPr>
          </p:nvSpPr>
          <p:spPr bwMode="auto">
            <a:xfrm>
              <a:off x="2613358" y="4941344"/>
              <a:ext cx="115157" cy="18950"/>
            </a:xfrm>
            <a:custGeom>
              <a:avLst/>
              <a:gdLst>
                <a:gd name="T0" fmla="*/ 61 w 67"/>
                <a:gd name="T1" fmla="*/ 0 h 11"/>
                <a:gd name="T2" fmla="*/ 6 w 67"/>
                <a:gd name="T3" fmla="*/ 0 h 11"/>
                <a:gd name="T4" fmla="*/ 0 w 67"/>
                <a:gd name="T5" fmla="*/ 5 h 11"/>
                <a:gd name="T6" fmla="*/ 6 w 67"/>
                <a:gd name="T7" fmla="*/ 11 h 11"/>
                <a:gd name="T8" fmla="*/ 61 w 67"/>
                <a:gd name="T9" fmla="*/ 11 h 11"/>
                <a:gd name="T10" fmla="*/ 67 w 67"/>
                <a:gd name="T11" fmla="*/ 5 h 11"/>
                <a:gd name="T12" fmla="*/ 61 w 6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8"/>
                    <a:pt x="67" y="5"/>
                  </a:cubicBezTo>
                  <a:cubicBezTo>
                    <a:pt x="67" y="2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94"/>
            <p:cNvSpPr/>
            <p:nvPr>
              <p:custDataLst>
                <p:tags r:id="rId93"/>
              </p:custDataLst>
            </p:nvPr>
          </p:nvSpPr>
          <p:spPr bwMode="auto">
            <a:xfrm>
              <a:off x="2638867" y="4963209"/>
              <a:ext cx="64138" cy="16035"/>
            </a:xfrm>
            <a:custGeom>
              <a:avLst/>
              <a:gdLst>
                <a:gd name="T0" fmla="*/ 32 w 37"/>
                <a:gd name="T1" fmla="*/ 0 h 9"/>
                <a:gd name="T2" fmla="*/ 5 w 37"/>
                <a:gd name="T3" fmla="*/ 0 h 9"/>
                <a:gd name="T4" fmla="*/ 0 w 37"/>
                <a:gd name="T5" fmla="*/ 5 h 9"/>
                <a:gd name="T6" fmla="*/ 5 w 37"/>
                <a:gd name="T7" fmla="*/ 9 h 9"/>
                <a:gd name="T8" fmla="*/ 32 w 37"/>
                <a:gd name="T9" fmla="*/ 9 h 9"/>
                <a:gd name="T10" fmla="*/ 37 w 37"/>
                <a:gd name="T11" fmla="*/ 5 h 9"/>
                <a:gd name="T12" fmla="*/ 32 w 3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5" y="9"/>
                    <a:pt x="37" y="7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95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2617002" y="2715473"/>
              <a:ext cx="187311" cy="244889"/>
            </a:xfrm>
            <a:custGeom>
              <a:avLst/>
              <a:gdLst>
                <a:gd name="T0" fmla="*/ 250 w 257"/>
                <a:gd name="T1" fmla="*/ 303 h 336"/>
                <a:gd name="T2" fmla="*/ 139 w 257"/>
                <a:gd name="T3" fmla="*/ 253 h 336"/>
                <a:gd name="T4" fmla="*/ 229 w 257"/>
                <a:gd name="T5" fmla="*/ 45 h 336"/>
                <a:gd name="T6" fmla="*/ 94 w 257"/>
                <a:gd name="T7" fmla="*/ 234 h 336"/>
                <a:gd name="T8" fmla="*/ 0 w 257"/>
                <a:gd name="T9" fmla="*/ 192 h 336"/>
                <a:gd name="T10" fmla="*/ 257 w 257"/>
                <a:gd name="T11" fmla="*/ 0 h 336"/>
                <a:gd name="T12" fmla="*/ 250 w 257"/>
                <a:gd name="T13" fmla="*/ 303 h 336"/>
                <a:gd name="T14" fmla="*/ 106 w 257"/>
                <a:gd name="T15" fmla="*/ 336 h 336"/>
                <a:gd name="T16" fmla="*/ 89 w 257"/>
                <a:gd name="T17" fmla="*/ 265 h 336"/>
                <a:gd name="T18" fmla="*/ 153 w 257"/>
                <a:gd name="T19" fmla="*/ 289 h 336"/>
                <a:gd name="T20" fmla="*/ 106 w 257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336">
                  <a:moveTo>
                    <a:pt x="250" y="303"/>
                  </a:moveTo>
                  <a:lnTo>
                    <a:pt x="139" y="253"/>
                  </a:lnTo>
                  <a:lnTo>
                    <a:pt x="229" y="45"/>
                  </a:lnTo>
                  <a:lnTo>
                    <a:pt x="94" y="234"/>
                  </a:lnTo>
                  <a:lnTo>
                    <a:pt x="0" y="192"/>
                  </a:lnTo>
                  <a:lnTo>
                    <a:pt x="257" y="0"/>
                  </a:lnTo>
                  <a:lnTo>
                    <a:pt x="250" y="303"/>
                  </a:lnTo>
                  <a:close/>
                  <a:moveTo>
                    <a:pt x="106" y="336"/>
                  </a:moveTo>
                  <a:lnTo>
                    <a:pt x="89" y="265"/>
                  </a:lnTo>
                  <a:lnTo>
                    <a:pt x="153" y="289"/>
                  </a:lnTo>
                  <a:lnTo>
                    <a:pt x="106" y="336"/>
                  </a:lnTo>
                  <a:close/>
                </a:path>
              </a:pathLst>
            </a:cu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96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3608221" y="2633114"/>
              <a:ext cx="174192" cy="173464"/>
            </a:xfrm>
            <a:custGeom>
              <a:avLst/>
              <a:gdLst>
                <a:gd name="T0" fmla="*/ 15 w 101"/>
                <a:gd name="T1" fmla="*/ 76 h 101"/>
                <a:gd name="T2" fmla="*/ 10 w 101"/>
                <a:gd name="T3" fmla="*/ 81 h 101"/>
                <a:gd name="T4" fmla="*/ 21 w 101"/>
                <a:gd name="T5" fmla="*/ 93 h 101"/>
                <a:gd name="T6" fmla="*/ 26 w 101"/>
                <a:gd name="T7" fmla="*/ 87 h 101"/>
                <a:gd name="T8" fmla="*/ 43 w 101"/>
                <a:gd name="T9" fmla="*/ 94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4 h 101"/>
                <a:gd name="T16" fmla="*/ 76 w 101"/>
                <a:gd name="T17" fmla="*/ 86 h 101"/>
                <a:gd name="T18" fmla="*/ 81 w 101"/>
                <a:gd name="T19" fmla="*/ 92 h 101"/>
                <a:gd name="T20" fmla="*/ 92 w 101"/>
                <a:gd name="T21" fmla="*/ 80 h 101"/>
                <a:gd name="T22" fmla="*/ 87 w 101"/>
                <a:gd name="T23" fmla="*/ 75 h 101"/>
                <a:gd name="T24" fmla="*/ 94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6 h 101"/>
                <a:gd name="T34" fmla="*/ 92 w 101"/>
                <a:gd name="T35" fmla="*/ 20 h 101"/>
                <a:gd name="T36" fmla="*/ 80 w 101"/>
                <a:gd name="T37" fmla="*/ 9 h 101"/>
                <a:gd name="T38" fmla="*/ 75 w 101"/>
                <a:gd name="T39" fmla="*/ 14 h 101"/>
                <a:gd name="T40" fmla="*/ 58 w 101"/>
                <a:gd name="T41" fmla="*/ 8 h 101"/>
                <a:gd name="T42" fmla="*/ 58 w 101"/>
                <a:gd name="T43" fmla="*/ 0 h 101"/>
                <a:gd name="T44" fmla="*/ 42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9 w 101"/>
                <a:gd name="T53" fmla="*/ 21 h 101"/>
                <a:gd name="T54" fmla="*/ 14 w 101"/>
                <a:gd name="T55" fmla="*/ 27 h 101"/>
                <a:gd name="T56" fmla="*/ 8 w 101"/>
                <a:gd name="T57" fmla="*/ 43 h 101"/>
                <a:gd name="T58" fmla="*/ 0 w 101"/>
                <a:gd name="T59" fmla="*/ 44 h 101"/>
                <a:gd name="T60" fmla="*/ 0 w 101"/>
                <a:gd name="T61" fmla="*/ 59 h 101"/>
                <a:gd name="T62" fmla="*/ 8 w 101"/>
                <a:gd name="T63" fmla="*/ 59 h 101"/>
                <a:gd name="T64" fmla="*/ 15 w 101"/>
                <a:gd name="T65" fmla="*/ 76 h 101"/>
                <a:gd name="T66" fmla="*/ 50 w 101"/>
                <a:gd name="T67" fmla="*/ 19 h 101"/>
                <a:gd name="T68" fmla="*/ 83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3"/>
                    <a:pt x="43" y="94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5" y="92"/>
                    <a:pt x="71" y="90"/>
                    <a:pt x="76" y="86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3" y="64"/>
                    <a:pt x="94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90" y="30"/>
                    <a:pt x="86" y="26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0" y="11"/>
                    <a:pt x="64" y="9"/>
                    <a:pt x="58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6" y="9"/>
                    <a:pt x="30" y="12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1" y="32"/>
                    <a:pt x="9" y="37"/>
                    <a:pt x="8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9"/>
                  </a:moveTo>
                  <a:cubicBezTo>
                    <a:pt x="68" y="18"/>
                    <a:pt x="83" y="32"/>
                    <a:pt x="83" y="50"/>
                  </a:cubicBezTo>
                  <a:cubicBezTo>
                    <a:pt x="83" y="68"/>
                    <a:pt x="69" y="83"/>
                    <a:pt x="51" y="83"/>
                  </a:cubicBezTo>
                  <a:cubicBezTo>
                    <a:pt x="33" y="83"/>
                    <a:pt x="19" y="69"/>
                    <a:pt x="18" y="51"/>
                  </a:cubicBezTo>
                  <a:cubicBezTo>
                    <a:pt x="18" y="33"/>
                    <a:pt x="32" y="19"/>
                    <a:pt x="50" y="19"/>
                  </a:cubicBezTo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97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3740869" y="2553671"/>
              <a:ext cx="117343" cy="117343"/>
            </a:xfrm>
            <a:custGeom>
              <a:avLst/>
              <a:gdLst>
                <a:gd name="T0" fmla="*/ 63 w 68"/>
                <a:gd name="T1" fmla="*/ 28 h 68"/>
                <a:gd name="T2" fmla="*/ 68 w 68"/>
                <a:gd name="T3" fmla="*/ 26 h 68"/>
                <a:gd name="T4" fmla="*/ 63 w 68"/>
                <a:gd name="T5" fmla="*/ 14 h 68"/>
                <a:gd name="T6" fmla="*/ 58 w 68"/>
                <a:gd name="T7" fmla="*/ 16 h 68"/>
                <a:gd name="T8" fmla="*/ 50 w 68"/>
                <a:gd name="T9" fmla="*/ 9 h 68"/>
                <a:gd name="T10" fmla="*/ 52 w 68"/>
                <a:gd name="T11" fmla="*/ 4 h 68"/>
                <a:gd name="T12" fmla="*/ 40 w 68"/>
                <a:gd name="T13" fmla="*/ 0 h 68"/>
                <a:gd name="T14" fmla="*/ 38 w 68"/>
                <a:gd name="T15" fmla="*/ 4 h 68"/>
                <a:gd name="T16" fmla="*/ 28 w 68"/>
                <a:gd name="T17" fmla="*/ 5 h 68"/>
                <a:gd name="T18" fmla="*/ 26 w 68"/>
                <a:gd name="T19" fmla="*/ 0 h 68"/>
                <a:gd name="T20" fmla="*/ 14 w 68"/>
                <a:gd name="T21" fmla="*/ 5 h 68"/>
                <a:gd name="T22" fmla="*/ 16 w 68"/>
                <a:gd name="T23" fmla="*/ 10 h 68"/>
                <a:gd name="T24" fmla="*/ 9 w 68"/>
                <a:gd name="T25" fmla="*/ 17 h 68"/>
                <a:gd name="T26" fmla="*/ 4 w 68"/>
                <a:gd name="T27" fmla="*/ 16 h 68"/>
                <a:gd name="T28" fmla="*/ 0 w 68"/>
                <a:gd name="T29" fmla="*/ 27 h 68"/>
                <a:gd name="T30" fmla="*/ 4 w 68"/>
                <a:gd name="T31" fmla="*/ 29 h 68"/>
                <a:gd name="T32" fmla="*/ 5 w 68"/>
                <a:gd name="T33" fmla="*/ 40 h 68"/>
                <a:gd name="T34" fmla="*/ 0 w 68"/>
                <a:gd name="T35" fmla="*/ 42 h 68"/>
                <a:gd name="T36" fmla="*/ 5 w 68"/>
                <a:gd name="T37" fmla="*/ 54 h 68"/>
                <a:gd name="T38" fmla="*/ 10 w 68"/>
                <a:gd name="T39" fmla="*/ 51 h 68"/>
                <a:gd name="T40" fmla="*/ 18 w 68"/>
                <a:gd name="T41" fmla="*/ 59 h 68"/>
                <a:gd name="T42" fmla="*/ 16 w 68"/>
                <a:gd name="T43" fmla="*/ 64 h 68"/>
                <a:gd name="T44" fmla="*/ 28 w 68"/>
                <a:gd name="T45" fmla="*/ 68 h 68"/>
                <a:gd name="T46" fmla="*/ 29 w 68"/>
                <a:gd name="T47" fmla="*/ 63 h 68"/>
                <a:gd name="T48" fmla="*/ 40 w 68"/>
                <a:gd name="T49" fmla="*/ 63 h 68"/>
                <a:gd name="T50" fmla="*/ 42 w 68"/>
                <a:gd name="T51" fmla="*/ 68 h 68"/>
                <a:gd name="T52" fmla="*/ 54 w 68"/>
                <a:gd name="T53" fmla="*/ 63 h 68"/>
                <a:gd name="T54" fmla="*/ 52 w 68"/>
                <a:gd name="T55" fmla="*/ 58 h 68"/>
                <a:gd name="T56" fmla="*/ 59 w 68"/>
                <a:gd name="T57" fmla="*/ 50 h 68"/>
                <a:gd name="T58" fmla="*/ 64 w 68"/>
                <a:gd name="T59" fmla="*/ 52 h 68"/>
                <a:gd name="T60" fmla="*/ 68 w 68"/>
                <a:gd name="T61" fmla="*/ 40 h 68"/>
                <a:gd name="T62" fmla="*/ 63 w 68"/>
                <a:gd name="T63" fmla="*/ 38 h 68"/>
                <a:gd name="T64" fmla="*/ 63 w 68"/>
                <a:gd name="T65" fmla="*/ 28 h 68"/>
                <a:gd name="T66" fmla="*/ 42 w 68"/>
                <a:gd name="T67" fmla="*/ 52 h 68"/>
                <a:gd name="T68" fmla="*/ 34 w 68"/>
                <a:gd name="T69" fmla="*/ 54 h 68"/>
                <a:gd name="T70" fmla="*/ 16 w 68"/>
                <a:gd name="T71" fmla="*/ 42 h 68"/>
                <a:gd name="T72" fmla="*/ 26 w 68"/>
                <a:gd name="T73" fmla="*/ 16 h 68"/>
                <a:gd name="T74" fmla="*/ 34 w 68"/>
                <a:gd name="T75" fmla="*/ 14 h 68"/>
                <a:gd name="T76" fmla="*/ 52 w 68"/>
                <a:gd name="T77" fmla="*/ 26 h 68"/>
                <a:gd name="T78" fmla="*/ 42 w 68"/>
                <a:gd name="T7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" h="68">
                  <a:moveTo>
                    <a:pt x="63" y="28"/>
                  </a:moveTo>
                  <a:cubicBezTo>
                    <a:pt x="68" y="26"/>
                    <a:pt x="68" y="26"/>
                    <a:pt x="68" y="26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13"/>
                    <a:pt x="53" y="11"/>
                    <a:pt x="50" y="9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5" y="4"/>
                    <a:pt x="31" y="4"/>
                    <a:pt x="28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2"/>
                    <a:pt x="11" y="14"/>
                    <a:pt x="9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3"/>
                    <a:pt x="4" y="36"/>
                    <a:pt x="5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2" y="54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33" y="64"/>
                    <a:pt x="37" y="64"/>
                    <a:pt x="40" y="63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4" y="56"/>
                    <a:pt x="57" y="53"/>
                    <a:pt x="59" y="50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4" y="35"/>
                    <a:pt x="64" y="31"/>
                    <a:pt x="63" y="28"/>
                  </a:cubicBezTo>
                  <a:moveTo>
                    <a:pt x="42" y="52"/>
                  </a:moveTo>
                  <a:cubicBezTo>
                    <a:pt x="40" y="53"/>
                    <a:pt x="37" y="54"/>
                    <a:pt x="34" y="54"/>
                  </a:cubicBezTo>
                  <a:cubicBezTo>
                    <a:pt x="26" y="54"/>
                    <a:pt x="19" y="49"/>
                    <a:pt x="16" y="42"/>
                  </a:cubicBezTo>
                  <a:cubicBezTo>
                    <a:pt x="11" y="32"/>
                    <a:pt x="16" y="20"/>
                    <a:pt x="26" y="16"/>
                  </a:cubicBezTo>
                  <a:cubicBezTo>
                    <a:pt x="28" y="14"/>
                    <a:pt x="31" y="14"/>
                    <a:pt x="34" y="14"/>
                  </a:cubicBezTo>
                  <a:cubicBezTo>
                    <a:pt x="42" y="14"/>
                    <a:pt x="49" y="18"/>
                    <a:pt x="52" y="26"/>
                  </a:cubicBezTo>
                  <a:cubicBezTo>
                    <a:pt x="57" y="36"/>
                    <a:pt x="52" y="48"/>
                    <a:pt x="42" y="52"/>
                  </a:cubicBezTo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98"/>
            <p:cNvSpPr/>
            <p:nvPr>
              <p:custDataLst>
                <p:tags r:id="rId97"/>
              </p:custDataLst>
            </p:nvPr>
          </p:nvSpPr>
          <p:spPr bwMode="auto">
            <a:xfrm>
              <a:off x="3511286" y="4675317"/>
              <a:ext cx="191685" cy="224482"/>
            </a:xfrm>
            <a:custGeom>
              <a:avLst/>
              <a:gdLst>
                <a:gd name="T0" fmla="*/ 71 w 111"/>
                <a:gd name="T1" fmla="*/ 113 h 130"/>
                <a:gd name="T2" fmla="*/ 102 w 111"/>
                <a:gd name="T3" fmla="*/ 55 h 130"/>
                <a:gd name="T4" fmla="*/ 92 w 111"/>
                <a:gd name="T5" fmla="*/ 14 h 130"/>
                <a:gd name="T6" fmla="*/ 81 w 111"/>
                <a:gd name="T7" fmla="*/ 8 h 130"/>
                <a:gd name="T8" fmla="*/ 41 w 111"/>
                <a:gd name="T9" fmla="*/ 23 h 130"/>
                <a:gd name="T10" fmla="*/ 7 w 111"/>
                <a:gd name="T11" fmla="*/ 87 h 130"/>
                <a:gd name="T12" fmla="*/ 18 w 111"/>
                <a:gd name="T13" fmla="*/ 123 h 130"/>
                <a:gd name="T14" fmla="*/ 18 w 111"/>
                <a:gd name="T15" fmla="*/ 123 h 130"/>
                <a:gd name="T16" fmla="*/ 54 w 111"/>
                <a:gd name="T17" fmla="*/ 113 h 130"/>
                <a:gd name="T18" fmla="*/ 78 w 111"/>
                <a:gd name="T19" fmla="*/ 68 h 130"/>
                <a:gd name="T20" fmla="*/ 71 w 111"/>
                <a:gd name="T21" fmla="*/ 42 h 130"/>
                <a:gd name="T22" fmla="*/ 69 w 111"/>
                <a:gd name="T23" fmla="*/ 42 h 130"/>
                <a:gd name="T24" fmla="*/ 44 w 111"/>
                <a:gd name="T25" fmla="*/ 50 h 130"/>
                <a:gd name="T26" fmla="*/ 25 w 111"/>
                <a:gd name="T27" fmla="*/ 87 h 130"/>
                <a:gd name="T28" fmla="*/ 33 w 111"/>
                <a:gd name="T29" fmla="*/ 92 h 130"/>
                <a:gd name="T30" fmla="*/ 53 w 111"/>
                <a:gd name="T31" fmla="*/ 55 h 130"/>
                <a:gd name="T32" fmla="*/ 64 w 111"/>
                <a:gd name="T33" fmla="*/ 50 h 130"/>
                <a:gd name="T34" fmla="*/ 66 w 111"/>
                <a:gd name="T35" fmla="*/ 51 h 130"/>
                <a:gd name="T36" fmla="*/ 69 w 111"/>
                <a:gd name="T37" fmla="*/ 63 h 130"/>
                <a:gd name="T38" fmla="*/ 46 w 111"/>
                <a:gd name="T39" fmla="*/ 108 h 130"/>
                <a:gd name="T40" fmla="*/ 23 w 111"/>
                <a:gd name="T41" fmla="*/ 115 h 130"/>
                <a:gd name="T42" fmla="*/ 14 w 111"/>
                <a:gd name="T43" fmla="*/ 104 h 130"/>
                <a:gd name="T44" fmla="*/ 18 w 111"/>
                <a:gd name="T45" fmla="*/ 88 h 130"/>
                <a:gd name="T46" fmla="*/ 50 w 111"/>
                <a:gd name="T47" fmla="*/ 27 h 130"/>
                <a:gd name="T48" fmla="*/ 76 w 111"/>
                <a:gd name="T49" fmla="*/ 17 h 130"/>
                <a:gd name="T50" fmla="*/ 87 w 111"/>
                <a:gd name="T51" fmla="*/ 23 h 130"/>
                <a:gd name="T52" fmla="*/ 93 w 111"/>
                <a:gd name="T53" fmla="*/ 50 h 130"/>
                <a:gd name="T54" fmla="*/ 62 w 111"/>
                <a:gd name="T55" fmla="*/ 108 h 130"/>
                <a:gd name="T56" fmla="*/ 71 w 111"/>
                <a:gd name="T57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" h="130">
                  <a:moveTo>
                    <a:pt x="71" y="113"/>
                  </a:moveTo>
                  <a:cubicBezTo>
                    <a:pt x="102" y="55"/>
                    <a:pt x="102" y="55"/>
                    <a:pt x="102" y="55"/>
                  </a:cubicBezTo>
                  <a:cubicBezTo>
                    <a:pt x="111" y="39"/>
                    <a:pt x="107" y="22"/>
                    <a:pt x="92" y="14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66" y="0"/>
                    <a:pt x="50" y="6"/>
                    <a:pt x="41" y="23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0" y="100"/>
                    <a:pt x="5" y="116"/>
                    <a:pt x="18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31" y="130"/>
                    <a:pt x="47" y="125"/>
                    <a:pt x="54" y="113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3" y="58"/>
                    <a:pt x="80" y="47"/>
                    <a:pt x="71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0" y="37"/>
                    <a:pt x="50" y="40"/>
                    <a:pt x="44" y="5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1"/>
                    <a:pt x="60" y="48"/>
                    <a:pt x="64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0" y="54"/>
                    <a:pt x="72" y="59"/>
                    <a:pt x="69" y="6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1" y="116"/>
                    <a:pt x="31" y="119"/>
                    <a:pt x="23" y="115"/>
                  </a:cubicBezTo>
                  <a:cubicBezTo>
                    <a:pt x="19" y="112"/>
                    <a:pt x="16" y="108"/>
                    <a:pt x="14" y="104"/>
                  </a:cubicBezTo>
                  <a:cubicBezTo>
                    <a:pt x="14" y="100"/>
                    <a:pt x="15" y="94"/>
                    <a:pt x="18" y="8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8" y="13"/>
                    <a:pt x="68" y="13"/>
                    <a:pt x="76" y="1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98" y="29"/>
                    <a:pt x="98" y="41"/>
                    <a:pt x="93" y="50"/>
                  </a:cubicBezTo>
                  <a:cubicBezTo>
                    <a:pt x="62" y="108"/>
                    <a:pt x="62" y="108"/>
                    <a:pt x="62" y="108"/>
                  </a:cubicBezTo>
                  <a:lnTo>
                    <a:pt x="71" y="113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99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165122" y="2884563"/>
              <a:ext cx="499983" cy="497796"/>
            </a:xfrm>
            <a:prstGeom prst="ellipse">
              <a:avLst/>
            </a:pr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00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373570" y="3195048"/>
              <a:ext cx="80901" cy="809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01"/>
            <p:cNvSpPr/>
            <p:nvPr>
              <p:custDataLst>
                <p:tags r:id="rId100"/>
              </p:custDataLst>
            </p:nvPr>
          </p:nvSpPr>
          <p:spPr bwMode="auto">
            <a:xfrm>
              <a:off x="2301415" y="3087909"/>
              <a:ext cx="225939" cy="110055"/>
            </a:xfrm>
            <a:custGeom>
              <a:avLst/>
              <a:gdLst>
                <a:gd name="T0" fmla="*/ 121 w 131"/>
                <a:gd name="T1" fmla="*/ 30 h 64"/>
                <a:gd name="T2" fmla="*/ 120 w 131"/>
                <a:gd name="T3" fmla="*/ 29 h 64"/>
                <a:gd name="T4" fmla="*/ 119 w 131"/>
                <a:gd name="T5" fmla="*/ 28 h 64"/>
                <a:gd name="T6" fmla="*/ 119 w 131"/>
                <a:gd name="T7" fmla="*/ 27 h 64"/>
                <a:gd name="T8" fmla="*/ 14 w 131"/>
                <a:gd name="T9" fmla="*/ 30 h 64"/>
                <a:gd name="T10" fmla="*/ 10 w 131"/>
                <a:gd name="T11" fmla="*/ 33 h 64"/>
                <a:gd name="T12" fmla="*/ 6 w 131"/>
                <a:gd name="T13" fmla="*/ 38 h 64"/>
                <a:gd name="T14" fmla="*/ 6 w 131"/>
                <a:gd name="T15" fmla="*/ 58 h 64"/>
                <a:gd name="T16" fmla="*/ 26 w 131"/>
                <a:gd name="T17" fmla="*/ 58 h 64"/>
                <a:gd name="T18" fmla="*/ 34 w 131"/>
                <a:gd name="T19" fmla="*/ 50 h 64"/>
                <a:gd name="T20" fmla="*/ 101 w 131"/>
                <a:gd name="T21" fmla="*/ 50 h 64"/>
                <a:gd name="T22" fmla="*/ 107 w 131"/>
                <a:gd name="T23" fmla="*/ 56 h 64"/>
                <a:gd name="T24" fmla="*/ 127 w 131"/>
                <a:gd name="T25" fmla="*/ 56 h 64"/>
                <a:gd name="T26" fmla="*/ 131 w 131"/>
                <a:gd name="T27" fmla="*/ 46 h 64"/>
                <a:gd name="T28" fmla="*/ 127 w 131"/>
                <a:gd name="T29" fmla="*/ 35 h 64"/>
                <a:gd name="T30" fmla="*/ 121 w 131"/>
                <a:gd name="T31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64">
                  <a:moveTo>
                    <a:pt x="121" y="30"/>
                  </a:moveTo>
                  <a:cubicBezTo>
                    <a:pt x="121" y="29"/>
                    <a:pt x="121" y="29"/>
                    <a:pt x="120" y="29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89" y="0"/>
                    <a:pt x="43" y="1"/>
                    <a:pt x="14" y="3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43"/>
                    <a:pt x="0" y="53"/>
                    <a:pt x="6" y="58"/>
                  </a:cubicBezTo>
                  <a:cubicBezTo>
                    <a:pt x="12" y="64"/>
                    <a:pt x="21" y="64"/>
                    <a:pt x="26" y="5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53" y="32"/>
                    <a:pt x="82" y="32"/>
                    <a:pt x="101" y="50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12" y="61"/>
                    <a:pt x="121" y="61"/>
                    <a:pt x="127" y="56"/>
                  </a:cubicBezTo>
                  <a:cubicBezTo>
                    <a:pt x="130" y="53"/>
                    <a:pt x="131" y="49"/>
                    <a:pt x="131" y="46"/>
                  </a:cubicBezTo>
                  <a:cubicBezTo>
                    <a:pt x="131" y="42"/>
                    <a:pt x="130" y="38"/>
                    <a:pt x="127" y="35"/>
                  </a:cubicBezTo>
                  <a:lnTo>
                    <a:pt x="12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02"/>
            <p:cNvSpPr/>
            <p:nvPr>
              <p:custDataLst>
                <p:tags r:id="rId101"/>
              </p:custDataLst>
            </p:nvPr>
          </p:nvSpPr>
          <p:spPr bwMode="auto">
            <a:xfrm>
              <a:off x="2239464" y="2996804"/>
              <a:ext cx="347655" cy="139208"/>
            </a:xfrm>
            <a:custGeom>
              <a:avLst/>
              <a:gdLst>
                <a:gd name="T0" fmla="*/ 197 w 202"/>
                <a:gd name="T1" fmla="*/ 54 h 81"/>
                <a:gd name="T2" fmla="*/ 192 w 202"/>
                <a:gd name="T3" fmla="*/ 49 h 81"/>
                <a:gd name="T4" fmla="*/ 192 w 202"/>
                <a:gd name="T5" fmla="*/ 49 h 81"/>
                <a:gd name="T6" fmla="*/ 188 w 202"/>
                <a:gd name="T7" fmla="*/ 45 h 81"/>
                <a:gd name="T8" fmla="*/ 186 w 202"/>
                <a:gd name="T9" fmla="*/ 43 h 81"/>
                <a:gd name="T10" fmla="*/ 15 w 202"/>
                <a:gd name="T11" fmla="*/ 47 h 81"/>
                <a:gd name="T12" fmla="*/ 14 w 202"/>
                <a:gd name="T13" fmla="*/ 48 h 81"/>
                <a:gd name="T14" fmla="*/ 6 w 202"/>
                <a:gd name="T15" fmla="*/ 57 h 81"/>
                <a:gd name="T16" fmla="*/ 6 w 202"/>
                <a:gd name="T17" fmla="*/ 75 h 81"/>
                <a:gd name="T18" fmla="*/ 24 w 202"/>
                <a:gd name="T19" fmla="*/ 75 h 81"/>
                <a:gd name="T20" fmla="*/ 33 w 202"/>
                <a:gd name="T21" fmla="*/ 67 h 81"/>
                <a:gd name="T22" fmla="*/ 33 w 202"/>
                <a:gd name="T23" fmla="*/ 67 h 81"/>
                <a:gd name="T24" fmla="*/ 171 w 202"/>
                <a:gd name="T25" fmla="*/ 66 h 81"/>
                <a:gd name="T26" fmla="*/ 178 w 202"/>
                <a:gd name="T27" fmla="*/ 73 h 81"/>
                <a:gd name="T28" fmla="*/ 197 w 202"/>
                <a:gd name="T29" fmla="*/ 73 h 81"/>
                <a:gd name="T30" fmla="*/ 197 w 202"/>
                <a:gd name="T31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81">
                  <a:moveTo>
                    <a:pt x="197" y="54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88" y="45"/>
                    <a:pt x="188" y="45"/>
                    <a:pt x="188" y="45"/>
                  </a:cubicBezTo>
                  <a:cubicBezTo>
                    <a:pt x="188" y="44"/>
                    <a:pt x="187" y="44"/>
                    <a:pt x="186" y="43"/>
                  </a:cubicBezTo>
                  <a:cubicBezTo>
                    <a:pt x="137" y="0"/>
                    <a:pt x="62" y="2"/>
                    <a:pt x="15" y="47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0" y="62"/>
                    <a:pt x="0" y="70"/>
                    <a:pt x="6" y="75"/>
                  </a:cubicBezTo>
                  <a:cubicBezTo>
                    <a:pt x="11" y="81"/>
                    <a:pt x="19" y="81"/>
                    <a:pt x="24" y="75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72" y="29"/>
                    <a:pt x="133" y="29"/>
                    <a:pt x="171" y="66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83" y="78"/>
                    <a:pt x="192" y="78"/>
                    <a:pt x="197" y="73"/>
                  </a:cubicBezTo>
                  <a:cubicBezTo>
                    <a:pt x="202" y="67"/>
                    <a:pt x="202" y="59"/>
                    <a:pt x="197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03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773667" y="3493143"/>
              <a:ext cx="532781" cy="532781"/>
            </a:xfrm>
            <a:prstGeom prst="ellipse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04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3872060" y="3589349"/>
              <a:ext cx="337452" cy="339638"/>
            </a:xfrm>
            <a:custGeom>
              <a:avLst/>
              <a:gdLst>
                <a:gd name="T0" fmla="*/ 98 w 196"/>
                <a:gd name="T1" fmla="*/ 197 h 197"/>
                <a:gd name="T2" fmla="*/ 196 w 196"/>
                <a:gd name="T3" fmla="*/ 99 h 197"/>
                <a:gd name="T4" fmla="*/ 98 w 196"/>
                <a:gd name="T5" fmla="*/ 0 h 197"/>
                <a:gd name="T6" fmla="*/ 0 w 196"/>
                <a:gd name="T7" fmla="*/ 99 h 197"/>
                <a:gd name="T8" fmla="*/ 98 w 196"/>
                <a:gd name="T9" fmla="*/ 197 h 197"/>
                <a:gd name="T10" fmla="*/ 38 w 196"/>
                <a:gd name="T11" fmla="*/ 166 h 197"/>
                <a:gd name="T12" fmla="*/ 30 w 196"/>
                <a:gd name="T13" fmla="*/ 158 h 197"/>
                <a:gd name="T14" fmla="*/ 49 w 196"/>
                <a:gd name="T15" fmla="*/ 140 h 197"/>
                <a:gd name="T16" fmla="*/ 57 w 196"/>
                <a:gd name="T17" fmla="*/ 148 h 197"/>
                <a:gd name="T18" fmla="*/ 38 w 196"/>
                <a:gd name="T19" fmla="*/ 166 h 197"/>
                <a:gd name="T20" fmla="*/ 103 w 196"/>
                <a:gd name="T21" fmla="*/ 188 h 197"/>
                <a:gd name="T22" fmla="*/ 92 w 196"/>
                <a:gd name="T23" fmla="*/ 188 h 197"/>
                <a:gd name="T24" fmla="*/ 92 w 196"/>
                <a:gd name="T25" fmla="*/ 162 h 197"/>
                <a:gd name="T26" fmla="*/ 103 w 196"/>
                <a:gd name="T27" fmla="*/ 162 h 197"/>
                <a:gd name="T28" fmla="*/ 103 w 196"/>
                <a:gd name="T29" fmla="*/ 188 h 197"/>
                <a:gd name="T30" fmla="*/ 188 w 196"/>
                <a:gd name="T31" fmla="*/ 104 h 197"/>
                <a:gd name="T32" fmla="*/ 161 w 196"/>
                <a:gd name="T33" fmla="*/ 104 h 197"/>
                <a:gd name="T34" fmla="*/ 161 w 196"/>
                <a:gd name="T35" fmla="*/ 93 h 197"/>
                <a:gd name="T36" fmla="*/ 188 w 196"/>
                <a:gd name="T37" fmla="*/ 93 h 197"/>
                <a:gd name="T38" fmla="*/ 188 w 196"/>
                <a:gd name="T39" fmla="*/ 104 h 197"/>
                <a:gd name="T40" fmla="*/ 157 w 196"/>
                <a:gd name="T41" fmla="*/ 31 h 197"/>
                <a:gd name="T42" fmla="*/ 165 w 196"/>
                <a:gd name="T43" fmla="*/ 39 h 197"/>
                <a:gd name="T44" fmla="*/ 147 w 196"/>
                <a:gd name="T45" fmla="*/ 58 h 197"/>
                <a:gd name="T46" fmla="*/ 139 w 196"/>
                <a:gd name="T47" fmla="*/ 50 h 197"/>
                <a:gd name="T48" fmla="*/ 157 w 196"/>
                <a:gd name="T49" fmla="*/ 31 h 197"/>
                <a:gd name="T50" fmla="*/ 147 w 196"/>
                <a:gd name="T51" fmla="*/ 140 h 197"/>
                <a:gd name="T52" fmla="*/ 165 w 196"/>
                <a:gd name="T53" fmla="*/ 158 h 197"/>
                <a:gd name="T54" fmla="*/ 157 w 196"/>
                <a:gd name="T55" fmla="*/ 166 h 197"/>
                <a:gd name="T56" fmla="*/ 139 w 196"/>
                <a:gd name="T57" fmla="*/ 148 h 197"/>
                <a:gd name="T58" fmla="*/ 147 w 196"/>
                <a:gd name="T59" fmla="*/ 140 h 197"/>
                <a:gd name="T60" fmla="*/ 92 w 196"/>
                <a:gd name="T61" fmla="*/ 9 h 197"/>
                <a:gd name="T62" fmla="*/ 103 w 196"/>
                <a:gd name="T63" fmla="*/ 9 h 197"/>
                <a:gd name="T64" fmla="*/ 103 w 196"/>
                <a:gd name="T65" fmla="*/ 35 h 197"/>
                <a:gd name="T66" fmla="*/ 92 w 196"/>
                <a:gd name="T67" fmla="*/ 35 h 197"/>
                <a:gd name="T68" fmla="*/ 92 w 196"/>
                <a:gd name="T69" fmla="*/ 9 h 197"/>
                <a:gd name="T70" fmla="*/ 82 w 196"/>
                <a:gd name="T71" fmla="*/ 76 h 197"/>
                <a:gd name="T72" fmla="*/ 99 w 196"/>
                <a:gd name="T73" fmla="*/ 92 h 197"/>
                <a:gd name="T74" fmla="*/ 130 w 196"/>
                <a:gd name="T75" fmla="*/ 62 h 197"/>
                <a:gd name="T76" fmla="*/ 137 w 196"/>
                <a:gd name="T77" fmla="*/ 70 h 197"/>
                <a:gd name="T78" fmla="*/ 99 w 196"/>
                <a:gd name="T79" fmla="*/ 108 h 197"/>
                <a:gd name="T80" fmla="*/ 74 w 196"/>
                <a:gd name="T81" fmla="*/ 84 h 197"/>
                <a:gd name="T82" fmla="*/ 82 w 196"/>
                <a:gd name="T83" fmla="*/ 76 h 197"/>
                <a:gd name="T84" fmla="*/ 38 w 196"/>
                <a:gd name="T85" fmla="*/ 31 h 197"/>
                <a:gd name="T86" fmla="*/ 57 w 196"/>
                <a:gd name="T87" fmla="*/ 50 h 197"/>
                <a:gd name="T88" fmla="*/ 49 w 196"/>
                <a:gd name="T89" fmla="*/ 58 h 197"/>
                <a:gd name="T90" fmla="*/ 30 w 196"/>
                <a:gd name="T91" fmla="*/ 39 h 197"/>
                <a:gd name="T92" fmla="*/ 38 w 196"/>
                <a:gd name="T93" fmla="*/ 31 h 197"/>
                <a:gd name="T94" fmla="*/ 34 w 196"/>
                <a:gd name="T95" fmla="*/ 104 h 197"/>
                <a:gd name="T96" fmla="*/ 8 w 196"/>
                <a:gd name="T97" fmla="*/ 104 h 197"/>
                <a:gd name="T98" fmla="*/ 8 w 196"/>
                <a:gd name="T99" fmla="*/ 93 h 197"/>
                <a:gd name="T100" fmla="*/ 34 w 196"/>
                <a:gd name="T101" fmla="*/ 93 h 197"/>
                <a:gd name="T102" fmla="*/ 34 w 196"/>
                <a:gd name="T103" fmla="*/ 10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197">
                  <a:moveTo>
                    <a:pt x="98" y="197"/>
                  </a:moveTo>
                  <a:cubicBezTo>
                    <a:pt x="152" y="197"/>
                    <a:pt x="196" y="153"/>
                    <a:pt x="196" y="99"/>
                  </a:cubicBezTo>
                  <a:cubicBezTo>
                    <a:pt x="196" y="44"/>
                    <a:pt x="152" y="0"/>
                    <a:pt x="98" y="0"/>
                  </a:cubicBezTo>
                  <a:cubicBezTo>
                    <a:pt x="43" y="0"/>
                    <a:pt x="0" y="44"/>
                    <a:pt x="0" y="99"/>
                  </a:cubicBezTo>
                  <a:cubicBezTo>
                    <a:pt x="0" y="153"/>
                    <a:pt x="43" y="197"/>
                    <a:pt x="98" y="197"/>
                  </a:cubicBezTo>
                  <a:moveTo>
                    <a:pt x="38" y="166"/>
                  </a:moveTo>
                  <a:cubicBezTo>
                    <a:pt x="30" y="158"/>
                    <a:pt x="30" y="158"/>
                    <a:pt x="30" y="158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57" y="148"/>
                    <a:pt x="57" y="148"/>
                    <a:pt x="57" y="148"/>
                  </a:cubicBezTo>
                  <a:lnTo>
                    <a:pt x="38" y="166"/>
                  </a:lnTo>
                  <a:close/>
                  <a:moveTo>
                    <a:pt x="103" y="188"/>
                  </a:moveTo>
                  <a:cubicBezTo>
                    <a:pt x="92" y="188"/>
                    <a:pt x="92" y="188"/>
                    <a:pt x="92" y="188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103" y="162"/>
                    <a:pt x="103" y="162"/>
                    <a:pt x="103" y="162"/>
                  </a:cubicBezTo>
                  <a:lnTo>
                    <a:pt x="103" y="188"/>
                  </a:lnTo>
                  <a:close/>
                  <a:moveTo>
                    <a:pt x="188" y="104"/>
                  </a:moveTo>
                  <a:cubicBezTo>
                    <a:pt x="161" y="104"/>
                    <a:pt x="161" y="104"/>
                    <a:pt x="161" y="10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88" y="93"/>
                    <a:pt x="188" y="93"/>
                    <a:pt x="188" y="93"/>
                  </a:cubicBezTo>
                  <a:lnTo>
                    <a:pt x="188" y="104"/>
                  </a:lnTo>
                  <a:close/>
                  <a:moveTo>
                    <a:pt x="157" y="31"/>
                  </a:moveTo>
                  <a:cubicBezTo>
                    <a:pt x="165" y="39"/>
                    <a:pt x="165" y="39"/>
                    <a:pt x="165" y="39"/>
                  </a:cubicBezTo>
                  <a:cubicBezTo>
                    <a:pt x="147" y="58"/>
                    <a:pt x="147" y="58"/>
                    <a:pt x="147" y="58"/>
                  </a:cubicBezTo>
                  <a:cubicBezTo>
                    <a:pt x="139" y="50"/>
                    <a:pt x="139" y="50"/>
                    <a:pt x="139" y="50"/>
                  </a:cubicBezTo>
                  <a:lnTo>
                    <a:pt x="157" y="31"/>
                  </a:lnTo>
                  <a:close/>
                  <a:moveTo>
                    <a:pt x="147" y="140"/>
                  </a:moveTo>
                  <a:cubicBezTo>
                    <a:pt x="165" y="158"/>
                    <a:pt x="165" y="158"/>
                    <a:pt x="165" y="158"/>
                  </a:cubicBezTo>
                  <a:cubicBezTo>
                    <a:pt x="157" y="166"/>
                    <a:pt x="157" y="166"/>
                    <a:pt x="157" y="166"/>
                  </a:cubicBezTo>
                  <a:cubicBezTo>
                    <a:pt x="139" y="148"/>
                    <a:pt x="139" y="148"/>
                    <a:pt x="139" y="148"/>
                  </a:cubicBezTo>
                  <a:lnTo>
                    <a:pt x="147" y="140"/>
                  </a:lnTo>
                  <a:close/>
                  <a:moveTo>
                    <a:pt x="92" y="9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92" y="35"/>
                    <a:pt x="92" y="35"/>
                    <a:pt x="92" y="35"/>
                  </a:cubicBezTo>
                  <a:lnTo>
                    <a:pt x="92" y="9"/>
                  </a:lnTo>
                  <a:close/>
                  <a:moveTo>
                    <a:pt x="82" y="76"/>
                  </a:moveTo>
                  <a:cubicBezTo>
                    <a:pt x="99" y="92"/>
                    <a:pt x="99" y="92"/>
                    <a:pt x="99" y="92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74" y="84"/>
                    <a:pt x="74" y="84"/>
                    <a:pt x="74" y="84"/>
                  </a:cubicBezTo>
                  <a:lnTo>
                    <a:pt x="82" y="76"/>
                  </a:lnTo>
                  <a:close/>
                  <a:moveTo>
                    <a:pt x="38" y="3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0" y="39"/>
                    <a:pt x="30" y="39"/>
                    <a:pt x="30" y="39"/>
                  </a:cubicBezTo>
                  <a:lnTo>
                    <a:pt x="38" y="31"/>
                  </a:lnTo>
                  <a:close/>
                  <a:moveTo>
                    <a:pt x="34" y="104"/>
                  </a:moveTo>
                  <a:cubicBezTo>
                    <a:pt x="8" y="104"/>
                    <a:pt x="8" y="104"/>
                    <a:pt x="8" y="10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34" y="93"/>
                    <a:pt x="34" y="93"/>
                    <a:pt x="34" y="93"/>
                  </a:cubicBezTo>
                  <a:lnTo>
                    <a:pt x="34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05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492336" y="4091519"/>
              <a:ext cx="529137" cy="529137"/>
            </a:xfrm>
            <a:prstGeom prst="ellipse">
              <a:avLst/>
            </a:pr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6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3597288" y="4340781"/>
              <a:ext cx="352029" cy="176379"/>
            </a:xfrm>
            <a:custGeom>
              <a:avLst/>
              <a:gdLst>
                <a:gd name="T0" fmla="*/ 86 w 204"/>
                <a:gd name="T1" fmla="*/ 102 h 102"/>
                <a:gd name="T2" fmla="*/ 153 w 204"/>
                <a:gd name="T3" fmla="*/ 70 h 102"/>
                <a:gd name="T4" fmla="*/ 168 w 204"/>
                <a:gd name="T5" fmla="*/ 73 h 102"/>
                <a:gd name="T6" fmla="*/ 204 w 204"/>
                <a:gd name="T7" fmla="*/ 37 h 102"/>
                <a:gd name="T8" fmla="*/ 170 w 204"/>
                <a:gd name="T9" fmla="*/ 1 h 102"/>
                <a:gd name="T10" fmla="*/ 170 w 204"/>
                <a:gd name="T11" fmla="*/ 0 h 102"/>
                <a:gd name="T12" fmla="*/ 1 w 204"/>
                <a:gd name="T13" fmla="*/ 0 h 102"/>
                <a:gd name="T14" fmla="*/ 0 w 204"/>
                <a:gd name="T15" fmla="*/ 17 h 102"/>
                <a:gd name="T16" fmla="*/ 86 w 204"/>
                <a:gd name="T17" fmla="*/ 102 h 102"/>
                <a:gd name="T18" fmla="*/ 171 w 204"/>
                <a:gd name="T19" fmla="*/ 17 h 102"/>
                <a:gd name="T20" fmla="*/ 171 w 204"/>
                <a:gd name="T21" fmla="*/ 16 h 102"/>
                <a:gd name="T22" fmla="*/ 189 w 204"/>
                <a:gd name="T23" fmla="*/ 37 h 102"/>
                <a:gd name="T24" fmla="*/ 168 w 204"/>
                <a:gd name="T25" fmla="*/ 57 h 102"/>
                <a:gd name="T26" fmla="*/ 162 w 204"/>
                <a:gd name="T27" fmla="*/ 56 h 102"/>
                <a:gd name="T28" fmla="*/ 171 w 204"/>
                <a:gd name="T29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102">
                  <a:moveTo>
                    <a:pt x="86" y="102"/>
                  </a:moveTo>
                  <a:cubicBezTo>
                    <a:pt x="113" y="102"/>
                    <a:pt x="137" y="89"/>
                    <a:pt x="153" y="70"/>
                  </a:cubicBezTo>
                  <a:cubicBezTo>
                    <a:pt x="158" y="72"/>
                    <a:pt x="163" y="73"/>
                    <a:pt x="168" y="73"/>
                  </a:cubicBezTo>
                  <a:cubicBezTo>
                    <a:pt x="188" y="73"/>
                    <a:pt x="204" y="57"/>
                    <a:pt x="204" y="37"/>
                  </a:cubicBezTo>
                  <a:cubicBezTo>
                    <a:pt x="204" y="17"/>
                    <a:pt x="189" y="1"/>
                    <a:pt x="170" y="1"/>
                  </a:cubicBezTo>
                  <a:cubicBezTo>
                    <a:pt x="170" y="1"/>
                    <a:pt x="170" y="1"/>
                    <a:pt x="17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1"/>
                    <a:pt x="0" y="17"/>
                  </a:cubicBezTo>
                  <a:cubicBezTo>
                    <a:pt x="0" y="64"/>
                    <a:pt x="38" y="102"/>
                    <a:pt x="86" y="102"/>
                  </a:cubicBezTo>
                  <a:moveTo>
                    <a:pt x="171" y="17"/>
                  </a:moveTo>
                  <a:cubicBezTo>
                    <a:pt x="171" y="17"/>
                    <a:pt x="171" y="17"/>
                    <a:pt x="171" y="16"/>
                  </a:cubicBezTo>
                  <a:cubicBezTo>
                    <a:pt x="181" y="18"/>
                    <a:pt x="189" y="26"/>
                    <a:pt x="189" y="37"/>
                  </a:cubicBezTo>
                  <a:cubicBezTo>
                    <a:pt x="189" y="48"/>
                    <a:pt x="179" y="57"/>
                    <a:pt x="168" y="57"/>
                  </a:cubicBezTo>
                  <a:cubicBezTo>
                    <a:pt x="166" y="57"/>
                    <a:pt x="164" y="57"/>
                    <a:pt x="162" y="56"/>
                  </a:cubicBezTo>
                  <a:cubicBezTo>
                    <a:pt x="168" y="44"/>
                    <a:pt x="171" y="31"/>
                    <a:pt x="171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107"/>
            <p:cNvSpPr/>
            <p:nvPr>
              <p:custDataLst>
                <p:tags r:id="rId106"/>
              </p:custDataLst>
            </p:nvPr>
          </p:nvSpPr>
          <p:spPr bwMode="auto">
            <a:xfrm>
              <a:off x="3670172" y="4186268"/>
              <a:ext cx="56849" cy="146496"/>
            </a:xfrm>
            <a:custGeom>
              <a:avLst/>
              <a:gdLst>
                <a:gd name="T0" fmla="*/ 12 w 33"/>
                <a:gd name="T1" fmla="*/ 64 h 85"/>
                <a:gd name="T2" fmla="*/ 16 w 33"/>
                <a:gd name="T3" fmla="*/ 81 h 85"/>
                <a:gd name="T4" fmla="*/ 30 w 33"/>
                <a:gd name="T5" fmla="*/ 52 h 85"/>
                <a:gd name="T6" fmla="*/ 22 w 33"/>
                <a:gd name="T7" fmla="*/ 35 h 85"/>
                <a:gd name="T8" fmla="*/ 22 w 33"/>
                <a:gd name="T9" fmla="*/ 22 h 85"/>
                <a:gd name="T10" fmla="*/ 13 w 33"/>
                <a:gd name="T11" fmla="*/ 6 h 85"/>
                <a:gd name="T12" fmla="*/ 4 w 33"/>
                <a:gd name="T13" fmla="*/ 36 h 85"/>
                <a:gd name="T14" fmla="*/ 12 w 33"/>
                <a:gd name="T15" fmla="*/ 6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85">
                  <a:moveTo>
                    <a:pt x="12" y="64"/>
                  </a:moveTo>
                  <a:cubicBezTo>
                    <a:pt x="1" y="68"/>
                    <a:pt x="6" y="85"/>
                    <a:pt x="16" y="81"/>
                  </a:cubicBezTo>
                  <a:cubicBezTo>
                    <a:pt x="29" y="77"/>
                    <a:pt x="33" y="64"/>
                    <a:pt x="30" y="52"/>
                  </a:cubicBezTo>
                  <a:cubicBezTo>
                    <a:pt x="29" y="46"/>
                    <a:pt x="25" y="40"/>
                    <a:pt x="22" y="35"/>
                  </a:cubicBezTo>
                  <a:cubicBezTo>
                    <a:pt x="20" y="31"/>
                    <a:pt x="17" y="24"/>
                    <a:pt x="22" y="22"/>
                  </a:cubicBezTo>
                  <a:cubicBezTo>
                    <a:pt x="31" y="16"/>
                    <a:pt x="22" y="0"/>
                    <a:pt x="13" y="6"/>
                  </a:cubicBezTo>
                  <a:cubicBezTo>
                    <a:pt x="2" y="13"/>
                    <a:pt x="0" y="25"/>
                    <a:pt x="4" y="36"/>
                  </a:cubicBezTo>
                  <a:cubicBezTo>
                    <a:pt x="5" y="40"/>
                    <a:pt x="20" y="62"/>
                    <a:pt x="12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108"/>
            <p:cNvSpPr/>
            <p:nvPr>
              <p:custDataLst>
                <p:tags r:id="rId107"/>
              </p:custDataLst>
            </p:nvPr>
          </p:nvSpPr>
          <p:spPr bwMode="auto">
            <a:xfrm>
              <a:off x="3752531" y="4186268"/>
              <a:ext cx="56849" cy="146496"/>
            </a:xfrm>
            <a:custGeom>
              <a:avLst/>
              <a:gdLst>
                <a:gd name="T0" fmla="*/ 12 w 33"/>
                <a:gd name="T1" fmla="*/ 64 h 85"/>
                <a:gd name="T2" fmla="*/ 17 w 33"/>
                <a:gd name="T3" fmla="*/ 81 h 85"/>
                <a:gd name="T4" fmla="*/ 30 w 33"/>
                <a:gd name="T5" fmla="*/ 52 h 85"/>
                <a:gd name="T6" fmla="*/ 22 w 33"/>
                <a:gd name="T7" fmla="*/ 35 h 85"/>
                <a:gd name="T8" fmla="*/ 22 w 33"/>
                <a:gd name="T9" fmla="*/ 22 h 85"/>
                <a:gd name="T10" fmla="*/ 13 w 33"/>
                <a:gd name="T11" fmla="*/ 6 h 85"/>
                <a:gd name="T12" fmla="*/ 4 w 33"/>
                <a:gd name="T13" fmla="*/ 36 h 85"/>
                <a:gd name="T14" fmla="*/ 12 w 33"/>
                <a:gd name="T15" fmla="*/ 6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85">
                  <a:moveTo>
                    <a:pt x="12" y="64"/>
                  </a:moveTo>
                  <a:cubicBezTo>
                    <a:pt x="1" y="68"/>
                    <a:pt x="6" y="85"/>
                    <a:pt x="17" y="81"/>
                  </a:cubicBezTo>
                  <a:cubicBezTo>
                    <a:pt x="29" y="77"/>
                    <a:pt x="33" y="64"/>
                    <a:pt x="30" y="52"/>
                  </a:cubicBezTo>
                  <a:cubicBezTo>
                    <a:pt x="29" y="46"/>
                    <a:pt x="25" y="40"/>
                    <a:pt x="22" y="35"/>
                  </a:cubicBezTo>
                  <a:cubicBezTo>
                    <a:pt x="21" y="31"/>
                    <a:pt x="17" y="24"/>
                    <a:pt x="22" y="22"/>
                  </a:cubicBezTo>
                  <a:cubicBezTo>
                    <a:pt x="31" y="16"/>
                    <a:pt x="22" y="0"/>
                    <a:pt x="13" y="6"/>
                  </a:cubicBezTo>
                  <a:cubicBezTo>
                    <a:pt x="2" y="13"/>
                    <a:pt x="0" y="25"/>
                    <a:pt x="4" y="36"/>
                  </a:cubicBezTo>
                  <a:cubicBezTo>
                    <a:pt x="5" y="40"/>
                    <a:pt x="20" y="62"/>
                    <a:pt x="12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09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204479" y="4074026"/>
              <a:ext cx="536425" cy="535696"/>
            </a:xfrm>
            <a:prstGeom prst="ellipse">
              <a:avLst/>
            </a:pr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10"/>
            <p:cNvSpPr/>
            <p:nvPr>
              <p:custDataLst>
                <p:tags r:id="rId109"/>
              </p:custDataLst>
            </p:nvPr>
          </p:nvSpPr>
          <p:spPr bwMode="auto">
            <a:xfrm>
              <a:off x="2459573" y="4215421"/>
              <a:ext cx="26238" cy="46645"/>
            </a:xfrm>
            <a:custGeom>
              <a:avLst/>
              <a:gdLst>
                <a:gd name="T0" fmla="*/ 15 w 15"/>
                <a:gd name="T1" fmla="*/ 10 h 27"/>
                <a:gd name="T2" fmla="*/ 0 w 15"/>
                <a:gd name="T3" fmla="*/ 10 h 27"/>
                <a:gd name="T4" fmla="*/ 0 w 15"/>
                <a:gd name="T5" fmla="*/ 27 h 27"/>
                <a:gd name="T6" fmla="*/ 15 w 15"/>
                <a:gd name="T7" fmla="*/ 27 h 27"/>
                <a:gd name="T8" fmla="*/ 15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15" y="10"/>
                  </a:moveTo>
                  <a:cubicBezTo>
                    <a:pt x="15" y="0"/>
                    <a:pt x="0" y="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11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2492371" y="4186268"/>
              <a:ext cx="131191" cy="75799"/>
            </a:xfrm>
            <a:custGeom>
              <a:avLst/>
              <a:gdLst>
                <a:gd name="T0" fmla="*/ 60 w 76"/>
                <a:gd name="T1" fmla="*/ 3 h 44"/>
                <a:gd name="T2" fmla="*/ 41 w 76"/>
                <a:gd name="T3" fmla="*/ 1 h 44"/>
                <a:gd name="T4" fmla="*/ 20 w 76"/>
                <a:gd name="T5" fmla="*/ 8 h 44"/>
                <a:gd name="T6" fmla="*/ 0 w 76"/>
                <a:gd name="T7" fmla="*/ 44 h 44"/>
                <a:gd name="T8" fmla="*/ 41 w 76"/>
                <a:gd name="T9" fmla="*/ 44 h 44"/>
                <a:gd name="T10" fmla="*/ 50 w 76"/>
                <a:gd name="T11" fmla="*/ 38 h 44"/>
                <a:gd name="T12" fmla="*/ 60 w 76"/>
                <a:gd name="T13" fmla="*/ 3 h 44"/>
                <a:gd name="T14" fmla="*/ 48 w 76"/>
                <a:gd name="T15" fmla="*/ 20 h 44"/>
                <a:gd name="T16" fmla="*/ 38 w 76"/>
                <a:gd name="T17" fmla="*/ 29 h 44"/>
                <a:gd name="T18" fmla="*/ 16 w 76"/>
                <a:gd name="T19" fmla="*/ 37 h 44"/>
                <a:gd name="T20" fmla="*/ 50 w 76"/>
                <a:gd name="T21" fmla="*/ 15 h 44"/>
                <a:gd name="T22" fmla="*/ 52 w 76"/>
                <a:gd name="T23" fmla="*/ 16 h 44"/>
                <a:gd name="T24" fmla="*/ 48 w 76"/>
                <a:gd name="T2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44">
                  <a:moveTo>
                    <a:pt x="60" y="3"/>
                  </a:moveTo>
                  <a:cubicBezTo>
                    <a:pt x="55" y="0"/>
                    <a:pt x="47" y="0"/>
                    <a:pt x="41" y="1"/>
                  </a:cubicBezTo>
                  <a:cubicBezTo>
                    <a:pt x="34" y="2"/>
                    <a:pt x="27" y="4"/>
                    <a:pt x="20" y="8"/>
                  </a:cubicBezTo>
                  <a:cubicBezTo>
                    <a:pt x="8" y="16"/>
                    <a:pt x="1" y="30"/>
                    <a:pt x="0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4" y="42"/>
                    <a:pt x="47" y="40"/>
                    <a:pt x="50" y="38"/>
                  </a:cubicBezTo>
                  <a:cubicBezTo>
                    <a:pt x="61" y="30"/>
                    <a:pt x="76" y="13"/>
                    <a:pt x="60" y="3"/>
                  </a:cubicBezTo>
                  <a:moveTo>
                    <a:pt x="48" y="20"/>
                  </a:moveTo>
                  <a:cubicBezTo>
                    <a:pt x="45" y="23"/>
                    <a:pt x="41" y="26"/>
                    <a:pt x="38" y="29"/>
                  </a:cubicBezTo>
                  <a:cubicBezTo>
                    <a:pt x="31" y="33"/>
                    <a:pt x="24" y="36"/>
                    <a:pt x="16" y="37"/>
                  </a:cubicBezTo>
                  <a:cubicBezTo>
                    <a:pt x="21" y="23"/>
                    <a:pt x="35" y="14"/>
                    <a:pt x="50" y="15"/>
                  </a:cubicBezTo>
                  <a:cubicBezTo>
                    <a:pt x="51" y="15"/>
                    <a:pt x="51" y="16"/>
                    <a:pt x="52" y="16"/>
                  </a:cubicBezTo>
                  <a:cubicBezTo>
                    <a:pt x="51" y="16"/>
                    <a:pt x="49" y="19"/>
                    <a:pt x="4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12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2321822" y="4186268"/>
              <a:ext cx="129004" cy="75799"/>
            </a:xfrm>
            <a:custGeom>
              <a:avLst/>
              <a:gdLst>
                <a:gd name="T0" fmla="*/ 34 w 75"/>
                <a:gd name="T1" fmla="*/ 44 h 44"/>
                <a:gd name="T2" fmla="*/ 75 w 75"/>
                <a:gd name="T3" fmla="*/ 44 h 44"/>
                <a:gd name="T4" fmla="*/ 55 w 75"/>
                <a:gd name="T5" fmla="*/ 8 h 44"/>
                <a:gd name="T6" fmla="*/ 34 w 75"/>
                <a:gd name="T7" fmla="*/ 1 h 44"/>
                <a:gd name="T8" fmla="*/ 15 w 75"/>
                <a:gd name="T9" fmla="*/ 3 h 44"/>
                <a:gd name="T10" fmla="*/ 25 w 75"/>
                <a:gd name="T11" fmla="*/ 38 h 44"/>
                <a:gd name="T12" fmla="*/ 34 w 75"/>
                <a:gd name="T13" fmla="*/ 44 h 44"/>
                <a:gd name="T14" fmla="*/ 23 w 75"/>
                <a:gd name="T15" fmla="*/ 16 h 44"/>
                <a:gd name="T16" fmla="*/ 25 w 75"/>
                <a:gd name="T17" fmla="*/ 15 h 44"/>
                <a:gd name="T18" fmla="*/ 59 w 75"/>
                <a:gd name="T19" fmla="*/ 37 h 44"/>
                <a:gd name="T20" fmla="*/ 37 w 75"/>
                <a:gd name="T21" fmla="*/ 29 h 44"/>
                <a:gd name="T22" fmla="*/ 27 w 75"/>
                <a:gd name="T23" fmla="*/ 20 h 44"/>
                <a:gd name="T24" fmla="*/ 23 w 75"/>
                <a:gd name="T2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44">
                  <a:moveTo>
                    <a:pt x="34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4" y="30"/>
                    <a:pt x="67" y="16"/>
                    <a:pt x="55" y="8"/>
                  </a:cubicBezTo>
                  <a:cubicBezTo>
                    <a:pt x="49" y="4"/>
                    <a:pt x="41" y="2"/>
                    <a:pt x="34" y="1"/>
                  </a:cubicBezTo>
                  <a:cubicBezTo>
                    <a:pt x="28" y="0"/>
                    <a:pt x="20" y="0"/>
                    <a:pt x="15" y="3"/>
                  </a:cubicBezTo>
                  <a:cubicBezTo>
                    <a:pt x="0" y="13"/>
                    <a:pt x="14" y="30"/>
                    <a:pt x="25" y="38"/>
                  </a:cubicBezTo>
                  <a:cubicBezTo>
                    <a:pt x="28" y="40"/>
                    <a:pt x="31" y="42"/>
                    <a:pt x="34" y="44"/>
                  </a:cubicBezTo>
                  <a:moveTo>
                    <a:pt x="23" y="16"/>
                  </a:moveTo>
                  <a:cubicBezTo>
                    <a:pt x="24" y="16"/>
                    <a:pt x="24" y="15"/>
                    <a:pt x="25" y="15"/>
                  </a:cubicBezTo>
                  <a:cubicBezTo>
                    <a:pt x="40" y="14"/>
                    <a:pt x="54" y="23"/>
                    <a:pt x="59" y="37"/>
                  </a:cubicBezTo>
                  <a:cubicBezTo>
                    <a:pt x="51" y="36"/>
                    <a:pt x="44" y="33"/>
                    <a:pt x="37" y="29"/>
                  </a:cubicBezTo>
                  <a:cubicBezTo>
                    <a:pt x="34" y="26"/>
                    <a:pt x="30" y="23"/>
                    <a:pt x="27" y="20"/>
                  </a:cubicBezTo>
                  <a:cubicBezTo>
                    <a:pt x="26" y="19"/>
                    <a:pt x="24" y="16"/>
                    <a:pt x="2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13"/>
            <p:cNvSpPr/>
            <p:nvPr>
              <p:custDataLst>
                <p:tags r:id="rId112"/>
              </p:custDataLst>
            </p:nvPr>
          </p:nvSpPr>
          <p:spPr bwMode="auto">
            <a:xfrm>
              <a:off x="2330569" y="4272270"/>
              <a:ext cx="284247" cy="225939"/>
            </a:xfrm>
            <a:custGeom>
              <a:avLst/>
              <a:gdLst>
                <a:gd name="T0" fmla="*/ 241 w 390"/>
                <a:gd name="T1" fmla="*/ 0 h 310"/>
                <a:gd name="T2" fmla="*/ 241 w 390"/>
                <a:gd name="T3" fmla="*/ 7 h 310"/>
                <a:gd name="T4" fmla="*/ 241 w 390"/>
                <a:gd name="T5" fmla="*/ 163 h 310"/>
                <a:gd name="T6" fmla="*/ 196 w 390"/>
                <a:gd name="T7" fmla="*/ 125 h 310"/>
                <a:gd name="T8" fmla="*/ 151 w 390"/>
                <a:gd name="T9" fmla="*/ 163 h 310"/>
                <a:gd name="T10" fmla="*/ 151 w 390"/>
                <a:gd name="T11" fmla="*/ 7 h 310"/>
                <a:gd name="T12" fmla="*/ 151 w 390"/>
                <a:gd name="T13" fmla="*/ 0 h 310"/>
                <a:gd name="T14" fmla="*/ 102 w 390"/>
                <a:gd name="T15" fmla="*/ 0 h 310"/>
                <a:gd name="T16" fmla="*/ 0 w 390"/>
                <a:gd name="T17" fmla="*/ 0 h 310"/>
                <a:gd name="T18" fmla="*/ 0 w 390"/>
                <a:gd name="T19" fmla="*/ 310 h 310"/>
                <a:gd name="T20" fmla="*/ 390 w 390"/>
                <a:gd name="T21" fmla="*/ 310 h 310"/>
                <a:gd name="T22" fmla="*/ 390 w 390"/>
                <a:gd name="T23" fmla="*/ 0 h 310"/>
                <a:gd name="T24" fmla="*/ 286 w 390"/>
                <a:gd name="T25" fmla="*/ 0 h 310"/>
                <a:gd name="T26" fmla="*/ 241 w 390"/>
                <a:gd name="T2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0" h="310">
                  <a:moveTo>
                    <a:pt x="241" y="0"/>
                  </a:moveTo>
                  <a:lnTo>
                    <a:pt x="241" y="7"/>
                  </a:lnTo>
                  <a:lnTo>
                    <a:pt x="241" y="163"/>
                  </a:lnTo>
                  <a:lnTo>
                    <a:pt x="196" y="125"/>
                  </a:lnTo>
                  <a:lnTo>
                    <a:pt x="151" y="163"/>
                  </a:lnTo>
                  <a:lnTo>
                    <a:pt x="151" y="7"/>
                  </a:lnTo>
                  <a:lnTo>
                    <a:pt x="151" y="0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10"/>
                  </a:lnTo>
                  <a:lnTo>
                    <a:pt x="390" y="310"/>
                  </a:lnTo>
                  <a:lnTo>
                    <a:pt x="390" y="0"/>
                  </a:lnTo>
                  <a:lnTo>
                    <a:pt x="286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114"/>
            <p:cNvSpPr/>
            <p:nvPr>
              <p:custDataLst>
                <p:tags r:id="rId113"/>
              </p:custDataLst>
            </p:nvPr>
          </p:nvSpPr>
          <p:spPr bwMode="auto">
            <a:xfrm>
              <a:off x="1975625" y="3235863"/>
              <a:ext cx="82359" cy="236144"/>
            </a:xfrm>
            <a:custGeom>
              <a:avLst/>
              <a:gdLst>
                <a:gd name="T0" fmla="*/ 6 w 48"/>
                <a:gd name="T1" fmla="*/ 16 h 137"/>
                <a:gd name="T2" fmla="*/ 1 w 48"/>
                <a:gd name="T3" fmla="*/ 33 h 137"/>
                <a:gd name="T4" fmla="*/ 4 w 48"/>
                <a:gd name="T5" fmla="*/ 47 h 137"/>
                <a:gd name="T6" fmla="*/ 18 w 48"/>
                <a:gd name="T7" fmla="*/ 62 h 137"/>
                <a:gd name="T8" fmla="*/ 18 w 48"/>
                <a:gd name="T9" fmla="*/ 137 h 137"/>
                <a:gd name="T10" fmla="*/ 31 w 48"/>
                <a:gd name="T11" fmla="*/ 137 h 137"/>
                <a:gd name="T12" fmla="*/ 31 w 48"/>
                <a:gd name="T13" fmla="*/ 62 h 137"/>
                <a:gd name="T14" fmla="*/ 44 w 48"/>
                <a:gd name="T15" fmla="*/ 47 h 137"/>
                <a:gd name="T16" fmla="*/ 47 w 48"/>
                <a:gd name="T17" fmla="*/ 33 h 137"/>
                <a:gd name="T18" fmla="*/ 42 w 48"/>
                <a:gd name="T19" fmla="*/ 16 h 137"/>
                <a:gd name="T20" fmla="*/ 32 w 48"/>
                <a:gd name="T21" fmla="*/ 0 h 137"/>
                <a:gd name="T22" fmla="*/ 35 w 48"/>
                <a:gd name="T23" fmla="*/ 32 h 137"/>
                <a:gd name="T24" fmla="*/ 31 w 48"/>
                <a:gd name="T25" fmla="*/ 32 h 137"/>
                <a:gd name="T26" fmla="*/ 28 w 48"/>
                <a:gd name="T27" fmla="*/ 0 h 137"/>
                <a:gd name="T28" fmla="*/ 24 w 48"/>
                <a:gd name="T29" fmla="*/ 0 h 137"/>
                <a:gd name="T30" fmla="*/ 21 w 48"/>
                <a:gd name="T31" fmla="*/ 0 h 137"/>
                <a:gd name="T32" fmla="*/ 17 w 48"/>
                <a:gd name="T33" fmla="*/ 32 h 137"/>
                <a:gd name="T34" fmla="*/ 13 w 48"/>
                <a:gd name="T35" fmla="*/ 32 h 137"/>
                <a:gd name="T36" fmla="*/ 16 w 48"/>
                <a:gd name="T37" fmla="*/ 0 h 137"/>
                <a:gd name="T38" fmla="*/ 6 w 48"/>
                <a:gd name="T3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7">
                  <a:moveTo>
                    <a:pt x="6" y="16"/>
                  </a:moveTo>
                  <a:cubicBezTo>
                    <a:pt x="4" y="21"/>
                    <a:pt x="2" y="27"/>
                    <a:pt x="1" y="33"/>
                  </a:cubicBezTo>
                  <a:cubicBezTo>
                    <a:pt x="0" y="39"/>
                    <a:pt x="2" y="43"/>
                    <a:pt x="4" y="47"/>
                  </a:cubicBezTo>
                  <a:cubicBezTo>
                    <a:pt x="7" y="52"/>
                    <a:pt x="12" y="59"/>
                    <a:pt x="18" y="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7" y="59"/>
                    <a:pt x="41" y="52"/>
                    <a:pt x="44" y="47"/>
                  </a:cubicBezTo>
                  <a:cubicBezTo>
                    <a:pt x="47" y="43"/>
                    <a:pt x="48" y="39"/>
                    <a:pt x="47" y="33"/>
                  </a:cubicBezTo>
                  <a:cubicBezTo>
                    <a:pt x="47" y="27"/>
                    <a:pt x="44" y="21"/>
                    <a:pt x="42" y="16"/>
                  </a:cubicBezTo>
                  <a:cubicBezTo>
                    <a:pt x="41" y="11"/>
                    <a:pt x="38" y="1"/>
                    <a:pt x="32" y="0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1"/>
                    <a:pt x="8" y="11"/>
                    <a:pt x="6" y="16"/>
                  </a:cubicBezTo>
                </a:path>
              </a:pathLst>
            </a:cu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15"/>
            <p:cNvSpPr/>
            <p:nvPr>
              <p:custDataLst>
                <p:tags r:id="rId114"/>
              </p:custDataLst>
            </p:nvPr>
          </p:nvSpPr>
          <p:spPr bwMode="auto">
            <a:xfrm>
              <a:off x="2094425" y="3235863"/>
              <a:ext cx="53205" cy="236144"/>
            </a:xfrm>
            <a:custGeom>
              <a:avLst/>
              <a:gdLst>
                <a:gd name="T0" fmla="*/ 0 w 31"/>
                <a:gd name="T1" fmla="*/ 38 h 137"/>
                <a:gd name="T2" fmla="*/ 18 w 31"/>
                <a:gd name="T3" fmla="*/ 77 h 137"/>
                <a:gd name="T4" fmla="*/ 18 w 31"/>
                <a:gd name="T5" fmla="*/ 137 h 137"/>
                <a:gd name="T6" fmla="*/ 31 w 31"/>
                <a:gd name="T7" fmla="*/ 137 h 137"/>
                <a:gd name="T8" fmla="*/ 31 w 31"/>
                <a:gd name="T9" fmla="*/ 0 h 137"/>
                <a:gd name="T10" fmla="*/ 18 w 31"/>
                <a:gd name="T11" fmla="*/ 0 h 137"/>
                <a:gd name="T12" fmla="*/ 0 w 31"/>
                <a:gd name="T13" fmla="*/ 3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7">
                  <a:moveTo>
                    <a:pt x="0" y="38"/>
                  </a:moveTo>
                  <a:cubicBezTo>
                    <a:pt x="0" y="73"/>
                    <a:pt x="15" y="76"/>
                    <a:pt x="18" y="7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8"/>
                  </a:cubicBezTo>
                </a:path>
              </a:pathLst>
            </a:cu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16"/>
            <p:cNvSpPr/>
            <p:nvPr>
              <p:custDataLst>
                <p:tags r:id="rId115"/>
              </p:custDataLst>
            </p:nvPr>
          </p:nvSpPr>
          <p:spPr bwMode="auto">
            <a:xfrm>
              <a:off x="3387383" y="2817510"/>
              <a:ext cx="225939" cy="139208"/>
            </a:xfrm>
            <a:custGeom>
              <a:avLst/>
              <a:gdLst>
                <a:gd name="T0" fmla="*/ 131 w 131"/>
                <a:gd name="T1" fmla="*/ 67 h 81"/>
                <a:gd name="T2" fmla="*/ 117 w 131"/>
                <a:gd name="T3" fmla="*/ 52 h 81"/>
                <a:gd name="T4" fmla="*/ 119 w 131"/>
                <a:gd name="T5" fmla="*/ 41 h 81"/>
                <a:gd name="T6" fmla="*/ 78 w 131"/>
                <a:gd name="T7" fmla="*/ 0 h 81"/>
                <a:gd name="T8" fmla="*/ 38 w 131"/>
                <a:gd name="T9" fmla="*/ 40 h 81"/>
                <a:gd name="T10" fmla="*/ 24 w 131"/>
                <a:gd name="T11" fmla="*/ 34 h 81"/>
                <a:gd name="T12" fmla="*/ 0 w 131"/>
                <a:gd name="T13" fmla="*/ 58 h 81"/>
                <a:gd name="T14" fmla="*/ 24 w 131"/>
                <a:gd name="T15" fmla="*/ 81 h 81"/>
                <a:gd name="T16" fmla="*/ 77 w 131"/>
                <a:gd name="T17" fmla="*/ 81 h 81"/>
                <a:gd name="T18" fmla="*/ 78 w 131"/>
                <a:gd name="T19" fmla="*/ 81 h 81"/>
                <a:gd name="T20" fmla="*/ 117 w 131"/>
                <a:gd name="T21" fmla="*/ 81 h 81"/>
                <a:gd name="T22" fmla="*/ 131 w 131"/>
                <a:gd name="T2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81">
                  <a:moveTo>
                    <a:pt x="131" y="67"/>
                  </a:moveTo>
                  <a:cubicBezTo>
                    <a:pt x="131" y="59"/>
                    <a:pt x="125" y="53"/>
                    <a:pt x="117" y="52"/>
                  </a:cubicBezTo>
                  <a:cubicBezTo>
                    <a:pt x="118" y="49"/>
                    <a:pt x="119" y="45"/>
                    <a:pt x="119" y="41"/>
                  </a:cubicBezTo>
                  <a:cubicBezTo>
                    <a:pt x="119" y="18"/>
                    <a:pt x="101" y="0"/>
                    <a:pt x="78" y="0"/>
                  </a:cubicBezTo>
                  <a:cubicBezTo>
                    <a:pt x="57" y="0"/>
                    <a:pt x="39" y="18"/>
                    <a:pt x="38" y="40"/>
                  </a:cubicBezTo>
                  <a:cubicBezTo>
                    <a:pt x="34" y="36"/>
                    <a:pt x="29" y="34"/>
                    <a:pt x="24" y="34"/>
                  </a:cubicBezTo>
                  <a:cubicBezTo>
                    <a:pt x="11" y="34"/>
                    <a:pt x="0" y="45"/>
                    <a:pt x="0" y="58"/>
                  </a:cubicBezTo>
                  <a:cubicBezTo>
                    <a:pt x="0" y="70"/>
                    <a:pt x="11" y="81"/>
                    <a:pt x="24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24" y="81"/>
                    <a:pt x="131" y="74"/>
                    <a:pt x="131" y="67"/>
                  </a:cubicBezTo>
                </a:path>
              </a:pathLst>
            </a:cu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117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3420181" y="2969109"/>
              <a:ext cx="18950" cy="43001"/>
            </a:xfrm>
            <a:prstGeom prst="rect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Rectangle 118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3466827" y="2991703"/>
              <a:ext cx="18950" cy="43001"/>
            </a:xfrm>
            <a:prstGeom prst="rect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Rectangle 119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3514930" y="2969109"/>
              <a:ext cx="18950" cy="43001"/>
            </a:xfrm>
            <a:prstGeom prst="rect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120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3561575" y="2991703"/>
              <a:ext cx="18950" cy="43001"/>
            </a:xfrm>
            <a:prstGeom prst="rect">
              <a:avLst/>
            </a:pr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21"/>
            <p:cNvSpPr/>
            <p:nvPr>
              <p:custDataLst>
                <p:tags r:id="rId120"/>
              </p:custDataLst>
            </p:nvPr>
          </p:nvSpPr>
          <p:spPr bwMode="auto">
            <a:xfrm>
              <a:off x="4135171" y="2958905"/>
              <a:ext cx="177836" cy="146496"/>
            </a:xfrm>
            <a:custGeom>
              <a:avLst/>
              <a:gdLst>
                <a:gd name="T0" fmla="*/ 199 w 244"/>
                <a:gd name="T1" fmla="*/ 0 h 201"/>
                <a:gd name="T2" fmla="*/ 86 w 244"/>
                <a:gd name="T3" fmla="*/ 111 h 201"/>
                <a:gd name="T4" fmla="*/ 43 w 244"/>
                <a:gd name="T5" fmla="*/ 68 h 201"/>
                <a:gd name="T6" fmla="*/ 0 w 244"/>
                <a:gd name="T7" fmla="*/ 113 h 201"/>
                <a:gd name="T8" fmla="*/ 43 w 244"/>
                <a:gd name="T9" fmla="*/ 156 h 201"/>
                <a:gd name="T10" fmla="*/ 86 w 244"/>
                <a:gd name="T11" fmla="*/ 201 h 201"/>
                <a:gd name="T12" fmla="*/ 131 w 244"/>
                <a:gd name="T13" fmla="*/ 156 h 201"/>
                <a:gd name="T14" fmla="*/ 244 w 244"/>
                <a:gd name="T15" fmla="*/ 42 h 201"/>
                <a:gd name="T16" fmla="*/ 199 w 244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01">
                  <a:moveTo>
                    <a:pt x="199" y="0"/>
                  </a:moveTo>
                  <a:lnTo>
                    <a:pt x="86" y="111"/>
                  </a:lnTo>
                  <a:lnTo>
                    <a:pt x="43" y="68"/>
                  </a:lnTo>
                  <a:lnTo>
                    <a:pt x="0" y="113"/>
                  </a:lnTo>
                  <a:lnTo>
                    <a:pt x="43" y="156"/>
                  </a:lnTo>
                  <a:lnTo>
                    <a:pt x="86" y="201"/>
                  </a:lnTo>
                  <a:lnTo>
                    <a:pt x="131" y="156"/>
                  </a:lnTo>
                  <a:lnTo>
                    <a:pt x="244" y="4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22"/>
            <p:cNvSpPr/>
            <p:nvPr>
              <p:custDataLst>
                <p:tags r:id="rId121"/>
              </p:custDataLst>
            </p:nvPr>
          </p:nvSpPr>
          <p:spPr bwMode="auto">
            <a:xfrm>
              <a:off x="4243768" y="3974176"/>
              <a:ext cx="158887" cy="153056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4 w 92"/>
                <a:gd name="T5" fmla="*/ 0 h 89"/>
                <a:gd name="T6" fmla="*/ 58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9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2" y="89"/>
                    <a:pt x="92" y="69"/>
                    <a:pt x="92" y="43"/>
                  </a:cubicBezTo>
                  <a:cubicBezTo>
                    <a:pt x="92" y="24"/>
                    <a:pt x="81" y="7"/>
                    <a:pt x="64" y="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72" y="14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1" y="14"/>
                    <a:pt x="35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9"/>
                    <a:pt x="21" y="89"/>
                    <a:pt x="46" y="89"/>
                  </a:cubicBezTo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23"/>
            <p:cNvSpPr/>
            <p:nvPr>
              <p:custDataLst>
                <p:tags r:id="rId122"/>
              </p:custDataLst>
            </p:nvPr>
          </p:nvSpPr>
          <p:spPr bwMode="auto">
            <a:xfrm>
              <a:off x="4287498" y="3939191"/>
              <a:ext cx="73613" cy="56849"/>
            </a:xfrm>
            <a:custGeom>
              <a:avLst/>
              <a:gdLst>
                <a:gd name="T0" fmla="*/ 30 w 101"/>
                <a:gd name="T1" fmla="*/ 67 h 78"/>
                <a:gd name="T2" fmla="*/ 40 w 101"/>
                <a:gd name="T3" fmla="*/ 78 h 78"/>
                <a:gd name="T4" fmla="*/ 49 w 101"/>
                <a:gd name="T5" fmla="*/ 76 h 78"/>
                <a:gd name="T6" fmla="*/ 61 w 101"/>
                <a:gd name="T7" fmla="*/ 78 h 78"/>
                <a:gd name="T8" fmla="*/ 68 w 101"/>
                <a:gd name="T9" fmla="*/ 67 h 78"/>
                <a:gd name="T10" fmla="*/ 82 w 101"/>
                <a:gd name="T11" fmla="*/ 45 h 78"/>
                <a:gd name="T12" fmla="*/ 101 w 101"/>
                <a:gd name="T13" fmla="*/ 22 h 78"/>
                <a:gd name="T14" fmla="*/ 85 w 101"/>
                <a:gd name="T15" fmla="*/ 0 h 78"/>
                <a:gd name="T16" fmla="*/ 49 w 101"/>
                <a:gd name="T17" fmla="*/ 0 h 78"/>
                <a:gd name="T18" fmla="*/ 16 w 101"/>
                <a:gd name="T19" fmla="*/ 0 h 78"/>
                <a:gd name="T20" fmla="*/ 0 w 101"/>
                <a:gd name="T21" fmla="*/ 22 h 78"/>
                <a:gd name="T22" fmla="*/ 16 w 101"/>
                <a:gd name="T23" fmla="*/ 45 h 78"/>
                <a:gd name="T24" fmla="*/ 30 w 101"/>
                <a:gd name="T25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8">
                  <a:moveTo>
                    <a:pt x="30" y="67"/>
                  </a:moveTo>
                  <a:lnTo>
                    <a:pt x="40" y="78"/>
                  </a:lnTo>
                  <a:lnTo>
                    <a:pt x="49" y="76"/>
                  </a:lnTo>
                  <a:lnTo>
                    <a:pt x="61" y="78"/>
                  </a:lnTo>
                  <a:lnTo>
                    <a:pt x="68" y="67"/>
                  </a:lnTo>
                  <a:lnTo>
                    <a:pt x="82" y="45"/>
                  </a:lnTo>
                  <a:lnTo>
                    <a:pt x="101" y="22"/>
                  </a:lnTo>
                  <a:lnTo>
                    <a:pt x="85" y="0"/>
                  </a:lnTo>
                  <a:lnTo>
                    <a:pt x="49" y="0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16" y="45"/>
                  </a:lnTo>
                  <a:lnTo>
                    <a:pt x="30" y="67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24"/>
            <p:cNvSpPr/>
            <p:nvPr>
              <p:custDataLst>
                <p:tags r:id="rId123"/>
              </p:custDataLst>
            </p:nvPr>
          </p:nvSpPr>
          <p:spPr bwMode="auto">
            <a:xfrm>
              <a:off x="2044135" y="2950159"/>
              <a:ext cx="117343" cy="193142"/>
            </a:xfrm>
            <a:custGeom>
              <a:avLst/>
              <a:gdLst>
                <a:gd name="T0" fmla="*/ 3 w 161"/>
                <a:gd name="T1" fmla="*/ 265 h 265"/>
                <a:gd name="T2" fmla="*/ 45 w 161"/>
                <a:gd name="T3" fmla="*/ 236 h 265"/>
                <a:gd name="T4" fmla="*/ 133 w 161"/>
                <a:gd name="T5" fmla="*/ 73 h 265"/>
                <a:gd name="T6" fmla="*/ 161 w 161"/>
                <a:gd name="T7" fmla="*/ 19 h 265"/>
                <a:gd name="T8" fmla="*/ 154 w 161"/>
                <a:gd name="T9" fmla="*/ 16 h 265"/>
                <a:gd name="T10" fmla="*/ 145 w 161"/>
                <a:gd name="T11" fmla="*/ 12 h 265"/>
                <a:gd name="T12" fmla="*/ 135 w 161"/>
                <a:gd name="T13" fmla="*/ 9 h 265"/>
                <a:gd name="T14" fmla="*/ 116 w 161"/>
                <a:gd name="T15" fmla="*/ 0 h 265"/>
                <a:gd name="T16" fmla="*/ 107 w 161"/>
                <a:gd name="T17" fmla="*/ 19 h 265"/>
                <a:gd name="T18" fmla="*/ 102 w 161"/>
                <a:gd name="T19" fmla="*/ 26 h 265"/>
                <a:gd name="T20" fmla="*/ 97 w 161"/>
                <a:gd name="T21" fmla="*/ 35 h 265"/>
                <a:gd name="T22" fmla="*/ 64 w 161"/>
                <a:gd name="T23" fmla="*/ 97 h 265"/>
                <a:gd name="T24" fmla="*/ 0 w 161"/>
                <a:gd name="T25" fmla="*/ 215 h 265"/>
                <a:gd name="T26" fmla="*/ 3 w 161"/>
                <a:gd name="T2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5">
                  <a:moveTo>
                    <a:pt x="3" y="265"/>
                  </a:moveTo>
                  <a:lnTo>
                    <a:pt x="45" y="236"/>
                  </a:lnTo>
                  <a:lnTo>
                    <a:pt x="133" y="73"/>
                  </a:lnTo>
                  <a:lnTo>
                    <a:pt x="161" y="19"/>
                  </a:lnTo>
                  <a:lnTo>
                    <a:pt x="154" y="16"/>
                  </a:lnTo>
                  <a:lnTo>
                    <a:pt x="145" y="12"/>
                  </a:lnTo>
                  <a:lnTo>
                    <a:pt x="135" y="9"/>
                  </a:lnTo>
                  <a:lnTo>
                    <a:pt x="116" y="0"/>
                  </a:lnTo>
                  <a:lnTo>
                    <a:pt x="107" y="19"/>
                  </a:lnTo>
                  <a:lnTo>
                    <a:pt x="102" y="26"/>
                  </a:lnTo>
                  <a:lnTo>
                    <a:pt x="97" y="35"/>
                  </a:lnTo>
                  <a:lnTo>
                    <a:pt x="64" y="97"/>
                  </a:lnTo>
                  <a:lnTo>
                    <a:pt x="0" y="215"/>
                  </a:lnTo>
                  <a:lnTo>
                    <a:pt x="3" y="265"/>
                  </a:lnTo>
                  <a:close/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25"/>
            <p:cNvSpPr/>
            <p:nvPr>
              <p:custDataLst>
                <p:tags r:id="rId124"/>
              </p:custDataLst>
            </p:nvPr>
          </p:nvSpPr>
          <p:spPr bwMode="auto">
            <a:xfrm>
              <a:off x="2133782" y="2915903"/>
              <a:ext cx="46645" cy="3790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6 w 64"/>
                <a:gd name="T5" fmla="*/ 47 h 52"/>
                <a:gd name="T6" fmla="*/ 43 w 64"/>
                <a:gd name="T7" fmla="*/ 52 h 52"/>
                <a:gd name="T8" fmla="*/ 45 w 64"/>
                <a:gd name="T9" fmla="*/ 52 h 52"/>
                <a:gd name="T10" fmla="*/ 48 w 64"/>
                <a:gd name="T11" fmla="*/ 49 h 52"/>
                <a:gd name="T12" fmla="*/ 52 w 64"/>
                <a:gd name="T13" fmla="*/ 42 h 52"/>
                <a:gd name="T14" fmla="*/ 64 w 64"/>
                <a:gd name="T15" fmla="*/ 18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6" y="47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2"/>
                  </a:lnTo>
                  <a:lnTo>
                    <a:pt x="64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6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3942757" y="4485820"/>
              <a:ext cx="189498" cy="188040"/>
            </a:xfrm>
            <a:custGeom>
              <a:avLst/>
              <a:gdLst>
                <a:gd name="T0" fmla="*/ 75 w 110"/>
                <a:gd name="T1" fmla="*/ 0 h 109"/>
                <a:gd name="T2" fmla="*/ 80 w 110"/>
                <a:gd name="T3" fmla="*/ 0 h 109"/>
                <a:gd name="T4" fmla="*/ 96 w 110"/>
                <a:gd name="T5" fmla="*/ 43 h 109"/>
                <a:gd name="T6" fmla="*/ 65 w 110"/>
                <a:gd name="T7" fmla="*/ 48 h 109"/>
                <a:gd name="T8" fmla="*/ 59 w 110"/>
                <a:gd name="T9" fmla="*/ 54 h 109"/>
                <a:gd name="T10" fmla="*/ 38 w 110"/>
                <a:gd name="T11" fmla="*/ 74 h 109"/>
                <a:gd name="T12" fmla="*/ 47 w 110"/>
                <a:gd name="T13" fmla="*/ 85 h 109"/>
                <a:gd name="T14" fmla="*/ 43 w 110"/>
                <a:gd name="T15" fmla="*/ 90 h 109"/>
                <a:gd name="T16" fmla="*/ 38 w 110"/>
                <a:gd name="T17" fmla="*/ 94 h 109"/>
                <a:gd name="T18" fmla="*/ 28 w 110"/>
                <a:gd name="T19" fmla="*/ 85 h 109"/>
                <a:gd name="T20" fmla="*/ 23 w 110"/>
                <a:gd name="T21" fmla="*/ 90 h 109"/>
                <a:gd name="T22" fmla="*/ 31 w 110"/>
                <a:gd name="T23" fmla="*/ 100 h 109"/>
                <a:gd name="T24" fmla="*/ 28 w 110"/>
                <a:gd name="T25" fmla="*/ 105 h 109"/>
                <a:gd name="T26" fmla="*/ 23 w 110"/>
                <a:gd name="T27" fmla="*/ 109 h 109"/>
                <a:gd name="T28" fmla="*/ 15 w 110"/>
                <a:gd name="T29" fmla="*/ 103 h 109"/>
                <a:gd name="T30" fmla="*/ 12 w 110"/>
                <a:gd name="T31" fmla="*/ 100 h 109"/>
                <a:gd name="T32" fmla="*/ 9 w 110"/>
                <a:gd name="T33" fmla="*/ 102 h 109"/>
                <a:gd name="T34" fmla="*/ 0 w 110"/>
                <a:gd name="T35" fmla="*/ 96 h 109"/>
                <a:gd name="T36" fmla="*/ 0 w 110"/>
                <a:gd name="T37" fmla="*/ 94 h 109"/>
                <a:gd name="T38" fmla="*/ 8 w 110"/>
                <a:gd name="T39" fmla="*/ 84 h 109"/>
                <a:gd name="T40" fmla="*/ 55 w 110"/>
                <a:gd name="T41" fmla="*/ 37 h 109"/>
                <a:gd name="T42" fmla="*/ 52 w 110"/>
                <a:gd name="T43" fmla="*/ 28 h 109"/>
                <a:gd name="T44" fmla="*/ 75 w 110"/>
                <a:gd name="T45" fmla="*/ 0 h 109"/>
                <a:gd name="T46" fmla="*/ 66 w 110"/>
                <a:gd name="T47" fmla="*/ 25 h 109"/>
                <a:gd name="T48" fmla="*/ 87 w 110"/>
                <a:gd name="T49" fmla="*/ 30 h 109"/>
                <a:gd name="T50" fmla="*/ 75 w 110"/>
                <a:gd name="T51" fmla="*/ 14 h 109"/>
                <a:gd name="T52" fmla="*/ 66 w 110"/>
                <a:gd name="T53" fmla="*/ 2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" h="109">
                  <a:moveTo>
                    <a:pt x="75" y="0"/>
                  </a:moveTo>
                  <a:cubicBezTo>
                    <a:pt x="76" y="0"/>
                    <a:pt x="78" y="0"/>
                    <a:pt x="80" y="0"/>
                  </a:cubicBezTo>
                  <a:cubicBezTo>
                    <a:pt x="100" y="1"/>
                    <a:pt x="110" y="27"/>
                    <a:pt x="96" y="43"/>
                  </a:cubicBezTo>
                  <a:cubicBezTo>
                    <a:pt x="90" y="49"/>
                    <a:pt x="76" y="54"/>
                    <a:pt x="65" y="48"/>
                  </a:cubicBezTo>
                  <a:cubicBezTo>
                    <a:pt x="63" y="49"/>
                    <a:pt x="61" y="52"/>
                    <a:pt x="59" y="54"/>
                  </a:cubicBezTo>
                  <a:cubicBezTo>
                    <a:pt x="52" y="61"/>
                    <a:pt x="45" y="68"/>
                    <a:pt x="38" y="74"/>
                  </a:cubicBezTo>
                  <a:cubicBezTo>
                    <a:pt x="40" y="78"/>
                    <a:pt x="47" y="80"/>
                    <a:pt x="47" y="85"/>
                  </a:cubicBezTo>
                  <a:cubicBezTo>
                    <a:pt x="47" y="87"/>
                    <a:pt x="43" y="90"/>
                    <a:pt x="43" y="90"/>
                  </a:cubicBezTo>
                  <a:cubicBezTo>
                    <a:pt x="43" y="90"/>
                    <a:pt x="41" y="94"/>
                    <a:pt x="38" y="94"/>
                  </a:cubicBezTo>
                  <a:cubicBezTo>
                    <a:pt x="34" y="94"/>
                    <a:pt x="31" y="86"/>
                    <a:pt x="28" y="85"/>
                  </a:cubicBezTo>
                  <a:cubicBezTo>
                    <a:pt x="26" y="86"/>
                    <a:pt x="25" y="88"/>
                    <a:pt x="23" y="90"/>
                  </a:cubicBezTo>
                  <a:cubicBezTo>
                    <a:pt x="24" y="93"/>
                    <a:pt x="32" y="96"/>
                    <a:pt x="31" y="100"/>
                  </a:cubicBezTo>
                  <a:cubicBezTo>
                    <a:pt x="31" y="103"/>
                    <a:pt x="28" y="105"/>
                    <a:pt x="28" y="105"/>
                  </a:cubicBezTo>
                  <a:cubicBezTo>
                    <a:pt x="28" y="105"/>
                    <a:pt x="25" y="109"/>
                    <a:pt x="23" y="109"/>
                  </a:cubicBezTo>
                  <a:cubicBezTo>
                    <a:pt x="20" y="109"/>
                    <a:pt x="15" y="103"/>
                    <a:pt x="15" y="103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9" y="102"/>
                    <a:pt x="9" y="102"/>
                  </a:cubicBezTo>
                  <a:cubicBezTo>
                    <a:pt x="3" y="103"/>
                    <a:pt x="1" y="100"/>
                    <a:pt x="0" y="96"/>
                  </a:cubicBezTo>
                  <a:cubicBezTo>
                    <a:pt x="0" y="95"/>
                    <a:pt x="0" y="95"/>
                    <a:pt x="0" y="94"/>
                  </a:cubicBezTo>
                  <a:cubicBezTo>
                    <a:pt x="1" y="90"/>
                    <a:pt x="5" y="87"/>
                    <a:pt x="8" y="84"/>
                  </a:cubicBezTo>
                  <a:cubicBezTo>
                    <a:pt x="23" y="69"/>
                    <a:pt x="40" y="52"/>
                    <a:pt x="55" y="37"/>
                  </a:cubicBezTo>
                  <a:cubicBezTo>
                    <a:pt x="53" y="34"/>
                    <a:pt x="52" y="31"/>
                    <a:pt x="52" y="28"/>
                  </a:cubicBezTo>
                  <a:cubicBezTo>
                    <a:pt x="50" y="11"/>
                    <a:pt x="61" y="2"/>
                    <a:pt x="75" y="0"/>
                  </a:cubicBezTo>
                  <a:close/>
                  <a:moveTo>
                    <a:pt x="66" y="25"/>
                  </a:moveTo>
                  <a:cubicBezTo>
                    <a:pt x="66" y="37"/>
                    <a:pt x="83" y="40"/>
                    <a:pt x="87" y="30"/>
                  </a:cubicBezTo>
                  <a:cubicBezTo>
                    <a:pt x="91" y="21"/>
                    <a:pt x="84" y="13"/>
                    <a:pt x="75" y="14"/>
                  </a:cubicBezTo>
                  <a:cubicBezTo>
                    <a:pt x="70" y="15"/>
                    <a:pt x="66" y="19"/>
                    <a:pt x="66" y="25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27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770092" y="3518652"/>
              <a:ext cx="219380" cy="172735"/>
            </a:xfrm>
            <a:custGeom>
              <a:avLst/>
              <a:gdLst>
                <a:gd name="T0" fmla="*/ 111 w 127"/>
                <a:gd name="T1" fmla="*/ 8 h 100"/>
                <a:gd name="T2" fmla="*/ 107 w 127"/>
                <a:gd name="T3" fmla="*/ 7 h 100"/>
                <a:gd name="T4" fmla="*/ 57 w 127"/>
                <a:gd name="T5" fmla="*/ 0 h 100"/>
                <a:gd name="T6" fmla="*/ 19 w 127"/>
                <a:gd name="T7" fmla="*/ 14 h 100"/>
                <a:gd name="T8" fmla="*/ 18 w 127"/>
                <a:gd name="T9" fmla="*/ 14 h 100"/>
                <a:gd name="T10" fmla="*/ 17 w 127"/>
                <a:gd name="T11" fmla="*/ 15 h 100"/>
                <a:gd name="T12" fmla="*/ 1 w 127"/>
                <a:gd name="T13" fmla="*/ 37 h 100"/>
                <a:gd name="T14" fmla="*/ 3 w 127"/>
                <a:gd name="T15" fmla="*/ 42 h 100"/>
                <a:gd name="T16" fmla="*/ 17 w 127"/>
                <a:gd name="T17" fmla="*/ 81 h 100"/>
                <a:gd name="T18" fmla="*/ 71 w 127"/>
                <a:gd name="T19" fmla="*/ 100 h 100"/>
                <a:gd name="T20" fmla="*/ 72 w 127"/>
                <a:gd name="T21" fmla="*/ 100 h 100"/>
                <a:gd name="T22" fmla="*/ 73 w 127"/>
                <a:gd name="T23" fmla="*/ 100 h 100"/>
                <a:gd name="T24" fmla="*/ 74 w 127"/>
                <a:gd name="T25" fmla="*/ 100 h 100"/>
                <a:gd name="T26" fmla="*/ 112 w 127"/>
                <a:gd name="T27" fmla="*/ 76 h 100"/>
                <a:gd name="T28" fmla="*/ 125 w 127"/>
                <a:gd name="T29" fmla="*/ 35 h 100"/>
                <a:gd name="T30" fmla="*/ 126 w 127"/>
                <a:gd name="T31" fmla="*/ 31 h 100"/>
                <a:gd name="T32" fmla="*/ 21 w 127"/>
                <a:gd name="T33" fmla="*/ 21 h 100"/>
                <a:gd name="T34" fmla="*/ 53 w 127"/>
                <a:gd name="T35" fmla="*/ 49 h 100"/>
                <a:gd name="T36" fmla="*/ 69 w 127"/>
                <a:gd name="T37" fmla="*/ 93 h 100"/>
                <a:gd name="T38" fmla="*/ 23 w 127"/>
                <a:gd name="T39" fmla="*/ 48 h 100"/>
                <a:gd name="T40" fmla="*/ 55 w 127"/>
                <a:gd name="T41" fmla="*/ 56 h 100"/>
                <a:gd name="T42" fmla="*/ 69 w 127"/>
                <a:gd name="T43" fmla="*/ 37 h 100"/>
                <a:gd name="T44" fmla="*/ 72 w 127"/>
                <a:gd name="T45" fmla="*/ 23 h 100"/>
                <a:gd name="T46" fmla="*/ 59 w 127"/>
                <a:gd name="T47" fmla="*/ 6 h 100"/>
                <a:gd name="T48" fmla="*/ 72 w 127"/>
                <a:gd name="T49" fmla="*/ 23 h 100"/>
                <a:gd name="T50" fmla="*/ 75 w 127"/>
                <a:gd name="T51" fmla="*/ 41 h 100"/>
                <a:gd name="T52" fmla="*/ 83 w 127"/>
                <a:gd name="T53" fmla="*/ 55 h 100"/>
                <a:gd name="T54" fmla="*/ 85 w 127"/>
                <a:gd name="T55" fmla="*/ 54 h 100"/>
                <a:gd name="T56" fmla="*/ 106 w 127"/>
                <a:gd name="T57" fmla="*/ 75 h 100"/>
                <a:gd name="T58" fmla="*/ 75 w 127"/>
                <a:gd name="T59" fmla="*/ 92 h 100"/>
                <a:gd name="T60" fmla="*/ 76 w 127"/>
                <a:gd name="T61" fmla="*/ 28 h 100"/>
                <a:gd name="T62" fmla="*/ 119 w 127"/>
                <a:gd name="T63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00">
                  <a:moveTo>
                    <a:pt x="126" y="31"/>
                  </a:moveTo>
                  <a:cubicBezTo>
                    <a:pt x="111" y="8"/>
                    <a:pt x="111" y="8"/>
                    <a:pt x="111" y="8"/>
                  </a:cubicBezTo>
                  <a:cubicBezTo>
                    <a:pt x="110" y="7"/>
                    <a:pt x="109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8" y="0"/>
                    <a:pt x="57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1" y="41"/>
                    <a:pt x="2" y="42"/>
                    <a:pt x="3" y="42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3"/>
                    <a:pt x="18" y="84"/>
                    <a:pt x="19" y="84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3" y="100"/>
                    <a:pt x="73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00"/>
                    <a:pt x="73" y="100"/>
                    <a:pt x="74" y="100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2" y="79"/>
                    <a:pt x="112" y="78"/>
                    <a:pt x="112" y="76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6" y="35"/>
                    <a:pt x="127" y="34"/>
                    <a:pt x="127" y="33"/>
                  </a:cubicBezTo>
                  <a:cubicBezTo>
                    <a:pt x="127" y="32"/>
                    <a:pt x="127" y="31"/>
                    <a:pt x="126" y="31"/>
                  </a:cubicBezTo>
                  <a:close/>
                  <a:moveTo>
                    <a:pt x="9" y="37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53" y="49"/>
                    <a:pt x="53" y="49"/>
                    <a:pt x="53" y="49"/>
                  </a:cubicBezTo>
                  <a:lnTo>
                    <a:pt x="9" y="37"/>
                  </a:lnTo>
                  <a:close/>
                  <a:moveTo>
                    <a:pt x="69" y="93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4" y="56"/>
                    <a:pt x="54" y="56"/>
                    <a:pt x="55" y="56"/>
                  </a:cubicBezTo>
                  <a:cubicBezTo>
                    <a:pt x="56" y="56"/>
                    <a:pt x="57" y="55"/>
                    <a:pt x="57" y="54"/>
                  </a:cubicBezTo>
                  <a:cubicBezTo>
                    <a:pt x="69" y="37"/>
                    <a:pt x="69" y="37"/>
                    <a:pt x="69" y="37"/>
                  </a:cubicBezTo>
                  <a:lnTo>
                    <a:pt x="69" y="93"/>
                  </a:lnTo>
                  <a:close/>
                  <a:moveTo>
                    <a:pt x="72" y="23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97" y="12"/>
                    <a:pt x="97" y="12"/>
                    <a:pt x="97" y="12"/>
                  </a:cubicBezTo>
                  <a:lnTo>
                    <a:pt x="72" y="23"/>
                  </a:lnTo>
                  <a:close/>
                  <a:moveTo>
                    <a:pt x="75" y="92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2" y="54"/>
                    <a:pt x="83" y="55"/>
                  </a:cubicBezTo>
                  <a:cubicBezTo>
                    <a:pt x="83" y="55"/>
                    <a:pt x="83" y="55"/>
                    <a:pt x="84" y="55"/>
                  </a:cubicBezTo>
                  <a:cubicBezTo>
                    <a:pt x="84" y="55"/>
                    <a:pt x="85" y="55"/>
                    <a:pt x="85" y="5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lnTo>
                    <a:pt x="75" y="92"/>
                  </a:lnTo>
                  <a:close/>
                  <a:moveTo>
                    <a:pt x="85" y="47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19" y="31"/>
                    <a:pt x="119" y="31"/>
                    <a:pt x="119" y="31"/>
                  </a:cubicBezTo>
                  <a:lnTo>
                    <a:pt x="85" y="47"/>
                  </a:lnTo>
                  <a:close/>
                </a:path>
              </a:pathLst>
            </a:cu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28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2418758" y="2606876"/>
              <a:ext cx="146496" cy="148683"/>
            </a:xfrm>
            <a:prstGeom prst="ellipse">
              <a:avLst/>
            </a:prstGeom>
            <a:solidFill>
              <a:srgbClr val="86868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Rectangle 129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2482166" y="2570434"/>
              <a:ext cx="18950" cy="26238"/>
            </a:xfrm>
            <a:prstGeom prst="rect">
              <a:avLst/>
            </a:pr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Rectangle 130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2575458" y="2671014"/>
              <a:ext cx="27696" cy="18950"/>
            </a:xfrm>
            <a:prstGeom prst="rect">
              <a:avLst/>
            </a:pr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Rectangle 131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2482166" y="2765762"/>
              <a:ext cx="18950" cy="25509"/>
            </a:xfrm>
            <a:prstGeom prst="rect">
              <a:avLst/>
            </a:pr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Rectangle 132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2382316" y="2671014"/>
              <a:ext cx="25509" cy="18950"/>
            </a:xfrm>
            <a:prstGeom prst="rect">
              <a:avLst/>
            </a:pr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33"/>
            <p:cNvSpPr/>
            <p:nvPr>
              <p:custDataLst>
                <p:tags r:id="rId132"/>
              </p:custDataLst>
            </p:nvPr>
          </p:nvSpPr>
          <p:spPr bwMode="auto">
            <a:xfrm>
              <a:off x="2544118" y="2596672"/>
              <a:ext cx="32798" cy="31340"/>
            </a:xfrm>
            <a:custGeom>
              <a:avLst/>
              <a:gdLst>
                <a:gd name="T0" fmla="*/ 45 w 45"/>
                <a:gd name="T1" fmla="*/ 17 h 43"/>
                <a:gd name="T2" fmla="*/ 19 w 45"/>
                <a:gd name="T3" fmla="*/ 43 h 43"/>
                <a:gd name="T4" fmla="*/ 0 w 45"/>
                <a:gd name="T5" fmla="*/ 24 h 43"/>
                <a:gd name="T6" fmla="*/ 26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9" y="43"/>
                  </a:lnTo>
                  <a:lnTo>
                    <a:pt x="0" y="24"/>
                  </a:lnTo>
                  <a:lnTo>
                    <a:pt x="26" y="0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34"/>
            <p:cNvSpPr/>
            <p:nvPr>
              <p:custDataLst>
                <p:tags r:id="rId133"/>
              </p:custDataLst>
            </p:nvPr>
          </p:nvSpPr>
          <p:spPr bwMode="auto">
            <a:xfrm>
              <a:off x="2544118" y="2734423"/>
              <a:ext cx="32798" cy="31340"/>
            </a:xfrm>
            <a:custGeom>
              <a:avLst/>
              <a:gdLst>
                <a:gd name="T0" fmla="*/ 19 w 45"/>
                <a:gd name="T1" fmla="*/ 0 h 43"/>
                <a:gd name="T2" fmla="*/ 45 w 45"/>
                <a:gd name="T3" fmla="*/ 24 h 43"/>
                <a:gd name="T4" fmla="*/ 26 w 45"/>
                <a:gd name="T5" fmla="*/ 43 h 43"/>
                <a:gd name="T6" fmla="*/ 0 w 45"/>
                <a:gd name="T7" fmla="*/ 17 h 43"/>
                <a:gd name="T8" fmla="*/ 19 w 4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19" y="0"/>
                  </a:moveTo>
                  <a:lnTo>
                    <a:pt x="45" y="24"/>
                  </a:lnTo>
                  <a:lnTo>
                    <a:pt x="26" y="43"/>
                  </a:lnTo>
                  <a:lnTo>
                    <a:pt x="0" y="1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35"/>
            <p:cNvSpPr/>
            <p:nvPr>
              <p:custDataLst>
                <p:tags r:id="rId134"/>
              </p:custDataLst>
            </p:nvPr>
          </p:nvSpPr>
          <p:spPr bwMode="auto">
            <a:xfrm>
              <a:off x="2406367" y="2734423"/>
              <a:ext cx="32798" cy="31340"/>
            </a:xfrm>
            <a:custGeom>
              <a:avLst/>
              <a:gdLst>
                <a:gd name="T0" fmla="*/ 26 w 45"/>
                <a:gd name="T1" fmla="*/ 0 h 43"/>
                <a:gd name="T2" fmla="*/ 45 w 45"/>
                <a:gd name="T3" fmla="*/ 17 h 43"/>
                <a:gd name="T4" fmla="*/ 19 w 45"/>
                <a:gd name="T5" fmla="*/ 43 h 43"/>
                <a:gd name="T6" fmla="*/ 0 w 45"/>
                <a:gd name="T7" fmla="*/ 24 h 43"/>
                <a:gd name="T8" fmla="*/ 26 w 4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26" y="0"/>
                  </a:moveTo>
                  <a:lnTo>
                    <a:pt x="45" y="17"/>
                  </a:lnTo>
                  <a:lnTo>
                    <a:pt x="19" y="43"/>
                  </a:lnTo>
                  <a:lnTo>
                    <a:pt x="0" y="2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36"/>
            <p:cNvSpPr/>
            <p:nvPr>
              <p:custDataLst>
                <p:tags r:id="rId135"/>
              </p:custDataLst>
            </p:nvPr>
          </p:nvSpPr>
          <p:spPr bwMode="auto">
            <a:xfrm>
              <a:off x="2406367" y="2596672"/>
              <a:ext cx="32798" cy="31340"/>
            </a:xfrm>
            <a:custGeom>
              <a:avLst/>
              <a:gdLst>
                <a:gd name="T0" fmla="*/ 45 w 45"/>
                <a:gd name="T1" fmla="*/ 24 h 43"/>
                <a:gd name="T2" fmla="*/ 26 w 45"/>
                <a:gd name="T3" fmla="*/ 43 h 43"/>
                <a:gd name="T4" fmla="*/ 0 w 45"/>
                <a:gd name="T5" fmla="*/ 17 h 43"/>
                <a:gd name="T6" fmla="*/ 19 w 45"/>
                <a:gd name="T7" fmla="*/ 0 h 43"/>
                <a:gd name="T8" fmla="*/ 45 w 45"/>
                <a:gd name="T9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24"/>
                  </a:moveTo>
                  <a:lnTo>
                    <a:pt x="26" y="43"/>
                  </a:lnTo>
                  <a:lnTo>
                    <a:pt x="0" y="17"/>
                  </a:lnTo>
                  <a:lnTo>
                    <a:pt x="19" y="0"/>
                  </a:lnTo>
                  <a:lnTo>
                    <a:pt x="45" y="24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37"/>
            <p:cNvSpPr/>
            <p:nvPr>
              <p:custDataLst>
                <p:tags r:id="rId136"/>
              </p:custDataLst>
            </p:nvPr>
          </p:nvSpPr>
          <p:spPr bwMode="auto">
            <a:xfrm>
              <a:off x="2514964" y="2574078"/>
              <a:ext cx="27696" cy="32798"/>
            </a:xfrm>
            <a:custGeom>
              <a:avLst/>
              <a:gdLst>
                <a:gd name="T0" fmla="*/ 38 w 38"/>
                <a:gd name="T1" fmla="*/ 12 h 45"/>
                <a:gd name="T2" fmla="*/ 24 w 38"/>
                <a:gd name="T3" fmla="*/ 45 h 45"/>
                <a:gd name="T4" fmla="*/ 0 w 38"/>
                <a:gd name="T5" fmla="*/ 36 h 45"/>
                <a:gd name="T6" fmla="*/ 14 w 38"/>
                <a:gd name="T7" fmla="*/ 0 h 45"/>
                <a:gd name="T8" fmla="*/ 38 w 38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12"/>
                  </a:moveTo>
                  <a:lnTo>
                    <a:pt x="24" y="45"/>
                  </a:lnTo>
                  <a:lnTo>
                    <a:pt x="0" y="36"/>
                  </a:lnTo>
                  <a:lnTo>
                    <a:pt x="14" y="0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38"/>
            <p:cNvSpPr/>
            <p:nvPr>
              <p:custDataLst>
                <p:tags r:id="rId137"/>
              </p:custDataLst>
            </p:nvPr>
          </p:nvSpPr>
          <p:spPr bwMode="auto">
            <a:xfrm>
              <a:off x="2566711" y="2703811"/>
              <a:ext cx="31340" cy="26967"/>
            </a:xfrm>
            <a:custGeom>
              <a:avLst/>
              <a:gdLst>
                <a:gd name="T0" fmla="*/ 9 w 43"/>
                <a:gd name="T1" fmla="*/ 0 h 37"/>
                <a:gd name="T2" fmla="*/ 43 w 43"/>
                <a:gd name="T3" fmla="*/ 14 h 37"/>
                <a:gd name="T4" fmla="*/ 33 w 43"/>
                <a:gd name="T5" fmla="*/ 37 h 37"/>
                <a:gd name="T6" fmla="*/ 0 w 43"/>
                <a:gd name="T7" fmla="*/ 23 h 37"/>
                <a:gd name="T8" fmla="*/ 9 w 4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9" y="0"/>
                  </a:moveTo>
                  <a:lnTo>
                    <a:pt x="43" y="14"/>
                  </a:lnTo>
                  <a:lnTo>
                    <a:pt x="33" y="37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39"/>
            <p:cNvSpPr/>
            <p:nvPr>
              <p:custDataLst>
                <p:tags r:id="rId138"/>
              </p:custDataLst>
            </p:nvPr>
          </p:nvSpPr>
          <p:spPr bwMode="auto">
            <a:xfrm>
              <a:off x="2440623" y="2755559"/>
              <a:ext cx="27696" cy="30612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40"/>
            <p:cNvSpPr/>
            <p:nvPr>
              <p:custDataLst>
                <p:tags r:id="rId139"/>
              </p:custDataLst>
            </p:nvPr>
          </p:nvSpPr>
          <p:spPr bwMode="auto">
            <a:xfrm>
              <a:off x="2385960" y="2629470"/>
              <a:ext cx="30612" cy="27696"/>
            </a:xfrm>
            <a:custGeom>
              <a:avLst/>
              <a:gdLst>
                <a:gd name="T0" fmla="*/ 33 w 42"/>
                <a:gd name="T1" fmla="*/ 38 h 38"/>
                <a:gd name="T2" fmla="*/ 0 w 42"/>
                <a:gd name="T3" fmla="*/ 26 h 38"/>
                <a:gd name="T4" fmla="*/ 9 w 42"/>
                <a:gd name="T5" fmla="*/ 0 h 38"/>
                <a:gd name="T6" fmla="*/ 42 w 42"/>
                <a:gd name="T7" fmla="*/ 14 h 38"/>
                <a:gd name="T8" fmla="*/ 33 w 4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33" y="38"/>
                  </a:moveTo>
                  <a:lnTo>
                    <a:pt x="0" y="26"/>
                  </a:lnTo>
                  <a:lnTo>
                    <a:pt x="9" y="0"/>
                  </a:lnTo>
                  <a:lnTo>
                    <a:pt x="42" y="14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41"/>
            <p:cNvSpPr/>
            <p:nvPr>
              <p:custDataLst>
                <p:tags r:id="rId140"/>
              </p:custDataLst>
            </p:nvPr>
          </p:nvSpPr>
          <p:spPr bwMode="auto">
            <a:xfrm>
              <a:off x="2566711" y="2629470"/>
              <a:ext cx="31340" cy="27696"/>
            </a:xfrm>
            <a:custGeom>
              <a:avLst/>
              <a:gdLst>
                <a:gd name="T0" fmla="*/ 0 w 43"/>
                <a:gd name="T1" fmla="*/ 14 h 38"/>
                <a:gd name="T2" fmla="*/ 33 w 43"/>
                <a:gd name="T3" fmla="*/ 0 h 38"/>
                <a:gd name="T4" fmla="*/ 43 w 43"/>
                <a:gd name="T5" fmla="*/ 24 h 38"/>
                <a:gd name="T6" fmla="*/ 9 w 43"/>
                <a:gd name="T7" fmla="*/ 38 h 38"/>
                <a:gd name="T8" fmla="*/ 0 w 43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0" y="14"/>
                  </a:moveTo>
                  <a:lnTo>
                    <a:pt x="33" y="0"/>
                  </a:lnTo>
                  <a:lnTo>
                    <a:pt x="43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42"/>
            <p:cNvSpPr/>
            <p:nvPr>
              <p:custDataLst>
                <p:tags r:id="rId141"/>
              </p:custDataLst>
            </p:nvPr>
          </p:nvSpPr>
          <p:spPr bwMode="auto">
            <a:xfrm>
              <a:off x="2514964" y="2755559"/>
              <a:ext cx="27696" cy="30612"/>
            </a:xfrm>
            <a:custGeom>
              <a:avLst/>
              <a:gdLst>
                <a:gd name="T0" fmla="*/ 38 w 38"/>
                <a:gd name="T1" fmla="*/ 33 h 42"/>
                <a:gd name="T2" fmla="*/ 14 w 38"/>
                <a:gd name="T3" fmla="*/ 42 h 42"/>
                <a:gd name="T4" fmla="*/ 0 w 38"/>
                <a:gd name="T5" fmla="*/ 9 h 42"/>
                <a:gd name="T6" fmla="*/ 24 w 38"/>
                <a:gd name="T7" fmla="*/ 0 h 42"/>
                <a:gd name="T8" fmla="*/ 38 w 38"/>
                <a:gd name="T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33"/>
                  </a:moveTo>
                  <a:lnTo>
                    <a:pt x="14" y="42"/>
                  </a:lnTo>
                  <a:lnTo>
                    <a:pt x="0" y="9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43"/>
            <p:cNvSpPr/>
            <p:nvPr>
              <p:custDataLst>
                <p:tags r:id="rId142"/>
              </p:custDataLst>
            </p:nvPr>
          </p:nvSpPr>
          <p:spPr bwMode="auto">
            <a:xfrm>
              <a:off x="2385960" y="2705269"/>
              <a:ext cx="32798" cy="27696"/>
            </a:xfrm>
            <a:custGeom>
              <a:avLst/>
              <a:gdLst>
                <a:gd name="T0" fmla="*/ 45 w 45"/>
                <a:gd name="T1" fmla="*/ 24 h 38"/>
                <a:gd name="T2" fmla="*/ 11 w 45"/>
                <a:gd name="T3" fmla="*/ 38 h 38"/>
                <a:gd name="T4" fmla="*/ 0 w 45"/>
                <a:gd name="T5" fmla="*/ 14 h 38"/>
                <a:gd name="T6" fmla="*/ 33 w 45"/>
                <a:gd name="T7" fmla="*/ 0 h 38"/>
                <a:gd name="T8" fmla="*/ 45 w 45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45" y="24"/>
                  </a:moveTo>
                  <a:lnTo>
                    <a:pt x="11" y="38"/>
                  </a:lnTo>
                  <a:lnTo>
                    <a:pt x="0" y="14"/>
                  </a:lnTo>
                  <a:lnTo>
                    <a:pt x="33" y="0"/>
                  </a:lnTo>
                  <a:lnTo>
                    <a:pt x="45" y="24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44"/>
            <p:cNvSpPr/>
            <p:nvPr>
              <p:custDataLst>
                <p:tags r:id="rId143"/>
              </p:custDataLst>
            </p:nvPr>
          </p:nvSpPr>
          <p:spPr bwMode="auto">
            <a:xfrm>
              <a:off x="2440623" y="2576265"/>
              <a:ext cx="27696" cy="30612"/>
            </a:xfrm>
            <a:custGeom>
              <a:avLst/>
              <a:gdLst>
                <a:gd name="T0" fmla="*/ 38 w 38"/>
                <a:gd name="T1" fmla="*/ 33 h 42"/>
                <a:gd name="T2" fmla="*/ 14 w 38"/>
                <a:gd name="T3" fmla="*/ 42 h 42"/>
                <a:gd name="T4" fmla="*/ 0 w 38"/>
                <a:gd name="T5" fmla="*/ 9 h 42"/>
                <a:gd name="T6" fmla="*/ 24 w 38"/>
                <a:gd name="T7" fmla="*/ 0 h 42"/>
                <a:gd name="T8" fmla="*/ 38 w 38"/>
                <a:gd name="T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33"/>
                  </a:moveTo>
                  <a:lnTo>
                    <a:pt x="14" y="42"/>
                  </a:lnTo>
                  <a:lnTo>
                    <a:pt x="0" y="9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45"/>
            <p:cNvSpPr/>
            <p:nvPr>
              <p:custDataLst>
                <p:tags r:id="rId144"/>
              </p:custDataLst>
            </p:nvPr>
          </p:nvSpPr>
          <p:spPr bwMode="auto">
            <a:xfrm>
              <a:off x="4369857" y="3450141"/>
              <a:ext cx="51748" cy="54663"/>
            </a:xfrm>
            <a:custGeom>
              <a:avLst/>
              <a:gdLst>
                <a:gd name="T0" fmla="*/ 28 w 30"/>
                <a:gd name="T1" fmla="*/ 25 h 32"/>
                <a:gd name="T2" fmla="*/ 7 w 30"/>
                <a:gd name="T3" fmla="*/ 2 h 32"/>
                <a:gd name="T4" fmla="*/ 7 w 30"/>
                <a:gd name="T5" fmla="*/ 12 h 32"/>
                <a:gd name="T6" fmla="*/ 18 w 30"/>
                <a:gd name="T7" fmla="*/ 23 h 32"/>
                <a:gd name="T8" fmla="*/ 28 w 30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28" y="25"/>
                  </a:moveTo>
                  <a:cubicBezTo>
                    <a:pt x="30" y="13"/>
                    <a:pt x="20" y="0"/>
                    <a:pt x="7" y="2"/>
                  </a:cubicBezTo>
                  <a:cubicBezTo>
                    <a:pt x="0" y="2"/>
                    <a:pt x="0" y="13"/>
                    <a:pt x="7" y="12"/>
                  </a:cubicBezTo>
                  <a:cubicBezTo>
                    <a:pt x="13" y="11"/>
                    <a:pt x="19" y="16"/>
                    <a:pt x="18" y="23"/>
                  </a:cubicBezTo>
                  <a:cubicBezTo>
                    <a:pt x="16" y="29"/>
                    <a:pt x="26" y="32"/>
                    <a:pt x="28" y="25"/>
                  </a:cubicBezTo>
                </a:path>
              </a:pathLst>
            </a:cu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46"/>
            <p:cNvSpPr/>
            <p:nvPr>
              <p:custDataLst>
                <p:tags r:id="rId145"/>
              </p:custDataLst>
            </p:nvPr>
          </p:nvSpPr>
          <p:spPr bwMode="auto">
            <a:xfrm>
              <a:off x="4323211" y="3499702"/>
              <a:ext cx="186582" cy="151599"/>
            </a:xfrm>
            <a:custGeom>
              <a:avLst/>
              <a:gdLst>
                <a:gd name="T0" fmla="*/ 3 w 108"/>
                <a:gd name="T1" fmla="*/ 15 h 88"/>
                <a:gd name="T2" fmla="*/ 3 w 108"/>
                <a:gd name="T3" fmla="*/ 42 h 88"/>
                <a:gd name="T4" fmla="*/ 31 w 108"/>
                <a:gd name="T5" fmla="*/ 87 h 88"/>
                <a:gd name="T6" fmla="*/ 36 w 108"/>
                <a:gd name="T7" fmla="*/ 88 h 88"/>
                <a:gd name="T8" fmla="*/ 50 w 108"/>
                <a:gd name="T9" fmla="*/ 82 h 88"/>
                <a:gd name="T10" fmla="*/ 64 w 108"/>
                <a:gd name="T11" fmla="*/ 88 h 88"/>
                <a:gd name="T12" fmla="*/ 94 w 108"/>
                <a:gd name="T13" fmla="*/ 10 h 88"/>
                <a:gd name="T14" fmla="*/ 92 w 108"/>
                <a:gd name="T15" fmla="*/ 8 h 88"/>
                <a:gd name="T16" fmla="*/ 70 w 108"/>
                <a:gd name="T17" fmla="*/ 0 h 88"/>
                <a:gd name="T18" fmla="*/ 50 w 108"/>
                <a:gd name="T19" fmla="*/ 5 h 88"/>
                <a:gd name="T20" fmla="*/ 50 w 108"/>
                <a:gd name="T21" fmla="*/ 5 h 88"/>
                <a:gd name="T22" fmla="*/ 45 w 108"/>
                <a:gd name="T23" fmla="*/ 3 h 88"/>
                <a:gd name="T24" fmla="*/ 32 w 108"/>
                <a:gd name="T25" fmla="*/ 0 h 88"/>
                <a:gd name="T26" fmla="*/ 30 w 108"/>
                <a:gd name="T27" fmla="*/ 0 h 88"/>
                <a:gd name="T28" fmla="*/ 3 w 108"/>
                <a:gd name="T29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8">
                  <a:moveTo>
                    <a:pt x="3" y="15"/>
                  </a:moveTo>
                  <a:cubicBezTo>
                    <a:pt x="0" y="23"/>
                    <a:pt x="1" y="33"/>
                    <a:pt x="3" y="42"/>
                  </a:cubicBezTo>
                  <a:cubicBezTo>
                    <a:pt x="6" y="57"/>
                    <a:pt x="13" y="82"/>
                    <a:pt x="31" y="87"/>
                  </a:cubicBezTo>
                  <a:cubicBezTo>
                    <a:pt x="33" y="88"/>
                    <a:pt x="34" y="88"/>
                    <a:pt x="36" y="88"/>
                  </a:cubicBezTo>
                  <a:cubicBezTo>
                    <a:pt x="41" y="88"/>
                    <a:pt x="46" y="86"/>
                    <a:pt x="50" y="82"/>
                  </a:cubicBezTo>
                  <a:cubicBezTo>
                    <a:pt x="55" y="86"/>
                    <a:pt x="59" y="88"/>
                    <a:pt x="64" y="88"/>
                  </a:cubicBezTo>
                  <a:cubicBezTo>
                    <a:pt x="90" y="88"/>
                    <a:pt x="108" y="29"/>
                    <a:pt x="94" y="10"/>
                  </a:cubicBezTo>
                  <a:cubicBezTo>
                    <a:pt x="93" y="9"/>
                    <a:pt x="93" y="8"/>
                    <a:pt x="92" y="8"/>
                  </a:cubicBezTo>
                  <a:cubicBezTo>
                    <a:pt x="86" y="2"/>
                    <a:pt x="78" y="0"/>
                    <a:pt x="70" y="0"/>
                  </a:cubicBezTo>
                  <a:cubicBezTo>
                    <a:pt x="63" y="0"/>
                    <a:pt x="56" y="2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5"/>
                    <a:pt x="46" y="3"/>
                    <a:pt x="45" y="3"/>
                  </a:cubicBezTo>
                  <a:cubicBezTo>
                    <a:pt x="41" y="1"/>
                    <a:pt x="36" y="0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20" y="0"/>
                    <a:pt x="7" y="4"/>
                    <a:pt x="3" y="15"/>
                  </a:cubicBezTo>
                </a:path>
              </a:pathLst>
            </a:custGeom>
            <a:solidFill>
              <a:srgbClr val="006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2" name="文本框 151"/>
          <p:cNvSpPr txBox="1"/>
          <p:nvPr>
            <p:custDataLst>
              <p:tags r:id="rId146"/>
            </p:custDataLst>
          </p:nvPr>
        </p:nvSpPr>
        <p:spPr>
          <a:xfrm>
            <a:off x="4629785" y="1662430"/>
            <a:ext cx="6668135" cy="4493260"/>
          </a:xfrm>
          <a:prstGeom prst="rect">
            <a:avLst/>
          </a:prstGeom>
        </p:spPr>
        <p:txBody>
          <a:bodyPr wrap="square" lIns="90000" tIns="46800" rIns="90000" bIns="46800">
            <a:normAutofit fontScale="90000"/>
          </a:bodyPr>
          <a:lstStyle>
            <a:defPPr>
              <a:defRPr lang="zh-CN"/>
            </a:defPPr>
            <a:lvl1pPr>
              <a:defRPr sz="1400"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r>
              <a:rPr lang="en-US" altLang="zh-CN" sz="1800" dirty="0"/>
              <a:t>        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丽丽今年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岁，刚刚上小班，爸爸妈妈工作都很忙，平时都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是奶奶接送。奶奶平时没什么事情，再加上孩子刚刚离开家到幼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儿园，一时半会儿还不适应，奶奶特别不放心。每次奶奶来送丽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丽，都会悄悄躲在门后面，窗户外面，一直看着丽丽。好几次都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让丽丽看见了，哭着喊着要去找奶奶，奶奶也就借机会到班里陪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着丽丽吃完早饭再走。其他的小朋友是不是也会学丽丽，让自己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的家人陪着吃早餐，这让班里的吴老师非常的头疼，跟奶奶说了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很多次都不奏效。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家园共育重要性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微信图片_201901251201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3330" y="1293495"/>
            <a:ext cx="4384675" cy="51098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28660" y="5606415"/>
            <a:ext cx="1292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树根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8770" y="5097780"/>
            <a:ext cx="1181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树干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28660" y="3806190"/>
            <a:ext cx="989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树枝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56510" y="2637790"/>
            <a:ext cx="934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树叶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28660" y="1524635"/>
            <a:ext cx="920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果实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162" name="直接箭头连接符 54"/>
          <p:cNvCxnSpPr/>
          <p:nvPr/>
        </p:nvCxnSpPr>
        <p:spPr>
          <a:xfrm flipV="1">
            <a:off x="9249093" y="5866130"/>
            <a:ext cx="762000" cy="1588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arrow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</p:cxnSp>
      <p:sp>
        <p:nvSpPr>
          <p:cNvPr id="13" name="文本框 12"/>
          <p:cNvSpPr txBox="1"/>
          <p:nvPr/>
        </p:nvSpPr>
        <p:spPr>
          <a:xfrm>
            <a:off x="10011410" y="5605780"/>
            <a:ext cx="1843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家长教育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箭头连接符 39"/>
          <p:cNvCxnSpPr/>
          <p:nvPr/>
        </p:nvCxnSpPr>
        <p:spPr>
          <a:xfrm rot="10800000">
            <a:off x="1939925" y="5357813"/>
            <a:ext cx="762000" cy="1587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arrow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</p:cxnSp>
      <p:sp>
        <p:nvSpPr>
          <p:cNvPr id="16" name="文本框 15"/>
          <p:cNvSpPr txBox="1"/>
          <p:nvPr/>
        </p:nvSpPr>
        <p:spPr>
          <a:xfrm>
            <a:off x="450215" y="5173345"/>
            <a:ext cx="1718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家庭教育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箭头连接符 54"/>
          <p:cNvCxnSpPr/>
          <p:nvPr/>
        </p:nvCxnSpPr>
        <p:spPr>
          <a:xfrm flipV="1">
            <a:off x="9249093" y="4066540"/>
            <a:ext cx="762000" cy="1588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arrow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</p:cxnSp>
      <p:sp>
        <p:nvSpPr>
          <p:cNvPr id="18" name="文本框 17"/>
          <p:cNvSpPr txBox="1"/>
          <p:nvPr/>
        </p:nvSpPr>
        <p:spPr>
          <a:xfrm>
            <a:off x="10121900" y="3806825"/>
            <a:ext cx="185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学校教育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箭头连接符 39"/>
          <p:cNvCxnSpPr/>
          <p:nvPr/>
        </p:nvCxnSpPr>
        <p:spPr>
          <a:xfrm rot="10800000">
            <a:off x="1790700" y="2897823"/>
            <a:ext cx="762000" cy="1587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arrow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</p:cxnSp>
      <p:sp>
        <p:nvSpPr>
          <p:cNvPr id="20" name="文本框 19"/>
          <p:cNvSpPr txBox="1"/>
          <p:nvPr/>
        </p:nvSpPr>
        <p:spPr>
          <a:xfrm>
            <a:off x="179070" y="2680335"/>
            <a:ext cx="1645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社会教育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1" name="直接箭头连接符 54"/>
          <p:cNvCxnSpPr/>
          <p:nvPr/>
        </p:nvCxnSpPr>
        <p:spPr>
          <a:xfrm flipV="1">
            <a:off x="9249093" y="1784985"/>
            <a:ext cx="762000" cy="1588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arrow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</p:cxnSp>
      <p:sp>
        <p:nvSpPr>
          <p:cNvPr id="22" name="文本框 21"/>
          <p:cNvSpPr txBox="1"/>
          <p:nvPr/>
        </p:nvSpPr>
        <p:spPr>
          <a:xfrm>
            <a:off x="10061575" y="1562100"/>
            <a:ext cx="2009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孩子成就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案例二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Freeform 5"/>
          <p:cNvSpPr/>
          <p:nvPr>
            <p:custDataLst>
              <p:tags r:id="rId1"/>
            </p:custDataLst>
          </p:nvPr>
        </p:nvSpPr>
        <p:spPr bwMode="auto">
          <a:xfrm>
            <a:off x="1327150" y="1836738"/>
            <a:ext cx="1222375" cy="1046162"/>
          </a:xfrm>
          <a:custGeom>
            <a:avLst/>
            <a:gdLst>
              <a:gd name="T0" fmla="*/ 337 w 774"/>
              <a:gd name="T1" fmla="*/ 663 h 663"/>
              <a:gd name="T2" fmla="*/ 480 w 774"/>
              <a:gd name="T3" fmla="*/ 561 h 663"/>
              <a:gd name="T4" fmla="*/ 573 w 774"/>
              <a:gd name="T5" fmla="*/ 624 h 663"/>
              <a:gd name="T6" fmla="*/ 601 w 774"/>
              <a:gd name="T7" fmla="*/ 509 h 663"/>
              <a:gd name="T8" fmla="*/ 774 w 774"/>
              <a:gd name="T9" fmla="*/ 477 h 663"/>
              <a:gd name="T10" fmla="*/ 772 w 774"/>
              <a:gd name="T11" fmla="*/ 0 h 663"/>
              <a:gd name="T12" fmla="*/ 0 w 774"/>
              <a:gd name="T13" fmla="*/ 325 h 663"/>
              <a:gd name="T14" fmla="*/ 337 w 774"/>
              <a:gd name="T15" fmla="*/ 663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4" h="663">
                <a:moveTo>
                  <a:pt x="337" y="663"/>
                </a:moveTo>
                <a:cubicBezTo>
                  <a:pt x="380" y="623"/>
                  <a:pt x="428" y="589"/>
                  <a:pt x="480" y="561"/>
                </a:cubicBezTo>
                <a:cubicBezTo>
                  <a:pt x="573" y="624"/>
                  <a:pt x="573" y="624"/>
                  <a:pt x="573" y="624"/>
                </a:cubicBezTo>
                <a:cubicBezTo>
                  <a:pt x="601" y="509"/>
                  <a:pt x="601" y="509"/>
                  <a:pt x="601" y="509"/>
                </a:cubicBezTo>
                <a:cubicBezTo>
                  <a:pt x="656" y="492"/>
                  <a:pt x="714" y="481"/>
                  <a:pt x="774" y="477"/>
                </a:cubicBezTo>
                <a:cubicBezTo>
                  <a:pt x="772" y="0"/>
                  <a:pt x="772" y="0"/>
                  <a:pt x="772" y="0"/>
                </a:cubicBezTo>
                <a:cubicBezTo>
                  <a:pt x="473" y="10"/>
                  <a:pt x="202" y="132"/>
                  <a:pt x="0" y="325"/>
                </a:cubicBezTo>
                <a:lnTo>
                  <a:pt x="337" y="66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92" name="Freeform 6"/>
          <p:cNvSpPr/>
          <p:nvPr>
            <p:custDataLst>
              <p:tags r:id="rId2"/>
            </p:custDataLst>
          </p:nvPr>
        </p:nvSpPr>
        <p:spPr bwMode="auto">
          <a:xfrm>
            <a:off x="2674938" y="1836738"/>
            <a:ext cx="1227137" cy="1050925"/>
          </a:xfrm>
          <a:custGeom>
            <a:avLst/>
            <a:gdLst>
              <a:gd name="T0" fmla="*/ 2 w 777"/>
              <a:gd name="T1" fmla="*/ 477 h 665"/>
              <a:gd name="T2" fmla="*/ 167 w 777"/>
              <a:gd name="T3" fmla="*/ 507 h 665"/>
              <a:gd name="T4" fmla="*/ 193 w 777"/>
              <a:gd name="T5" fmla="*/ 620 h 665"/>
              <a:gd name="T6" fmla="*/ 290 w 777"/>
              <a:gd name="T7" fmla="*/ 558 h 665"/>
              <a:gd name="T8" fmla="*/ 440 w 777"/>
              <a:gd name="T9" fmla="*/ 665 h 665"/>
              <a:gd name="T10" fmla="*/ 777 w 777"/>
              <a:gd name="T11" fmla="*/ 327 h 665"/>
              <a:gd name="T12" fmla="*/ 0 w 777"/>
              <a:gd name="T13" fmla="*/ 0 h 665"/>
              <a:gd name="T14" fmla="*/ 2 w 777"/>
              <a:gd name="T15" fmla="*/ 477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7" h="665">
                <a:moveTo>
                  <a:pt x="2" y="477"/>
                </a:moveTo>
                <a:cubicBezTo>
                  <a:pt x="59" y="481"/>
                  <a:pt x="115" y="491"/>
                  <a:pt x="167" y="507"/>
                </a:cubicBezTo>
                <a:cubicBezTo>
                  <a:pt x="193" y="620"/>
                  <a:pt x="193" y="620"/>
                  <a:pt x="193" y="620"/>
                </a:cubicBezTo>
                <a:cubicBezTo>
                  <a:pt x="290" y="558"/>
                  <a:pt x="290" y="558"/>
                  <a:pt x="290" y="558"/>
                </a:cubicBezTo>
                <a:cubicBezTo>
                  <a:pt x="345" y="587"/>
                  <a:pt x="395" y="623"/>
                  <a:pt x="440" y="665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574" y="132"/>
                  <a:pt x="301" y="9"/>
                  <a:pt x="0" y="0"/>
                </a:cubicBezTo>
                <a:lnTo>
                  <a:pt x="2" y="47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93" name="Freeform 7"/>
          <p:cNvSpPr/>
          <p:nvPr>
            <p:custDataLst>
              <p:tags r:id="rId3"/>
            </p:custDataLst>
          </p:nvPr>
        </p:nvSpPr>
        <p:spPr bwMode="auto">
          <a:xfrm>
            <a:off x="750888" y="2441575"/>
            <a:ext cx="1020762" cy="1225550"/>
          </a:xfrm>
          <a:custGeom>
            <a:avLst/>
            <a:gdLst>
              <a:gd name="T0" fmla="*/ 477 w 646"/>
              <a:gd name="T1" fmla="*/ 775 h 777"/>
              <a:gd name="T2" fmla="*/ 504 w 646"/>
              <a:gd name="T3" fmla="*/ 603 h 777"/>
              <a:gd name="T4" fmla="*/ 605 w 646"/>
              <a:gd name="T5" fmla="*/ 575 h 777"/>
              <a:gd name="T6" fmla="*/ 552 w 646"/>
              <a:gd name="T7" fmla="*/ 480 h 777"/>
              <a:gd name="T8" fmla="*/ 646 w 646"/>
              <a:gd name="T9" fmla="*/ 339 h 777"/>
              <a:gd name="T10" fmla="*/ 308 w 646"/>
              <a:gd name="T11" fmla="*/ 0 h 777"/>
              <a:gd name="T12" fmla="*/ 0 w 646"/>
              <a:gd name="T13" fmla="*/ 777 h 777"/>
              <a:gd name="T14" fmla="*/ 477 w 646"/>
              <a:gd name="T15" fmla="*/ 775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6" h="777">
                <a:moveTo>
                  <a:pt x="477" y="775"/>
                </a:moveTo>
                <a:cubicBezTo>
                  <a:pt x="479" y="716"/>
                  <a:pt x="488" y="658"/>
                  <a:pt x="504" y="603"/>
                </a:cubicBezTo>
                <a:cubicBezTo>
                  <a:pt x="605" y="575"/>
                  <a:pt x="605" y="575"/>
                  <a:pt x="605" y="575"/>
                </a:cubicBezTo>
                <a:cubicBezTo>
                  <a:pt x="552" y="480"/>
                  <a:pt x="552" y="480"/>
                  <a:pt x="552" y="480"/>
                </a:cubicBezTo>
                <a:cubicBezTo>
                  <a:pt x="577" y="429"/>
                  <a:pt x="609" y="382"/>
                  <a:pt x="646" y="339"/>
                </a:cubicBezTo>
                <a:cubicBezTo>
                  <a:pt x="308" y="0"/>
                  <a:pt x="308" y="0"/>
                  <a:pt x="308" y="0"/>
                </a:cubicBezTo>
                <a:cubicBezTo>
                  <a:pt x="120" y="205"/>
                  <a:pt x="4" y="477"/>
                  <a:pt x="0" y="777"/>
                </a:cubicBezTo>
                <a:lnTo>
                  <a:pt x="477" y="7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94" name="Freeform 8"/>
          <p:cNvSpPr/>
          <p:nvPr>
            <p:custDataLst>
              <p:tags r:id="rId4"/>
            </p:custDataLst>
          </p:nvPr>
        </p:nvSpPr>
        <p:spPr bwMode="auto">
          <a:xfrm>
            <a:off x="3459163" y="2444750"/>
            <a:ext cx="1016000" cy="1220788"/>
          </a:xfrm>
          <a:custGeom>
            <a:avLst/>
            <a:gdLst>
              <a:gd name="T0" fmla="*/ 337 w 644"/>
              <a:gd name="T1" fmla="*/ 0 h 773"/>
              <a:gd name="T2" fmla="*/ 0 w 644"/>
              <a:gd name="T3" fmla="*/ 339 h 773"/>
              <a:gd name="T4" fmla="*/ 81 w 644"/>
              <a:gd name="T5" fmla="*/ 457 h 773"/>
              <a:gd name="T6" fmla="*/ 21 w 644"/>
              <a:gd name="T7" fmla="*/ 569 h 773"/>
              <a:gd name="T8" fmla="*/ 137 w 644"/>
              <a:gd name="T9" fmla="*/ 590 h 773"/>
              <a:gd name="T10" fmla="*/ 166 w 644"/>
              <a:gd name="T11" fmla="*/ 773 h 773"/>
              <a:gd name="T12" fmla="*/ 644 w 644"/>
              <a:gd name="T13" fmla="*/ 771 h 773"/>
              <a:gd name="T14" fmla="*/ 337 w 644"/>
              <a:gd name="T15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4" h="773">
                <a:moveTo>
                  <a:pt x="337" y="0"/>
                </a:moveTo>
                <a:cubicBezTo>
                  <a:pt x="0" y="339"/>
                  <a:pt x="0" y="339"/>
                  <a:pt x="0" y="339"/>
                </a:cubicBezTo>
                <a:cubicBezTo>
                  <a:pt x="31" y="375"/>
                  <a:pt x="58" y="415"/>
                  <a:pt x="81" y="457"/>
                </a:cubicBezTo>
                <a:cubicBezTo>
                  <a:pt x="21" y="569"/>
                  <a:pt x="21" y="569"/>
                  <a:pt x="21" y="569"/>
                </a:cubicBezTo>
                <a:cubicBezTo>
                  <a:pt x="137" y="590"/>
                  <a:pt x="137" y="590"/>
                  <a:pt x="137" y="590"/>
                </a:cubicBezTo>
                <a:cubicBezTo>
                  <a:pt x="154" y="648"/>
                  <a:pt x="164" y="710"/>
                  <a:pt x="166" y="773"/>
                </a:cubicBezTo>
                <a:cubicBezTo>
                  <a:pt x="644" y="771"/>
                  <a:pt x="644" y="771"/>
                  <a:pt x="644" y="771"/>
                </a:cubicBezTo>
                <a:cubicBezTo>
                  <a:pt x="638" y="475"/>
                  <a:pt x="523" y="204"/>
                  <a:pt x="33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95" name="Freeform 9"/>
          <p:cNvSpPr/>
          <p:nvPr>
            <p:custDataLst>
              <p:tags r:id="rId5"/>
            </p:custDataLst>
          </p:nvPr>
        </p:nvSpPr>
        <p:spPr bwMode="auto">
          <a:xfrm>
            <a:off x="2682875" y="4529138"/>
            <a:ext cx="1184275" cy="1027112"/>
          </a:xfrm>
          <a:custGeom>
            <a:avLst/>
            <a:gdLst>
              <a:gd name="T0" fmla="*/ 413 w 750"/>
              <a:gd name="T1" fmla="*/ 5 h 651"/>
              <a:gd name="T2" fmla="*/ 299 w 750"/>
              <a:gd name="T3" fmla="*/ 85 h 651"/>
              <a:gd name="T4" fmla="*/ 154 w 750"/>
              <a:gd name="T5" fmla="*/ 0 h 651"/>
              <a:gd name="T6" fmla="*/ 159 w 750"/>
              <a:gd name="T7" fmla="*/ 145 h 651"/>
              <a:gd name="T8" fmla="*/ 0 w 750"/>
              <a:gd name="T9" fmla="*/ 173 h 651"/>
              <a:gd name="T10" fmla="*/ 2 w 750"/>
              <a:gd name="T11" fmla="*/ 651 h 651"/>
              <a:gd name="T12" fmla="*/ 750 w 750"/>
              <a:gd name="T13" fmla="*/ 344 h 651"/>
              <a:gd name="T14" fmla="*/ 413 w 750"/>
              <a:gd name="T15" fmla="*/ 5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0" h="651">
                <a:moveTo>
                  <a:pt x="413" y="5"/>
                </a:moveTo>
                <a:cubicBezTo>
                  <a:pt x="378" y="35"/>
                  <a:pt x="340" y="62"/>
                  <a:pt x="299" y="85"/>
                </a:cubicBezTo>
                <a:cubicBezTo>
                  <a:pt x="154" y="0"/>
                  <a:pt x="154" y="0"/>
                  <a:pt x="154" y="0"/>
                </a:cubicBezTo>
                <a:cubicBezTo>
                  <a:pt x="159" y="145"/>
                  <a:pt x="159" y="145"/>
                  <a:pt x="159" y="145"/>
                </a:cubicBezTo>
                <a:cubicBezTo>
                  <a:pt x="108" y="160"/>
                  <a:pt x="55" y="170"/>
                  <a:pt x="0" y="173"/>
                </a:cubicBezTo>
                <a:cubicBezTo>
                  <a:pt x="2" y="651"/>
                  <a:pt x="2" y="651"/>
                  <a:pt x="2" y="651"/>
                </a:cubicBezTo>
                <a:cubicBezTo>
                  <a:pt x="290" y="640"/>
                  <a:pt x="551" y="526"/>
                  <a:pt x="750" y="344"/>
                </a:cubicBezTo>
                <a:lnTo>
                  <a:pt x="413" y="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5" name="TextBox 95"/>
          <p:cNvSpPr/>
          <p:nvPr>
            <p:custDataLst>
              <p:tags r:id="rId6"/>
            </p:custDataLst>
          </p:nvPr>
        </p:nvSpPr>
        <p:spPr>
          <a:xfrm>
            <a:off x="2508250" y="3438525"/>
            <a:ext cx="203200" cy="165100"/>
          </a:xfrm>
          <a:prstGeom prst="rect">
            <a:avLst/>
          </a:prstGeom>
          <a:solidFill>
            <a:srgbClr val="D1A886"/>
          </a:solidFill>
          <a:ln>
            <a:noFill/>
          </a:ln>
        </p:spPr>
        <p:txBody>
          <a:bodyPr/>
          <a:lstStyle/>
          <a:p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97" name="Freeform 10"/>
          <p:cNvSpPr/>
          <p:nvPr>
            <p:custDataLst>
              <p:tags r:id="rId7"/>
            </p:custDataLst>
          </p:nvPr>
        </p:nvSpPr>
        <p:spPr bwMode="auto">
          <a:xfrm>
            <a:off x="752475" y="3794125"/>
            <a:ext cx="1049338" cy="1193800"/>
          </a:xfrm>
          <a:custGeom>
            <a:avLst/>
            <a:gdLst>
              <a:gd name="T0" fmla="*/ 664 w 664"/>
              <a:gd name="T1" fmla="*/ 416 h 755"/>
              <a:gd name="T2" fmla="*/ 567 w 664"/>
              <a:gd name="T3" fmla="*/ 284 h 755"/>
              <a:gd name="T4" fmla="*/ 628 w 664"/>
              <a:gd name="T5" fmla="*/ 187 h 755"/>
              <a:gd name="T6" fmla="*/ 510 w 664"/>
              <a:gd name="T7" fmla="*/ 155 h 755"/>
              <a:gd name="T8" fmla="*/ 479 w 664"/>
              <a:gd name="T9" fmla="*/ 0 h 755"/>
              <a:gd name="T10" fmla="*/ 0 w 664"/>
              <a:gd name="T11" fmla="*/ 1 h 755"/>
              <a:gd name="T12" fmla="*/ 327 w 664"/>
              <a:gd name="T13" fmla="*/ 755 h 755"/>
              <a:gd name="T14" fmla="*/ 664 w 664"/>
              <a:gd name="T15" fmla="*/ 416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4" h="755">
                <a:moveTo>
                  <a:pt x="664" y="416"/>
                </a:moveTo>
                <a:cubicBezTo>
                  <a:pt x="627" y="376"/>
                  <a:pt x="594" y="332"/>
                  <a:pt x="567" y="284"/>
                </a:cubicBezTo>
                <a:cubicBezTo>
                  <a:pt x="628" y="187"/>
                  <a:pt x="628" y="187"/>
                  <a:pt x="628" y="187"/>
                </a:cubicBezTo>
                <a:cubicBezTo>
                  <a:pt x="510" y="155"/>
                  <a:pt x="510" y="155"/>
                  <a:pt x="510" y="155"/>
                </a:cubicBezTo>
                <a:cubicBezTo>
                  <a:pt x="494" y="105"/>
                  <a:pt x="483" y="53"/>
                  <a:pt x="479" y="0"/>
                </a:cubicBezTo>
                <a:cubicBezTo>
                  <a:pt x="0" y="1"/>
                  <a:pt x="0" y="1"/>
                  <a:pt x="0" y="1"/>
                </a:cubicBezTo>
                <a:cubicBezTo>
                  <a:pt x="16" y="293"/>
                  <a:pt x="137" y="557"/>
                  <a:pt x="327" y="755"/>
                </a:cubicBezTo>
                <a:lnTo>
                  <a:pt x="664" y="41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98" name="Freeform 11"/>
          <p:cNvSpPr/>
          <p:nvPr>
            <p:custDataLst>
              <p:tags r:id="rId8"/>
            </p:custDataLst>
          </p:nvPr>
        </p:nvSpPr>
        <p:spPr bwMode="auto">
          <a:xfrm>
            <a:off x="3427413" y="3790950"/>
            <a:ext cx="1044575" cy="1192213"/>
          </a:xfrm>
          <a:custGeom>
            <a:avLst/>
            <a:gdLst>
              <a:gd name="T0" fmla="*/ 184 w 662"/>
              <a:gd name="T1" fmla="*/ 1 h 754"/>
              <a:gd name="T2" fmla="*/ 164 w 662"/>
              <a:gd name="T3" fmla="*/ 116 h 754"/>
              <a:gd name="T4" fmla="*/ 37 w 662"/>
              <a:gd name="T5" fmla="*/ 147 h 754"/>
              <a:gd name="T6" fmla="*/ 110 w 662"/>
              <a:gd name="T7" fmla="*/ 259 h 754"/>
              <a:gd name="T8" fmla="*/ 0 w 662"/>
              <a:gd name="T9" fmla="*/ 416 h 754"/>
              <a:gd name="T10" fmla="*/ 337 w 662"/>
              <a:gd name="T11" fmla="*/ 754 h 754"/>
              <a:gd name="T12" fmla="*/ 662 w 662"/>
              <a:gd name="T13" fmla="*/ 0 h 754"/>
              <a:gd name="T14" fmla="*/ 184 w 662"/>
              <a:gd name="T15" fmla="*/ 1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2" h="754">
                <a:moveTo>
                  <a:pt x="184" y="1"/>
                </a:moveTo>
                <a:cubicBezTo>
                  <a:pt x="180" y="41"/>
                  <a:pt x="174" y="79"/>
                  <a:pt x="164" y="116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110" y="259"/>
                  <a:pt x="110" y="259"/>
                  <a:pt x="110" y="259"/>
                </a:cubicBezTo>
                <a:cubicBezTo>
                  <a:pt x="81" y="316"/>
                  <a:pt x="44" y="369"/>
                  <a:pt x="0" y="416"/>
                </a:cubicBezTo>
                <a:cubicBezTo>
                  <a:pt x="337" y="754"/>
                  <a:pt x="337" y="754"/>
                  <a:pt x="337" y="754"/>
                </a:cubicBezTo>
                <a:cubicBezTo>
                  <a:pt x="527" y="556"/>
                  <a:pt x="648" y="292"/>
                  <a:pt x="662" y="0"/>
                </a:cubicBezTo>
                <a:lnTo>
                  <a:pt x="184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99" name="Freeform 12"/>
          <p:cNvSpPr/>
          <p:nvPr>
            <p:custDataLst>
              <p:tags r:id="rId9"/>
            </p:custDataLst>
          </p:nvPr>
        </p:nvSpPr>
        <p:spPr bwMode="auto">
          <a:xfrm>
            <a:off x="1360488" y="4540250"/>
            <a:ext cx="1198562" cy="1019175"/>
          </a:xfrm>
          <a:custGeom>
            <a:avLst/>
            <a:gdLst>
              <a:gd name="T0" fmla="*/ 756 w 758"/>
              <a:gd name="T1" fmla="*/ 167 h 645"/>
              <a:gd name="T2" fmla="*/ 589 w 758"/>
              <a:gd name="T3" fmla="*/ 138 h 645"/>
              <a:gd name="T4" fmla="*/ 584 w 758"/>
              <a:gd name="T5" fmla="*/ 7 h 645"/>
              <a:gd name="T6" fmla="*/ 470 w 758"/>
              <a:gd name="T7" fmla="*/ 89 h 645"/>
              <a:gd name="T8" fmla="*/ 338 w 758"/>
              <a:gd name="T9" fmla="*/ 0 h 645"/>
              <a:gd name="T10" fmla="*/ 0 w 758"/>
              <a:gd name="T11" fmla="*/ 339 h 645"/>
              <a:gd name="T12" fmla="*/ 758 w 758"/>
              <a:gd name="T13" fmla="*/ 645 h 645"/>
              <a:gd name="T14" fmla="*/ 756 w 758"/>
              <a:gd name="T15" fmla="*/ 167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8" h="645">
                <a:moveTo>
                  <a:pt x="756" y="167"/>
                </a:moveTo>
                <a:cubicBezTo>
                  <a:pt x="698" y="164"/>
                  <a:pt x="642" y="154"/>
                  <a:pt x="589" y="138"/>
                </a:cubicBezTo>
                <a:cubicBezTo>
                  <a:pt x="584" y="7"/>
                  <a:pt x="584" y="7"/>
                  <a:pt x="584" y="7"/>
                </a:cubicBezTo>
                <a:cubicBezTo>
                  <a:pt x="470" y="89"/>
                  <a:pt x="470" y="89"/>
                  <a:pt x="470" y="89"/>
                </a:cubicBezTo>
                <a:cubicBezTo>
                  <a:pt x="423" y="65"/>
                  <a:pt x="378" y="35"/>
                  <a:pt x="338" y="0"/>
                </a:cubicBezTo>
                <a:cubicBezTo>
                  <a:pt x="0" y="339"/>
                  <a:pt x="0" y="339"/>
                  <a:pt x="0" y="339"/>
                </a:cubicBezTo>
                <a:cubicBezTo>
                  <a:pt x="202" y="522"/>
                  <a:pt x="467" y="636"/>
                  <a:pt x="758" y="645"/>
                </a:cubicBezTo>
                <a:lnTo>
                  <a:pt x="756" y="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00" name="Freeform 36"/>
          <p:cNvSpPr/>
          <p:nvPr>
            <p:custDataLst>
              <p:tags r:id="rId10"/>
            </p:custDataLst>
          </p:nvPr>
        </p:nvSpPr>
        <p:spPr bwMode="auto">
          <a:xfrm>
            <a:off x="2759075" y="3587750"/>
            <a:ext cx="333375" cy="727075"/>
          </a:xfrm>
          <a:custGeom>
            <a:avLst/>
            <a:gdLst>
              <a:gd name="T0" fmla="*/ 0 w 416"/>
              <a:gd name="T1" fmla="*/ 99 h 908"/>
              <a:gd name="T2" fmla="*/ 315 w 416"/>
              <a:gd name="T3" fmla="*/ 99 h 908"/>
              <a:gd name="T4" fmla="*/ 409 w 416"/>
              <a:gd name="T5" fmla="*/ 768 h 908"/>
              <a:gd name="T6" fmla="*/ 323 w 416"/>
              <a:gd name="T7" fmla="*/ 863 h 908"/>
              <a:gd name="T8" fmla="*/ 75 w 416"/>
              <a:gd name="T9" fmla="*/ 908 h 908"/>
              <a:gd name="T10" fmla="*/ 0 w 416"/>
              <a:gd name="T11" fmla="*/ 99 h 908"/>
              <a:gd name="T12" fmla="*/ 0 w 416"/>
              <a:gd name="T13" fmla="*/ 99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" h="908">
                <a:moveTo>
                  <a:pt x="0" y="99"/>
                </a:moveTo>
                <a:cubicBezTo>
                  <a:pt x="122" y="70"/>
                  <a:pt x="293" y="0"/>
                  <a:pt x="315" y="99"/>
                </a:cubicBezTo>
                <a:cubicBezTo>
                  <a:pt x="342" y="217"/>
                  <a:pt x="375" y="497"/>
                  <a:pt x="409" y="768"/>
                </a:cubicBezTo>
                <a:cubicBezTo>
                  <a:pt x="416" y="827"/>
                  <a:pt x="341" y="857"/>
                  <a:pt x="323" y="863"/>
                </a:cubicBezTo>
                <a:cubicBezTo>
                  <a:pt x="239" y="888"/>
                  <a:pt x="167" y="896"/>
                  <a:pt x="75" y="908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99"/>
                  <a:pt x="0" y="99"/>
                  <a:pt x="0" y="99"/>
                </a:cubicBezTo>
                <a:close/>
              </a:path>
            </a:pathLst>
          </a:custGeom>
          <a:solidFill>
            <a:srgbClr val="7F7F7F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01" name="Freeform 37"/>
          <p:cNvSpPr/>
          <p:nvPr>
            <p:custDataLst>
              <p:tags r:id="rId11"/>
            </p:custDataLst>
          </p:nvPr>
        </p:nvSpPr>
        <p:spPr bwMode="auto">
          <a:xfrm>
            <a:off x="2136775" y="3568700"/>
            <a:ext cx="323850" cy="746125"/>
          </a:xfrm>
          <a:custGeom>
            <a:avLst/>
            <a:gdLst>
              <a:gd name="T0" fmla="*/ 405 w 405"/>
              <a:gd name="T1" fmla="*/ 123 h 932"/>
              <a:gd name="T2" fmla="*/ 100 w 405"/>
              <a:gd name="T3" fmla="*/ 121 h 932"/>
              <a:gd name="T4" fmla="*/ 8 w 405"/>
              <a:gd name="T5" fmla="*/ 788 h 932"/>
              <a:gd name="T6" fmla="*/ 92 w 405"/>
              <a:gd name="T7" fmla="*/ 889 h 932"/>
              <a:gd name="T8" fmla="*/ 330 w 405"/>
              <a:gd name="T9" fmla="*/ 932 h 932"/>
              <a:gd name="T10" fmla="*/ 405 w 405"/>
              <a:gd name="T11" fmla="*/ 123 h 932"/>
              <a:gd name="T12" fmla="*/ 405 w 405"/>
              <a:gd name="T13" fmla="*/ 123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5" h="932">
                <a:moveTo>
                  <a:pt x="405" y="123"/>
                </a:moveTo>
                <a:cubicBezTo>
                  <a:pt x="250" y="86"/>
                  <a:pt x="127" y="0"/>
                  <a:pt x="100" y="121"/>
                </a:cubicBezTo>
                <a:cubicBezTo>
                  <a:pt x="72" y="249"/>
                  <a:pt x="41" y="528"/>
                  <a:pt x="8" y="788"/>
                </a:cubicBezTo>
                <a:cubicBezTo>
                  <a:pt x="0" y="855"/>
                  <a:pt x="69" y="883"/>
                  <a:pt x="92" y="889"/>
                </a:cubicBezTo>
                <a:cubicBezTo>
                  <a:pt x="172" y="910"/>
                  <a:pt x="241" y="920"/>
                  <a:pt x="330" y="932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5" y="123"/>
                  <a:pt x="405" y="123"/>
                  <a:pt x="405" y="123"/>
                </a:cubicBezTo>
                <a:close/>
              </a:path>
            </a:pathLst>
          </a:custGeom>
          <a:solidFill>
            <a:srgbClr val="7F7F7F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02" name="Freeform 38"/>
          <p:cNvSpPr/>
          <p:nvPr>
            <p:custDataLst>
              <p:tags r:id="rId12"/>
            </p:custDataLst>
          </p:nvPr>
        </p:nvSpPr>
        <p:spPr bwMode="auto">
          <a:xfrm>
            <a:off x="2216150" y="3506788"/>
            <a:ext cx="792163" cy="825500"/>
          </a:xfrm>
          <a:custGeom>
            <a:avLst/>
            <a:gdLst>
              <a:gd name="T0" fmla="*/ 108 w 989"/>
              <a:gd name="T1" fmla="*/ 991 h 1031"/>
              <a:gd name="T2" fmla="*/ 0 w 989"/>
              <a:gd name="T3" fmla="*/ 194 h 1031"/>
              <a:gd name="T4" fmla="*/ 388 w 989"/>
              <a:gd name="T5" fmla="*/ 1 h 1031"/>
              <a:gd name="T6" fmla="*/ 489 w 989"/>
              <a:gd name="T7" fmla="*/ 39 h 1031"/>
              <a:gd name="T8" fmla="*/ 592 w 989"/>
              <a:gd name="T9" fmla="*/ 0 h 1031"/>
              <a:gd name="T10" fmla="*/ 989 w 989"/>
              <a:gd name="T11" fmla="*/ 188 h 1031"/>
              <a:gd name="T12" fmla="*/ 873 w 989"/>
              <a:gd name="T13" fmla="*/ 991 h 1031"/>
              <a:gd name="T14" fmla="*/ 108 w 989"/>
              <a:gd name="T15" fmla="*/ 991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9" h="1031">
                <a:moveTo>
                  <a:pt x="108" y="991"/>
                </a:moveTo>
                <a:cubicBezTo>
                  <a:pt x="150" y="869"/>
                  <a:pt x="53" y="299"/>
                  <a:pt x="0" y="194"/>
                </a:cubicBezTo>
                <a:cubicBezTo>
                  <a:pt x="30" y="86"/>
                  <a:pt x="313" y="62"/>
                  <a:pt x="388" y="1"/>
                </a:cubicBezTo>
                <a:cubicBezTo>
                  <a:pt x="423" y="32"/>
                  <a:pt x="449" y="39"/>
                  <a:pt x="489" y="39"/>
                </a:cubicBezTo>
                <a:cubicBezTo>
                  <a:pt x="530" y="39"/>
                  <a:pt x="556" y="31"/>
                  <a:pt x="592" y="0"/>
                </a:cubicBezTo>
                <a:cubicBezTo>
                  <a:pt x="648" y="45"/>
                  <a:pt x="939" y="80"/>
                  <a:pt x="989" y="188"/>
                </a:cubicBezTo>
                <a:cubicBezTo>
                  <a:pt x="932" y="308"/>
                  <a:pt x="828" y="881"/>
                  <a:pt x="873" y="991"/>
                </a:cubicBezTo>
                <a:cubicBezTo>
                  <a:pt x="683" y="1028"/>
                  <a:pt x="303" y="1031"/>
                  <a:pt x="108" y="99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03" name="Freeform 39"/>
          <p:cNvSpPr/>
          <p:nvPr>
            <p:custDataLst>
              <p:tags r:id="rId13"/>
            </p:custDataLst>
          </p:nvPr>
        </p:nvSpPr>
        <p:spPr bwMode="auto">
          <a:xfrm>
            <a:off x="2432050" y="3503613"/>
            <a:ext cx="357188" cy="639762"/>
          </a:xfrm>
          <a:custGeom>
            <a:avLst/>
            <a:gdLst>
              <a:gd name="T0" fmla="*/ 0 w 1059"/>
              <a:gd name="T1" fmla="*/ 147 h 1891"/>
              <a:gd name="T2" fmla="*/ 59 w 1059"/>
              <a:gd name="T3" fmla="*/ 691 h 1891"/>
              <a:gd name="T4" fmla="*/ 533 w 1059"/>
              <a:gd name="T5" fmla="*/ 1891 h 1891"/>
              <a:gd name="T6" fmla="*/ 1000 w 1059"/>
              <a:gd name="T7" fmla="*/ 691 h 1891"/>
              <a:gd name="T8" fmla="*/ 1059 w 1059"/>
              <a:gd name="T9" fmla="*/ 147 h 1891"/>
              <a:gd name="T10" fmla="*/ 834 w 1059"/>
              <a:gd name="T11" fmla="*/ 0 h 1891"/>
              <a:gd name="T12" fmla="*/ 228 w 1059"/>
              <a:gd name="T13" fmla="*/ 0 h 1891"/>
              <a:gd name="T14" fmla="*/ 0 w 1059"/>
              <a:gd name="T15" fmla="*/ 147 h 1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9" h="1891">
                <a:moveTo>
                  <a:pt x="0" y="147"/>
                </a:moveTo>
                <a:lnTo>
                  <a:pt x="59" y="691"/>
                </a:lnTo>
                <a:lnTo>
                  <a:pt x="533" y="1891"/>
                </a:lnTo>
                <a:lnTo>
                  <a:pt x="1000" y="691"/>
                </a:lnTo>
                <a:lnTo>
                  <a:pt x="1059" y="147"/>
                </a:lnTo>
                <a:lnTo>
                  <a:pt x="834" y="0"/>
                </a:lnTo>
                <a:lnTo>
                  <a:pt x="22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04" name="Freeform 41"/>
          <p:cNvSpPr/>
          <p:nvPr>
            <p:custDataLst>
              <p:tags r:id="rId14"/>
            </p:custDataLst>
          </p:nvPr>
        </p:nvSpPr>
        <p:spPr bwMode="auto">
          <a:xfrm>
            <a:off x="2360613" y="2925763"/>
            <a:ext cx="498475" cy="611187"/>
          </a:xfrm>
          <a:custGeom>
            <a:avLst/>
            <a:gdLst>
              <a:gd name="T0" fmla="*/ 313 w 623"/>
              <a:gd name="T1" fmla="*/ 763 h 763"/>
              <a:gd name="T2" fmla="*/ 554 w 623"/>
              <a:gd name="T3" fmla="*/ 508 h 763"/>
              <a:gd name="T4" fmla="*/ 564 w 623"/>
              <a:gd name="T5" fmla="*/ 514 h 763"/>
              <a:gd name="T6" fmla="*/ 615 w 623"/>
              <a:gd name="T7" fmla="*/ 430 h 763"/>
              <a:gd name="T8" fmla="*/ 594 w 623"/>
              <a:gd name="T9" fmla="*/ 335 h 763"/>
              <a:gd name="T10" fmla="*/ 589 w 623"/>
              <a:gd name="T11" fmla="*/ 335 h 763"/>
              <a:gd name="T12" fmla="*/ 313 w 623"/>
              <a:gd name="T13" fmla="*/ 0 h 763"/>
              <a:gd name="T14" fmla="*/ 36 w 623"/>
              <a:gd name="T15" fmla="*/ 335 h 763"/>
              <a:gd name="T16" fmla="*/ 30 w 623"/>
              <a:gd name="T17" fmla="*/ 335 h 763"/>
              <a:gd name="T18" fmla="*/ 9 w 623"/>
              <a:gd name="T19" fmla="*/ 430 h 763"/>
              <a:gd name="T20" fmla="*/ 59 w 623"/>
              <a:gd name="T21" fmla="*/ 514 h 763"/>
              <a:gd name="T22" fmla="*/ 71 w 623"/>
              <a:gd name="T23" fmla="*/ 506 h 763"/>
              <a:gd name="T24" fmla="*/ 313 w 623"/>
              <a:gd name="T25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3" h="763">
                <a:moveTo>
                  <a:pt x="313" y="763"/>
                </a:moveTo>
                <a:cubicBezTo>
                  <a:pt x="413" y="763"/>
                  <a:pt x="505" y="648"/>
                  <a:pt x="554" y="508"/>
                </a:cubicBezTo>
                <a:cubicBezTo>
                  <a:pt x="557" y="511"/>
                  <a:pt x="560" y="513"/>
                  <a:pt x="564" y="514"/>
                </a:cubicBezTo>
                <a:cubicBezTo>
                  <a:pt x="584" y="517"/>
                  <a:pt x="607" y="480"/>
                  <a:pt x="615" y="430"/>
                </a:cubicBezTo>
                <a:cubicBezTo>
                  <a:pt x="623" y="381"/>
                  <a:pt x="614" y="338"/>
                  <a:pt x="594" y="335"/>
                </a:cubicBezTo>
                <a:cubicBezTo>
                  <a:pt x="592" y="334"/>
                  <a:pt x="591" y="334"/>
                  <a:pt x="589" y="335"/>
                </a:cubicBezTo>
                <a:cubicBezTo>
                  <a:pt x="599" y="161"/>
                  <a:pt x="527" y="0"/>
                  <a:pt x="313" y="0"/>
                </a:cubicBezTo>
                <a:cubicBezTo>
                  <a:pt x="98" y="0"/>
                  <a:pt x="26" y="161"/>
                  <a:pt x="36" y="335"/>
                </a:cubicBezTo>
                <a:cubicBezTo>
                  <a:pt x="34" y="334"/>
                  <a:pt x="32" y="334"/>
                  <a:pt x="30" y="335"/>
                </a:cubicBezTo>
                <a:cubicBezTo>
                  <a:pt x="10" y="338"/>
                  <a:pt x="0" y="381"/>
                  <a:pt x="9" y="430"/>
                </a:cubicBezTo>
                <a:cubicBezTo>
                  <a:pt x="17" y="480"/>
                  <a:pt x="40" y="517"/>
                  <a:pt x="59" y="514"/>
                </a:cubicBezTo>
                <a:cubicBezTo>
                  <a:pt x="64" y="513"/>
                  <a:pt x="67" y="510"/>
                  <a:pt x="71" y="506"/>
                </a:cubicBezTo>
                <a:cubicBezTo>
                  <a:pt x="119" y="647"/>
                  <a:pt x="212" y="763"/>
                  <a:pt x="313" y="763"/>
                </a:cubicBezTo>
                <a:close/>
              </a:path>
            </a:pathLst>
          </a:custGeom>
          <a:solidFill>
            <a:srgbClr val="F2CAA9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05" name="Freeform 42"/>
          <p:cNvSpPr/>
          <p:nvPr>
            <p:custDataLst>
              <p:tags r:id="rId15"/>
            </p:custDataLst>
          </p:nvPr>
        </p:nvSpPr>
        <p:spPr bwMode="auto">
          <a:xfrm>
            <a:off x="2460625" y="3503613"/>
            <a:ext cx="150813" cy="241300"/>
          </a:xfrm>
          <a:custGeom>
            <a:avLst/>
            <a:gdLst>
              <a:gd name="T0" fmla="*/ 142 w 445"/>
              <a:gd name="T1" fmla="*/ 0 h 713"/>
              <a:gd name="T2" fmla="*/ 445 w 445"/>
              <a:gd name="T3" fmla="*/ 258 h 713"/>
              <a:gd name="T4" fmla="*/ 274 w 445"/>
              <a:gd name="T5" fmla="*/ 713 h 713"/>
              <a:gd name="T6" fmla="*/ 0 w 445"/>
              <a:gd name="T7" fmla="*/ 95 h 713"/>
              <a:gd name="T8" fmla="*/ 142 w 445"/>
              <a:gd name="T9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713">
                <a:moveTo>
                  <a:pt x="142" y="0"/>
                </a:moveTo>
                <a:lnTo>
                  <a:pt x="445" y="258"/>
                </a:lnTo>
                <a:lnTo>
                  <a:pt x="274" y="713"/>
                </a:lnTo>
                <a:lnTo>
                  <a:pt x="0" y="95"/>
                </a:lnTo>
                <a:lnTo>
                  <a:pt x="14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06" name="Freeform 43"/>
          <p:cNvSpPr/>
          <p:nvPr>
            <p:custDataLst>
              <p:tags r:id="rId16"/>
            </p:custDataLst>
          </p:nvPr>
        </p:nvSpPr>
        <p:spPr bwMode="auto">
          <a:xfrm>
            <a:off x="2611438" y="3503613"/>
            <a:ext cx="149225" cy="241300"/>
          </a:xfrm>
          <a:custGeom>
            <a:avLst/>
            <a:gdLst>
              <a:gd name="T0" fmla="*/ 303 w 445"/>
              <a:gd name="T1" fmla="*/ 0 h 713"/>
              <a:gd name="T2" fmla="*/ 0 w 445"/>
              <a:gd name="T3" fmla="*/ 258 h 713"/>
              <a:gd name="T4" fmla="*/ 170 w 445"/>
              <a:gd name="T5" fmla="*/ 713 h 713"/>
              <a:gd name="T6" fmla="*/ 445 w 445"/>
              <a:gd name="T7" fmla="*/ 95 h 713"/>
              <a:gd name="T8" fmla="*/ 303 w 445"/>
              <a:gd name="T9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713">
                <a:moveTo>
                  <a:pt x="303" y="0"/>
                </a:moveTo>
                <a:lnTo>
                  <a:pt x="0" y="258"/>
                </a:lnTo>
                <a:lnTo>
                  <a:pt x="170" y="713"/>
                </a:lnTo>
                <a:lnTo>
                  <a:pt x="445" y="95"/>
                </a:lnTo>
                <a:lnTo>
                  <a:pt x="30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07" name="Freeform 44"/>
          <p:cNvSpPr/>
          <p:nvPr>
            <p:custDataLst>
              <p:tags r:id="rId17"/>
            </p:custDataLst>
          </p:nvPr>
        </p:nvSpPr>
        <p:spPr bwMode="auto">
          <a:xfrm>
            <a:off x="2381250" y="2925763"/>
            <a:ext cx="458788" cy="338137"/>
          </a:xfrm>
          <a:custGeom>
            <a:avLst/>
            <a:gdLst>
              <a:gd name="T0" fmla="*/ 287 w 573"/>
              <a:gd name="T1" fmla="*/ 0 h 422"/>
              <a:gd name="T2" fmla="*/ 10 w 573"/>
              <a:gd name="T3" fmla="*/ 335 h 422"/>
              <a:gd name="T4" fmla="*/ 54 w 573"/>
              <a:gd name="T5" fmla="*/ 412 h 422"/>
              <a:gd name="T6" fmla="*/ 78 w 573"/>
              <a:gd name="T7" fmla="*/ 381 h 422"/>
              <a:gd name="T8" fmla="*/ 79 w 573"/>
              <a:gd name="T9" fmla="*/ 335 h 422"/>
              <a:gd name="T10" fmla="*/ 81 w 573"/>
              <a:gd name="T11" fmla="*/ 335 h 422"/>
              <a:gd name="T12" fmla="*/ 387 w 573"/>
              <a:gd name="T13" fmla="*/ 192 h 422"/>
              <a:gd name="T14" fmla="*/ 493 w 573"/>
              <a:gd name="T15" fmla="*/ 319 h 422"/>
              <a:gd name="T16" fmla="*/ 495 w 573"/>
              <a:gd name="T17" fmla="*/ 381 h 422"/>
              <a:gd name="T18" fmla="*/ 518 w 573"/>
              <a:gd name="T19" fmla="*/ 413 h 422"/>
              <a:gd name="T20" fmla="*/ 563 w 573"/>
              <a:gd name="T21" fmla="*/ 335 h 422"/>
              <a:gd name="T22" fmla="*/ 287 w 573"/>
              <a:gd name="T23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3" h="422">
                <a:moveTo>
                  <a:pt x="287" y="0"/>
                </a:moveTo>
                <a:cubicBezTo>
                  <a:pt x="72" y="0"/>
                  <a:pt x="0" y="161"/>
                  <a:pt x="10" y="335"/>
                </a:cubicBezTo>
                <a:cubicBezTo>
                  <a:pt x="28" y="339"/>
                  <a:pt x="46" y="371"/>
                  <a:pt x="54" y="412"/>
                </a:cubicBezTo>
                <a:cubicBezTo>
                  <a:pt x="68" y="422"/>
                  <a:pt x="78" y="416"/>
                  <a:pt x="78" y="381"/>
                </a:cubicBezTo>
                <a:cubicBezTo>
                  <a:pt x="78" y="365"/>
                  <a:pt x="78" y="350"/>
                  <a:pt x="79" y="335"/>
                </a:cubicBezTo>
                <a:cubicBezTo>
                  <a:pt x="80" y="335"/>
                  <a:pt x="80" y="335"/>
                  <a:pt x="81" y="335"/>
                </a:cubicBezTo>
                <a:cubicBezTo>
                  <a:pt x="143" y="330"/>
                  <a:pt x="289" y="257"/>
                  <a:pt x="387" y="192"/>
                </a:cubicBezTo>
                <a:cubicBezTo>
                  <a:pt x="419" y="240"/>
                  <a:pt x="462" y="294"/>
                  <a:pt x="493" y="319"/>
                </a:cubicBezTo>
                <a:cubicBezTo>
                  <a:pt x="494" y="339"/>
                  <a:pt x="495" y="360"/>
                  <a:pt x="495" y="381"/>
                </a:cubicBezTo>
                <a:cubicBezTo>
                  <a:pt x="495" y="415"/>
                  <a:pt x="504" y="421"/>
                  <a:pt x="518" y="413"/>
                </a:cubicBezTo>
                <a:cubicBezTo>
                  <a:pt x="526" y="370"/>
                  <a:pt x="545" y="337"/>
                  <a:pt x="563" y="335"/>
                </a:cubicBezTo>
                <a:cubicBezTo>
                  <a:pt x="573" y="161"/>
                  <a:pt x="501" y="0"/>
                  <a:pt x="287" y="0"/>
                </a:cubicBezTo>
                <a:close/>
              </a:path>
            </a:pathLst>
          </a:custGeom>
          <a:solidFill>
            <a:srgbClr val="292F33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08" name="Freeform 45"/>
          <p:cNvSpPr/>
          <p:nvPr>
            <p:custDataLst>
              <p:tags r:id="rId18"/>
            </p:custDataLst>
          </p:nvPr>
        </p:nvSpPr>
        <p:spPr bwMode="auto">
          <a:xfrm>
            <a:off x="2460625" y="3503613"/>
            <a:ext cx="150813" cy="204787"/>
          </a:xfrm>
          <a:custGeom>
            <a:avLst/>
            <a:gdLst>
              <a:gd name="T0" fmla="*/ 142 w 445"/>
              <a:gd name="T1" fmla="*/ 0 h 602"/>
              <a:gd name="T2" fmla="*/ 445 w 445"/>
              <a:gd name="T3" fmla="*/ 258 h 602"/>
              <a:gd name="T4" fmla="*/ 269 w 445"/>
              <a:gd name="T5" fmla="*/ 602 h 602"/>
              <a:gd name="T6" fmla="*/ 0 w 445"/>
              <a:gd name="T7" fmla="*/ 95 h 602"/>
              <a:gd name="T8" fmla="*/ 142 w 445"/>
              <a:gd name="T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602">
                <a:moveTo>
                  <a:pt x="142" y="0"/>
                </a:moveTo>
                <a:lnTo>
                  <a:pt x="445" y="258"/>
                </a:lnTo>
                <a:lnTo>
                  <a:pt x="269" y="602"/>
                </a:lnTo>
                <a:lnTo>
                  <a:pt x="0" y="95"/>
                </a:lnTo>
                <a:lnTo>
                  <a:pt x="1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09" name="Freeform 46"/>
          <p:cNvSpPr/>
          <p:nvPr>
            <p:custDataLst>
              <p:tags r:id="rId19"/>
            </p:custDataLst>
          </p:nvPr>
        </p:nvSpPr>
        <p:spPr bwMode="auto">
          <a:xfrm>
            <a:off x="2611438" y="3503613"/>
            <a:ext cx="149225" cy="204787"/>
          </a:xfrm>
          <a:custGeom>
            <a:avLst/>
            <a:gdLst>
              <a:gd name="T0" fmla="*/ 303 w 445"/>
              <a:gd name="T1" fmla="*/ 0 h 602"/>
              <a:gd name="T2" fmla="*/ 0 w 445"/>
              <a:gd name="T3" fmla="*/ 258 h 602"/>
              <a:gd name="T4" fmla="*/ 173 w 445"/>
              <a:gd name="T5" fmla="*/ 602 h 602"/>
              <a:gd name="T6" fmla="*/ 445 w 445"/>
              <a:gd name="T7" fmla="*/ 95 h 602"/>
              <a:gd name="T8" fmla="*/ 303 w 445"/>
              <a:gd name="T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602">
                <a:moveTo>
                  <a:pt x="303" y="0"/>
                </a:moveTo>
                <a:lnTo>
                  <a:pt x="0" y="258"/>
                </a:lnTo>
                <a:lnTo>
                  <a:pt x="173" y="602"/>
                </a:lnTo>
                <a:lnTo>
                  <a:pt x="445" y="95"/>
                </a:lnTo>
                <a:lnTo>
                  <a:pt x="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10" name="Freeform 47"/>
          <p:cNvSpPr/>
          <p:nvPr>
            <p:custDataLst>
              <p:tags r:id="rId20"/>
            </p:custDataLst>
          </p:nvPr>
        </p:nvSpPr>
        <p:spPr bwMode="auto">
          <a:xfrm>
            <a:off x="2559050" y="3590925"/>
            <a:ext cx="104775" cy="555625"/>
          </a:xfrm>
          <a:custGeom>
            <a:avLst/>
            <a:gdLst>
              <a:gd name="T0" fmla="*/ 97 w 131"/>
              <a:gd name="T1" fmla="*/ 219 h 693"/>
              <a:gd name="T2" fmla="*/ 98 w 131"/>
              <a:gd name="T3" fmla="*/ 141 h 693"/>
              <a:gd name="T4" fmla="*/ 111 w 131"/>
              <a:gd name="T5" fmla="*/ 114 h 693"/>
              <a:gd name="T6" fmla="*/ 64 w 131"/>
              <a:gd name="T7" fmla="*/ 0 h 693"/>
              <a:gd name="T8" fmla="*/ 18 w 131"/>
              <a:gd name="T9" fmla="*/ 112 h 693"/>
              <a:gd name="T10" fmla="*/ 31 w 131"/>
              <a:gd name="T11" fmla="*/ 141 h 693"/>
              <a:gd name="T12" fmla="*/ 32 w 131"/>
              <a:gd name="T13" fmla="*/ 219 h 693"/>
              <a:gd name="T14" fmla="*/ 0 w 131"/>
              <a:gd name="T15" fmla="*/ 539 h 693"/>
              <a:gd name="T16" fmla="*/ 64 w 131"/>
              <a:gd name="T17" fmla="*/ 693 h 693"/>
              <a:gd name="T18" fmla="*/ 131 w 131"/>
              <a:gd name="T19" fmla="*/ 539 h 693"/>
              <a:gd name="T20" fmla="*/ 97 w 131"/>
              <a:gd name="T21" fmla="*/ 219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" h="693">
                <a:moveTo>
                  <a:pt x="97" y="219"/>
                </a:moveTo>
                <a:cubicBezTo>
                  <a:pt x="110" y="195"/>
                  <a:pt x="111" y="169"/>
                  <a:pt x="98" y="141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64" y="0"/>
                  <a:pt x="64" y="0"/>
                  <a:pt x="64" y="0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18" y="169"/>
                  <a:pt x="19" y="195"/>
                  <a:pt x="32" y="219"/>
                </a:cubicBezTo>
                <a:cubicBezTo>
                  <a:pt x="0" y="539"/>
                  <a:pt x="0" y="539"/>
                  <a:pt x="0" y="539"/>
                </a:cubicBezTo>
                <a:cubicBezTo>
                  <a:pt x="64" y="693"/>
                  <a:pt x="64" y="693"/>
                  <a:pt x="64" y="693"/>
                </a:cubicBezTo>
                <a:cubicBezTo>
                  <a:pt x="131" y="539"/>
                  <a:pt x="131" y="539"/>
                  <a:pt x="131" y="539"/>
                </a:cubicBezTo>
                <a:lnTo>
                  <a:pt x="97" y="219"/>
                </a:lnTo>
                <a:close/>
              </a:path>
            </a:pathLst>
          </a:custGeom>
          <a:solidFill>
            <a:srgbClr val="EC5724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11" name="Freeform 48"/>
          <p:cNvSpPr/>
          <p:nvPr>
            <p:custDataLst>
              <p:tags r:id="rId21"/>
            </p:custDataLst>
          </p:nvPr>
        </p:nvSpPr>
        <p:spPr bwMode="auto">
          <a:xfrm>
            <a:off x="2366963" y="3536950"/>
            <a:ext cx="244475" cy="609600"/>
          </a:xfrm>
          <a:custGeom>
            <a:avLst/>
            <a:gdLst>
              <a:gd name="T0" fmla="*/ 275 w 720"/>
              <a:gd name="T1" fmla="*/ 0 h 1803"/>
              <a:gd name="T2" fmla="*/ 720 w 720"/>
              <a:gd name="T3" fmla="*/ 1803 h 1803"/>
              <a:gd name="T4" fmla="*/ 95 w 720"/>
              <a:gd name="T5" fmla="*/ 809 h 1803"/>
              <a:gd name="T6" fmla="*/ 177 w 720"/>
              <a:gd name="T7" fmla="*/ 634 h 1803"/>
              <a:gd name="T8" fmla="*/ 0 w 720"/>
              <a:gd name="T9" fmla="*/ 492 h 1803"/>
              <a:gd name="T10" fmla="*/ 189 w 720"/>
              <a:gd name="T11" fmla="*/ 52 h 1803"/>
              <a:gd name="T12" fmla="*/ 275 w 720"/>
              <a:gd name="T13" fmla="*/ 0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0" h="1803">
                <a:moveTo>
                  <a:pt x="275" y="0"/>
                </a:moveTo>
                <a:lnTo>
                  <a:pt x="720" y="1803"/>
                </a:lnTo>
                <a:lnTo>
                  <a:pt x="95" y="809"/>
                </a:lnTo>
                <a:lnTo>
                  <a:pt x="177" y="634"/>
                </a:lnTo>
                <a:lnTo>
                  <a:pt x="0" y="492"/>
                </a:lnTo>
                <a:lnTo>
                  <a:pt x="189" y="52"/>
                </a:lnTo>
                <a:lnTo>
                  <a:pt x="275" y="0"/>
                </a:lnTo>
                <a:close/>
              </a:path>
            </a:pathLst>
          </a:custGeom>
          <a:solidFill>
            <a:srgbClr val="7F7F7F">
              <a:lumMod val="75000"/>
            </a:srgbClr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12" name="Freeform 49"/>
          <p:cNvSpPr/>
          <p:nvPr>
            <p:custDataLst>
              <p:tags r:id="rId22"/>
            </p:custDataLst>
          </p:nvPr>
        </p:nvSpPr>
        <p:spPr bwMode="auto">
          <a:xfrm>
            <a:off x="2390775" y="3536950"/>
            <a:ext cx="220663" cy="609600"/>
          </a:xfrm>
          <a:custGeom>
            <a:avLst/>
            <a:gdLst>
              <a:gd name="T0" fmla="*/ 207 w 652"/>
              <a:gd name="T1" fmla="*/ 0 h 1803"/>
              <a:gd name="T2" fmla="*/ 652 w 652"/>
              <a:gd name="T3" fmla="*/ 1803 h 1803"/>
              <a:gd name="T4" fmla="*/ 88 w 652"/>
              <a:gd name="T5" fmla="*/ 729 h 1803"/>
              <a:gd name="T6" fmla="*/ 180 w 652"/>
              <a:gd name="T7" fmla="*/ 596 h 1803"/>
              <a:gd name="T8" fmla="*/ 0 w 652"/>
              <a:gd name="T9" fmla="*/ 454 h 1803"/>
              <a:gd name="T10" fmla="*/ 121 w 652"/>
              <a:gd name="T11" fmla="*/ 52 h 1803"/>
              <a:gd name="T12" fmla="*/ 207 w 652"/>
              <a:gd name="T13" fmla="*/ 0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2" h="1803">
                <a:moveTo>
                  <a:pt x="207" y="0"/>
                </a:moveTo>
                <a:lnTo>
                  <a:pt x="652" y="1803"/>
                </a:lnTo>
                <a:lnTo>
                  <a:pt x="88" y="729"/>
                </a:lnTo>
                <a:lnTo>
                  <a:pt x="180" y="596"/>
                </a:lnTo>
                <a:lnTo>
                  <a:pt x="0" y="454"/>
                </a:lnTo>
                <a:lnTo>
                  <a:pt x="121" y="52"/>
                </a:lnTo>
                <a:lnTo>
                  <a:pt x="207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13" name="Freeform 50"/>
          <p:cNvSpPr/>
          <p:nvPr>
            <p:custDataLst>
              <p:tags r:id="rId23"/>
            </p:custDataLst>
          </p:nvPr>
        </p:nvSpPr>
        <p:spPr bwMode="auto">
          <a:xfrm>
            <a:off x="2611438" y="3536950"/>
            <a:ext cx="242887" cy="609600"/>
          </a:xfrm>
          <a:custGeom>
            <a:avLst/>
            <a:gdLst>
              <a:gd name="T0" fmla="*/ 445 w 720"/>
              <a:gd name="T1" fmla="*/ 0 h 1803"/>
              <a:gd name="T2" fmla="*/ 0 w 720"/>
              <a:gd name="T3" fmla="*/ 1803 h 1803"/>
              <a:gd name="T4" fmla="*/ 623 w 720"/>
              <a:gd name="T5" fmla="*/ 809 h 1803"/>
              <a:gd name="T6" fmla="*/ 542 w 720"/>
              <a:gd name="T7" fmla="*/ 634 h 1803"/>
              <a:gd name="T8" fmla="*/ 720 w 720"/>
              <a:gd name="T9" fmla="*/ 492 h 1803"/>
              <a:gd name="T10" fmla="*/ 528 w 720"/>
              <a:gd name="T11" fmla="*/ 52 h 1803"/>
              <a:gd name="T12" fmla="*/ 445 w 720"/>
              <a:gd name="T13" fmla="*/ 0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0" h="1803">
                <a:moveTo>
                  <a:pt x="445" y="0"/>
                </a:moveTo>
                <a:lnTo>
                  <a:pt x="0" y="1803"/>
                </a:lnTo>
                <a:lnTo>
                  <a:pt x="623" y="809"/>
                </a:lnTo>
                <a:lnTo>
                  <a:pt x="542" y="634"/>
                </a:lnTo>
                <a:lnTo>
                  <a:pt x="720" y="492"/>
                </a:lnTo>
                <a:lnTo>
                  <a:pt x="528" y="52"/>
                </a:lnTo>
                <a:lnTo>
                  <a:pt x="445" y="0"/>
                </a:lnTo>
                <a:close/>
              </a:path>
            </a:pathLst>
          </a:custGeom>
          <a:solidFill>
            <a:srgbClr val="7F7F7F">
              <a:lumMod val="75000"/>
            </a:srgbClr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14" name="Freeform 51"/>
          <p:cNvSpPr/>
          <p:nvPr>
            <p:custDataLst>
              <p:tags r:id="rId24"/>
            </p:custDataLst>
          </p:nvPr>
        </p:nvSpPr>
        <p:spPr bwMode="auto">
          <a:xfrm>
            <a:off x="2611438" y="3536950"/>
            <a:ext cx="219075" cy="609600"/>
          </a:xfrm>
          <a:custGeom>
            <a:avLst/>
            <a:gdLst>
              <a:gd name="T0" fmla="*/ 445 w 649"/>
              <a:gd name="T1" fmla="*/ 0 h 1803"/>
              <a:gd name="T2" fmla="*/ 0 w 649"/>
              <a:gd name="T3" fmla="*/ 1803 h 1803"/>
              <a:gd name="T4" fmla="*/ 563 w 649"/>
              <a:gd name="T5" fmla="*/ 729 h 1803"/>
              <a:gd name="T6" fmla="*/ 469 w 649"/>
              <a:gd name="T7" fmla="*/ 596 h 1803"/>
              <a:gd name="T8" fmla="*/ 649 w 649"/>
              <a:gd name="T9" fmla="*/ 454 h 1803"/>
              <a:gd name="T10" fmla="*/ 528 w 649"/>
              <a:gd name="T11" fmla="*/ 52 h 1803"/>
              <a:gd name="T12" fmla="*/ 445 w 649"/>
              <a:gd name="T13" fmla="*/ 0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9" h="1803">
                <a:moveTo>
                  <a:pt x="445" y="0"/>
                </a:moveTo>
                <a:lnTo>
                  <a:pt x="0" y="1803"/>
                </a:lnTo>
                <a:lnTo>
                  <a:pt x="563" y="729"/>
                </a:lnTo>
                <a:lnTo>
                  <a:pt x="469" y="596"/>
                </a:lnTo>
                <a:lnTo>
                  <a:pt x="649" y="454"/>
                </a:lnTo>
                <a:lnTo>
                  <a:pt x="528" y="52"/>
                </a:lnTo>
                <a:lnTo>
                  <a:pt x="44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15" name="Freeform 103"/>
          <p:cNvSpPr>
            <a:spLocks noEditPoints="1"/>
          </p:cNvSpPr>
          <p:nvPr>
            <p:custDataLst>
              <p:tags r:id="rId25"/>
            </p:custDataLst>
          </p:nvPr>
        </p:nvSpPr>
        <p:spPr bwMode="auto">
          <a:xfrm>
            <a:off x="3852863" y="3217863"/>
            <a:ext cx="403225" cy="152400"/>
          </a:xfrm>
          <a:custGeom>
            <a:avLst/>
            <a:gdLst>
              <a:gd name="T0" fmla="*/ 294 w 306"/>
              <a:gd name="T1" fmla="*/ 30 h 116"/>
              <a:gd name="T2" fmla="*/ 190 w 306"/>
              <a:gd name="T3" fmla="*/ 0 h 116"/>
              <a:gd name="T4" fmla="*/ 171 w 306"/>
              <a:gd name="T5" fmla="*/ 90 h 116"/>
              <a:gd name="T6" fmla="*/ 159 w 306"/>
              <a:gd name="T7" fmla="*/ 16 h 116"/>
              <a:gd name="T8" fmla="*/ 164 w 306"/>
              <a:gd name="T9" fmla="*/ 11 h 116"/>
              <a:gd name="T10" fmla="*/ 173 w 306"/>
              <a:gd name="T11" fmla="*/ 0 h 116"/>
              <a:gd name="T12" fmla="*/ 133 w 306"/>
              <a:gd name="T13" fmla="*/ 0 h 116"/>
              <a:gd name="T14" fmla="*/ 142 w 306"/>
              <a:gd name="T15" fmla="*/ 11 h 116"/>
              <a:gd name="T16" fmla="*/ 147 w 306"/>
              <a:gd name="T17" fmla="*/ 16 h 116"/>
              <a:gd name="T18" fmla="*/ 135 w 306"/>
              <a:gd name="T19" fmla="*/ 90 h 116"/>
              <a:gd name="T20" fmla="*/ 116 w 306"/>
              <a:gd name="T21" fmla="*/ 0 h 116"/>
              <a:gd name="T22" fmla="*/ 12 w 306"/>
              <a:gd name="T23" fmla="*/ 30 h 116"/>
              <a:gd name="T24" fmla="*/ 0 w 306"/>
              <a:gd name="T25" fmla="*/ 116 h 116"/>
              <a:gd name="T26" fmla="*/ 306 w 306"/>
              <a:gd name="T27" fmla="*/ 116 h 116"/>
              <a:gd name="T28" fmla="*/ 294 w 306"/>
              <a:gd name="T29" fmla="*/ 30 h 116"/>
              <a:gd name="T30" fmla="*/ 261 w 306"/>
              <a:gd name="T31" fmla="*/ 87 h 116"/>
              <a:gd name="T32" fmla="*/ 209 w 306"/>
              <a:gd name="T33" fmla="*/ 87 h 116"/>
              <a:gd name="T34" fmla="*/ 209 w 306"/>
              <a:gd name="T35" fmla="*/ 71 h 116"/>
              <a:gd name="T36" fmla="*/ 235 w 306"/>
              <a:gd name="T37" fmla="*/ 66 h 116"/>
              <a:gd name="T38" fmla="*/ 261 w 306"/>
              <a:gd name="T39" fmla="*/ 71 h 116"/>
              <a:gd name="T40" fmla="*/ 261 w 306"/>
              <a:gd name="T41" fmla="*/ 8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6" h="116">
                <a:moveTo>
                  <a:pt x="294" y="30"/>
                </a:moveTo>
                <a:lnTo>
                  <a:pt x="190" y="0"/>
                </a:lnTo>
                <a:lnTo>
                  <a:pt x="171" y="90"/>
                </a:lnTo>
                <a:lnTo>
                  <a:pt x="159" y="16"/>
                </a:lnTo>
                <a:lnTo>
                  <a:pt x="164" y="11"/>
                </a:lnTo>
                <a:lnTo>
                  <a:pt x="173" y="0"/>
                </a:lnTo>
                <a:lnTo>
                  <a:pt x="133" y="0"/>
                </a:lnTo>
                <a:lnTo>
                  <a:pt x="142" y="11"/>
                </a:lnTo>
                <a:lnTo>
                  <a:pt x="147" y="16"/>
                </a:lnTo>
                <a:lnTo>
                  <a:pt x="135" y="90"/>
                </a:lnTo>
                <a:lnTo>
                  <a:pt x="116" y="0"/>
                </a:lnTo>
                <a:lnTo>
                  <a:pt x="12" y="30"/>
                </a:lnTo>
                <a:lnTo>
                  <a:pt x="0" y="116"/>
                </a:lnTo>
                <a:lnTo>
                  <a:pt x="306" y="116"/>
                </a:lnTo>
                <a:lnTo>
                  <a:pt x="294" y="30"/>
                </a:lnTo>
                <a:close/>
                <a:moveTo>
                  <a:pt x="261" y="87"/>
                </a:moveTo>
                <a:lnTo>
                  <a:pt x="209" y="87"/>
                </a:lnTo>
                <a:lnTo>
                  <a:pt x="209" y="71"/>
                </a:lnTo>
                <a:lnTo>
                  <a:pt x="235" y="66"/>
                </a:lnTo>
                <a:lnTo>
                  <a:pt x="261" y="71"/>
                </a:lnTo>
                <a:lnTo>
                  <a:pt x="261" y="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16" name="Oval 10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5575" y="2995613"/>
            <a:ext cx="177800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17" name="Freeform 174"/>
          <p:cNvSpPr>
            <a:spLocks noEditPoints="1"/>
          </p:cNvSpPr>
          <p:nvPr>
            <p:custDataLst>
              <p:tags r:id="rId27"/>
            </p:custDataLst>
          </p:nvPr>
        </p:nvSpPr>
        <p:spPr bwMode="auto">
          <a:xfrm>
            <a:off x="2987675" y="4897438"/>
            <a:ext cx="393700" cy="357187"/>
          </a:xfrm>
          <a:custGeom>
            <a:avLst/>
            <a:gdLst>
              <a:gd name="T0" fmla="*/ 119 w 126"/>
              <a:gd name="T1" fmla="*/ 51 h 114"/>
              <a:gd name="T2" fmla="*/ 118 w 126"/>
              <a:gd name="T3" fmla="*/ 51 h 114"/>
              <a:gd name="T4" fmla="*/ 114 w 126"/>
              <a:gd name="T5" fmla="*/ 40 h 114"/>
              <a:gd name="T6" fmla="*/ 88 w 126"/>
              <a:gd name="T7" fmla="*/ 49 h 114"/>
              <a:gd name="T8" fmla="*/ 48 w 126"/>
              <a:gd name="T9" fmla="*/ 13 h 114"/>
              <a:gd name="T10" fmla="*/ 29 w 126"/>
              <a:gd name="T11" fmla="*/ 2 h 114"/>
              <a:gd name="T12" fmla="*/ 23 w 126"/>
              <a:gd name="T13" fmla="*/ 5 h 114"/>
              <a:gd name="T14" fmla="*/ 23 w 126"/>
              <a:gd name="T15" fmla="*/ 27 h 114"/>
              <a:gd name="T16" fmla="*/ 11 w 126"/>
              <a:gd name="T17" fmla="*/ 46 h 114"/>
              <a:gd name="T18" fmla="*/ 6 w 126"/>
              <a:gd name="T19" fmla="*/ 46 h 114"/>
              <a:gd name="T20" fmla="*/ 0 w 126"/>
              <a:gd name="T21" fmla="*/ 52 h 114"/>
              <a:gd name="T22" fmla="*/ 0 w 126"/>
              <a:gd name="T23" fmla="*/ 64 h 114"/>
              <a:gd name="T24" fmla="*/ 6 w 126"/>
              <a:gd name="T25" fmla="*/ 70 h 114"/>
              <a:gd name="T26" fmla="*/ 11 w 126"/>
              <a:gd name="T27" fmla="*/ 70 h 114"/>
              <a:gd name="T28" fmla="*/ 37 w 126"/>
              <a:gd name="T29" fmla="*/ 98 h 114"/>
              <a:gd name="T30" fmla="*/ 37 w 126"/>
              <a:gd name="T31" fmla="*/ 99 h 114"/>
              <a:gd name="T32" fmla="*/ 37 w 126"/>
              <a:gd name="T33" fmla="*/ 107 h 114"/>
              <a:gd name="T34" fmla="*/ 43 w 126"/>
              <a:gd name="T35" fmla="*/ 114 h 114"/>
              <a:gd name="T36" fmla="*/ 50 w 126"/>
              <a:gd name="T37" fmla="*/ 114 h 114"/>
              <a:gd name="T38" fmla="*/ 56 w 126"/>
              <a:gd name="T39" fmla="*/ 107 h 114"/>
              <a:gd name="T40" fmla="*/ 56 w 126"/>
              <a:gd name="T41" fmla="*/ 104 h 114"/>
              <a:gd name="T42" fmla="*/ 64 w 126"/>
              <a:gd name="T43" fmla="*/ 104 h 114"/>
              <a:gd name="T44" fmla="*/ 70 w 126"/>
              <a:gd name="T45" fmla="*/ 104 h 114"/>
              <a:gd name="T46" fmla="*/ 70 w 126"/>
              <a:gd name="T47" fmla="*/ 107 h 114"/>
              <a:gd name="T48" fmla="*/ 76 w 126"/>
              <a:gd name="T49" fmla="*/ 114 h 114"/>
              <a:gd name="T50" fmla="*/ 83 w 126"/>
              <a:gd name="T51" fmla="*/ 114 h 114"/>
              <a:gd name="T52" fmla="*/ 90 w 126"/>
              <a:gd name="T53" fmla="*/ 107 h 114"/>
              <a:gd name="T54" fmla="*/ 90 w 126"/>
              <a:gd name="T55" fmla="*/ 99 h 114"/>
              <a:gd name="T56" fmla="*/ 90 w 126"/>
              <a:gd name="T57" fmla="*/ 99 h 114"/>
              <a:gd name="T58" fmla="*/ 118 w 126"/>
              <a:gd name="T59" fmla="*/ 64 h 114"/>
              <a:gd name="T60" fmla="*/ 119 w 126"/>
              <a:gd name="T61" fmla="*/ 65 h 114"/>
              <a:gd name="T62" fmla="*/ 126 w 126"/>
              <a:gd name="T63" fmla="*/ 58 h 114"/>
              <a:gd name="T64" fmla="*/ 119 w 126"/>
              <a:gd name="T65" fmla="*/ 51 h 114"/>
              <a:gd name="T66" fmla="*/ 29 w 126"/>
              <a:gd name="T67" fmla="*/ 48 h 114"/>
              <a:gd name="T68" fmla="*/ 23 w 126"/>
              <a:gd name="T69" fmla="*/ 42 h 114"/>
              <a:gd name="T70" fmla="*/ 29 w 126"/>
              <a:gd name="T71" fmla="*/ 36 h 114"/>
              <a:gd name="T72" fmla="*/ 35 w 126"/>
              <a:gd name="T73" fmla="*/ 42 h 114"/>
              <a:gd name="T74" fmla="*/ 29 w 126"/>
              <a:gd name="T75" fmla="*/ 4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14">
                <a:moveTo>
                  <a:pt x="119" y="51"/>
                </a:moveTo>
                <a:cubicBezTo>
                  <a:pt x="119" y="51"/>
                  <a:pt x="118" y="51"/>
                  <a:pt x="118" y="51"/>
                </a:cubicBezTo>
                <a:cubicBezTo>
                  <a:pt x="117" y="47"/>
                  <a:pt x="116" y="43"/>
                  <a:pt x="114" y="40"/>
                </a:cubicBezTo>
                <a:cubicBezTo>
                  <a:pt x="107" y="45"/>
                  <a:pt x="98" y="49"/>
                  <a:pt x="88" y="49"/>
                </a:cubicBezTo>
                <a:cubicBezTo>
                  <a:pt x="67" y="49"/>
                  <a:pt x="50" y="33"/>
                  <a:pt x="48" y="13"/>
                </a:cubicBezTo>
                <a:cubicBezTo>
                  <a:pt x="29" y="2"/>
                  <a:pt x="29" y="2"/>
                  <a:pt x="29" y="2"/>
                </a:cubicBezTo>
                <a:cubicBezTo>
                  <a:pt x="26" y="0"/>
                  <a:pt x="23" y="1"/>
                  <a:pt x="23" y="5"/>
                </a:cubicBezTo>
                <a:cubicBezTo>
                  <a:pt x="23" y="27"/>
                  <a:pt x="23" y="27"/>
                  <a:pt x="23" y="27"/>
                </a:cubicBezTo>
                <a:cubicBezTo>
                  <a:pt x="17" y="32"/>
                  <a:pt x="13" y="39"/>
                  <a:pt x="11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3" y="46"/>
                  <a:pt x="0" y="49"/>
                  <a:pt x="0" y="5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7"/>
                  <a:pt x="3" y="70"/>
                  <a:pt x="6" y="70"/>
                </a:cubicBezTo>
                <a:cubicBezTo>
                  <a:pt x="11" y="70"/>
                  <a:pt x="11" y="70"/>
                  <a:pt x="11" y="70"/>
                </a:cubicBezTo>
                <a:cubicBezTo>
                  <a:pt x="15" y="82"/>
                  <a:pt x="24" y="92"/>
                  <a:pt x="37" y="98"/>
                </a:cubicBezTo>
                <a:cubicBezTo>
                  <a:pt x="37" y="99"/>
                  <a:pt x="37" y="99"/>
                  <a:pt x="37" y="99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111"/>
                  <a:pt x="40" y="114"/>
                  <a:pt x="43" y="114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4" y="114"/>
                  <a:pt x="56" y="111"/>
                  <a:pt x="56" y="107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9" y="104"/>
                  <a:pt x="61" y="104"/>
                  <a:pt x="64" y="104"/>
                </a:cubicBezTo>
                <a:cubicBezTo>
                  <a:pt x="66" y="104"/>
                  <a:pt x="68" y="104"/>
                  <a:pt x="70" y="104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11"/>
                  <a:pt x="73" y="114"/>
                  <a:pt x="76" y="11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7" y="114"/>
                  <a:pt x="90" y="111"/>
                  <a:pt x="90" y="107"/>
                </a:cubicBezTo>
                <a:cubicBezTo>
                  <a:pt x="90" y="99"/>
                  <a:pt x="90" y="99"/>
                  <a:pt x="90" y="99"/>
                </a:cubicBezTo>
                <a:cubicBezTo>
                  <a:pt x="90" y="99"/>
                  <a:pt x="90" y="99"/>
                  <a:pt x="90" y="99"/>
                </a:cubicBezTo>
                <a:cubicBezTo>
                  <a:pt x="105" y="92"/>
                  <a:pt x="115" y="79"/>
                  <a:pt x="118" y="64"/>
                </a:cubicBezTo>
                <a:cubicBezTo>
                  <a:pt x="118" y="65"/>
                  <a:pt x="119" y="65"/>
                  <a:pt x="119" y="65"/>
                </a:cubicBezTo>
                <a:cubicBezTo>
                  <a:pt x="123" y="65"/>
                  <a:pt x="126" y="62"/>
                  <a:pt x="126" y="58"/>
                </a:cubicBezTo>
                <a:cubicBezTo>
                  <a:pt x="126" y="54"/>
                  <a:pt x="123" y="51"/>
                  <a:pt x="119" y="51"/>
                </a:cubicBezTo>
                <a:close/>
                <a:moveTo>
                  <a:pt x="29" y="48"/>
                </a:moveTo>
                <a:cubicBezTo>
                  <a:pt x="25" y="48"/>
                  <a:pt x="23" y="45"/>
                  <a:pt x="23" y="42"/>
                </a:cubicBezTo>
                <a:cubicBezTo>
                  <a:pt x="23" y="38"/>
                  <a:pt x="25" y="36"/>
                  <a:pt x="29" y="36"/>
                </a:cubicBezTo>
                <a:cubicBezTo>
                  <a:pt x="32" y="36"/>
                  <a:pt x="35" y="38"/>
                  <a:pt x="35" y="42"/>
                </a:cubicBezTo>
                <a:cubicBezTo>
                  <a:pt x="35" y="45"/>
                  <a:pt x="32" y="48"/>
                  <a:pt x="29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18" name="Freeform 175"/>
          <p:cNvSpPr>
            <a:spLocks noEditPoints="1"/>
          </p:cNvSpPr>
          <p:nvPr>
            <p:custDataLst>
              <p:tags r:id="rId28"/>
            </p:custDataLst>
          </p:nvPr>
        </p:nvSpPr>
        <p:spPr bwMode="auto">
          <a:xfrm>
            <a:off x="3149600" y="4811713"/>
            <a:ext cx="223838" cy="227012"/>
          </a:xfrm>
          <a:custGeom>
            <a:avLst/>
            <a:gdLst>
              <a:gd name="T0" fmla="*/ 36 w 72"/>
              <a:gd name="T1" fmla="*/ 73 h 73"/>
              <a:gd name="T2" fmla="*/ 72 w 72"/>
              <a:gd name="T3" fmla="*/ 37 h 73"/>
              <a:gd name="T4" fmla="*/ 36 w 72"/>
              <a:gd name="T5" fmla="*/ 0 h 73"/>
              <a:gd name="T6" fmla="*/ 0 w 72"/>
              <a:gd name="T7" fmla="*/ 37 h 73"/>
              <a:gd name="T8" fmla="*/ 36 w 72"/>
              <a:gd name="T9" fmla="*/ 73 h 73"/>
              <a:gd name="T10" fmla="*/ 34 w 72"/>
              <a:gd name="T11" fmla="*/ 38 h 73"/>
              <a:gd name="T12" fmla="*/ 25 w 72"/>
              <a:gd name="T13" fmla="*/ 28 h 73"/>
              <a:gd name="T14" fmla="*/ 34 w 72"/>
              <a:gd name="T15" fmla="*/ 19 h 73"/>
              <a:gd name="T16" fmla="*/ 34 w 72"/>
              <a:gd name="T17" fmla="*/ 14 h 73"/>
              <a:gd name="T18" fmla="*/ 39 w 72"/>
              <a:gd name="T19" fmla="*/ 14 h 73"/>
              <a:gd name="T20" fmla="*/ 39 w 72"/>
              <a:gd name="T21" fmla="*/ 19 h 73"/>
              <a:gd name="T22" fmla="*/ 47 w 72"/>
              <a:gd name="T23" fmla="*/ 20 h 73"/>
              <a:gd name="T24" fmla="*/ 45 w 72"/>
              <a:gd name="T25" fmla="*/ 26 h 73"/>
              <a:gd name="T26" fmla="*/ 37 w 72"/>
              <a:gd name="T27" fmla="*/ 24 h 73"/>
              <a:gd name="T28" fmla="*/ 33 w 72"/>
              <a:gd name="T29" fmla="*/ 27 h 73"/>
              <a:gd name="T30" fmla="*/ 39 w 72"/>
              <a:gd name="T31" fmla="*/ 32 h 73"/>
              <a:gd name="T32" fmla="*/ 48 w 72"/>
              <a:gd name="T33" fmla="*/ 42 h 73"/>
              <a:gd name="T34" fmla="*/ 39 w 72"/>
              <a:gd name="T35" fmla="*/ 52 h 73"/>
              <a:gd name="T36" fmla="*/ 39 w 72"/>
              <a:gd name="T37" fmla="*/ 57 h 73"/>
              <a:gd name="T38" fmla="*/ 33 w 72"/>
              <a:gd name="T39" fmla="*/ 57 h 73"/>
              <a:gd name="T40" fmla="*/ 33 w 72"/>
              <a:gd name="T41" fmla="*/ 52 h 73"/>
              <a:gd name="T42" fmla="*/ 24 w 72"/>
              <a:gd name="T43" fmla="*/ 50 h 73"/>
              <a:gd name="T44" fmla="*/ 26 w 72"/>
              <a:gd name="T45" fmla="*/ 44 h 73"/>
              <a:gd name="T46" fmla="*/ 35 w 72"/>
              <a:gd name="T47" fmla="*/ 46 h 73"/>
              <a:gd name="T48" fmla="*/ 40 w 72"/>
              <a:gd name="T49" fmla="*/ 43 h 73"/>
              <a:gd name="T50" fmla="*/ 34 w 72"/>
              <a:gd name="T51" fmla="*/ 38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" h="73">
                <a:moveTo>
                  <a:pt x="36" y="73"/>
                </a:moveTo>
                <a:cubicBezTo>
                  <a:pt x="56" y="73"/>
                  <a:pt x="72" y="57"/>
                  <a:pt x="72" y="37"/>
                </a:cubicBezTo>
                <a:cubicBezTo>
                  <a:pt x="72" y="17"/>
                  <a:pt x="5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57"/>
                  <a:pt x="16" y="73"/>
                  <a:pt x="36" y="73"/>
                </a:cubicBezTo>
                <a:close/>
                <a:moveTo>
                  <a:pt x="34" y="38"/>
                </a:moveTo>
                <a:cubicBezTo>
                  <a:pt x="28" y="36"/>
                  <a:pt x="25" y="34"/>
                  <a:pt x="25" y="28"/>
                </a:cubicBezTo>
                <a:cubicBezTo>
                  <a:pt x="25" y="24"/>
                  <a:pt x="28" y="20"/>
                  <a:pt x="34" y="19"/>
                </a:cubicBezTo>
                <a:cubicBezTo>
                  <a:pt x="34" y="14"/>
                  <a:pt x="34" y="14"/>
                  <a:pt x="34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9"/>
                  <a:pt x="39" y="19"/>
                  <a:pt x="39" y="19"/>
                </a:cubicBezTo>
                <a:cubicBezTo>
                  <a:pt x="42" y="19"/>
                  <a:pt x="45" y="19"/>
                  <a:pt x="47" y="20"/>
                </a:cubicBezTo>
                <a:cubicBezTo>
                  <a:pt x="45" y="26"/>
                  <a:pt x="45" y="26"/>
                  <a:pt x="45" y="26"/>
                </a:cubicBezTo>
                <a:cubicBezTo>
                  <a:pt x="44" y="26"/>
                  <a:pt x="41" y="24"/>
                  <a:pt x="37" y="24"/>
                </a:cubicBezTo>
                <a:cubicBezTo>
                  <a:pt x="34" y="24"/>
                  <a:pt x="33" y="26"/>
                  <a:pt x="33" y="27"/>
                </a:cubicBezTo>
                <a:cubicBezTo>
                  <a:pt x="33" y="29"/>
                  <a:pt x="35" y="30"/>
                  <a:pt x="39" y="32"/>
                </a:cubicBezTo>
                <a:cubicBezTo>
                  <a:pt x="46" y="34"/>
                  <a:pt x="48" y="37"/>
                  <a:pt x="48" y="42"/>
                </a:cubicBezTo>
                <a:cubicBezTo>
                  <a:pt x="48" y="47"/>
                  <a:pt x="45" y="51"/>
                  <a:pt x="39" y="52"/>
                </a:cubicBezTo>
                <a:cubicBezTo>
                  <a:pt x="39" y="57"/>
                  <a:pt x="39" y="57"/>
                  <a:pt x="39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2"/>
                  <a:pt x="33" y="52"/>
                  <a:pt x="33" y="52"/>
                </a:cubicBezTo>
                <a:cubicBezTo>
                  <a:pt x="30" y="52"/>
                  <a:pt x="26" y="51"/>
                  <a:pt x="24" y="50"/>
                </a:cubicBezTo>
                <a:cubicBezTo>
                  <a:pt x="26" y="44"/>
                  <a:pt x="26" y="44"/>
                  <a:pt x="26" y="44"/>
                </a:cubicBezTo>
                <a:cubicBezTo>
                  <a:pt x="28" y="45"/>
                  <a:pt x="31" y="46"/>
                  <a:pt x="35" y="46"/>
                </a:cubicBezTo>
                <a:cubicBezTo>
                  <a:pt x="38" y="46"/>
                  <a:pt x="40" y="45"/>
                  <a:pt x="40" y="43"/>
                </a:cubicBezTo>
                <a:cubicBezTo>
                  <a:pt x="40" y="41"/>
                  <a:pt x="38" y="39"/>
                  <a:pt x="34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19" name="Freeform 148"/>
          <p:cNvSpPr>
            <a:spLocks noEditPoints="1"/>
          </p:cNvSpPr>
          <p:nvPr>
            <p:custDataLst>
              <p:tags r:id="rId29"/>
            </p:custDataLst>
          </p:nvPr>
        </p:nvSpPr>
        <p:spPr bwMode="auto">
          <a:xfrm>
            <a:off x="3832225" y="4084638"/>
            <a:ext cx="301625" cy="385762"/>
          </a:xfrm>
          <a:custGeom>
            <a:avLst/>
            <a:gdLst>
              <a:gd name="T0" fmla="*/ 83 w 97"/>
              <a:gd name="T1" fmla="*/ 44 h 123"/>
              <a:gd name="T2" fmla="*/ 83 w 97"/>
              <a:gd name="T3" fmla="*/ 35 h 123"/>
              <a:gd name="T4" fmla="*/ 48 w 97"/>
              <a:gd name="T5" fmla="*/ 0 h 123"/>
              <a:gd name="T6" fmla="*/ 14 w 97"/>
              <a:gd name="T7" fmla="*/ 35 h 123"/>
              <a:gd name="T8" fmla="*/ 14 w 97"/>
              <a:gd name="T9" fmla="*/ 44 h 123"/>
              <a:gd name="T10" fmla="*/ 0 w 97"/>
              <a:gd name="T11" fmla="*/ 64 h 123"/>
              <a:gd name="T12" fmla="*/ 0 w 97"/>
              <a:gd name="T13" fmla="*/ 103 h 123"/>
              <a:gd name="T14" fmla="*/ 21 w 97"/>
              <a:gd name="T15" fmla="*/ 123 h 123"/>
              <a:gd name="T16" fmla="*/ 76 w 97"/>
              <a:gd name="T17" fmla="*/ 123 h 123"/>
              <a:gd name="T18" fmla="*/ 97 w 97"/>
              <a:gd name="T19" fmla="*/ 103 h 123"/>
              <a:gd name="T20" fmla="*/ 97 w 97"/>
              <a:gd name="T21" fmla="*/ 64 h 123"/>
              <a:gd name="T22" fmla="*/ 83 w 97"/>
              <a:gd name="T23" fmla="*/ 44 h 123"/>
              <a:gd name="T24" fmla="*/ 48 w 97"/>
              <a:gd name="T25" fmla="*/ 14 h 123"/>
              <a:gd name="T26" fmla="*/ 69 w 97"/>
              <a:gd name="T27" fmla="*/ 35 h 123"/>
              <a:gd name="T28" fmla="*/ 69 w 97"/>
              <a:gd name="T29" fmla="*/ 43 h 123"/>
              <a:gd name="T30" fmla="*/ 28 w 97"/>
              <a:gd name="T31" fmla="*/ 43 h 123"/>
              <a:gd name="T32" fmla="*/ 28 w 97"/>
              <a:gd name="T33" fmla="*/ 35 h 123"/>
              <a:gd name="T34" fmla="*/ 48 w 97"/>
              <a:gd name="T35" fmla="*/ 14 h 123"/>
              <a:gd name="T36" fmla="*/ 55 w 97"/>
              <a:gd name="T37" fmla="*/ 87 h 123"/>
              <a:gd name="T38" fmla="*/ 55 w 97"/>
              <a:gd name="T39" fmla="*/ 95 h 123"/>
              <a:gd name="T40" fmla="*/ 48 w 97"/>
              <a:gd name="T41" fmla="*/ 102 h 123"/>
              <a:gd name="T42" fmla="*/ 42 w 97"/>
              <a:gd name="T43" fmla="*/ 95 h 123"/>
              <a:gd name="T44" fmla="*/ 42 w 97"/>
              <a:gd name="T45" fmla="*/ 87 h 123"/>
              <a:gd name="T46" fmla="*/ 36 w 97"/>
              <a:gd name="T47" fmla="*/ 77 h 123"/>
              <a:gd name="T48" fmla="*/ 48 w 97"/>
              <a:gd name="T49" fmla="*/ 65 h 123"/>
              <a:gd name="T50" fmla="*/ 61 w 97"/>
              <a:gd name="T51" fmla="*/ 77 h 123"/>
              <a:gd name="T52" fmla="*/ 55 w 97"/>
              <a:gd name="T53" fmla="*/ 8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" h="123">
                <a:moveTo>
                  <a:pt x="83" y="44"/>
                </a:moveTo>
                <a:cubicBezTo>
                  <a:pt x="83" y="35"/>
                  <a:pt x="83" y="35"/>
                  <a:pt x="83" y="35"/>
                </a:cubicBezTo>
                <a:cubicBezTo>
                  <a:pt x="83" y="16"/>
                  <a:pt x="67" y="0"/>
                  <a:pt x="48" y="0"/>
                </a:cubicBezTo>
                <a:cubicBezTo>
                  <a:pt x="29" y="0"/>
                  <a:pt x="14" y="16"/>
                  <a:pt x="14" y="35"/>
                </a:cubicBezTo>
                <a:cubicBezTo>
                  <a:pt x="14" y="44"/>
                  <a:pt x="14" y="44"/>
                  <a:pt x="14" y="44"/>
                </a:cubicBezTo>
                <a:cubicBezTo>
                  <a:pt x="6" y="47"/>
                  <a:pt x="0" y="55"/>
                  <a:pt x="0" y="6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4"/>
                  <a:pt x="9" y="123"/>
                  <a:pt x="21" y="123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88" y="123"/>
                  <a:pt x="97" y="114"/>
                  <a:pt x="97" y="103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55"/>
                  <a:pt x="91" y="47"/>
                  <a:pt x="83" y="44"/>
                </a:cubicBezTo>
                <a:close/>
                <a:moveTo>
                  <a:pt x="48" y="14"/>
                </a:moveTo>
                <a:cubicBezTo>
                  <a:pt x="60" y="14"/>
                  <a:pt x="69" y="23"/>
                  <a:pt x="69" y="35"/>
                </a:cubicBezTo>
                <a:cubicBezTo>
                  <a:pt x="69" y="43"/>
                  <a:pt x="69" y="43"/>
                  <a:pt x="69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23"/>
                  <a:pt x="37" y="14"/>
                  <a:pt x="48" y="14"/>
                </a:cubicBezTo>
                <a:close/>
                <a:moveTo>
                  <a:pt x="55" y="87"/>
                </a:moveTo>
                <a:cubicBezTo>
                  <a:pt x="55" y="95"/>
                  <a:pt x="55" y="95"/>
                  <a:pt x="55" y="95"/>
                </a:cubicBezTo>
                <a:cubicBezTo>
                  <a:pt x="55" y="99"/>
                  <a:pt x="52" y="102"/>
                  <a:pt x="48" y="102"/>
                </a:cubicBezTo>
                <a:cubicBezTo>
                  <a:pt x="45" y="102"/>
                  <a:pt x="42" y="99"/>
                  <a:pt x="42" y="95"/>
                </a:cubicBezTo>
                <a:cubicBezTo>
                  <a:pt x="42" y="87"/>
                  <a:pt x="42" y="87"/>
                  <a:pt x="42" y="87"/>
                </a:cubicBezTo>
                <a:cubicBezTo>
                  <a:pt x="38" y="85"/>
                  <a:pt x="36" y="81"/>
                  <a:pt x="36" y="77"/>
                </a:cubicBezTo>
                <a:cubicBezTo>
                  <a:pt x="36" y="70"/>
                  <a:pt x="42" y="65"/>
                  <a:pt x="48" y="65"/>
                </a:cubicBezTo>
                <a:cubicBezTo>
                  <a:pt x="55" y="65"/>
                  <a:pt x="61" y="70"/>
                  <a:pt x="61" y="77"/>
                </a:cubicBezTo>
                <a:cubicBezTo>
                  <a:pt x="61" y="81"/>
                  <a:pt x="58" y="85"/>
                  <a:pt x="5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20" name="Freeform 172"/>
          <p:cNvSpPr/>
          <p:nvPr>
            <p:custDataLst>
              <p:tags r:id="rId30"/>
            </p:custDataLst>
          </p:nvPr>
        </p:nvSpPr>
        <p:spPr bwMode="auto">
          <a:xfrm>
            <a:off x="1808163" y="2132013"/>
            <a:ext cx="423862" cy="423862"/>
          </a:xfrm>
          <a:custGeom>
            <a:avLst/>
            <a:gdLst>
              <a:gd name="T0" fmla="*/ 110 w 136"/>
              <a:gd name="T1" fmla="*/ 18 h 136"/>
              <a:gd name="T2" fmla="*/ 79 w 136"/>
              <a:gd name="T3" fmla="*/ 0 h 136"/>
              <a:gd name="T4" fmla="*/ 64 w 136"/>
              <a:gd name="T5" fmla="*/ 64 h 136"/>
              <a:gd name="T6" fmla="*/ 0 w 136"/>
              <a:gd name="T7" fmla="*/ 79 h 136"/>
              <a:gd name="T8" fmla="*/ 17 w 136"/>
              <a:gd name="T9" fmla="*/ 111 h 136"/>
              <a:gd name="T10" fmla="*/ 110 w 136"/>
              <a:gd name="T11" fmla="*/ 111 h 136"/>
              <a:gd name="T12" fmla="*/ 110 w 136"/>
              <a:gd name="T13" fmla="*/ 1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36">
                <a:moveTo>
                  <a:pt x="110" y="18"/>
                </a:moveTo>
                <a:cubicBezTo>
                  <a:pt x="101" y="9"/>
                  <a:pt x="91" y="3"/>
                  <a:pt x="79" y="0"/>
                </a:cubicBezTo>
                <a:cubicBezTo>
                  <a:pt x="64" y="64"/>
                  <a:pt x="64" y="64"/>
                  <a:pt x="64" y="64"/>
                </a:cubicBezTo>
                <a:cubicBezTo>
                  <a:pt x="0" y="79"/>
                  <a:pt x="0" y="79"/>
                  <a:pt x="0" y="79"/>
                </a:cubicBezTo>
                <a:cubicBezTo>
                  <a:pt x="3" y="91"/>
                  <a:pt x="8" y="102"/>
                  <a:pt x="17" y="111"/>
                </a:cubicBezTo>
                <a:cubicBezTo>
                  <a:pt x="43" y="136"/>
                  <a:pt x="85" y="136"/>
                  <a:pt x="110" y="111"/>
                </a:cubicBezTo>
                <a:cubicBezTo>
                  <a:pt x="136" y="85"/>
                  <a:pt x="136" y="43"/>
                  <a:pt x="110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21" name="Freeform 173"/>
          <p:cNvSpPr>
            <a:spLocks noEditPoints="1"/>
          </p:cNvSpPr>
          <p:nvPr>
            <p:custDataLst>
              <p:tags r:id="rId31"/>
            </p:custDataLst>
          </p:nvPr>
        </p:nvSpPr>
        <p:spPr bwMode="auto">
          <a:xfrm>
            <a:off x="1801813" y="2127250"/>
            <a:ext cx="225425" cy="225425"/>
          </a:xfrm>
          <a:custGeom>
            <a:avLst/>
            <a:gdLst>
              <a:gd name="T0" fmla="*/ 59 w 72"/>
              <a:gd name="T1" fmla="*/ 59 h 72"/>
              <a:gd name="T2" fmla="*/ 72 w 72"/>
              <a:gd name="T3" fmla="*/ 4 h 72"/>
              <a:gd name="T4" fmla="*/ 20 w 72"/>
              <a:gd name="T5" fmla="*/ 19 h 72"/>
              <a:gd name="T6" fmla="*/ 5 w 72"/>
              <a:gd name="T7" fmla="*/ 72 h 72"/>
              <a:gd name="T8" fmla="*/ 59 w 72"/>
              <a:gd name="T9" fmla="*/ 59 h 72"/>
              <a:gd name="T10" fmla="*/ 61 w 72"/>
              <a:gd name="T11" fmla="*/ 7 h 72"/>
              <a:gd name="T12" fmla="*/ 64 w 72"/>
              <a:gd name="T13" fmla="*/ 10 h 72"/>
              <a:gd name="T14" fmla="*/ 61 w 72"/>
              <a:gd name="T15" fmla="*/ 12 h 72"/>
              <a:gd name="T16" fmla="*/ 13 w 72"/>
              <a:gd name="T17" fmla="*/ 61 h 72"/>
              <a:gd name="T18" fmla="*/ 10 w 72"/>
              <a:gd name="T19" fmla="*/ 63 h 72"/>
              <a:gd name="T20" fmla="*/ 8 w 72"/>
              <a:gd name="T21" fmla="*/ 61 h 72"/>
              <a:gd name="T22" fmla="*/ 61 w 72"/>
              <a:gd name="T23" fmla="*/ 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72">
                <a:moveTo>
                  <a:pt x="59" y="59"/>
                </a:moveTo>
                <a:cubicBezTo>
                  <a:pt x="72" y="4"/>
                  <a:pt x="72" y="4"/>
                  <a:pt x="72" y="4"/>
                </a:cubicBezTo>
                <a:cubicBezTo>
                  <a:pt x="54" y="0"/>
                  <a:pt x="34" y="5"/>
                  <a:pt x="20" y="19"/>
                </a:cubicBezTo>
                <a:cubicBezTo>
                  <a:pt x="5" y="33"/>
                  <a:pt x="0" y="53"/>
                  <a:pt x="5" y="72"/>
                </a:cubicBezTo>
                <a:lnTo>
                  <a:pt x="59" y="59"/>
                </a:lnTo>
                <a:close/>
                <a:moveTo>
                  <a:pt x="61" y="7"/>
                </a:moveTo>
                <a:cubicBezTo>
                  <a:pt x="63" y="7"/>
                  <a:pt x="64" y="8"/>
                  <a:pt x="64" y="10"/>
                </a:cubicBezTo>
                <a:cubicBezTo>
                  <a:pt x="64" y="11"/>
                  <a:pt x="63" y="12"/>
                  <a:pt x="61" y="12"/>
                </a:cubicBezTo>
                <a:cubicBezTo>
                  <a:pt x="34" y="12"/>
                  <a:pt x="13" y="34"/>
                  <a:pt x="13" y="61"/>
                </a:cubicBezTo>
                <a:cubicBezTo>
                  <a:pt x="13" y="62"/>
                  <a:pt x="11" y="63"/>
                  <a:pt x="10" y="63"/>
                </a:cubicBezTo>
                <a:cubicBezTo>
                  <a:pt x="9" y="63"/>
                  <a:pt x="8" y="62"/>
                  <a:pt x="8" y="61"/>
                </a:cubicBezTo>
                <a:cubicBezTo>
                  <a:pt x="8" y="31"/>
                  <a:pt x="32" y="7"/>
                  <a:pt x="61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22" name="Freeform 12"/>
          <p:cNvSpPr/>
          <p:nvPr>
            <p:custDataLst>
              <p:tags r:id="rId32"/>
            </p:custDataLst>
          </p:nvPr>
        </p:nvSpPr>
        <p:spPr bwMode="auto">
          <a:xfrm>
            <a:off x="1993900" y="4816475"/>
            <a:ext cx="117475" cy="125413"/>
          </a:xfrm>
          <a:custGeom>
            <a:avLst/>
            <a:gdLst>
              <a:gd name="T0" fmla="*/ 44 w 48"/>
              <a:gd name="T1" fmla="*/ 18 h 51"/>
              <a:gd name="T2" fmla="*/ 24 w 48"/>
              <a:gd name="T3" fmla="*/ 0 h 51"/>
              <a:gd name="T4" fmla="*/ 4 w 48"/>
              <a:gd name="T5" fmla="*/ 18 h 51"/>
              <a:gd name="T6" fmla="*/ 0 w 48"/>
              <a:gd name="T7" fmla="*/ 25 h 51"/>
              <a:gd name="T8" fmla="*/ 6 w 48"/>
              <a:gd name="T9" fmla="*/ 33 h 51"/>
              <a:gd name="T10" fmla="*/ 6 w 48"/>
              <a:gd name="T11" fmla="*/ 33 h 51"/>
              <a:gd name="T12" fmla="*/ 24 w 48"/>
              <a:gd name="T13" fmla="*/ 51 h 51"/>
              <a:gd name="T14" fmla="*/ 42 w 48"/>
              <a:gd name="T15" fmla="*/ 33 h 51"/>
              <a:gd name="T16" fmla="*/ 43 w 48"/>
              <a:gd name="T17" fmla="*/ 33 h 51"/>
              <a:gd name="T18" fmla="*/ 48 w 48"/>
              <a:gd name="T19" fmla="*/ 25 h 51"/>
              <a:gd name="T20" fmla="*/ 44 w 48"/>
              <a:gd name="T21" fmla="*/ 1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51">
                <a:moveTo>
                  <a:pt x="44" y="18"/>
                </a:moveTo>
                <a:cubicBezTo>
                  <a:pt x="43" y="6"/>
                  <a:pt x="35" y="0"/>
                  <a:pt x="24" y="0"/>
                </a:cubicBezTo>
                <a:cubicBezTo>
                  <a:pt x="14" y="0"/>
                  <a:pt x="5" y="6"/>
                  <a:pt x="4" y="18"/>
                </a:cubicBezTo>
                <a:cubicBezTo>
                  <a:pt x="2" y="19"/>
                  <a:pt x="0" y="22"/>
                  <a:pt x="0" y="25"/>
                </a:cubicBezTo>
                <a:cubicBezTo>
                  <a:pt x="0" y="29"/>
                  <a:pt x="3" y="33"/>
                  <a:pt x="6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10" y="42"/>
                  <a:pt x="16" y="51"/>
                  <a:pt x="24" y="51"/>
                </a:cubicBezTo>
                <a:cubicBezTo>
                  <a:pt x="32" y="51"/>
                  <a:pt x="39" y="42"/>
                  <a:pt x="42" y="33"/>
                </a:cubicBezTo>
                <a:cubicBezTo>
                  <a:pt x="42" y="33"/>
                  <a:pt x="43" y="33"/>
                  <a:pt x="43" y="33"/>
                </a:cubicBezTo>
                <a:cubicBezTo>
                  <a:pt x="46" y="33"/>
                  <a:pt x="48" y="29"/>
                  <a:pt x="48" y="25"/>
                </a:cubicBezTo>
                <a:cubicBezTo>
                  <a:pt x="48" y="22"/>
                  <a:pt x="46" y="19"/>
                  <a:pt x="44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23" name="Freeform 13"/>
          <p:cNvSpPr/>
          <p:nvPr>
            <p:custDataLst>
              <p:tags r:id="rId33"/>
            </p:custDataLst>
          </p:nvPr>
        </p:nvSpPr>
        <p:spPr bwMode="auto">
          <a:xfrm>
            <a:off x="1957388" y="4941888"/>
            <a:ext cx="193675" cy="100012"/>
          </a:xfrm>
          <a:custGeom>
            <a:avLst/>
            <a:gdLst>
              <a:gd name="T0" fmla="*/ 60 w 79"/>
              <a:gd name="T1" fmla="*/ 0 h 41"/>
              <a:gd name="T2" fmla="*/ 52 w 79"/>
              <a:gd name="T3" fmla="*/ 0 h 41"/>
              <a:gd name="T4" fmla="*/ 45 w 79"/>
              <a:gd name="T5" fmla="*/ 21 h 41"/>
              <a:gd name="T6" fmla="*/ 40 w 79"/>
              <a:gd name="T7" fmla="*/ 10 h 41"/>
              <a:gd name="T8" fmla="*/ 45 w 79"/>
              <a:gd name="T9" fmla="*/ 4 h 41"/>
              <a:gd name="T10" fmla="*/ 45 w 79"/>
              <a:gd name="T11" fmla="*/ 3 h 41"/>
              <a:gd name="T12" fmla="*/ 39 w 79"/>
              <a:gd name="T13" fmla="*/ 4 h 41"/>
              <a:gd name="T14" fmla="*/ 33 w 79"/>
              <a:gd name="T15" fmla="*/ 3 h 41"/>
              <a:gd name="T16" fmla="*/ 33 w 79"/>
              <a:gd name="T17" fmla="*/ 3 h 41"/>
              <a:gd name="T18" fmla="*/ 38 w 79"/>
              <a:gd name="T19" fmla="*/ 10 h 41"/>
              <a:gd name="T20" fmla="*/ 33 w 79"/>
              <a:gd name="T21" fmla="*/ 22 h 41"/>
              <a:gd name="T22" fmla="*/ 27 w 79"/>
              <a:gd name="T23" fmla="*/ 0 h 41"/>
              <a:gd name="T24" fmla="*/ 19 w 79"/>
              <a:gd name="T25" fmla="*/ 0 h 41"/>
              <a:gd name="T26" fmla="*/ 0 w 79"/>
              <a:gd name="T27" fmla="*/ 19 h 41"/>
              <a:gd name="T28" fmla="*/ 0 w 79"/>
              <a:gd name="T29" fmla="*/ 41 h 41"/>
              <a:gd name="T30" fmla="*/ 79 w 79"/>
              <a:gd name="T31" fmla="*/ 41 h 41"/>
              <a:gd name="T32" fmla="*/ 79 w 79"/>
              <a:gd name="T33" fmla="*/ 19 h 41"/>
              <a:gd name="T34" fmla="*/ 60 w 79"/>
              <a:gd name="T3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41"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45" y="21"/>
                  <a:pt x="45" y="21"/>
                  <a:pt x="45" y="21"/>
                </a:cubicBezTo>
                <a:cubicBezTo>
                  <a:pt x="40" y="10"/>
                  <a:pt x="40" y="10"/>
                  <a:pt x="40" y="10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3"/>
                  <a:pt x="45" y="3"/>
                  <a:pt x="45" y="3"/>
                </a:cubicBezTo>
                <a:cubicBezTo>
                  <a:pt x="43" y="3"/>
                  <a:pt x="41" y="4"/>
                  <a:pt x="39" y="4"/>
                </a:cubicBezTo>
                <a:cubicBezTo>
                  <a:pt x="37" y="4"/>
                  <a:pt x="35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8" y="10"/>
                  <a:pt x="38" y="10"/>
                  <a:pt x="38" y="10"/>
                </a:cubicBezTo>
                <a:cubicBezTo>
                  <a:pt x="33" y="22"/>
                  <a:pt x="33" y="22"/>
                  <a:pt x="33" y="22"/>
                </a:cubicBezTo>
                <a:cubicBezTo>
                  <a:pt x="27" y="0"/>
                  <a:pt x="27" y="0"/>
                  <a:pt x="2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41"/>
                  <a:pt x="0" y="41"/>
                  <a:pt x="0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19"/>
                  <a:pt x="79" y="19"/>
                  <a:pt x="79" y="19"/>
                </a:cubicBezTo>
                <a:cubicBezTo>
                  <a:pt x="79" y="9"/>
                  <a:pt x="70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24" name="Freeform 14"/>
          <p:cNvSpPr/>
          <p:nvPr>
            <p:custDataLst>
              <p:tags r:id="rId34"/>
            </p:custDataLst>
          </p:nvPr>
        </p:nvSpPr>
        <p:spPr bwMode="auto">
          <a:xfrm>
            <a:off x="1851025" y="5046663"/>
            <a:ext cx="98425" cy="103187"/>
          </a:xfrm>
          <a:custGeom>
            <a:avLst/>
            <a:gdLst>
              <a:gd name="T0" fmla="*/ 36 w 40"/>
              <a:gd name="T1" fmla="*/ 15 h 42"/>
              <a:gd name="T2" fmla="*/ 20 w 40"/>
              <a:gd name="T3" fmla="*/ 0 h 42"/>
              <a:gd name="T4" fmla="*/ 3 w 40"/>
              <a:gd name="T5" fmla="*/ 15 h 42"/>
              <a:gd name="T6" fmla="*/ 0 w 40"/>
              <a:gd name="T7" fmla="*/ 21 h 42"/>
              <a:gd name="T8" fmla="*/ 4 w 40"/>
              <a:gd name="T9" fmla="*/ 27 h 42"/>
              <a:gd name="T10" fmla="*/ 5 w 40"/>
              <a:gd name="T11" fmla="*/ 27 h 42"/>
              <a:gd name="T12" fmla="*/ 20 w 40"/>
              <a:gd name="T13" fmla="*/ 42 h 42"/>
              <a:gd name="T14" fmla="*/ 35 w 40"/>
              <a:gd name="T15" fmla="*/ 27 h 42"/>
              <a:gd name="T16" fmla="*/ 35 w 40"/>
              <a:gd name="T17" fmla="*/ 27 h 42"/>
              <a:gd name="T18" fmla="*/ 40 w 40"/>
              <a:gd name="T19" fmla="*/ 21 h 42"/>
              <a:gd name="T20" fmla="*/ 36 w 40"/>
              <a:gd name="T21" fmla="*/ 1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42">
                <a:moveTo>
                  <a:pt x="36" y="15"/>
                </a:moveTo>
                <a:cubicBezTo>
                  <a:pt x="36" y="4"/>
                  <a:pt x="28" y="0"/>
                  <a:pt x="20" y="0"/>
                </a:cubicBezTo>
                <a:cubicBezTo>
                  <a:pt x="11" y="0"/>
                  <a:pt x="4" y="4"/>
                  <a:pt x="3" y="15"/>
                </a:cubicBezTo>
                <a:cubicBezTo>
                  <a:pt x="1" y="16"/>
                  <a:pt x="0" y="18"/>
                  <a:pt x="0" y="21"/>
                </a:cubicBezTo>
                <a:cubicBezTo>
                  <a:pt x="0" y="24"/>
                  <a:pt x="2" y="27"/>
                  <a:pt x="4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8" y="35"/>
                  <a:pt x="13" y="42"/>
                  <a:pt x="20" y="42"/>
                </a:cubicBezTo>
                <a:cubicBezTo>
                  <a:pt x="26" y="42"/>
                  <a:pt x="32" y="35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8" y="27"/>
                  <a:pt x="40" y="24"/>
                  <a:pt x="40" y="21"/>
                </a:cubicBezTo>
                <a:cubicBezTo>
                  <a:pt x="40" y="18"/>
                  <a:pt x="38" y="16"/>
                  <a:pt x="36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25" name="Freeform 15"/>
          <p:cNvSpPr/>
          <p:nvPr>
            <p:custDataLst>
              <p:tags r:id="rId35"/>
            </p:custDataLst>
          </p:nvPr>
        </p:nvSpPr>
        <p:spPr bwMode="auto">
          <a:xfrm>
            <a:off x="1819275" y="5149850"/>
            <a:ext cx="160338" cy="82550"/>
          </a:xfrm>
          <a:custGeom>
            <a:avLst/>
            <a:gdLst>
              <a:gd name="T0" fmla="*/ 50 w 66"/>
              <a:gd name="T1" fmla="*/ 0 h 34"/>
              <a:gd name="T2" fmla="*/ 43 w 66"/>
              <a:gd name="T3" fmla="*/ 0 h 34"/>
              <a:gd name="T4" fmla="*/ 38 w 66"/>
              <a:gd name="T5" fmla="*/ 18 h 34"/>
              <a:gd name="T6" fmla="*/ 34 w 66"/>
              <a:gd name="T7" fmla="*/ 8 h 34"/>
              <a:gd name="T8" fmla="*/ 38 w 66"/>
              <a:gd name="T9" fmla="*/ 3 h 34"/>
              <a:gd name="T10" fmla="*/ 37 w 66"/>
              <a:gd name="T11" fmla="*/ 2 h 34"/>
              <a:gd name="T12" fmla="*/ 32 w 66"/>
              <a:gd name="T13" fmla="*/ 3 h 34"/>
              <a:gd name="T14" fmla="*/ 27 w 66"/>
              <a:gd name="T15" fmla="*/ 2 h 34"/>
              <a:gd name="T16" fmla="*/ 27 w 66"/>
              <a:gd name="T17" fmla="*/ 3 h 34"/>
              <a:gd name="T18" fmla="*/ 32 w 66"/>
              <a:gd name="T19" fmla="*/ 8 h 34"/>
              <a:gd name="T20" fmla="*/ 28 w 66"/>
              <a:gd name="T21" fmla="*/ 18 h 34"/>
              <a:gd name="T22" fmla="*/ 23 w 66"/>
              <a:gd name="T23" fmla="*/ 0 h 34"/>
              <a:gd name="T24" fmla="*/ 16 w 66"/>
              <a:gd name="T25" fmla="*/ 0 h 34"/>
              <a:gd name="T26" fmla="*/ 0 w 66"/>
              <a:gd name="T27" fmla="*/ 16 h 34"/>
              <a:gd name="T28" fmla="*/ 0 w 66"/>
              <a:gd name="T29" fmla="*/ 34 h 34"/>
              <a:gd name="T30" fmla="*/ 66 w 66"/>
              <a:gd name="T31" fmla="*/ 34 h 34"/>
              <a:gd name="T32" fmla="*/ 66 w 66"/>
              <a:gd name="T33" fmla="*/ 16 h 34"/>
              <a:gd name="T34" fmla="*/ 50 w 66"/>
              <a:gd name="T3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34">
                <a:moveTo>
                  <a:pt x="50" y="0"/>
                </a:moveTo>
                <a:cubicBezTo>
                  <a:pt x="43" y="0"/>
                  <a:pt x="43" y="0"/>
                  <a:pt x="43" y="0"/>
                </a:cubicBezTo>
                <a:cubicBezTo>
                  <a:pt x="38" y="18"/>
                  <a:pt x="38" y="18"/>
                  <a:pt x="38" y="18"/>
                </a:cubicBezTo>
                <a:cubicBezTo>
                  <a:pt x="34" y="8"/>
                  <a:pt x="34" y="8"/>
                  <a:pt x="34" y="8"/>
                </a:cubicBezTo>
                <a:cubicBezTo>
                  <a:pt x="38" y="3"/>
                  <a:pt x="38" y="3"/>
                  <a:pt x="38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4" y="3"/>
                  <a:pt x="32" y="3"/>
                </a:cubicBezTo>
                <a:cubicBezTo>
                  <a:pt x="31" y="3"/>
                  <a:pt x="29" y="3"/>
                  <a:pt x="27" y="2"/>
                </a:cubicBezTo>
                <a:cubicBezTo>
                  <a:pt x="27" y="3"/>
                  <a:pt x="27" y="3"/>
                  <a:pt x="27" y="3"/>
                </a:cubicBezTo>
                <a:cubicBezTo>
                  <a:pt x="32" y="8"/>
                  <a:pt x="32" y="8"/>
                  <a:pt x="32" y="8"/>
                </a:cubicBezTo>
                <a:cubicBezTo>
                  <a:pt x="28" y="18"/>
                  <a:pt x="28" y="18"/>
                  <a:pt x="28" y="18"/>
                </a:cubicBezTo>
                <a:cubicBezTo>
                  <a:pt x="23" y="0"/>
                  <a:pt x="23" y="0"/>
                  <a:pt x="2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4"/>
                  <a:pt x="0" y="34"/>
                  <a:pt x="0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7"/>
                  <a:pt x="58" y="0"/>
                  <a:pt x="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26" name="Freeform 16"/>
          <p:cNvSpPr/>
          <p:nvPr>
            <p:custDataLst>
              <p:tags r:id="rId36"/>
            </p:custDataLst>
          </p:nvPr>
        </p:nvSpPr>
        <p:spPr bwMode="auto">
          <a:xfrm>
            <a:off x="2159000" y="5046663"/>
            <a:ext cx="96838" cy="103187"/>
          </a:xfrm>
          <a:custGeom>
            <a:avLst/>
            <a:gdLst>
              <a:gd name="T0" fmla="*/ 37 w 40"/>
              <a:gd name="T1" fmla="*/ 15 h 42"/>
              <a:gd name="T2" fmla="*/ 20 w 40"/>
              <a:gd name="T3" fmla="*/ 0 h 42"/>
              <a:gd name="T4" fmla="*/ 4 w 40"/>
              <a:gd name="T5" fmla="*/ 15 h 42"/>
              <a:gd name="T6" fmla="*/ 0 w 40"/>
              <a:gd name="T7" fmla="*/ 21 h 42"/>
              <a:gd name="T8" fmla="*/ 5 w 40"/>
              <a:gd name="T9" fmla="*/ 27 h 42"/>
              <a:gd name="T10" fmla="*/ 5 w 40"/>
              <a:gd name="T11" fmla="*/ 27 h 42"/>
              <a:gd name="T12" fmla="*/ 20 w 40"/>
              <a:gd name="T13" fmla="*/ 42 h 42"/>
              <a:gd name="T14" fmla="*/ 35 w 40"/>
              <a:gd name="T15" fmla="*/ 27 h 42"/>
              <a:gd name="T16" fmla="*/ 36 w 40"/>
              <a:gd name="T17" fmla="*/ 27 h 42"/>
              <a:gd name="T18" fmla="*/ 40 w 40"/>
              <a:gd name="T19" fmla="*/ 21 h 42"/>
              <a:gd name="T20" fmla="*/ 37 w 40"/>
              <a:gd name="T21" fmla="*/ 1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42">
                <a:moveTo>
                  <a:pt x="37" y="15"/>
                </a:moveTo>
                <a:cubicBezTo>
                  <a:pt x="36" y="4"/>
                  <a:pt x="29" y="0"/>
                  <a:pt x="20" y="0"/>
                </a:cubicBezTo>
                <a:cubicBezTo>
                  <a:pt x="12" y="0"/>
                  <a:pt x="4" y="4"/>
                  <a:pt x="4" y="15"/>
                </a:cubicBezTo>
                <a:cubicBezTo>
                  <a:pt x="2" y="16"/>
                  <a:pt x="0" y="18"/>
                  <a:pt x="0" y="21"/>
                </a:cubicBezTo>
                <a:cubicBezTo>
                  <a:pt x="0" y="24"/>
                  <a:pt x="2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8" y="35"/>
                  <a:pt x="14" y="42"/>
                  <a:pt x="20" y="42"/>
                </a:cubicBezTo>
                <a:cubicBezTo>
                  <a:pt x="27" y="42"/>
                  <a:pt x="32" y="35"/>
                  <a:pt x="35" y="27"/>
                </a:cubicBezTo>
                <a:cubicBezTo>
                  <a:pt x="35" y="27"/>
                  <a:pt x="35" y="27"/>
                  <a:pt x="36" y="27"/>
                </a:cubicBezTo>
                <a:cubicBezTo>
                  <a:pt x="38" y="27"/>
                  <a:pt x="40" y="24"/>
                  <a:pt x="40" y="21"/>
                </a:cubicBezTo>
                <a:cubicBezTo>
                  <a:pt x="40" y="18"/>
                  <a:pt x="39" y="16"/>
                  <a:pt x="3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27" name="Freeform 17"/>
          <p:cNvSpPr/>
          <p:nvPr>
            <p:custDataLst>
              <p:tags r:id="rId37"/>
            </p:custDataLst>
          </p:nvPr>
        </p:nvSpPr>
        <p:spPr bwMode="auto">
          <a:xfrm>
            <a:off x="2125663" y="5149850"/>
            <a:ext cx="161925" cy="82550"/>
          </a:xfrm>
          <a:custGeom>
            <a:avLst/>
            <a:gdLst>
              <a:gd name="T0" fmla="*/ 50 w 66"/>
              <a:gd name="T1" fmla="*/ 0 h 34"/>
              <a:gd name="T2" fmla="*/ 43 w 66"/>
              <a:gd name="T3" fmla="*/ 0 h 34"/>
              <a:gd name="T4" fmla="*/ 38 w 66"/>
              <a:gd name="T5" fmla="*/ 18 h 34"/>
              <a:gd name="T6" fmla="*/ 34 w 66"/>
              <a:gd name="T7" fmla="*/ 8 h 34"/>
              <a:gd name="T8" fmla="*/ 38 w 66"/>
              <a:gd name="T9" fmla="*/ 3 h 34"/>
              <a:gd name="T10" fmla="*/ 38 w 66"/>
              <a:gd name="T11" fmla="*/ 2 h 34"/>
              <a:gd name="T12" fmla="*/ 33 w 66"/>
              <a:gd name="T13" fmla="*/ 3 h 34"/>
              <a:gd name="T14" fmla="*/ 28 w 66"/>
              <a:gd name="T15" fmla="*/ 2 h 34"/>
              <a:gd name="T16" fmla="*/ 28 w 66"/>
              <a:gd name="T17" fmla="*/ 3 h 34"/>
              <a:gd name="T18" fmla="*/ 32 w 66"/>
              <a:gd name="T19" fmla="*/ 8 h 34"/>
              <a:gd name="T20" fmla="*/ 28 w 66"/>
              <a:gd name="T21" fmla="*/ 18 h 34"/>
              <a:gd name="T22" fmla="*/ 23 w 66"/>
              <a:gd name="T23" fmla="*/ 0 h 34"/>
              <a:gd name="T24" fmla="*/ 16 w 66"/>
              <a:gd name="T25" fmla="*/ 0 h 34"/>
              <a:gd name="T26" fmla="*/ 0 w 66"/>
              <a:gd name="T27" fmla="*/ 16 h 34"/>
              <a:gd name="T28" fmla="*/ 0 w 66"/>
              <a:gd name="T29" fmla="*/ 34 h 34"/>
              <a:gd name="T30" fmla="*/ 66 w 66"/>
              <a:gd name="T31" fmla="*/ 34 h 34"/>
              <a:gd name="T32" fmla="*/ 66 w 66"/>
              <a:gd name="T33" fmla="*/ 16 h 34"/>
              <a:gd name="T34" fmla="*/ 50 w 66"/>
              <a:gd name="T3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34">
                <a:moveTo>
                  <a:pt x="50" y="0"/>
                </a:moveTo>
                <a:cubicBezTo>
                  <a:pt x="43" y="0"/>
                  <a:pt x="43" y="0"/>
                  <a:pt x="43" y="0"/>
                </a:cubicBezTo>
                <a:cubicBezTo>
                  <a:pt x="38" y="18"/>
                  <a:pt x="38" y="18"/>
                  <a:pt x="38" y="18"/>
                </a:cubicBezTo>
                <a:cubicBezTo>
                  <a:pt x="34" y="8"/>
                  <a:pt x="34" y="8"/>
                  <a:pt x="34" y="8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6" y="3"/>
                  <a:pt x="35" y="3"/>
                  <a:pt x="33" y="3"/>
                </a:cubicBezTo>
                <a:cubicBezTo>
                  <a:pt x="31" y="3"/>
                  <a:pt x="29" y="3"/>
                  <a:pt x="28" y="2"/>
                </a:cubicBezTo>
                <a:cubicBezTo>
                  <a:pt x="28" y="3"/>
                  <a:pt x="28" y="3"/>
                  <a:pt x="28" y="3"/>
                </a:cubicBezTo>
                <a:cubicBezTo>
                  <a:pt x="32" y="8"/>
                  <a:pt x="32" y="8"/>
                  <a:pt x="32" y="8"/>
                </a:cubicBezTo>
                <a:cubicBezTo>
                  <a:pt x="28" y="18"/>
                  <a:pt x="28" y="18"/>
                  <a:pt x="28" y="18"/>
                </a:cubicBezTo>
                <a:cubicBezTo>
                  <a:pt x="23" y="0"/>
                  <a:pt x="23" y="0"/>
                  <a:pt x="2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34"/>
                  <a:pt x="0" y="34"/>
                  <a:pt x="0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7"/>
                  <a:pt x="59" y="0"/>
                  <a:pt x="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28" name="Freeform 98"/>
          <p:cNvSpPr/>
          <p:nvPr>
            <p:custDataLst>
              <p:tags r:id="rId38"/>
            </p:custDataLst>
          </p:nvPr>
        </p:nvSpPr>
        <p:spPr bwMode="auto">
          <a:xfrm>
            <a:off x="1025525" y="3208338"/>
            <a:ext cx="84138" cy="146050"/>
          </a:xfrm>
          <a:custGeom>
            <a:avLst/>
            <a:gdLst>
              <a:gd name="T0" fmla="*/ 100 w 100"/>
              <a:gd name="T1" fmla="*/ 173 h 173"/>
              <a:gd name="T2" fmla="*/ 100 w 100"/>
              <a:gd name="T3" fmla="*/ 0 h 173"/>
              <a:gd name="T4" fmla="*/ 10 w 100"/>
              <a:gd name="T5" fmla="*/ 92 h 173"/>
              <a:gd name="T6" fmla="*/ 0 w 100"/>
              <a:gd name="T7" fmla="*/ 83 h 173"/>
              <a:gd name="T8" fmla="*/ 0 w 100"/>
              <a:gd name="T9" fmla="*/ 173 h 173"/>
              <a:gd name="T10" fmla="*/ 100 w 100"/>
              <a:gd name="T11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173">
                <a:moveTo>
                  <a:pt x="100" y="173"/>
                </a:moveTo>
                <a:lnTo>
                  <a:pt x="100" y="0"/>
                </a:lnTo>
                <a:lnTo>
                  <a:pt x="10" y="92"/>
                </a:lnTo>
                <a:lnTo>
                  <a:pt x="0" y="83"/>
                </a:lnTo>
                <a:lnTo>
                  <a:pt x="0" y="173"/>
                </a:lnTo>
                <a:lnTo>
                  <a:pt x="100" y="1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29" name="Freeform 99"/>
          <p:cNvSpPr/>
          <p:nvPr>
            <p:custDataLst>
              <p:tags r:id="rId39"/>
            </p:custDataLst>
          </p:nvPr>
        </p:nvSpPr>
        <p:spPr bwMode="auto">
          <a:xfrm>
            <a:off x="1125538" y="3167063"/>
            <a:ext cx="84137" cy="187325"/>
          </a:xfrm>
          <a:custGeom>
            <a:avLst/>
            <a:gdLst>
              <a:gd name="T0" fmla="*/ 99 w 99"/>
              <a:gd name="T1" fmla="*/ 223 h 223"/>
              <a:gd name="T2" fmla="*/ 99 w 99"/>
              <a:gd name="T3" fmla="*/ 78 h 223"/>
              <a:gd name="T4" fmla="*/ 28 w 99"/>
              <a:gd name="T5" fmla="*/ 0 h 223"/>
              <a:gd name="T6" fmla="*/ 0 w 99"/>
              <a:gd name="T7" fmla="*/ 26 h 223"/>
              <a:gd name="T8" fmla="*/ 0 w 99"/>
              <a:gd name="T9" fmla="*/ 223 h 223"/>
              <a:gd name="T10" fmla="*/ 99 w 99"/>
              <a:gd name="T11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223">
                <a:moveTo>
                  <a:pt x="99" y="223"/>
                </a:moveTo>
                <a:lnTo>
                  <a:pt x="99" y="78"/>
                </a:lnTo>
                <a:lnTo>
                  <a:pt x="28" y="0"/>
                </a:lnTo>
                <a:lnTo>
                  <a:pt x="0" y="26"/>
                </a:lnTo>
                <a:lnTo>
                  <a:pt x="0" y="223"/>
                </a:lnTo>
                <a:lnTo>
                  <a:pt x="99" y="2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30" name="Freeform 100"/>
          <p:cNvSpPr/>
          <p:nvPr>
            <p:custDataLst>
              <p:tags r:id="rId40"/>
            </p:custDataLst>
          </p:nvPr>
        </p:nvSpPr>
        <p:spPr bwMode="auto">
          <a:xfrm>
            <a:off x="1225550" y="3197225"/>
            <a:ext cx="84138" cy="157163"/>
          </a:xfrm>
          <a:custGeom>
            <a:avLst/>
            <a:gdLst>
              <a:gd name="T0" fmla="*/ 99 w 99"/>
              <a:gd name="T1" fmla="*/ 187 h 187"/>
              <a:gd name="T2" fmla="*/ 99 w 99"/>
              <a:gd name="T3" fmla="*/ 0 h 187"/>
              <a:gd name="T4" fmla="*/ 14 w 99"/>
              <a:gd name="T5" fmla="*/ 78 h 187"/>
              <a:gd name="T6" fmla="*/ 0 w 99"/>
              <a:gd name="T7" fmla="*/ 61 h 187"/>
              <a:gd name="T8" fmla="*/ 0 w 99"/>
              <a:gd name="T9" fmla="*/ 187 h 187"/>
              <a:gd name="T10" fmla="*/ 99 w 99"/>
              <a:gd name="T11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187">
                <a:moveTo>
                  <a:pt x="99" y="187"/>
                </a:moveTo>
                <a:lnTo>
                  <a:pt x="99" y="0"/>
                </a:lnTo>
                <a:lnTo>
                  <a:pt x="14" y="78"/>
                </a:lnTo>
                <a:lnTo>
                  <a:pt x="0" y="61"/>
                </a:lnTo>
                <a:lnTo>
                  <a:pt x="0" y="187"/>
                </a:lnTo>
                <a:lnTo>
                  <a:pt x="99" y="1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31" name="Freeform 101"/>
          <p:cNvSpPr/>
          <p:nvPr>
            <p:custDataLst>
              <p:tags r:id="rId41"/>
            </p:custDataLst>
          </p:nvPr>
        </p:nvSpPr>
        <p:spPr bwMode="auto">
          <a:xfrm>
            <a:off x="1325563" y="3105150"/>
            <a:ext cx="84137" cy="249238"/>
          </a:xfrm>
          <a:custGeom>
            <a:avLst/>
            <a:gdLst>
              <a:gd name="T0" fmla="*/ 100 w 100"/>
              <a:gd name="T1" fmla="*/ 296 h 296"/>
              <a:gd name="T2" fmla="*/ 100 w 100"/>
              <a:gd name="T3" fmla="*/ 0 h 296"/>
              <a:gd name="T4" fmla="*/ 0 w 100"/>
              <a:gd name="T5" fmla="*/ 92 h 296"/>
              <a:gd name="T6" fmla="*/ 0 w 100"/>
              <a:gd name="T7" fmla="*/ 296 h 296"/>
              <a:gd name="T8" fmla="*/ 100 w 100"/>
              <a:gd name="T9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296">
                <a:moveTo>
                  <a:pt x="100" y="296"/>
                </a:moveTo>
                <a:lnTo>
                  <a:pt x="100" y="0"/>
                </a:lnTo>
                <a:lnTo>
                  <a:pt x="0" y="92"/>
                </a:lnTo>
                <a:lnTo>
                  <a:pt x="0" y="296"/>
                </a:lnTo>
                <a:lnTo>
                  <a:pt x="100" y="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32" name="Freeform 102"/>
          <p:cNvSpPr/>
          <p:nvPr>
            <p:custDataLst>
              <p:tags r:id="rId42"/>
            </p:custDataLst>
          </p:nvPr>
        </p:nvSpPr>
        <p:spPr bwMode="auto">
          <a:xfrm>
            <a:off x="1025525" y="3021013"/>
            <a:ext cx="384175" cy="228600"/>
          </a:xfrm>
          <a:custGeom>
            <a:avLst/>
            <a:gdLst>
              <a:gd name="T0" fmla="*/ 191 w 192"/>
              <a:gd name="T1" fmla="*/ 0 h 115"/>
              <a:gd name="T2" fmla="*/ 108 w 192"/>
              <a:gd name="T3" fmla="*/ 76 h 115"/>
              <a:gd name="T4" fmla="*/ 69 w 192"/>
              <a:gd name="T5" fmla="*/ 36 h 115"/>
              <a:gd name="T6" fmla="*/ 62 w 192"/>
              <a:gd name="T7" fmla="*/ 33 h 115"/>
              <a:gd name="T8" fmla="*/ 56 w 192"/>
              <a:gd name="T9" fmla="*/ 36 h 115"/>
              <a:gd name="T10" fmla="*/ 0 w 192"/>
              <a:gd name="T11" fmla="*/ 92 h 115"/>
              <a:gd name="T12" fmla="*/ 0 w 192"/>
              <a:gd name="T13" fmla="*/ 112 h 115"/>
              <a:gd name="T14" fmla="*/ 4 w 192"/>
              <a:gd name="T15" fmla="*/ 115 h 115"/>
              <a:gd name="T16" fmla="*/ 62 w 192"/>
              <a:gd name="T17" fmla="*/ 56 h 115"/>
              <a:gd name="T18" fmla="*/ 101 w 192"/>
              <a:gd name="T19" fmla="*/ 95 h 115"/>
              <a:gd name="T20" fmla="*/ 114 w 192"/>
              <a:gd name="T21" fmla="*/ 96 h 115"/>
              <a:gd name="T22" fmla="*/ 192 w 192"/>
              <a:gd name="T23" fmla="*/ 24 h 115"/>
              <a:gd name="T24" fmla="*/ 192 w 192"/>
              <a:gd name="T25" fmla="*/ 1 h 115"/>
              <a:gd name="T26" fmla="*/ 191 w 192"/>
              <a:gd name="T2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2" h="115">
                <a:moveTo>
                  <a:pt x="191" y="0"/>
                </a:moveTo>
                <a:cubicBezTo>
                  <a:pt x="108" y="76"/>
                  <a:pt x="108" y="76"/>
                  <a:pt x="108" y="76"/>
                </a:cubicBezTo>
                <a:cubicBezTo>
                  <a:pt x="69" y="36"/>
                  <a:pt x="69" y="36"/>
                  <a:pt x="69" y="36"/>
                </a:cubicBezTo>
                <a:cubicBezTo>
                  <a:pt x="67" y="34"/>
                  <a:pt x="65" y="33"/>
                  <a:pt x="62" y="33"/>
                </a:cubicBezTo>
                <a:cubicBezTo>
                  <a:pt x="60" y="33"/>
                  <a:pt x="57" y="34"/>
                  <a:pt x="56" y="36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12"/>
                  <a:pt x="0" y="112"/>
                  <a:pt x="0" y="112"/>
                </a:cubicBezTo>
                <a:cubicBezTo>
                  <a:pt x="4" y="115"/>
                  <a:pt x="4" y="115"/>
                  <a:pt x="4" y="115"/>
                </a:cubicBezTo>
                <a:cubicBezTo>
                  <a:pt x="62" y="56"/>
                  <a:pt x="62" y="56"/>
                  <a:pt x="62" y="56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4" y="99"/>
                  <a:pt x="110" y="99"/>
                  <a:pt x="114" y="96"/>
                </a:cubicBezTo>
                <a:cubicBezTo>
                  <a:pt x="192" y="24"/>
                  <a:pt x="192" y="24"/>
                  <a:pt x="192" y="24"/>
                </a:cubicBezTo>
                <a:cubicBezTo>
                  <a:pt x="192" y="1"/>
                  <a:pt x="192" y="1"/>
                  <a:pt x="192" y="1"/>
                </a:cubicBezTo>
                <a:lnTo>
                  <a:pt x="1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33" name="Freeform 132"/>
          <p:cNvSpPr>
            <a:spLocks noEditPoints="1"/>
          </p:cNvSpPr>
          <p:nvPr>
            <p:custDataLst>
              <p:tags r:id="rId43"/>
            </p:custDataLst>
          </p:nvPr>
        </p:nvSpPr>
        <p:spPr bwMode="auto">
          <a:xfrm>
            <a:off x="3132138" y="2266950"/>
            <a:ext cx="141287" cy="142875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  <a:gd name="T10" fmla="*/ 29 w 58"/>
              <a:gd name="T11" fmla="*/ 50 h 58"/>
              <a:gd name="T12" fmla="*/ 8 w 58"/>
              <a:gd name="T13" fmla="*/ 29 h 58"/>
              <a:gd name="T14" fmla="*/ 29 w 58"/>
              <a:gd name="T15" fmla="*/ 8 h 58"/>
              <a:gd name="T16" fmla="*/ 50 w 58"/>
              <a:gd name="T17" fmla="*/ 29 h 58"/>
              <a:gd name="T18" fmla="*/ 29 w 58"/>
              <a:gd name="T19" fmla="*/ 5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58"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5"/>
                  <a:pt x="13" y="58"/>
                  <a:pt x="29" y="58"/>
                </a:cubicBezTo>
                <a:cubicBezTo>
                  <a:pt x="45" y="58"/>
                  <a:pt x="58" y="45"/>
                  <a:pt x="58" y="29"/>
                </a:cubicBezTo>
                <a:cubicBezTo>
                  <a:pt x="58" y="13"/>
                  <a:pt x="45" y="0"/>
                  <a:pt x="29" y="0"/>
                </a:cubicBezTo>
                <a:close/>
                <a:moveTo>
                  <a:pt x="29" y="50"/>
                </a:moveTo>
                <a:cubicBezTo>
                  <a:pt x="18" y="50"/>
                  <a:pt x="8" y="40"/>
                  <a:pt x="8" y="29"/>
                </a:cubicBezTo>
                <a:cubicBezTo>
                  <a:pt x="8" y="18"/>
                  <a:pt x="18" y="8"/>
                  <a:pt x="29" y="8"/>
                </a:cubicBezTo>
                <a:cubicBezTo>
                  <a:pt x="40" y="8"/>
                  <a:pt x="50" y="18"/>
                  <a:pt x="50" y="29"/>
                </a:cubicBezTo>
                <a:cubicBezTo>
                  <a:pt x="50" y="40"/>
                  <a:pt x="40" y="50"/>
                  <a:pt x="29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34" name="Freeform 133"/>
          <p:cNvSpPr>
            <a:spLocks noEditPoints="1"/>
          </p:cNvSpPr>
          <p:nvPr>
            <p:custDataLst>
              <p:tags r:id="rId44"/>
            </p:custDataLst>
          </p:nvPr>
        </p:nvSpPr>
        <p:spPr bwMode="auto">
          <a:xfrm>
            <a:off x="2968625" y="2103438"/>
            <a:ext cx="469900" cy="469900"/>
          </a:xfrm>
          <a:custGeom>
            <a:avLst/>
            <a:gdLst>
              <a:gd name="T0" fmla="*/ 192 w 192"/>
              <a:gd name="T1" fmla="*/ 90 h 192"/>
              <a:gd name="T2" fmla="*/ 167 w 192"/>
              <a:gd name="T3" fmla="*/ 90 h 192"/>
              <a:gd name="T4" fmla="*/ 102 w 192"/>
              <a:gd name="T5" fmla="*/ 25 h 192"/>
              <a:gd name="T6" fmla="*/ 102 w 192"/>
              <a:gd name="T7" fmla="*/ 0 h 192"/>
              <a:gd name="T8" fmla="*/ 90 w 192"/>
              <a:gd name="T9" fmla="*/ 0 h 192"/>
              <a:gd name="T10" fmla="*/ 90 w 192"/>
              <a:gd name="T11" fmla="*/ 25 h 192"/>
              <a:gd name="T12" fmla="*/ 25 w 192"/>
              <a:gd name="T13" fmla="*/ 90 h 192"/>
              <a:gd name="T14" fmla="*/ 0 w 192"/>
              <a:gd name="T15" fmla="*/ 90 h 192"/>
              <a:gd name="T16" fmla="*/ 0 w 192"/>
              <a:gd name="T17" fmla="*/ 102 h 192"/>
              <a:gd name="T18" fmla="*/ 25 w 192"/>
              <a:gd name="T19" fmla="*/ 102 h 192"/>
              <a:gd name="T20" fmla="*/ 90 w 192"/>
              <a:gd name="T21" fmla="*/ 167 h 192"/>
              <a:gd name="T22" fmla="*/ 90 w 192"/>
              <a:gd name="T23" fmla="*/ 192 h 192"/>
              <a:gd name="T24" fmla="*/ 102 w 192"/>
              <a:gd name="T25" fmla="*/ 192 h 192"/>
              <a:gd name="T26" fmla="*/ 102 w 192"/>
              <a:gd name="T27" fmla="*/ 167 h 192"/>
              <a:gd name="T28" fmla="*/ 167 w 192"/>
              <a:gd name="T29" fmla="*/ 102 h 192"/>
              <a:gd name="T30" fmla="*/ 192 w 192"/>
              <a:gd name="T31" fmla="*/ 102 h 192"/>
              <a:gd name="T32" fmla="*/ 192 w 192"/>
              <a:gd name="T33" fmla="*/ 90 h 192"/>
              <a:gd name="T34" fmla="*/ 102 w 192"/>
              <a:gd name="T35" fmla="*/ 151 h 192"/>
              <a:gd name="T36" fmla="*/ 102 w 192"/>
              <a:gd name="T37" fmla="*/ 140 h 192"/>
              <a:gd name="T38" fmla="*/ 97 w 192"/>
              <a:gd name="T39" fmla="*/ 135 h 192"/>
              <a:gd name="T40" fmla="*/ 95 w 192"/>
              <a:gd name="T41" fmla="*/ 135 h 192"/>
              <a:gd name="T42" fmla="*/ 90 w 192"/>
              <a:gd name="T43" fmla="*/ 140 h 192"/>
              <a:gd name="T44" fmla="*/ 90 w 192"/>
              <a:gd name="T45" fmla="*/ 151 h 192"/>
              <a:gd name="T46" fmla="*/ 41 w 192"/>
              <a:gd name="T47" fmla="*/ 102 h 192"/>
              <a:gd name="T48" fmla="*/ 52 w 192"/>
              <a:gd name="T49" fmla="*/ 102 h 192"/>
              <a:gd name="T50" fmla="*/ 57 w 192"/>
              <a:gd name="T51" fmla="*/ 97 h 192"/>
              <a:gd name="T52" fmla="*/ 57 w 192"/>
              <a:gd name="T53" fmla="*/ 95 h 192"/>
              <a:gd name="T54" fmla="*/ 52 w 192"/>
              <a:gd name="T55" fmla="*/ 90 h 192"/>
              <a:gd name="T56" fmla="*/ 41 w 192"/>
              <a:gd name="T57" fmla="*/ 90 h 192"/>
              <a:gd name="T58" fmla="*/ 90 w 192"/>
              <a:gd name="T59" fmla="*/ 41 h 192"/>
              <a:gd name="T60" fmla="*/ 90 w 192"/>
              <a:gd name="T61" fmla="*/ 52 h 192"/>
              <a:gd name="T62" fmla="*/ 95 w 192"/>
              <a:gd name="T63" fmla="*/ 57 h 192"/>
              <a:gd name="T64" fmla="*/ 97 w 192"/>
              <a:gd name="T65" fmla="*/ 57 h 192"/>
              <a:gd name="T66" fmla="*/ 102 w 192"/>
              <a:gd name="T67" fmla="*/ 52 h 192"/>
              <a:gd name="T68" fmla="*/ 102 w 192"/>
              <a:gd name="T69" fmla="*/ 41 h 192"/>
              <a:gd name="T70" fmla="*/ 151 w 192"/>
              <a:gd name="T71" fmla="*/ 90 h 192"/>
              <a:gd name="T72" fmla="*/ 140 w 192"/>
              <a:gd name="T73" fmla="*/ 90 h 192"/>
              <a:gd name="T74" fmla="*/ 135 w 192"/>
              <a:gd name="T75" fmla="*/ 95 h 192"/>
              <a:gd name="T76" fmla="*/ 135 w 192"/>
              <a:gd name="T77" fmla="*/ 97 h 192"/>
              <a:gd name="T78" fmla="*/ 140 w 192"/>
              <a:gd name="T79" fmla="*/ 102 h 192"/>
              <a:gd name="T80" fmla="*/ 151 w 192"/>
              <a:gd name="T81" fmla="*/ 102 h 192"/>
              <a:gd name="T82" fmla="*/ 102 w 192"/>
              <a:gd name="T83" fmla="*/ 15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2" h="192">
                <a:moveTo>
                  <a:pt x="192" y="90"/>
                </a:moveTo>
                <a:cubicBezTo>
                  <a:pt x="167" y="90"/>
                  <a:pt x="167" y="90"/>
                  <a:pt x="167" y="90"/>
                </a:cubicBezTo>
                <a:cubicBezTo>
                  <a:pt x="164" y="55"/>
                  <a:pt x="137" y="28"/>
                  <a:pt x="102" y="25"/>
                </a:cubicBezTo>
                <a:cubicBezTo>
                  <a:pt x="102" y="0"/>
                  <a:pt x="102" y="0"/>
                  <a:pt x="102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25"/>
                  <a:pt x="90" y="25"/>
                  <a:pt x="90" y="25"/>
                </a:cubicBezTo>
                <a:cubicBezTo>
                  <a:pt x="55" y="28"/>
                  <a:pt x="28" y="55"/>
                  <a:pt x="25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2"/>
                  <a:pt x="0" y="102"/>
                  <a:pt x="0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8" y="137"/>
                  <a:pt x="55" y="164"/>
                  <a:pt x="90" y="167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102" y="192"/>
                  <a:pt x="102" y="192"/>
                  <a:pt x="102" y="192"/>
                </a:cubicBezTo>
                <a:cubicBezTo>
                  <a:pt x="102" y="167"/>
                  <a:pt x="102" y="167"/>
                  <a:pt x="102" y="167"/>
                </a:cubicBezTo>
                <a:cubicBezTo>
                  <a:pt x="137" y="164"/>
                  <a:pt x="164" y="137"/>
                  <a:pt x="167" y="102"/>
                </a:cubicBezTo>
                <a:cubicBezTo>
                  <a:pt x="192" y="102"/>
                  <a:pt x="192" y="102"/>
                  <a:pt x="192" y="102"/>
                </a:cubicBezTo>
                <a:lnTo>
                  <a:pt x="192" y="90"/>
                </a:lnTo>
                <a:close/>
                <a:moveTo>
                  <a:pt x="102" y="151"/>
                </a:moveTo>
                <a:cubicBezTo>
                  <a:pt x="102" y="140"/>
                  <a:pt x="102" y="140"/>
                  <a:pt x="102" y="140"/>
                </a:cubicBezTo>
                <a:cubicBezTo>
                  <a:pt x="102" y="137"/>
                  <a:pt x="100" y="135"/>
                  <a:pt x="97" y="135"/>
                </a:cubicBezTo>
                <a:cubicBezTo>
                  <a:pt x="95" y="135"/>
                  <a:pt x="95" y="135"/>
                  <a:pt x="95" y="135"/>
                </a:cubicBezTo>
                <a:cubicBezTo>
                  <a:pt x="92" y="135"/>
                  <a:pt x="90" y="137"/>
                  <a:pt x="90" y="140"/>
                </a:cubicBezTo>
                <a:cubicBezTo>
                  <a:pt x="90" y="151"/>
                  <a:pt x="90" y="151"/>
                  <a:pt x="90" y="151"/>
                </a:cubicBezTo>
                <a:cubicBezTo>
                  <a:pt x="64" y="148"/>
                  <a:pt x="44" y="128"/>
                  <a:pt x="41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5" y="102"/>
                  <a:pt x="57" y="100"/>
                  <a:pt x="57" y="97"/>
                </a:cubicBezTo>
                <a:cubicBezTo>
                  <a:pt x="57" y="95"/>
                  <a:pt x="57" y="95"/>
                  <a:pt x="57" y="95"/>
                </a:cubicBezTo>
                <a:cubicBezTo>
                  <a:pt x="57" y="92"/>
                  <a:pt x="55" y="90"/>
                  <a:pt x="52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4" y="64"/>
                  <a:pt x="64" y="44"/>
                  <a:pt x="90" y="41"/>
                </a:cubicBezTo>
                <a:cubicBezTo>
                  <a:pt x="90" y="52"/>
                  <a:pt x="90" y="52"/>
                  <a:pt x="90" y="52"/>
                </a:cubicBezTo>
                <a:cubicBezTo>
                  <a:pt x="90" y="55"/>
                  <a:pt x="92" y="57"/>
                  <a:pt x="95" y="57"/>
                </a:cubicBezTo>
                <a:cubicBezTo>
                  <a:pt x="97" y="57"/>
                  <a:pt x="97" y="57"/>
                  <a:pt x="97" y="57"/>
                </a:cubicBezTo>
                <a:cubicBezTo>
                  <a:pt x="100" y="57"/>
                  <a:pt x="102" y="55"/>
                  <a:pt x="102" y="52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28" y="44"/>
                  <a:pt x="148" y="64"/>
                  <a:pt x="151" y="90"/>
                </a:cubicBezTo>
                <a:cubicBezTo>
                  <a:pt x="140" y="90"/>
                  <a:pt x="140" y="90"/>
                  <a:pt x="140" y="90"/>
                </a:cubicBezTo>
                <a:cubicBezTo>
                  <a:pt x="137" y="90"/>
                  <a:pt x="135" y="92"/>
                  <a:pt x="135" y="95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5" y="100"/>
                  <a:pt x="137" y="102"/>
                  <a:pt x="140" y="102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48" y="128"/>
                  <a:pt x="128" y="148"/>
                  <a:pt x="10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35" name="Freeform 45"/>
          <p:cNvSpPr/>
          <p:nvPr>
            <p:custDataLst>
              <p:tags r:id="rId45"/>
            </p:custDataLst>
          </p:nvPr>
        </p:nvSpPr>
        <p:spPr bwMode="auto">
          <a:xfrm>
            <a:off x="1087438" y="4070350"/>
            <a:ext cx="79375" cy="84138"/>
          </a:xfrm>
          <a:custGeom>
            <a:avLst/>
            <a:gdLst>
              <a:gd name="T0" fmla="*/ 4 w 37"/>
              <a:gd name="T1" fmla="*/ 25 h 39"/>
              <a:gd name="T2" fmla="*/ 5 w 37"/>
              <a:gd name="T3" fmla="*/ 25 h 39"/>
              <a:gd name="T4" fmla="*/ 19 w 37"/>
              <a:gd name="T5" fmla="*/ 39 h 39"/>
              <a:gd name="T6" fmla="*/ 33 w 37"/>
              <a:gd name="T7" fmla="*/ 25 h 39"/>
              <a:gd name="T8" fmla="*/ 33 w 37"/>
              <a:gd name="T9" fmla="*/ 25 h 39"/>
              <a:gd name="T10" fmla="*/ 37 w 37"/>
              <a:gd name="T11" fmla="*/ 20 h 39"/>
              <a:gd name="T12" fmla="*/ 34 w 37"/>
              <a:gd name="T13" fmla="*/ 14 h 39"/>
              <a:gd name="T14" fmla="*/ 19 w 37"/>
              <a:gd name="T15" fmla="*/ 0 h 39"/>
              <a:gd name="T16" fmla="*/ 3 w 37"/>
              <a:gd name="T17" fmla="*/ 14 h 39"/>
              <a:gd name="T18" fmla="*/ 0 w 37"/>
              <a:gd name="T19" fmla="*/ 20 h 39"/>
              <a:gd name="T20" fmla="*/ 4 w 37"/>
              <a:gd name="T21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39">
                <a:moveTo>
                  <a:pt x="4" y="25"/>
                </a:moveTo>
                <a:cubicBezTo>
                  <a:pt x="5" y="25"/>
                  <a:pt x="5" y="25"/>
                  <a:pt x="5" y="25"/>
                </a:cubicBezTo>
                <a:cubicBezTo>
                  <a:pt x="7" y="33"/>
                  <a:pt x="13" y="39"/>
                  <a:pt x="19" y="39"/>
                </a:cubicBezTo>
                <a:cubicBezTo>
                  <a:pt x="25" y="39"/>
                  <a:pt x="30" y="33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5" y="25"/>
                  <a:pt x="37" y="23"/>
                  <a:pt x="37" y="20"/>
                </a:cubicBezTo>
                <a:cubicBezTo>
                  <a:pt x="37" y="17"/>
                  <a:pt x="36" y="15"/>
                  <a:pt x="34" y="14"/>
                </a:cubicBezTo>
                <a:cubicBezTo>
                  <a:pt x="34" y="5"/>
                  <a:pt x="27" y="0"/>
                  <a:pt x="19" y="0"/>
                </a:cubicBezTo>
                <a:cubicBezTo>
                  <a:pt x="11" y="0"/>
                  <a:pt x="4" y="5"/>
                  <a:pt x="3" y="14"/>
                </a:cubicBezTo>
                <a:cubicBezTo>
                  <a:pt x="2" y="15"/>
                  <a:pt x="0" y="17"/>
                  <a:pt x="0" y="20"/>
                </a:cubicBezTo>
                <a:cubicBezTo>
                  <a:pt x="0" y="23"/>
                  <a:pt x="2" y="25"/>
                  <a:pt x="4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36" name="Freeform 46"/>
          <p:cNvSpPr/>
          <p:nvPr>
            <p:custDataLst>
              <p:tags r:id="rId46"/>
            </p:custDataLst>
          </p:nvPr>
        </p:nvSpPr>
        <p:spPr bwMode="auto">
          <a:xfrm>
            <a:off x="1062038" y="4156075"/>
            <a:ext cx="133350" cy="258763"/>
          </a:xfrm>
          <a:custGeom>
            <a:avLst/>
            <a:gdLst>
              <a:gd name="T0" fmla="*/ 61 w 62"/>
              <a:gd name="T1" fmla="*/ 27 h 120"/>
              <a:gd name="T2" fmla="*/ 61 w 62"/>
              <a:gd name="T3" fmla="*/ 15 h 120"/>
              <a:gd name="T4" fmla="*/ 47 w 62"/>
              <a:gd name="T5" fmla="*/ 0 h 120"/>
              <a:gd name="T6" fmla="*/ 40 w 62"/>
              <a:gd name="T7" fmla="*/ 0 h 120"/>
              <a:gd name="T8" fmla="*/ 35 w 62"/>
              <a:gd name="T9" fmla="*/ 16 h 120"/>
              <a:gd name="T10" fmla="*/ 32 w 62"/>
              <a:gd name="T11" fmla="*/ 7 h 120"/>
              <a:gd name="T12" fmla="*/ 36 w 62"/>
              <a:gd name="T13" fmla="*/ 2 h 120"/>
              <a:gd name="T14" fmla="*/ 35 w 62"/>
              <a:gd name="T15" fmla="*/ 2 h 120"/>
              <a:gd name="T16" fmla="*/ 30 w 62"/>
              <a:gd name="T17" fmla="*/ 2 h 120"/>
              <a:gd name="T18" fmla="*/ 26 w 62"/>
              <a:gd name="T19" fmla="*/ 2 h 120"/>
              <a:gd name="T20" fmla="*/ 26 w 62"/>
              <a:gd name="T21" fmla="*/ 2 h 120"/>
              <a:gd name="T22" fmla="*/ 30 w 62"/>
              <a:gd name="T23" fmla="*/ 8 h 120"/>
              <a:gd name="T24" fmla="*/ 26 w 62"/>
              <a:gd name="T25" fmla="*/ 16 h 120"/>
              <a:gd name="T26" fmla="*/ 21 w 62"/>
              <a:gd name="T27" fmla="*/ 0 h 120"/>
              <a:gd name="T28" fmla="*/ 15 w 62"/>
              <a:gd name="T29" fmla="*/ 0 h 120"/>
              <a:gd name="T30" fmla="*/ 0 w 62"/>
              <a:gd name="T31" fmla="*/ 15 h 120"/>
              <a:gd name="T32" fmla="*/ 0 w 62"/>
              <a:gd name="T33" fmla="*/ 27 h 120"/>
              <a:gd name="T34" fmla="*/ 0 w 62"/>
              <a:gd name="T35" fmla="*/ 28 h 120"/>
              <a:gd name="T36" fmla="*/ 0 w 62"/>
              <a:gd name="T37" fmla="*/ 62 h 120"/>
              <a:gd name="T38" fmla="*/ 5 w 62"/>
              <a:gd name="T39" fmla="*/ 67 h 120"/>
              <a:gd name="T40" fmla="*/ 10 w 62"/>
              <a:gd name="T41" fmla="*/ 67 h 120"/>
              <a:gd name="T42" fmla="*/ 10 w 62"/>
              <a:gd name="T43" fmla="*/ 120 h 120"/>
              <a:gd name="T44" fmla="*/ 52 w 62"/>
              <a:gd name="T45" fmla="*/ 120 h 120"/>
              <a:gd name="T46" fmla="*/ 52 w 62"/>
              <a:gd name="T47" fmla="*/ 67 h 120"/>
              <a:gd name="T48" fmla="*/ 57 w 62"/>
              <a:gd name="T49" fmla="*/ 67 h 120"/>
              <a:gd name="T50" fmla="*/ 62 w 62"/>
              <a:gd name="T51" fmla="*/ 62 h 120"/>
              <a:gd name="T52" fmla="*/ 62 w 62"/>
              <a:gd name="T53" fmla="*/ 28 h 120"/>
              <a:gd name="T54" fmla="*/ 61 w 62"/>
              <a:gd name="T55" fmla="*/ 2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" h="120">
                <a:moveTo>
                  <a:pt x="61" y="27"/>
                </a:moveTo>
                <a:cubicBezTo>
                  <a:pt x="61" y="15"/>
                  <a:pt x="61" y="15"/>
                  <a:pt x="61" y="15"/>
                </a:cubicBezTo>
                <a:cubicBezTo>
                  <a:pt x="61" y="6"/>
                  <a:pt x="55" y="0"/>
                  <a:pt x="47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16"/>
                  <a:pt x="35" y="16"/>
                  <a:pt x="35" y="16"/>
                </a:cubicBezTo>
                <a:cubicBezTo>
                  <a:pt x="32" y="7"/>
                  <a:pt x="32" y="7"/>
                  <a:pt x="32" y="7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2" y="2"/>
                  <a:pt x="30" y="2"/>
                </a:cubicBezTo>
                <a:cubicBezTo>
                  <a:pt x="29" y="2"/>
                  <a:pt x="27" y="2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30" y="8"/>
                  <a:pt x="30" y="8"/>
                  <a:pt x="30" y="8"/>
                </a:cubicBezTo>
                <a:cubicBezTo>
                  <a:pt x="26" y="16"/>
                  <a:pt x="26" y="16"/>
                  <a:pt x="26" y="16"/>
                </a:cubicBezTo>
                <a:cubicBezTo>
                  <a:pt x="21" y="0"/>
                  <a:pt x="21" y="0"/>
                  <a:pt x="21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8"/>
                  <a:pt x="0" y="28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5"/>
                  <a:pt x="2" y="67"/>
                  <a:pt x="5" y="67"/>
                </a:cubicBezTo>
                <a:cubicBezTo>
                  <a:pt x="10" y="67"/>
                  <a:pt x="10" y="67"/>
                  <a:pt x="10" y="67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2" y="67"/>
                  <a:pt x="52" y="67"/>
                  <a:pt x="52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59" y="67"/>
                  <a:pt x="62" y="65"/>
                  <a:pt x="62" y="62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1" y="28"/>
                  <a:pt x="61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37" name="Freeform 47"/>
          <p:cNvSpPr/>
          <p:nvPr>
            <p:custDataLst>
              <p:tags r:id="rId47"/>
            </p:custDataLst>
          </p:nvPr>
        </p:nvSpPr>
        <p:spPr bwMode="auto">
          <a:xfrm>
            <a:off x="1212850" y="4260850"/>
            <a:ext cx="98425" cy="158750"/>
          </a:xfrm>
          <a:custGeom>
            <a:avLst/>
            <a:gdLst>
              <a:gd name="T0" fmla="*/ 46 w 46"/>
              <a:gd name="T1" fmla="*/ 67 h 74"/>
              <a:gd name="T2" fmla="*/ 39 w 46"/>
              <a:gd name="T3" fmla="*/ 74 h 74"/>
              <a:gd name="T4" fmla="*/ 7 w 46"/>
              <a:gd name="T5" fmla="*/ 74 h 74"/>
              <a:gd name="T6" fmla="*/ 0 w 46"/>
              <a:gd name="T7" fmla="*/ 67 h 74"/>
              <a:gd name="T8" fmla="*/ 0 w 46"/>
              <a:gd name="T9" fmla="*/ 7 h 74"/>
              <a:gd name="T10" fmla="*/ 7 w 46"/>
              <a:gd name="T11" fmla="*/ 0 h 74"/>
              <a:gd name="T12" fmla="*/ 39 w 46"/>
              <a:gd name="T13" fmla="*/ 0 h 74"/>
              <a:gd name="T14" fmla="*/ 46 w 46"/>
              <a:gd name="T15" fmla="*/ 7 h 74"/>
              <a:gd name="T16" fmla="*/ 46 w 46"/>
              <a:gd name="T17" fmla="*/ 6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74">
                <a:moveTo>
                  <a:pt x="46" y="67"/>
                </a:moveTo>
                <a:cubicBezTo>
                  <a:pt x="46" y="71"/>
                  <a:pt x="43" y="74"/>
                  <a:pt x="39" y="74"/>
                </a:cubicBezTo>
                <a:cubicBezTo>
                  <a:pt x="7" y="74"/>
                  <a:pt x="7" y="74"/>
                  <a:pt x="7" y="74"/>
                </a:cubicBezTo>
                <a:cubicBezTo>
                  <a:pt x="4" y="74"/>
                  <a:pt x="0" y="71"/>
                  <a:pt x="0" y="67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4" y="0"/>
                  <a:pt x="7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3" y="0"/>
                  <a:pt x="46" y="4"/>
                  <a:pt x="46" y="7"/>
                </a:cubicBezTo>
                <a:lnTo>
                  <a:pt x="46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138" name="Freeform 48"/>
          <p:cNvSpPr/>
          <p:nvPr>
            <p:custDataLst>
              <p:tags r:id="rId48"/>
            </p:custDataLst>
          </p:nvPr>
        </p:nvSpPr>
        <p:spPr bwMode="auto">
          <a:xfrm>
            <a:off x="1296988" y="4084638"/>
            <a:ext cx="182562" cy="334962"/>
          </a:xfrm>
          <a:custGeom>
            <a:avLst/>
            <a:gdLst>
              <a:gd name="T0" fmla="*/ 81 w 85"/>
              <a:gd name="T1" fmla="*/ 42 h 155"/>
              <a:gd name="T2" fmla="*/ 50 w 85"/>
              <a:gd name="T3" fmla="*/ 5 h 155"/>
              <a:gd name="T4" fmla="*/ 35 w 85"/>
              <a:gd name="T5" fmla="*/ 5 h 155"/>
              <a:gd name="T6" fmla="*/ 4 w 85"/>
              <a:gd name="T7" fmla="*/ 42 h 155"/>
              <a:gd name="T8" fmla="*/ 8 w 85"/>
              <a:gd name="T9" fmla="*/ 51 h 155"/>
              <a:gd name="T10" fmla="*/ 19 w 85"/>
              <a:gd name="T11" fmla="*/ 51 h 155"/>
              <a:gd name="T12" fmla="*/ 19 w 85"/>
              <a:gd name="T13" fmla="*/ 148 h 155"/>
              <a:gd name="T14" fmla="*/ 26 w 85"/>
              <a:gd name="T15" fmla="*/ 155 h 155"/>
              <a:gd name="T16" fmla="*/ 58 w 85"/>
              <a:gd name="T17" fmla="*/ 155 h 155"/>
              <a:gd name="T18" fmla="*/ 65 w 85"/>
              <a:gd name="T19" fmla="*/ 148 h 155"/>
              <a:gd name="T20" fmla="*/ 65 w 85"/>
              <a:gd name="T21" fmla="*/ 51 h 155"/>
              <a:gd name="T22" fmla="*/ 76 w 85"/>
              <a:gd name="T23" fmla="*/ 51 h 155"/>
              <a:gd name="T24" fmla="*/ 81 w 85"/>
              <a:gd name="T25" fmla="*/ 42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155">
                <a:moveTo>
                  <a:pt x="81" y="42"/>
                </a:moveTo>
                <a:cubicBezTo>
                  <a:pt x="50" y="5"/>
                  <a:pt x="50" y="5"/>
                  <a:pt x="50" y="5"/>
                </a:cubicBezTo>
                <a:cubicBezTo>
                  <a:pt x="46" y="0"/>
                  <a:pt x="39" y="0"/>
                  <a:pt x="35" y="5"/>
                </a:cubicBezTo>
                <a:cubicBezTo>
                  <a:pt x="4" y="42"/>
                  <a:pt x="4" y="42"/>
                  <a:pt x="4" y="42"/>
                </a:cubicBezTo>
                <a:cubicBezTo>
                  <a:pt x="0" y="47"/>
                  <a:pt x="2" y="51"/>
                  <a:pt x="8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19" y="152"/>
                  <a:pt x="22" y="155"/>
                  <a:pt x="26" y="155"/>
                </a:cubicBezTo>
                <a:cubicBezTo>
                  <a:pt x="58" y="155"/>
                  <a:pt x="58" y="155"/>
                  <a:pt x="58" y="155"/>
                </a:cubicBezTo>
                <a:cubicBezTo>
                  <a:pt x="62" y="155"/>
                  <a:pt x="65" y="152"/>
                  <a:pt x="65" y="148"/>
                </a:cubicBezTo>
                <a:cubicBezTo>
                  <a:pt x="65" y="51"/>
                  <a:pt x="65" y="51"/>
                  <a:pt x="65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83" y="51"/>
                  <a:pt x="85" y="47"/>
                  <a:pt x="8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kern="0">
              <a:solidFill>
                <a:srgbClr val="000000"/>
              </a:solidFill>
              <a:sym typeface="Arial" panose="020B0604020202090204" pitchFamily="34" charset="0"/>
            </a:endParaRPr>
          </a:p>
        </p:txBody>
      </p:sp>
      <p:sp>
        <p:nvSpPr>
          <p:cNvPr id="6" name="TextBox 138"/>
          <p:cNvSpPr/>
          <p:nvPr>
            <p:custDataLst>
              <p:tags r:id="rId49"/>
            </p:custDataLst>
          </p:nvPr>
        </p:nvSpPr>
        <p:spPr>
          <a:xfrm>
            <a:off x="2039938" y="5054600"/>
            <a:ext cx="26987" cy="10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9" name="TextBox 139"/>
          <p:cNvSpPr/>
          <p:nvPr>
            <p:custDataLst>
              <p:tags r:id="rId50"/>
            </p:custDataLst>
          </p:nvPr>
        </p:nvSpPr>
        <p:spPr>
          <a:xfrm>
            <a:off x="1992313" y="5156200"/>
            <a:ext cx="122237" cy="26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71670" y="1468755"/>
            <a:ext cx="776732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早上入园时间，索老师对峰峰说：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峰峰，跟爷爷说再见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，峰峰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拉着爷爷不松手。爷爷问峰峰怎么了。峰峰跟爷爷说：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我饿了，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我要吃煎饼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。索老师说幼儿园里煮好了鸡蛋，来吃鸡蛋吧。峰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峰噘着嘴，一脸的不高兴，爷爷看峰峰不开心，对索老师说：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老师，我先带孩子去吃煎饼，吃完煎饼再来上学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，说完带孩子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走了，结果峰峰跟爷爷当天再没回幼儿园。晚上，索老师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了解情况，爷爷说孩子今天有情绪不想上幼儿园，这孩子一年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到头看不见爸爸妈妈挺可怜的，不去就算了，只要孩子开心就好。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>
            <p:custDataLst>
              <p:tags r:id="rId1"/>
            </p:custDataLst>
          </p:nvPr>
        </p:nvSpPr>
        <p:spPr bwMode="auto">
          <a:xfrm>
            <a:off x="-635" y="6286500"/>
            <a:ext cx="12341860" cy="787400"/>
          </a:xfrm>
          <a:custGeom>
            <a:avLst/>
            <a:gdLst>
              <a:gd name="T0" fmla="*/ 0 w 3200"/>
              <a:gd name="T1" fmla="*/ 29 h 762"/>
              <a:gd name="T2" fmla="*/ 1413 w 3200"/>
              <a:gd name="T3" fmla="*/ 352 h 762"/>
              <a:gd name="T4" fmla="*/ 3200 w 3200"/>
              <a:gd name="T5" fmla="*/ 545 h 762"/>
              <a:gd name="T6" fmla="*/ 3200 w 3200"/>
              <a:gd name="T7" fmla="*/ 762 h 762"/>
              <a:gd name="T8" fmla="*/ 0 w 3200"/>
              <a:gd name="T9" fmla="*/ 762 h 762"/>
              <a:gd name="T10" fmla="*/ 0 w 3200"/>
              <a:gd name="T11" fmla="*/ 29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762">
                <a:moveTo>
                  <a:pt x="0" y="29"/>
                </a:moveTo>
                <a:cubicBezTo>
                  <a:pt x="0" y="29"/>
                  <a:pt x="662" y="0"/>
                  <a:pt x="1413" y="352"/>
                </a:cubicBezTo>
                <a:cubicBezTo>
                  <a:pt x="2164" y="705"/>
                  <a:pt x="3200" y="545"/>
                  <a:pt x="3200" y="545"/>
                </a:cubicBezTo>
                <a:cubicBezTo>
                  <a:pt x="3200" y="762"/>
                  <a:pt x="3200" y="762"/>
                  <a:pt x="3200" y="762"/>
                </a:cubicBezTo>
                <a:cubicBezTo>
                  <a:pt x="0" y="762"/>
                  <a:pt x="0" y="762"/>
                  <a:pt x="0" y="762"/>
                </a:cubicBezTo>
                <a:lnTo>
                  <a:pt x="0" y="29"/>
                </a:lnTo>
                <a:close/>
              </a:path>
            </a:pathLst>
          </a:custGeom>
          <a:solidFill>
            <a:srgbClr val="778495">
              <a:lumMod val="60000"/>
              <a:lumOff val="4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 bwMode="auto">
          <a:xfrm>
            <a:off x="149225" y="6231891"/>
            <a:ext cx="12192000" cy="894817"/>
          </a:xfrm>
          <a:custGeom>
            <a:avLst/>
            <a:gdLst>
              <a:gd name="T0" fmla="*/ 3200 w 3200"/>
              <a:gd name="T1" fmla="*/ 66 h 423"/>
              <a:gd name="T2" fmla="*/ 1743 w 3200"/>
              <a:gd name="T3" fmla="*/ 212 h 423"/>
              <a:gd name="T4" fmla="*/ 0 w 3200"/>
              <a:gd name="T5" fmla="*/ 175 h 423"/>
              <a:gd name="T6" fmla="*/ 0 w 3200"/>
              <a:gd name="T7" fmla="*/ 404 h 423"/>
              <a:gd name="T8" fmla="*/ 3200 w 3200"/>
              <a:gd name="T9" fmla="*/ 404 h 423"/>
              <a:gd name="T10" fmla="*/ 3200 w 3200"/>
              <a:gd name="T11" fmla="*/ 66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423">
                <a:moveTo>
                  <a:pt x="3200" y="66"/>
                </a:moveTo>
                <a:cubicBezTo>
                  <a:pt x="3200" y="66"/>
                  <a:pt x="2831" y="0"/>
                  <a:pt x="1743" y="212"/>
                </a:cubicBezTo>
                <a:cubicBezTo>
                  <a:pt x="655" y="423"/>
                  <a:pt x="0" y="175"/>
                  <a:pt x="0" y="175"/>
                </a:cubicBezTo>
                <a:cubicBezTo>
                  <a:pt x="0" y="404"/>
                  <a:pt x="0" y="404"/>
                  <a:pt x="0" y="404"/>
                </a:cubicBezTo>
                <a:cubicBezTo>
                  <a:pt x="3200" y="404"/>
                  <a:pt x="3200" y="404"/>
                  <a:pt x="3200" y="404"/>
                </a:cubicBezTo>
                <a:lnTo>
                  <a:pt x="3200" y="66"/>
                </a:lnTo>
                <a:close/>
              </a:path>
            </a:pathLst>
          </a:custGeom>
          <a:solidFill>
            <a:srgbClr val="778495">
              <a:lumMod val="40000"/>
              <a:lumOff val="6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8" name="任意多边形 27"/>
          <p:cNvSpPr/>
          <p:nvPr>
            <p:custDataLst>
              <p:tags r:id="rId3"/>
            </p:custDataLst>
          </p:nvPr>
        </p:nvSpPr>
        <p:spPr bwMode="auto">
          <a:xfrm>
            <a:off x="4973700" y="3934588"/>
            <a:ext cx="3223372" cy="3483525"/>
          </a:xfrm>
          <a:custGeom>
            <a:avLst/>
            <a:gdLst>
              <a:gd name="T0" fmla="*/ 570 w 658"/>
              <a:gd name="T1" fmla="*/ 552 h 667"/>
              <a:gd name="T2" fmla="*/ 408 w 658"/>
              <a:gd name="T3" fmla="*/ 548 h 667"/>
              <a:gd name="T4" fmla="*/ 266 w 658"/>
              <a:gd name="T5" fmla="*/ 485 h 667"/>
              <a:gd name="T6" fmla="*/ 269 w 658"/>
              <a:gd name="T7" fmla="*/ 323 h 667"/>
              <a:gd name="T8" fmla="*/ 380 w 658"/>
              <a:gd name="T9" fmla="*/ 240 h 667"/>
              <a:gd name="T10" fmla="*/ 552 w 658"/>
              <a:gd name="T11" fmla="*/ 235 h 667"/>
              <a:gd name="T12" fmla="*/ 561 w 658"/>
              <a:gd name="T13" fmla="*/ 231 h 667"/>
              <a:gd name="T14" fmla="*/ 491 w 658"/>
              <a:gd name="T15" fmla="*/ 230 h 667"/>
              <a:gd name="T16" fmla="*/ 306 w 658"/>
              <a:gd name="T17" fmla="*/ 255 h 667"/>
              <a:gd name="T18" fmla="*/ 346 w 658"/>
              <a:gd name="T19" fmla="*/ 59 h 667"/>
              <a:gd name="T20" fmla="*/ 280 w 658"/>
              <a:gd name="T21" fmla="*/ 75 h 667"/>
              <a:gd name="T22" fmla="*/ 256 w 658"/>
              <a:gd name="T23" fmla="*/ 19 h 667"/>
              <a:gd name="T24" fmla="*/ 246 w 658"/>
              <a:gd name="T25" fmla="*/ 15 h 667"/>
              <a:gd name="T26" fmla="*/ 272 w 658"/>
              <a:gd name="T27" fmla="*/ 67 h 667"/>
              <a:gd name="T28" fmla="*/ 156 w 658"/>
              <a:gd name="T29" fmla="*/ 49 h 667"/>
              <a:gd name="T30" fmla="*/ 265 w 658"/>
              <a:gd name="T31" fmla="*/ 291 h 667"/>
              <a:gd name="T32" fmla="*/ 201 w 658"/>
              <a:gd name="T33" fmla="*/ 220 h 667"/>
              <a:gd name="T34" fmla="*/ 121 w 658"/>
              <a:gd name="T35" fmla="*/ 179 h 667"/>
              <a:gd name="T36" fmla="*/ 31 w 658"/>
              <a:gd name="T37" fmla="*/ 172 h 667"/>
              <a:gd name="T38" fmla="*/ 135 w 658"/>
              <a:gd name="T39" fmla="*/ 191 h 667"/>
              <a:gd name="T40" fmla="*/ 210 w 658"/>
              <a:gd name="T41" fmla="*/ 238 h 667"/>
              <a:gd name="T42" fmla="*/ 248 w 658"/>
              <a:gd name="T43" fmla="*/ 338 h 667"/>
              <a:gd name="T44" fmla="*/ 212 w 658"/>
              <a:gd name="T45" fmla="*/ 524 h 667"/>
              <a:gd name="T46" fmla="*/ 122 w 658"/>
              <a:gd name="T47" fmla="*/ 526 h 667"/>
              <a:gd name="T48" fmla="*/ 63 w 658"/>
              <a:gd name="T49" fmla="*/ 524 h 667"/>
              <a:gd name="T50" fmla="*/ 16 w 658"/>
              <a:gd name="T51" fmla="*/ 529 h 667"/>
              <a:gd name="T52" fmla="*/ 15 w 658"/>
              <a:gd name="T53" fmla="*/ 530 h 667"/>
              <a:gd name="T54" fmla="*/ 64 w 658"/>
              <a:gd name="T55" fmla="*/ 526 h 667"/>
              <a:gd name="T56" fmla="*/ 120 w 658"/>
              <a:gd name="T57" fmla="*/ 530 h 667"/>
              <a:gd name="T58" fmla="*/ 195 w 658"/>
              <a:gd name="T59" fmla="*/ 535 h 667"/>
              <a:gd name="T60" fmla="*/ 180 w 658"/>
              <a:gd name="T61" fmla="*/ 560 h 667"/>
              <a:gd name="T62" fmla="*/ 152 w 658"/>
              <a:gd name="T63" fmla="*/ 568 h 667"/>
              <a:gd name="T64" fmla="*/ 135 w 658"/>
              <a:gd name="T65" fmla="*/ 578 h 667"/>
              <a:gd name="T66" fmla="*/ 176 w 658"/>
              <a:gd name="T67" fmla="*/ 566 h 667"/>
              <a:gd name="T68" fmla="*/ 186 w 658"/>
              <a:gd name="T69" fmla="*/ 565 h 667"/>
              <a:gd name="T70" fmla="*/ 218 w 658"/>
              <a:gd name="T71" fmla="*/ 602 h 667"/>
              <a:gd name="T72" fmla="*/ 213 w 658"/>
              <a:gd name="T73" fmla="*/ 606 h 667"/>
              <a:gd name="T74" fmla="*/ 201 w 658"/>
              <a:gd name="T75" fmla="*/ 621 h 667"/>
              <a:gd name="T76" fmla="*/ 218 w 658"/>
              <a:gd name="T77" fmla="*/ 606 h 667"/>
              <a:gd name="T78" fmla="*/ 239 w 658"/>
              <a:gd name="T79" fmla="*/ 607 h 667"/>
              <a:gd name="T80" fmla="*/ 234 w 658"/>
              <a:gd name="T81" fmla="*/ 637 h 667"/>
              <a:gd name="T82" fmla="*/ 239 w 658"/>
              <a:gd name="T83" fmla="*/ 634 h 667"/>
              <a:gd name="T84" fmla="*/ 247 w 658"/>
              <a:gd name="T85" fmla="*/ 628 h 667"/>
              <a:gd name="T86" fmla="*/ 248 w 658"/>
              <a:gd name="T87" fmla="*/ 629 h 667"/>
              <a:gd name="T88" fmla="*/ 259 w 658"/>
              <a:gd name="T89" fmla="*/ 661 h 667"/>
              <a:gd name="T90" fmla="*/ 256 w 658"/>
              <a:gd name="T91" fmla="*/ 623 h 667"/>
              <a:gd name="T92" fmla="*/ 254 w 658"/>
              <a:gd name="T93" fmla="*/ 618 h 667"/>
              <a:gd name="T94" fmla="*/ 271 w 658"/>
              <a:gd name="T95" fmla="*/ 596 h 667"/>
              <a:gd name="T96" fmla="*/ 303 w 658"/>
              <a:gd name="T97" fmla="*/ 603 h 667"/>
              <a:gd name="T98" fmla="*/ 303 w 658"/>
              <a:gd name="T99" fmla="*/ 602 h 667"/>
              <a:gd name="T100" fmla="*/ 272 w 658"/>
              <a:gd name="T101" fmla="*/ 591 h 667"/>
              <a:gd name="T102" fmla="*/ 263 w 658"/>
              <a:gd name="T103" fmla="*/ 538 h 667"/>
              <a:gd name="T104" fmla="*/ 283 w 658"/>
              <a:gd name="T105" fmla="*/ 547 h 667"/>
              <a:gd name="T106" fmla="*/ 330 w 658"/>
              <a:gd name="T107" fmla="*/ 559 h 667"/>
              <a:gd name="T108" fmla="*/ 285 w 658"/>
              <a:gd name="T109" fmla="*/ 538 h 667"/>
              <a:gd name="T110" fmla="*/ 282 w 658"/>
              <a:gd name="T111" fmla="*/ 537 h 667"/>
              <a:gd name="T112" fmla="*/ 356 w 658"/>
              <a:gd name="T113" fmla="*/ 551 h 667"/>
              <a:gd name="T114" fmla="*/ 463 w 658"/>
              <a:gd name="T115" fmla="*/ 557 h 667"/>
              <a:gd name="T116" fmla="*/ 642 w 658"/>
              <a:gd name="T117" fmla="*/ 569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8" h="667">
                <a:moveTo>
                  <a:pt x="654" y="566"/>
                </a:moveTo>
                <a:cubicBezTo>
                  <a:pt x="651" y="567"/>
                  <a:pt x="647" y="568"/>
                  <a:pt x="642" y="568"/>
                </a:cubicBezTo>
                <a:cubicBezTo>
                  <a:pt x="636" y="569"/>
                  <a:pt x="630" y="570"/>
                  <a:pt x="622" y="569"/>
                </a:cubicBezTo>
                <a:cubicBezTo>
                  <a:pt x="619" y="568"/>
                  <a:pt x="615" y="567"/>
                  <a:pt x="611" y="566"/>
                </a:cubicBezTo>
                <a:cubicBezTo>
                  <a:pt x="607" y="564"/>
                  <a:pt x="604" y="561"/>
                  <a:pt x="599" y="559"/>
                </a:cubicBezTo>
                <a:cubicBezTo>
                  <a:pt x="591" y="555"/>
                  <a:pt x="580" y="553"/>
                  <a:pt x="570" y="552"/>
                </a:cubicBezTo>
                <a:cubicBezTo>
                  <a:pt x="559" y="550"/>
                  <a:pt x="548" y="550"/>
                  <a:pt x="536" y="550"/>
                </a:cubicBezTo>
                <a:cubicBezTo>
                  <a:pt x="513" y="549"/>
                  <a:pt x="488" y="550"/>
                  <a:pt x="463" y="550"/>
                </a:cubicBezTo>
                <a:cubicBezTo>
                  <a:pt x="457" y="550"/>
                  <a:pt x="451" y="550"/>
                  <a:pt x="445" y="550"/>
                </a:cubicBezTo>
                <a:cubicBezTo>
                  <a:pt x="438" y="550"/>
                  <a:pt x="432" y="550"/>
                  <a:pt x="426" y="549"/>
                </a:cubicBezTo>
                <a:cubicBezTo>
                  <a:pt x="423" y="549"/>
                  <a:pt x="420" y="549"/>
                  <a:pt x="417" y="548"/>
                </a:cubicBezTo>
                <a:cubicBezTo>
                  <a:pt x="414" y="548"/>
                  <a:pt x="411" y="548"/>
                  <a:pt x="408" y="548"/>
                </a:cubicBezTo>
                <a:cubicBezTo>
                  <a:pt x="402" y="547"/>
                  <a:pt x="397" y="546"/>
                  <a:pt x="391" y="545"/>
                </a:cubicBezTo>
                <a:cubicBezTo>
                  <a:pt x="380" y="544"/>
                  <a:pt x="369" y="542"/>
                  <a:pt x="358" y="540"/>
                </a:cubicBezTo>
                <a:cubicBezTo>
                  <a:pt x="348" y="537"/>
                  <a:pt x="338" y="535"/>
                  <a:pt x="329" y="533"/>
                </a:cubicBezTo>
                <a:cubicBezTo>
                  <a:pt x="323" y="531"/>
                  <a:pt x="318" y="530"/>
                  <a:pt x="313" y="529"/>
                </a:cubicBezTo>
                <a:cubicBezTo>
                  <a:pt x="306" y="525"/>
                  <a:pt x="278" y="509"/>
                  <a:pt x="274" y="506"/>
                </a:cubicBezTo>
                <a:cubicBezTo>
                  <a:pt x="272" y="503"/>
                  <a:pt x="267" y="493"/>
                  <a:pt x="266" y="485"/>
                </a:cubicBezTo>
                <a:cubicBezTo>
                  <a:pt x="265" y="478"/>
                  <a:pt x="256" y="470"/>
                  <a:pt x="255" y="460"/>
                </a:cubicBezTo>
                <a:cubicBezTo>
                  <a:pt x="254" y="450"/>
                  <a:pt x="253" y="438"/>
                  <a:pt x="253" y="426"/>
                </a:cubicBezTo>
                <a:cubicBezTo>
                  <a:pt x="252" y="414"/>
                  <a:pt x="253" y="400"/>
                  <a:pt x="254" y="386"/>
                </a:cubicBezTo>
                <a:cubicBezTo>
                  <a:pt x="255" y="372"/>
                  <a:pt x="258" y="357"/>
                  <a:pt x="262" y="343"/>
                </a:cubicBezTo>
                <a:cubicBezTo>
                  <a:pt x="264" y="336"/>
                  <a:pt x="266" y="329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72" y="315"/>
                  <a:pt x="276" y="307"/>
                  <a:pt x="281" y="300"/>
                </a:cubicBezTo>
                <a:cubicBezTo>
                  <a:pt x="289" y="287"/>
                  <a:pt x="300" y="275"/>
                  <a:pt x="313" y="265"/>
                </a:cubicBezTo>
                <a:cubicBezTo>
                  <a:pt x="326" y="256"/>
                  <a:pt x="341" y="249"/>
                  <a:pt x="357" y="245"/>
                </a:cubicBezTo>
                <a:cubicBezTo>
                  <a:pt x="361" y="244"/>
                  <a:pt x="365" y="243"/>
                  <a:pt x="369" y="242"/>
                </a:cubicBezTo>
                <a:cubicBezTo>
                  <a:pt x="373" y="241"/>
                  <a:pt x="377" y="241"/>
                  <a:pt x="380" y="240"/>
                </a:cubicBezTo>
                <a:cubicBezTo>
                  <a:pt x="388" y="239"/>
                  <a:pt x="396" y="239"/>
                  <a:pt x="404" y="238"/>
                </a:cubicBezTo>
                <a:cubicBezTo>
                  <a:pt x="420" y="237"/>
                  <a:pt x="435" y="237"/>
                  <a:pt x="450" y="237"/>
                </a:cubicBezTo>
                <a:cubicBezTo>
                  <a:pt x="464" y="237"/>
                  <a:pt x="478" y="236"/>
                  <a:pt x="491" y="236"/>
                </a:cubicBezTo>
                <a:cubicBezTo>
                  <a:pt x="513" y="236"/>
                  <a:pt x="531" y="235"/>
                  <a:pt x="546" y="235"/>
                </a:cubicBezTo>
                <a:cubicBezTo>
                  <a:pt x="546" y="235"/>
                  <a:pt x="546" y="235"/>
                  <a:pt x="546" y="235"/>
                </a:cubicBezTo>
                <a:cubicBezTo>
                  <a:pt x="546" y="235"/>
                  <a:pt x="548" y="235"/>
                  <a:pt x="552" y="235"/>
                </a:cubicBezTo>
                <a:cubicBezTo>
                  <a:pt x="554" y="235"/>
                  <a:pt x="556" y="235"/>
                  <a:pt x="559" y="235"/>
                </a:cubicBezTo>
                <a:cubicBezTo>
                  <a:pt x="559" y="235"/>
                  <a:pt x="560" y="235"/>
                  <a:pt x="560" y="235"/>
                </a:cubicBezTo>
                <a:cubicBezTo>
                  <a:pt x="561" y="235"/>
                  <a:pt x="561" y="235"/>
                  <a:pt x="561" y="235"/>
                </a:cubicBezTo>
                <a:cubicBezTo>
                  <a:pt x="560" y="235"/>
                  <a:pt x="561" y="235"/>
                  <a:pt x="561" y="235"/>
                </a:cubicBezTo>
                <a:cubicBezTo>
                  <a:pt x="561" y="234"/>
                  <a:pt x="563" y="237"/>
                  <a:pt x="562" y="231"/>
                </a:cubicBezTo>
                <a:cubicBezTo>
                  <a:pt x="560" y="230"/>
                  <a:pt x="561" y="231"/>
                  <a:pt x="561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59" y="231"/>
                  <a:pt x="558" y="231"/>
                  <a:pt x="557" y="231"/>
                </a:cubicBezTo>
                <a:cubicBezTo>
                  <a:pt x="555" y="230"/>
                  <a:pt x="554" y="230"/>
                  <a:pt x="552" y="230"/>
                </a:cubicBezTo>
                <a:cubicBezTo>
                  <a:pt x="537" y="230"/>
                  <a:pt x="516" y="230"/>
                  <a:pt x="491" y="230"/>
                </a:cubicBezTo>
                <a:cubicBezTo>
                  <a:pt x="478" y="229"/>
                  <a:pt x="464" y="229"/>
                  <a:pt x="450" y="229"/>
                </a:cubicBezTo>
                <a:cubicBezTo>
                  <a:pt x="435" y="229"/>
                  <a:pt x="420" y="229"/>
                  <a:pt x="404" y="229"/>
                </a:cubicBezTo>
                <a:cubicBezTo>
                  <a:pt x="396" y="229"/>
                  <a:pt x="388" y="229"/>
                  <a:pt x="379" y="230"/>
                </a:cubicBezTo>
                <a:cubicBezTo>
                  <a:pt x="375" y="231"/>
                  <a:pt x="371" y="231"/>
                  <a:pt x="367" y="232"/>
                </a:cubicBezTo>
                <a:cubicBezTo>
                  <a:pt x="363" y="233"/>
                  <a:pt x="358" y="234"/>
                  <a:pt x="354" y="234"/>
                </a:cubicBezTo>
                <a:cubicBezTo>
                  <a:pt x="338" y="239"/>
                  <a:pt x="321" y="245"/>
                  <a:pt x="306" y="255"/>
                </a:cubicBezTo>
                <a:cubicBezTo>
                  <a:pt x="295" y="263"/>
                  <a:pt x="285" y="272"/>
                  <a:pt x="276" y="283"/>
                </a:cubicBezTo>
                <a:cubicBezTo>
                  <a:pt x="277" y="278"/>
                  <a:pt x="278" y="272"/>
                  <a:pt x="279" y="267"/>
                </a:cubicBezTo>
                <a:cubicBezTo>
                  <a:pt x="281" y="254"/>
                  <a:pt x="282" y="240"/>
                  <a:pt x="284" y="227"/>
                </a:cubicBezTo>
                <a:cubicBezTo>
                  <a:pt x="285" y="214"/>
                  <a:pt x="286" y="200"/>
                  <a:pt x="287" y="187"/>
                </a:cubicBezTo>
                <a:cubicBezTo>
                  <a:pt x="301" y="167"/>
                  <a:pt x="346" y="104"/>
                  <a:pt x="350" y="59"/>
                </a:cubicBezTo>
                <a:cubicBezTo>
                  <a:pt x="346" y="59"/>
                  <a:pt x="346" y="59"/>
                  <a:pt x="346" y="59"/>
                </a:cubicBezTo>
                <a:cubicBezTo>
                  <a:pt x="343" y="99"/>
                  <a:pt x="304" y="156"/>
                  <a:pt x="287" y="180"/>
                </a:cubicBezTo>
                <a:cubicBezTo>
                  <a:pt x="287" y="168"/>
                  <a:pt x="288" y="157"/>
                  <a:pt x="287" y="146"/>
                </a:cubicBezTo>
                <a:cubicBezTo>
                  <a:pt x="287" y="139"/>
                  <a:pt x="287" y="132"/>
                  <a:pt x="287" y="126"/>
                </a:cubicBezTo>
                <a:cubicBezTo>
                  <a:pt x="286" y="119"/>
                  <a:pt x="286" y="112"/>
                  <a:pt x="285" y="105"/>
                </a:cubicBezTo>
                <a:cubicBezTo>
                  <a:pt x="284" y="99"/>
                  <a:pt x="283" y="92"/>
                  <a:pt x="282" y="85"/>
                </a:cubicBezTo>
                <a:cubicBezTo>
                  <a:pt x="281" y="82"/>
                  <a:pt x="281" y="79"/>
                  <a:pt x="280" y="75"/>
                </a:cubicBezTo>
                <a:cubicBezTo>
                  <a:pt x="279" y="72"/>
                  <a:pt x="278" y="69"/>
                  <a:pt x="277" y="65"/>
                </a:cubicBezTo>
                <a:cubicBezTo>
                  <a:pt x="276" y="62"/>
                  <a:pt x="276" y="59"/>
                  <a:pt x="275" y="56"/>
                </a:cubicBezTo>
                <a:cubicBezTo>
                  <a:pt x="271" y="46"/>
                  <a:pt x="271" y="46"/>
                  <a:pt x="271" y="46"/>
                </a:cubicBezTo>
                <a:cubicBezTo>
                  <a:pt x="270" y="43"/>
                  <a:pt x="268" y="40"/>
                  <a:pt x="267" y="37"/>
                </a:cubicBezTo>
                <a:cubicBezTo>
                  <a:pt x="265" y="34"/>
                  <a:pt x="263" y="31"/>
                  <a:pt x="262" y="28"/>
                </a:cubicBezTo>
                <a:cubicBezTo>
                  <a:pt x="260" y="25"/>
                  <a:pt x="258" y="22"/>
                  <a:pt x="256" y="19"/>
                </a:cubicBezTo>
                <a:cubicBezTo>
                  <a:pt x="254" y="17"/>
                  <a:pt x="251" y="14"/>
                  <a:pt x="249" y="12"/>
                </a:cubicBezTo>
                <a:cubicBezTo>
                  <a:pt x="246" y="9"/>
                  <a:pt x="243" y="7"/>
                  <a:pt x="241" y="5"/>
                </a:cubicBezTo>
                <a:cubicBezTo>
                  <a:pt x="238" y="3"/>
                  <a:pt x="235" y="2"/>
                  <a:pt x="232" y="0"/>
                </a:cubicBezTo>
                <a:cubicBezTo>
                  <a:pt x="230" y="3"/>
                  <a:pt x="230" y="3"/>
                  <a:pt x="230" y="3"/>
                </a:cubicBezTo>
                <a:cubicBezTo>
                  <a:pt x="233" y="5"/>
                  <a:pt x="236" y="7"/>
                  <a:pt x="238" y="8"/>
                </a:cubicBezTo>
                <a:cubicBezTo>
                  <a:pt x="241" y="11"/>
                  <a:pt x="243" y="13"/>
                  <a:pt x="246" y="15"/>
                </a:cubicBezTo>
                <a:cubicBezTo>
                  <a:pt x="248" y="17"/>
                  <a:pt x="250" y="20"/>
                  <a:pt x="252" y="22"/>
                </a:cubicBezTo>
                <a:cubicBezTo>
                  <a:pt x="254" y="25"/>
                  <a:pt x="256" y="27"/>
                  <a:pt x="258" y="30"/>
                </a:cubicBezTo>
                <a:cubicBezTo>
                  <a:pt x="259" y="33"/>
                  <a:pt x="261" y="36"/>
                  <a:pt x="262" y="39"/>
                </a:cubicBezTo>
                <a:cubicBezTo>
                  <a:pt x="264" y="42"/>
                  <a:pt x="265" y="45"/>
                  <a:pt x="266" y="48"/>
                </a:cubicBezTo>
                <a:cubicBezTo>
                  <a:pt x="269" y="57"/>
                  <a:pt x="269" y="57"/>
                  <a:pt x="269" y="57"/>
                </a:cubicBezTo>
                <a:cubicBezTo>
                  <a:pt x="270" y="61"/>
                  <a:pt x="271" y="64"/>
                  <a:pt x="272" y="67"/>
                </a:cubicBezTo>
                <a:cubicBezTo>
                  <a:pt x="273" y="70"/>
                  <a:pt x="273" y="73"/>
                  <a:pt x="274" y="77"/>
                </a:cubicBezTo>
                <a:cubicBezTo>
                  <a:pt x="275" y="80"/>
                  <a:pt x="275" y="83"/>
                  <a:pt x="276" y="86"/>
                </a:cubicBezTo>
                <a:cubicBezTo>
                  <a:pt x="277" y="93"/>
                  <a:pt x="278" y="100"/>
                  <a:pt x="278" y="106"/>
                </a:cubicBezTo>
                <a:cubicBezTo>
                  <a:pt x="279" y="110"/>
                  <a:pt x="279" y="114"/>
                  <a:pt x="279" y="119"/>
                </a:cubicBezTo>
                <a:cubicBezTo>
                  <a:pt x="214" y="111"/>
                  <a:pt x="159" y="47"/>
                  <a:pt x="159" y="47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6" y="50"/>
                  <a:pt x="213" y="115"/>
                  <a:pt x="280" y="123"/>
                </a:cubicBezTo>
                <a:cubicBezTo>
                  <a:pt x="280" y="124"/>
                  <a:pt x="280" y="125"/>
                  <a:pt x="280" y="126"/>
                </a:cubicBezTo>
                <a:cubicBezTo>
                  <a:pt x="280" y="133"/>
                  <a:pt x="280" y="139"/>
                  <a:pt x="280" y="146"/>
                </a:cubicBezTo>
                <a:cubicBezTo>
                  <a:pt x="280" y="173"/>
                  <a:pt x="278" y="199"/>
                  <a:pt x="275" y="226"/>
                </a:cubicBezTo>
                <a:cubicBezTo>
                  <a:pt x="273" y="239"/>
                  <a:pt x="271" y="252"/>
                  <a:pt x="269" y="266"/>
                </a:cubicBezTo>
                <a:cubicBezTo>
                  <a:pt x="268" y="274"/>
                  <a:pt x="266" y="282"/>
                  <a:pt x="265" y="291"/>
                </a:cubicBezTo>
                <a:cubicBezTo>
                  <a:pt x="264" y="290"/>
                  <a:pt x="263" y="289"/>
                  <a:pt x="263" y="288"/>
                </a:cubicBezTo>
                <a:cubicBezTo>
                  <a:pt x="260" y="282"/>
                  <a:pt x="256" y="277"/>
                  <a:pt x="252" y="272"/>
                </a:cubicBezTo>
                <a:cubicBezTo>
                  <a:pt x="249" y="267"/>
                  <a:pt x="245" y="263"/>
                  <a:pt x="241" y="258"/>
                </a:cubicBezTo>
                <a:cubicBezTo>
                  <a:pt x="237" y="253"/>
                  <a:pt x="233" y="249"/>
                  <a:pt x="229" y="245"/>
                </a:cubicBezTo>
                <a:cubicBezTo>
                  <a:pt x="224" y="240"/>
                  <a:pt x="220" y="236"/>
                  <a:pt x="215" y="232"/>
                </a:cubicBezTo>
                <a:cubicBezTo>
                  <a:pt x="211" y="228"/>
                  <a:pt x="206" y="224"/>
                  <a:pt x="201" y="220"/>
                </a:cubicBezTo>
                <a:cubicBezTo>
                  <a:pt x="194" y="215"/>
                  <a:pt x="194" y="215"/>
                  <a:pt x="194" y="215"/>
                </a:cubicBezTo>
                <a:cubicBezTo>
                  <a:pt x="186" y="210"/>
                  <a:pt x="186" y="210"/>
                  <a:pt x="186" y="210"/>
                </a:cubicBezTo>
                <a:cubicBezTo>
                  <a:pt x="181" y="207"/>
                  <a:pt x="176" y="203"/>
                  <a:pt x="171" y="200"/>
                </a:cubicBezTo>
                <a:cubicBezTo>
                  <a:pt x="166" y="197"/>
                  <a:pt x="160" y="195"/>
                  <a:pt x="155" y="192"/>
                </a:cubicBezTo>
                <a:cubicBezTo>
                  <a:pt x="149" y="190"/>
                  <a:pt x="143" y="187"/>
                  <a:pt x="138" y="185"/>
                </a:cubicBezTo>
                <a:cubicBezTo>
                  <a:pt x="132" y="183"/>
                  <a:pt x="126" y="181"/>
                  <a:pt x="121" y="179"/>
                </a:cubicBezTo>
                <a:cubicBezTo>
                  <a:pt x="115" y="178"/>
                  <a:pt x="109" y="176"/>
                  <a:pt x="103" y="175"/>
                </a:cubicBezTo>
                <a:cubicBezTo>
                  <a:pt x="97" y="174"/>
                  <a:pt x="91" y="172"/>
                  <a:pt x="85" y="172"/>
                </a:cubicBezTo>
                <a:cubicBezTo>
                  <a:pt x="79" y="171"/>
                  <a:pt x="73" y="170"/>
                  <a:pt x="67" y="169"/>
                </a:cubicBezTo>
                <a:cubicBezTo>
                  <a:pt x="61" y="169"/>
                  <a:pt x="55" y="169"/>
                  <a:pt x="49" y="168"/>
                </a:cubicBezTo>
                <a:cubicBezTo>
                  <a:pt x="43" y="168"/>
                  <a:pt x="37" y="168"/>
                  <a:pt x="31" y="168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7" y="172"/>
                  <a:pt x="43" y="172"/>
                  <a:pt x="49" y="173"/>
                </a:cubicBezTo>
                <a:cubicBezTo>
                  <a:pt x="55" y="173"/>
                  <a:pt x="61" y="173"/>
                  <a:pt x="67" y="174"/>
                </a:cubicBezTo>
                <a:cubicBezTo>
                  <a:pt x="73" y="175"/>
                  <a:pt x="78" y="176"/>
                  <a:pt x="84" y="177"/>
                </a:cubicBezTo>
                <a:cubicBezTo>
                  <a:pt x="90" y="178"/>
                  <a:pt x="96" y="179"/>
                  <a:pt x="102" y="180"/>
                </a:cubicBezTo>
                <a:cubicBezTo>
                  <a:pt x="107" y="182"/>
                  <a:pt x="113" y="184"/>
                  <a:pt x="119" y="185"/>
                </a:cubicBezTo>
                <a:cubicBezTo>
                  <a:pt x="124" y="187"/>
                  <a:pt x="130" y="189"/>
                  <a:pt x="135" y="191"/>
                </a:cubicBezTo>
                <a:cubicBezTo>
                  <a:pt x="141" y="193"/>
                  <a:pt x="146" y="196"/>
                  <a:pt x="152" y="198"/>
                </a:cubicBezTo>
                <a:cubicBezTo>
                  <a:pt x="157" y="201"/>
                  <a:pt x="162" y="204"/>
                  <a:pt x="167" y="207"/>
                </a:cubicBezTo>
                <a:cubicBezTo>
                  <a:pt x="172" y="210"/>
                  <a:pt x="177" y="213"/>
                  <a:pt x="182" y="216"/>
                </a:cubicBezTo>
                <a:cubicBezTo>
                  <a:pt x="189" y="221"/>
                  <a:pt x="189" y="221"/>
                  <a:pt x="189" y="221"/>
                </a:cubicBezTo>
                <a:cubicBezTo>
                  <a:pt x="196" y="227"/>
                  <a:pt x="196" y="227"/>
                  <a:pt x="196" y="227"/>
                </a:cubicBezTo>
                <a:cubicBezTo>
                  <a:pt x="201" y="230"/>
                  <a:pt x="205" y="234"/>
                  <a:pt x="210" y="238"/>
                </a:cubicBezTo>
                <a:cubicBezTo>
                  <a:pt x="214" y="242"/>
                  <a:pt x="218" y="246"/>
                  <a:pt x="222" y="251"/>
                </a:cubicBezTo>
                <a:cubicBezTo>
                  <a:pt x="226" y="255"/>
                  <a:pt x="230" y="259"/>
                  <a:pt x="234" y="264"/>
                </a:cubicBezTo>
                <a:cubicBezTo>
                  <a:pt x="238" y="269"/>
                  <a:pt x="241" y="273"/>
                  <a:pt x="245" y="278"/>
                </a:cubicBezTo>
                <a:cubicBezTo>
                  <a:pt x="248" y="283"/>
                  <a:pt x="251" y="288"/>
                  <a:pt x="254" y="293"/>
                </a:cubicBezTo>
                <a:cubicBezTo>
                  <a:pt x="257" y="297"/>
                  <a:pt x="259" y="302"/>
                  <a:pt x="261" y="306"/>
                </a:cubicBezTo>
                <a:cubicBezTo>
                  <a:pt x="255" y="317"/>
                  <a:pt x="251" y="327"/>
                  <a:pt x="248" y="338"/>
                </a:cubicBezTo>
                <a:cubicBezTo>
                  <a:pt x="243" y="354"/>
                  <a:pt x="239" y="370"/>
                  <a:pt x="238" y="384"/>
                </a:cubicBezTo>
                <a:cubicBezTo>
                  <a:pt x="236" y="399"/>
                  <a:pt x="235" y="413"/>
                  <a:pt x="235" y="426"/>
                </a:cubicBezTo>
                <a:cubicBezTo>
                  <a:pt x="235" y="439"/>
                  <a:pt x="235" y="451"/>
                  <a:pt x="236" y="462"/>
                </a:cubicBezTo>
                <a:cubicBezTo>
                  <a:pt x="237" y="472"/>
                  <a:pt x="234" y="481"/>
                  <a:pt x="235" y="489"/>
                </a:cubicBezTo>
                <a:cubicBezTo>
                  <a:pt x="236" y="496"/>
                  <a:pt x="234" y="505"/>
                  <a:pt x="231" y="508"/>
                </a:cubicBezTo>
                <a:cubicBezTo>
                  <a:pt x="229" y="511"/>
                  <a:pt x="219" y="519"/>
                  <a:pt x="212" y="524"/>
                </a:cubicBezTo>
                <a:cubicBezTo>
                  <a:pt x="207" y="525"/>
                  <a:pt x="201" y="526"/>
                  <a:pt x="194" y="528"/>
                </a:cubicBezTo>
                <a:cubicBezTo>
                  <a:pt x="183" y="530"/>
                  <a:pt x="170" y="533"/>
                  <a:pt x="157" y="534"/>
                </a:cubicBezTo>
                <a:cubicBezTo>
                  <a:pt x="150" y="534"/>
                  <a:pt x="143" y="535"/>
                  <a:pt x="137" y="533"/>
                </a:cubicBezTo>
                <a:cubicBezTo>
                  <a:pt x="135" y="533"/>
                  <a:pt x="134" y="532"/>
                  <a:pt x="132" y="531"/>
                </a:cubicBezTo>
                <a:cubicBezTo>
                  <a:pt x="127" y="529"/>
                  <a:pt x="127" y="529"/>
                  <a:pt x="127" y="529"/>
                </a:cubicBezTo>
                <a:cubicBezTo>
                  <a:pt x="126" y="528"/>
                  <a:pt x="124" y="527"/>
                  <a:pt x="122" y="526"/>
                </a:cubicBezTo>
                <a:cubicBezTo>
                  <a:pt x="120" y="526"/>
                  <a:pt x="119" y="525"/>
                  <a:pt x="117" y="524"/>
                </a:cubicBezTo>
                <a:cubicBezTo>
                  <a:pt x="113" y="523"/>
                  <a:pt x="110" y="522"/>
                  <a:pt x="106" y="522"/>
                </a:cubicBezTo>
                <a:cubicBezTo>
                  <a:pt x="100" y="521"/>
                  <a:pt x="100" y="521"/>
                  <a:pt x="100" y="521"/>
                </a:cubicBezTo>
                <a:cubicBezTo>
                  <a:pt x="95" y="521"/>
                  <a:pt x="95" y="521"/>
                  <a:pt x="95" y="521"/>
                </a:cubicBezTo>
                <a:cubicBezTo>
                  <a:pt x="88" y="520"/>
                  <a:pt x="80" y="521"/>
                  <a:pt x="73" y="522"/>
                </a:cubicBezTo>
                <a:cubicBezTo>
                  <a:pt x="70" y="522"/>
                  <a:pt x="67" y="523"/>
                  <a:pt x="63" y="524"/>
                </a:cubicBezTo>
                <a:cubicBezTo>
                  <a:pt x="60" y="525"/>
                  <a:pt x="57" y="525"/>
                  <a:pt x="54" y="526"/>
                </a:cubicBezTo>
                <a:cubicBezTo>
                  <a:pt x="51" y="527"/>
                  <a:pt x="48" y="527"/>
                  <a:pt x="45" y="528"/>
                </a:cubicBezTo>
                <a:cubicBezTo>
                  <a:pt x="42" y="528"/>
                  <a:pt x="39" y="529"/>
                  <a:pt x="37" y="529"/>
                </a:cubicBezTo>
                <a:cubicBezTo>
                  <a:pt x="34" y="529"/>
                  <a:pt x="31" y="529"/>
                  <a:pt x="29" y="529"/>
                </a:cubicBezTo>
                <a:cubicBezTo>
                  <a:pt x="26" y="529"/>
                  <a:pt x="24" y="530"/>
                  <a:pt x="22" y="530"/>
                </a:cubicBezTo>
                <a:cubicBezTo>
                  <a:pt x="20" y="529"/>
                  <a:pt x="17" y="529"/>
                  <a:pt x="16" y="529"/>
                </a:cubicBezTo>
                <a:cubicBezTo>
                  <a:pt x="14" y="529"/>
                  <a:pt x="12" y="529"/>
                  <a:pt x="10" y="529"/>
                </a:cubicBezTo>
                <a:cubicBezTo>
                  <a:pt x="7" y="528"/>
                  <a:pt x="5" y="528"/>
                  <a:pt x="3" y="528"/>
                </a:cubicBezTo>
                <a:cubicBezTo>
                  <a:pt x="1" y="527"/>
                  <a:pt x="0" y="527"/>
                  <a:pt x="0" y="527"/>
                </a:cubicBezTo>
                <a:cubicBezTo>
                  <a:pt x="0" y="527"/>
                  <a:pt x="1" y="527"/>
                  <a:pt x="3" y="528"/>
                </a:cubicBezTo>
                <a:cubicBezTo>
                  <a:pt x="5" y="528"/>
                  <a:pt x="7" y="529"/>
                  <a:pt x="10" y="529"/>
                </a:cubicBezTo>
                <a:cubicBezTo>
                  <a:pt x="12" y="529"/>
                  <a:pt x="14" y="530"/>
                  <a:pt x="15" y="530"/>
                </a:cubicBezTo>
                <a:cubicBezTo>
                  <a:pt x="17" y="530"/>
                  <a:pt x="19" y="530"/>
                  <a:pt x="22" y="530"/>
                </a:cubicBezTo>
                <a:cubicBezTo>
                  <a:pt x="24" y="530"/>
                  <a:pt x="26" y="530"/>
                  <a:pt x="29" y="530"/>
                </a:cubicBezTo>
                <a:cubicBezTo>
                  <a:pt x="31" y="530"/>
                  <a:pt x="34" y="530"/>
                  <a:pt x="37" y="530"/>
                </a:cubicBezTo>
                <a:cubicBezTo>
                  <a:pt x="40" y="530"/>
                  <a:pt x="42" y="530"/>
                  <a:pt x="45" y="529"/>
                </a:cubicBezTo>
                <a:cubicBezTo>
                  <a:pt x="48" y="529"/>
                  <a:pt x="51" y="529"/>
                  <a:pt x="54" y="528"/>
                </a:cubicBezTo>
                <a:cubicBezTo>
                  <a:pt x="58" y="527"/>
                  <a:pt x="61" y="527"/>
                  <a:pt x="64" y="526"/>
                </a:cubicBezTo>
                <a:cubicBezTo>
                  <a:pt x="67" y="525"/>
                  <a:pt x="70" y="524"/>
                  <a:pt x="74" y="524"/>
                </a:cubicBezTo>
                <a:cubicBezTo>
                  <a:pt x="81" y="523"/>
                  <a:pt x="88" y="523"/>
                  <a:pt x="95" y="524"/>
                </a:cubicBezTo>
                <a:cubicBezTo>
                  <a:pt x="100" y="524"/>
                  <a:pt x="100" y="524"/>
                  <a:pt x="100" y="524"/>
                </a:cubicBezTo>
                <a:cubicBezTo>
                  <a:pt x="105" y="525"/>
                  <a:pt x="105" y="525"/>
                  <a:pt x="105" y="525"/>
                </a:cubicBezTo>
                <a:cubicBezTo>
                  <a:pt x="109" y="526"/>
                  <a:pt x="112" y="527"/>
                  <a:pt x="116" y="528"/>
                </a:cubicBezTo>
                <a:cubicBezTo>
                  <a:pt x="117" y="529"/>
                  <a:pt x="119" y="530"/>
                  <a:pt x="120" y="530"/>
                </a:cubicBezTo>
                <a:cubicBezTo>
                  <a:pt x="122" y="531"/>
                  <a:pt x="124" y="531"/>
                  <a:pt x="125" y="532"/>
                </a:cubicBezTo>
                <a:cubicBezTo>
                  <a:pt x="130" y="535"/>
                  <a:pt x="130" y="535"/>
                  <a:pt x="130" y="535"/>
                </a:cubicBezTo>
                <a:cubicBezTo>
                  <a:pt x="131" y="536"/>
                  <a:pt x="133" y="537"/>
                  <a:pt x="135" y="538"/>
                </a:cubicBezTo>
                <a:cubicBezTo>
                  <a:pt x="139" y="539"/>
                  <a:pt x="143" y="539"/>
                  <a:pt x="146" y="539"/>
                </a:cubicBezTo>
                <a:cubicBezTo>
                  <a:pt x="150" y="540"/>
                  <a:pt x="154" y="540"/>
                  <a:pt x="157" y="539"/>
                </a:cubicBezTo>
                <a:cubicBezTo>
                  <a:pt x="171" y="539"/>
                  <a:pt x="184" y="537"/>
                  <a:pt x="195" y="535"/>
                </a:cubicBezTo>
                <a:cubicBezTo>
                  <a:pt x="206" y="533"/>
                  <a:pt x="215" y="531"/>
                  <a:pt x="221" y="529"/>
                </a:cubicBezTo>
                <a:cubicBezTo>
                  <a:pt x="223" y="529"/>
                  <a:pt x="224" y="529"/>
                  <a:pt x="225" y="528"/>
                </a:cubicBezTo>
                <a:cubicBezTo>
                  <a:pt x="216" y="535"/>
                  <a:pt x="205" y="544"/>
                  <a:pt x="194" y="552"/>
                </a:cubicBezTo>
                <a:cubicBezTo>
                  <a:pt x="190" y="554"/>
                  <a:pt x="187" y="557"/>
                  <a:pt x="183" y="558"/>
                </a:cubicBezTo>
                <a:cubicBezTo>
                  <a:pt x="183" y="559"/>
                  <a:pt x="182" y="559"/>
                  <a:pt x="181" y="559"/>
                </a:cubicBezTo>
                <a:cubicBezTo>
                  <a:pt x="181" y="559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79" y="560"/>
                  <a:pt x="179" y="560"/>
                  <a:pt x="179" y="560"/>
                </a:cubicBezTo>
                <a:cubicBezTo>
                  <a:pt x="178" y="560"/>
                  <a:pt x="177" y="560"/>
                  <a:pt x="176" y="560"/>
                </a:cubicBezTo>
                <a:cubicBezTo>
                  <a:pt x="174" y="560"/>
                  <a:pt x="174" y="561"/>
                  <a:pt x="173" y="561"/>
                </a:cubicBezTo>
                <a:cubicBezTo>
                  <a:pt x="165" y="563"/>
                  <a:pt x="158" y="565"/>
                  <a:pt x="152" y="568"/>
                </a:cubicBezTo>
                <a:cubicBezTo>
                  <a:pt x="149" y="569"/>
                  <a:pt x="146" y="570"/>
                  <a:pt x="144" y="572"/>
                </a:cubicBezTo>
                <a:cubicBezTo>
                  <a:pt x="142" y="573"/>
                  <a:pt x="140" y="574"/>
                  <a:pt x="138" y="575"/>
                </a:cubicBezTo>
                <a:cubicBezTo>
                  <a:pt x="137" y="576"/>
                  <a:pt x="137" y="576"/>
                  <a:pt x="136" y="576"/>
                </a:cubicBezTo>
                <a:cubicBezTo>
                  <a:pt x="136" y="577"/>
                  <a:pt x="135" y="577"/>
                  <a:pt x="135" y="578"/>
                </a:cubicBezTo>
                <a:cubicBezTo>
                  <a:pt x="134" y="579"/>
                  <a:pt x="134" y="579"/>
                  <a:pt x="134" y="579"/>
                </a:cubicBezTo>
                <a:cubicBezTo>
                  <a:pt x="134" y="579"/>
                  <a:pt x="134" y="579"/>
                  <a:pt x="135" y="578"/>
                </a:cubicBezTo>
                <a:cubicBezTo>
                  <a:pt x="135" y="578"/>
                  <a:pt x="136" y="577"/>
                  <a:pt x="136" y="577"/>
                </a:cubicBezTo>
                <a:cubicBezTo>
                  <a:pt x="137" y="577"/>
                  <a:pt x="138" y="576"/>
                  <a:pt x="139" y="576"/>
                </a:cubicBezTo>
                <a:cubicBezTo>
                  <a:pt x="140" y="575"/>
                  <a:pt x="142" y="574"/>
                  <a:pt x="145" y="573"/>
                </a:cubicBezTo>
                <a:cubicBezTo>
                  <a:pt x="147" y="572"/>
                  <a:pt x="150" y="571"/>
                  <a:pt x="153" y="571"/>
                </a:cubicBezTo>
                <a:cubicBezTo>
                  <a:pt x="159" y="569"/>
                  <a:pt x="166" y="567"/>
                  <a:pt x="173" y="567"/>
                </a:cubicBezTo>
                <a:cubicBezTo>
                  <a:pt x="174" y="567"/>
                  <a:pt x="175" y="566"/>
                  <a:pt x="176" y="566"/>
                </a:cubicBezTo>
                <a:cubicBezTo>
                  <a:pt x="177" y="566"/>
                  <a:pt x="178" y="566"/>
                  <a:pt x="179" y="566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1" y="567"/>
                  <a:pt x="181" y="567"/>
                  <a:pt x="181" y="567"/>
                </a:cubicBezTo>
                <a:cubicBezTo>
                  <a:pt x="182" y="567"/>
                  <a:pt x="182" y="566"/>
                  <a:pt x="183" y="566"/>
                </a:cubicBezTo>
                <a:cubicBezTo>
                  <a:pt x="184" y="566"/>
                  <a:pt x="185" y="566"/>
                  <a:pt x="186" y="565"/>
                </a:cubicBezTo>
                <a:cubicBezTo>
                  <a:pt x="191" y="564"/>
                  <a:pt x="194" y="562"/>
                  <a:pt x="198" y="560"/>
                </a:cubicBezTo>
                <a:cubicBezTo>
                  <a:pt x="211" y="554"/>
                  <a:pt x="224" y="546"/>
                  <a:pt x="234" y="540"/>
                </a:cubicBezTo>
                <a:cubicBezTo>
                  <a:pt x="234" y="549"/>
                  <a:pt x="234" y="559"/>
                  <a:pt x="234" y="569"/>
                </a:cubicBezTo>
                <a:cubicBezTo>
                  <a:pt x="234" y="570"/>
                  <a:pt x="233" y="572"/>
                  <a:pt x="232" y="575"/>
                </a:cubicBezTo>
                <a:cubicBezTo>
                  <a:pt x="229" y="581"/>
                  <a:pt x="226" y="589"/>
                  <a:pt x="221" y="597"/>
                </a:cubicBezTo>
                <a:cubicBezTo>
                  <a:pt x="220" y="599"/>
                  <a:pt x="219" y="600"/>
                  <a:pt x="218" y="602"/>
                </a:cubicBezTo>
                <a:cubicBezTo>
                  <a:pt x="218" y="602"/>
                  <a:pt x="217" y="603"/>
                  <a:pt x="217" y="603"/>
                </a:cubicBezTo>
                <a:cubicBezTo>
                  <a:pt x="217" y="603"/>
                  <a:pt x="217" y="603"/>
                  <a:pt x="217" y="604"/>
                </a:cubicBezTo>
                <a:cubicBezTo>
                  <a:pt x="217" y="604"/>
                  <a:pt x="217" y="604"/>
                  <a:pt x="217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5" y="605"/>
                  <a:pt x="214" y="605"/>
                  <a:pt x="213" y="606"/>
                </a:cubicBezTo>
                <a:cubicBezTo>
                  <a:pt x="210" y="609"/>
                  <a:pt x="208" y="612"/>
                  <a:pt x="205" y="614"/>
                </a:cubicBezTo>
                <a:cubicBezTo>
                  <a:pt x="203" y="617"/>
                  <a:pt x="202" y="619"/>
                  <a:pt x="201" y="621"/>
                </a:cubicBezTo>
                <a:cubicBezTo>
                  <a:pt x="200" y="622"/>
                  <a:pt x="200" y="623"/>
                  <a:pt x="200" y="623"/>
                </a:cubicBezTo>
                <a:cubicBezTo>
                  <a:pt x="200" y="624"/>
                  <a:pt x="200" y="624"/>
                  <a:pt x="200" y="624"/>
                </a:cubicBezTo>
                <a:cubicBezTo>
                  <a:pt x="200" y="624"/>
                  <a:pt x="200" y="624"/>
                  <a:pt x="200" y="623"/>
                </a:cubicBezTo>
                <a:cubicBezTo>
                  <a:pt x="200" y="623"/>
                  <a:pt x="200" y="622"/>
                  <a:pt x="201" y="621"/>
                </a:cubicBezTo>
                <a:cubicBezTo>
                  <a:pt x="202" y="620"/>
                  <a:pt x="204" y="618"/>
                  <a:pt x="206" y="615"/>
                </a:cubicBezTo>
                <a:cubicBezTo>
                  <a:pt x="209" y="613"/>
                  <a:pt x="212" y="610"/>
                  <a:pt x="215" y="608"/>
                </a:cubicBezTo>
                <a:cubicBezTo>
                  <a:pt x="216" y="607"/>
                  <a:pt x="217" y="607"/>
                  <a:pt x="217" y="607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9" y="606"/>
                  <a:pt x="219" y="606"/>
                  <a:pt x="219" y="606"/>
                </a:cubicBezTo>
                <a:cubicBezTo>
                  <a:pt x="220" y="605"/>
                  <a:pt x="220" y="605"/>
                  <a:pt x="221" y="604"/>
                </a:cubicBezTo>
                <a:cubicBezTo>
                  <a:pt x="222" y="602"/>
                  <a:pt x="223" y="601"/>
                  <a:pt x="225" y="599"/>
                </a:cubicBezTo>
                <a:cubicBezTo>
                  <a:pt x="229" y="593"/>
                  <a:pt x="232" y="587"/>
                  <a:pt x="235" y="582"/>
                </a:cubicBezTo>
                <a:cubicBezTo>
                  <a:pt x="236" y="585"/>
                  <a:pt x="236" y="589"/>
                  <a:pt x="236" y="592"/>
                </a:cubicBezTo>
                <a:cubicBezTo>
                  <a:pt x="237" y="597"/>
                  <a:pt x="238" y="602"/>
                  <a:pt x="239" y="607"/>
                </a:cubicBezTo>
                <a:cubicBezTo>
                  <a:pt x="240" y="612"/>
                  <a:pt x="241" y="617"/>
                  <a:pt x="244" y="622"/>
                </a:cubicBezTo>
                <a:cubicBezTo>
                  <a:pt x="244" y="622"/>
                  <a:pt x="244" y="622"/>
                  <a:pt x="244" y="622"/>
                </a:cubicBezTo>
                <a:cubicBezTo>
                  <a:pt x="243" y="625"/>
                  <a:pt x="242" y="627"/>
                  <a:pt x="240" y="630"/>
                </a:cubicBezTo>
                <a:cubicBezTo>
                  <a:pt x="240" y="631"/>
                  <a:pt x="239" y="632"/>
                  <a:pt x="239" y="632"/>
                </a:cubicBezTo>
                <a:cubicBezTo>
                  <a:pt x="239" y="633"/>
                  <a:pt x="238" y="633"/>
                  <a:pt x="237" y="634"/>
                </a:cubicBezTo>
                <a:cubicBezTo>
                  <a:pt x="236" y="635"/>
                  <a:pt x="235" y="636"/>
                  <a:pt x="234" y="637"/>
                </a:cubicBezTo>
                <a:cubicBezTo>
                  <a:pt x="233" y="638"/>
                  <a:pt x="233" y="639"/>
                  <a:pt x="232" y="640"/>
                </a:cubicBezTo>
                <a:cubicBezTo>
                  <a:pt x="232" y="640"/>
                  <a:pt x="232" y="641"/>
                  <a:pt x="232" y="641"/>
                </a:cubicBezTo>
                <a:cubicBezTo>
                  <a:pt x="232" y="641"/>
                  <a:pt x="232" y="640"/>
                  <a:pt x="233" y="640"/>
                </a:cubicBezTo>
                <a:cubicBezTo>
                  <a:pt x="233" y="639"/>
                  <a:pt x="234" y="638"/>
                  <a:pt x="235" y="638"/>
                </a:cubicBezTo>
                <a:cubicBezTo>
                  <a:pt x="236" y="637"/>
                  <a:pt x="237" y="636"/>
                  <a:pt x="238" y="635"/>
                </a:cubicBezTo>
                <a:cubicBezTo>
                  <a:pt x="238" y="635"/>
                  <a:pt x="239" y="634"/>
                  <a:pt x="239" y="634"/>
                </a:cubicBezTo>
                <a:cubicBezTo>
                  <a:pt x="239" y="634"/>
                  <a:pt x="239" y="634"/>
                  <a:pt x="240" y="634"/>
                </a:cubicBezTo>
                <a:cubicBezTo>
                  <a:pt x="240" y="634"/>
                  <a:pt x="240" y="633"/>
                  <a:pt x="240" y="633"/>
                </a:cubicBezTo>
                <a:cubicBezTo>
                  <a:pt x="241" y="633"/>
                  <a:pt x="241" y="632"/>
                  <a:pt x="242" y="631"/>
                </a:cubicBezTo>
                <a:cubicBezTo>
                  <a:pt x="243" y="629"/>
                  <a:pt x="245" y="627"/>
                  <a:pt x="246" y="626"/>
                </a:cubicBezTo>
                <a:cubicBezTo>
                  <a:pt x="246" y="626"/>
                  <a:pt x="246" y="626"/>
                  <a:pt x="246" y="626"/>
                </a:cubicBezTo>
                <a:cubicBezTo>
                  <a:pt x="246" y="627"/>
                  <a:pt x="247" y="627"/>
                  <a:pt x="247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8"/>
                  <a:pt x="248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9" y="630"/>
                  <a:pt x="250" y="631"/>
                  <a:pt x="251" y="631"/>
                </a:cubicBezTo>
                <a:cubicBezTo>
                  <a:pt x="251" y="632"/>
                  <a:pt x="252" y="633"/>
                  <a:pt x="252" y="634"/>
                </a:cubicBezTo>
                <a:cubicBezTo>
                  <a:pt x="254" y="637"/>
                  <a:pt x="256" y="640"/>
                  <a:pt x="257" y="643"/>
                </a:cubicBezTo>
                <a:cubicBezTo>
                  <a:pt x="259" y="650"/>
                  <a:pt x="258" y="656"/>
                  <a:pt x="258" y="660"/>
                </a:cubicBezTo>
                <a:cubicBezTo>
                  <a:pt x="257" y="665"/>
                  <a:pt x="256" y="667"/>
                  <a:pt x="256" y="667"/>
                </a:cubicBezTo>
                <a:cubicBezTo>
                  <a:pt x="256" y="667"/>
                  <a:pt x="257" y="665"/>
                  <a:pt x="259" y="661"/>
                </a:cubicBezTo>
                <a:cubicBezTo>
                  <a:pt x="260" y="657"/>
                  <a:pt x="262" y="651"/>
                  <a:pt x="262" y="643"/>
                </a:cubicBezTo>
                <a:cubicBezTo>
                  <a:pt x="262" y="639"/>
                  <a:pt x="261" y="634"/>
                  <a:pt x="259" y="630"/>
                </a:cubicBezTo>
                <a:cubicBezTo>
                  <a:pt x="259" y="629"/>
                  <a:pt x="258" y="627"/>
                  <a:pt x="258" y="626"/>
                </a:cubicBezTo>
                <a:cubicBezTo>
                  <a:pt x="257" y="625"/>
                  <a:pt x="257" y="624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1"/>
                  <a:pt x="255" y="621"/>
                </a:cubicBezTo>
                <a:cubicBezTo>
                  <a:pt x="254" y="620"/>
                  <a:pt x="254" y="619"/>
                  <a:pt x="254" y="618"/>
                </a:cubicBezTo>
                <a:cubicBezTo>
                  <a:pt x="253" y="615"/>
                  <a:pt x="253" y="610"/>
                  <a:pt x="253" y="606"/>
                </a:cubicBezTo>
                <a:cubicBezTo>
                  <a:pt x="253" y="601"/>
                  <a:pt x="253" y="596"/>
                  <a:pt x="254" y="592"/>
                </a:cubicBezTo>
                <a:cubicBezTo>
                  <a:pt x="254" y="589"/>
                  <a:pt x="254" y="587"/>
                  <a:pt x="254" y="584"/>
                </a:cubicBezTo>
                <a:cubicBezTo>
                  <a:pt x="256" y="586"/>
                  <a:pt x="258" y="588"/>
                  <a:pt x="260" y="590"/>
                </a:cubicBezTo>
                <a:cubicBezTo>
                  <a:pt x="262" y="591"/>
                  <a:pt x="265" y="593"/>
                  <a:pt x="267" y="594"/>
                </a:cubicBezTo>
                <a:cubicBezTo>
                  <a:pt x="268" y="595"/>
                  <a:pt x="270" y="595"/>
                  <a:pt x="271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5" y="597"/>
                  <a:pt x="275" y="597"/>
                  <a:pt x="275" y="597"/>
                </a:cubicBezTo>
                <a:cubicBezTo>
                  <a:pt x="285" y="599"/>
                  <a:pt x="295" y="601"/>
                  <a:pt x="303" y="603"/>
                </a:cubicBezTo>
                <a:cubicBezTo>
                  <a:pt x="307" y="605"/>
                  <a:pt x="310" y="606"/>
                  <a:pt x="312" y="607"/>
                </a:cubicBezTo>
                <a:cubicBezTo>
                  <a:pt x="313" y="607"/>
                  <a:pt x="313" y="608"/>
                  <a:pt x="314" y="608"/>
                </a:cubicBezTo>
                <a:cubicBezTo>
                  <a:pt x="314" y="608"/>
                  <a:pt x="314" y="609"/>
                  <a:pt x="314" y="609"/>
                </a:cubicBezTo>
                <a:cubicBezTo>
                  <a:pt x="314" y="609"/>
                  <a:pt x="314" y="608"/>
                  <a:pt x="314" y="608"/>
                </a:cubicBezTo>
                <a:cubicBezTo>
                  <a:pt x="314" y="607"/>
                  <a:pt x="313" y="607"/>
                  <a:pt x="312" y="606"/>
                </a:cubicBezTo>
                <a:cubicBezTo>
                  <a:pt x="310" y="605"/>
                  <a:pt x="307" y="604"/>
                  <a:pt x="303" y="602"/>
                </a:cubicBezTo>
                <a:cubicBezTo>
                  <a:pt x="296" y="599"/>
                  <a:pt x="286" y="596"/>
                  <a:pt x="276" y="593"/>
                </a:cubicBezTo>
                <a:cubicBezTo>
                  <a:pt x="275" y="593"/>
                  <a:pt x="275" y="593"/>
                  <a:pt x="275" y="593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4" y="592"/>
                  <a:pt x="274" y="592"/>
                  <a:pt x="274" y="592"/>
                </a:cubicBezTo>
                <a:cubicBezTo>
                  <a:pt x="272" y="591"/>
                  <a:pt x="272" y="591"/>
                  <a:pt x="272" y="591"/>
                </a:cubicBezTo>
                <a:cubicBezTo>
                  <a:pt x="271" y="591"/>
                  <a:pt x="270" y="590"/>
                  <a:pt x="269" y="590"/>
                </a:cubicBezTo>
                <a:cubicBezTo>
                  <a:pt x="267" y="589"/>
                  <a:pt x="265" y="587"/>
                  <a:pt x="264" y="586"/>
                </a:cubicBezTo>
                <a:cubicBezTo>
                  <a:pt x="261" y="582"/>
                  <a:pt x="258" y="579"/>
                  <a:pt x="256" y="576"/>
                </a:cubicBezTo>
                <a:cubicBezTo>
                  <a:pt x="256" y="576"/>
                  <a:pt x="256" y="575"/>
                  <a:pt x="256" y="575"/>
                </a:cubicBezTo>
                <a:cubicBezTo>
                  <a:pt x="258" y="562"/>
                  <a:pt x="261" y="549"/>
                  <a:pt x="263" y="539"/>
                </a:cubicBezTo>
                <a:cubicBezTo>
                  <a:pt x="263" y="539"/>
                  <a:pt x="263" y="538"/>
                  <a:pt x="263" y="538"/>
                </a:cubicBezTo>
                <a:cubicBezTo>
                  <a:pt x="264" y="538"/>
                  <a:pt x="265" y="539"/>
                  <a:pt x="265" y="539"/>
                </a:cubicBezTo>
                <a:cubicBezTo>
                  <a:pt x="268" y="541"/>
                  <a:pt x="271" y="543"/>
                  <a:pt x="274" y="544"/>
                </a:cubicBezTo>
                <a:cubicBezTo>
                  <a:pt x="276" y="545"/>
                  <a:pt x="278" y="546"/>
                  <a:pt x="279" y="546"/>
                </a:cubicBezTo>
                <a:cubicBezTo>
                  <a:pt x="281" y="547"/>
                  <a:pt x="281" y="547"/>
                  <a:pt x="281" y="547"/>
                </a:cubicBezTo>
                <a:cubicBezTo>
                  <a:pt x="282" y="547"/>
                  <a:pt x="282" y="547"/>
                  <a:pt x="282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4" y="547"/>
                  <a:pt x="284" y="547"/>
                  <a:pt x="284" y="547"/>
                </a:cubicBezTo>
                <a:cubicBezTo>
                  <a:pt x="296" y="549"/>
                  <a:pt x="308" y="551"/>
                  <a:pt x="317" y="554"/>
                </a:cubicBezTo>
                <a:cubicBezTo>
                  <a:pt x="321" y="555"/>
                  <a:pt x="325" y="556"/>
                  <a:pt x="327" y="557"/>
                </a:cubicBezTo>
                <a:cubicBezTo>
                  <a:pt x="328" y="557"/>
                  <a:pt x="329" y="558"/>
                  <a:pt x="330" y="558"/>
                </a:cubicBezTo>
                <a:cubicBezTo>
                  <a:pt x="330" y="559"/>
                  <a:pt x="330" y="559"/>
                  <a:pt x="330" y="559"/>
                </a:cubicBezTo>
                <a:cubicBezTo>
                  <a:pt x="330" y="559"/>
                  <a:pt x="330" y="559"/>
                  <a:pt x="330" y="558"/>
                </a:cubicBezTo>
                <a:cubicBezTo>
                  <a:pt x="329" y="558"/>
                  <a:pt x="329" y="557"/>
                  <a:pt x="328" y="556"/>
                </a:cubicBezTo>
                <a:cubicBezTo>
                  <a:pt x="325" y="555"/>
                  <a:pt x="322" y="553"/>
                  <a:pt x="318" y="551"/>
                </a:cubicBezTo>
                <a:cubicBezTo>
                  <a:pt x="309" y="547"/>
                  <a:pt x="298" y="543"/>
                  <a:pt x="286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6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4" y="538"/>
                  <a:pt x="284" y="538"/>
                  <a:pt x="284" y="538"/>
                </a:cubicBezTo>
                <a:cubicBezTo>
                  <a:pt x="282" y="537"/>
                  <a:pt x="282" y="537"/>
                  <a:pt x="282" y="537"/>
                </a:cubicBezTo>
                <a:cubicBezTo>
                  <a:pt x="281" y="536"/>
                  <a:pt x="280" y="535"/>
                  <a:pt x="279" y="535"/>
                </a:cubicBezTo>
                <a:cubicBezTo>
                  <a:pt x="278" y="534"/>
                  <a:pt x="277" y="533"/>
                  <a:pt x="276" y="532"/>
                </a:cubicBezTo>
                <a:cubicBezTo>
                  <a:pt x="278" y="532"/>
                  <a:pt x="280" y="533"/>
                  <a:pt x="282" y="534"/>
                </a:cubicBezTo>
                <a:cubicBezTo>
                  <a:pt x="288" y="535"/>
                  <a:pt x="294" y="537"/>
                  <a:pt x="301" y="539"/>
                </a:cubicBezTo>
                <a:cubicBezTo>
                  <a:pt x="309" y="541"/>
                  <a:pt x="317" y="543"/>
                  <a:pt x="326" y="545"/>
                </a:cubicBezTo>
                <a:cubicBezTo>
                  <a:pt x="336" y="547"/>
                  <a:pt x="346" y="549"/>
                  <a:pt x="356" y="551"/>
                </a:cubicBezTo>
                <a:cubicBezTo>
                  <a:pt x="367" y="552"/>
                  <a:pt x="378" y="554"/>
                  <a:pt x="390" y="555"/>
                </a:cubicBezTo>
                <a:cubicBezTo>
                  <a:pt x="396" y="556"/>
                  <a:pt x="401" y="556"/>
                  <a:pt x="408" y="557"/>
                </a:cubicBezTo>
                <a:cubicBezTo>
                  <a:pt x="411" y="557"/>
                  <a:pt x="414" y="557"/>
                  <a:pt x="417" y="557"/>
                </a:cubicBezTo>
                <a:cubicBezTo>
                  <a:pt x="420" y="557"/>
                  <a:pt x="423" y="558"/>
                  <a:pt x="426" y="558"/>
                </a:cubicBezTo>
                <a:cubicBezTo>
                  <a:pt x="432" y="558"/>
                  <a:pt x="438" y="558"/>
                  <a:pt x="445" y="558"/>
                </a:cubicBezTo>
                <a:cubicBezTo>
                  <a:pt x="451" y="558"/>
                  <a:pt x="457" y="557"/>
                  <a:pt x="463" y="557"/>
                </a:cubicBezTo>
                <a:cubicBezTo>
                  <a:pt x="488" y="556"/>
                  <a:pt x="513" y="555"/>
                  <a:pt x="536" y="554"/>
                </a:cubicBezTo>
                <a:cubicBezTo>
                  <a:pt x="548" y="554"/>
                  <a:pt x="559" y="554"/>
                  <a:pt x="569" y="555"/>
                </a:cubicBezTo>
                <a:cubicBezTo>
                  <a:pt x="580" y="556"/>
                  <a:pt x="590" y="557"/>
                  <a:pt x="598" y="561"/>
                </a:cubicBezTo>
                <a:cubicBezTo>
                  <a:pt x="602" y="563"/>
                  <a:pt x="606" y="566"/>
                  <a:pt x="610" y="567"/>
                </a:cubicBezTo>
                <a:cubicBezTo>
                  <a:pt x="614" y="569"/>
                  <a:pt x="618" y="570"/>
                  <a:pt x="622" y="570"/>
                </a:cubicBezTo>
                <a:cubicBezTo>
                  <a:pt x="630" y="571"/>
                  <a:pt x="636" y="570"/>
                  <a:pt x="642" y="569"/>
                </a:cubicBezTo>
                <a:cubicBezTo>
                  <a:pt x="647" y="568"/>
                  <a:pt x="651" y="567"/>
                  <a:pt x="654" y="566"/>
                </a:cubicBezTo>
                <a:cubicBezTo>
                  <a:pt x="657" y="566"/>
                  <a:pt x="658" y="565"/>
                  <a:pt x="658" y="565"/>
                </a:cubicBezTo>
                <a:cubicBezTo>
                  <a:pt x="658" y="565"/>
                  <a:pt x="657" y="566"/>
                  <a:pt x="654" y="566"/>
                </a:cubicBezTo>
                <a:close/>
              </a:path>
            </a:pathLst>
          </a:custGeom>
          <a:solidFill>
            <a:srgbClr val="778495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0" name="任意多边形 29"/>
          <p:cNvSpPr/>
          <p:nvPr>
            <p:custDataLst>
              <p:tags r:id="rId4"/>
            </p:custDataLst>
          </p:nvPr>
        </p:nvSpPr>
        <p:spPr bwMode="auto">
          <a:xfrm>
            <a:off x="6503108" y="4851847"/>
            <a:ext cx="285556" cy="381333"/>
          </a:xfrm>
          <a:custGeom>
            <a:avLst/>
            <a:gdLst>
              <a:gd name="T0" fmla="*/ 11 w 59"/>
              <a:gd name="T1" fmla="*/ 70 h 74"/>
              <a:gd name="T2" fmla="*/ 50 w 59"/>
              <a:gd name="T3" fmla="*/ 56 h 74"/>
              <a:gd name="T4" fmla="*/ 55 w 59"/>
              <a:gd name="T5" fmla="*/ 4 h 74"/>
              <a:gd name="T6" fmla="*/ 9 w 59"/>
              <a:gd name="T7" fmla="*/ 28 h 74"/>
              <a:gd name="T8" fmla="*/ 11 w 59"/>
              <a:gd name="T9" fmla="*/ 7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74">
                <a:moveTo>
                  <a:pt x="11" y="70"/>
                </a:moveTo>
                <a:cubicBezTo>
                  <a:pt x="25" y="74"/>
                  <a:pt x="41" y="69"/>
                  <a:pt x="50" y="56"/>
                </a:cubicBezTo>
                <a:cubicBezTo>
                  <a:pt x="59" y="43"/>
                  <a:pt x="53" y="7"/>
                  <a:pt x="55" y="4"/>
                </a:cubicBezTo>
                <a:cubicBezTo>
                  <a:pt x="56" y="0"/>
                  <a:pt x="17" y="15"/>
                  <a:pt x="9" y="28"/>
                </a:cubicBezTo>
                <a:cubicBezTo>
                  <a:pt x="0" y="42"/>
                  <a:pt x="1" y="58"/>
                  <a:pt x="11" y="70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 bwMode="auto">
          <a:xfrm>
            <a:off x="6837059" y="4697253"/>
            <a:ext cx="309753" cy="453477"/>
          </a:xfrm>
          <a:custGeom>
            <a:avLst/>
            <a:gdLst>
              <a:gd name="T0" fmla="*/ 17 w 64"/>
              <a:gd name="T1" fmla="*/ 85 h 87"/>
              <a:gd name="T2" fmla="*/ 57 w 64"/>
              <a:gd name="T3" fmla="*/ 62 h 87"/>
              <a:gd name="T4" fmla="*/ 52 w 64"/>
              <a:gd name="T5" fmla="*/ 4 h 87"/>
              <a:gd name="T6" fmla="*/ 7 w 64"/>
              <a:gd name="T7" fmla="*/ 40 h 87"/>
              <a:gd name="T8" fmla="*/ 17 w 64"/>
              <a:gd name="T9" fmla="*/ 8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7">
                <a:moveTo>
                  <a:pt x="17" y="85"/>
                </a:moveTo>
                <a:cubicBezTo>
                  <a:pt x="34" y="87"/>
                  <a:pt x="50" y="78"/>
                  <a:pt x="57" y="62"/>
                </a:cubicBezTo>
                <a:cubicBezTo>
                  <a:pt x="64" y="46"/>
                  <a:pt x="51" y="8"/>
                  <a:pt x="52" y="4"/>
                </a:cubicBezTo>
                <a:cubicBezTo>
                  <a:pt x="53" y="0"/>
                  <a:pt x="14" y="24"/>
                  <a:pt x="7" y="40"/>
                </a:cubicBezTo>
                <a:cubicBezTo>
                  <a:pt x="0" y="56"/>
                  <a:pt x="5" y="74"/>
                  <a:pt x="17" y="85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6"/>
            </p:custDataLst>
          </p:nvPr>
        </p:nvSpPr>
        <p:spPr bwMode="auto">
          <a:xfrm>
            <a:off x="7151654" y="4738478"/>
            <a:ext cx="319433" cy="412251"/>
          </a:xfrm>
          <a:custGeom>
            <a:avLst/>
            <a:gdLst>
              <a:gd name="T0" fmla="*/ 9 w 65"/>
              <a:gd name="T1" fmla="*/ 73 h 79"/>
              <a:gd name="T2" fmla="*/ 53 w 65"/>
              <a:gd name="T3" fmla="*/ 61 h 79"/>
              <a:gd name="T4" fmla="*/ 63 w 65"/>
              <a:gd name="T5" fmla="*/ 4 h 79"/>
              <a:gd name="T6" fmla="*/ 10 w 65"/>
              <a:gd name="T7" fmla="*/ 28 h 79"/>
              <a:gd name="T8" fmla="*/ 9 w 65"/>
              <a:gd name="T9" fmla="*/ 7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79">
                <a:moveTo>
                  <a:pt x="9" y="73"/>
                </a:moveTo>
                <a:cubicBezTo>
                  <a:pt x="25" y="79"/>
                  <a:pt x="43" y="74"/>
                  <a:pt x="53" y="61"/>
                </a:cubicBezTo>
                <a:cubicBezTo>
                  <a:pt x="64" y="47"/>
                  <a:pt x="61" y="8"/>
                  <a:pt x="63" y="4"/>
                </a:cubicBezTo>
                <a:cubicBezTo>
                  <a:pt x="65" y="0"/>
                  <a:pt x="21" y="14"/>
                  <a:pt x="10" y="28"/>
                </a:cubicBezTo>
                <a:cubicBezTo>
                  <a:pt x="0" y="41"/>
                  <a:pt x="0" y="60"/>
                  <a:pt x="9" y="73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3" name="任意多边形 32"/>
          <p:cNvSpPr/>
          <p:nvPr>
            <p:custDataLst>
              <p:tags r:id="rId7"/>
            </p:custDataLst>
          </p:nvPr>
        </p:nvSpPr>
        <p:spPr bwMode="auto">
          <a:xfrm>
            <a:off x="7703402" y="4965217"/>
            <a:ext cx="164557" cy="211281"/>
          </a:xfrm>
          <a:custGeom>
            <a:avLst/>
            <a:gdLst>
              <a:gd name="T0" fmla="*/ 5 w 34"/>
              <a:gd name="T1" fmla="*/ 38 h 41"/>
              <a:gd name="T2" fmla="*/ 28 w 34"/>
              <a:gd name="T3" fmla="*/ 31 h 41"/>
              <a:gd name="T4" fmla="*/ 33 w 34"/>
              <a:gd name="T5" fmla="*/ 2 h 41"/>
              <a:gd name="T6" fmla="*/ 5 w 34"/>
              <a:gd name="T7" fmla="*/ 14 h 41"/>
              <a:gd name="T8" fmla="*/ 5 w 34"/>
              <a:gd name="T9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1">
                <a:moveTo>
                  <a:pt x="5" y="38"/>
                </a:moveTo>
                <a:cubicBezTo>
                  <a:pt x="13" y="41"/>
                  <a:pt x="22" y="39"/>
                  <a:pt x="28" y="31"/>
                </a:cubicBezTo>
                <a:cubicBezTo>
                  <a:pt x="33" y="24"/>
                  <a:pt x="32" y="4"/>
                  <a:pt x="33" y="2"/>
                </a:cubicBezTo>
                <a:cubicBezTo>
                  <a:pt x="34" y="0"/>
                  <a:pt x="11" y="7"/>
                  <a:pt x="5" y="14"/>
                </a:cubicBezTo>
                <a:cubicBezTo>
                  <a:pt x="0" y="21"/>
                  <a:pt x="0" y="31"/>
                  <a:pt x="5" y="38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4" name="任意多边形 33"/>
          <p:cNvSpPr/>
          <p:nvPr>
            <p:custDataLst>
              <p:tags r:id="rId8"/>
            </p:custDataLst>
          </p:nvPr>
        </p:nvSpPr>
        <p:spPr bwMode="auto">
          <a:xfrm>
            <a:off x="6222394" y="3713004"/>
            <a:ext cx="329113" cy="438019"/>
          </a:xfrm>
          <a:custGeom>
            <a:avLst/>
            <a:gdLst>
              <a:gd name="T0" fmla="*/ 11 w 67"/>
              <a:gd name="T1" fmla="*/ 78 h 84"/>
              <a:gd name="T2" fmla="*/ 57 w 67"/>
              <a:gd name="T3" fmla="*/ 63 h 84"/>
              <a:gd name="T4" fmla="*/ 64 w 67"/>
              <a:gd name="T5" fmla="*/ 4 h 84"/>
              <a:gd name="T6" fmla="*/ 10 w 67"/>
              <a:gd name="T7" fmla="*/ 30 h 84"/>
              <a:gd name="T8" fmla="*/ 11 w 67"/>
              <a:gd name="T9" fmla="*/ 7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84">
                <a:moveTo>
                  <a:pt x="11" y="78"/>
                </a:moveTo>
                <a:cubicBezTo>
                  <a:pt x="27" y="84"/>
                  <a:pt x="46" y="78"/>
                  <a:pt x="57" y="63"/>
                </a:cubicBezTo>
                <a:cubicBezTo>
                  <a:pt x="67" y="49"/>
                  <a:pt x="62" y="7"/>
                  <a:pt x="64" y="4"/>
                </a:cubicBezTo>
                <a:cubicBezTo>
                  <a:pt x="66" y="0"/>
                  <a:pt x="21" y="16"/>
                  <a:pt x="10" y="30"/>
                </a:cubicBezTo>
                <a:cubicBezTo>
                  <a:pt x="0" y="45"/>
                  <a:pt x="1" y="65"/>
                  <a:pt x="11" y="78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5" name="任意多边形 34"/>
          <p:cNvSpPr/>
          <p:nvPr>
            <p:custDataLst>
              <p:tags r:id="rId9"/>
            </p:custDataLst>
          </p:nvPr>
        </p:nvSpPr>
        <p:spPr bwMode="auto">
          <a:xfrm>
            <a:off x="6328871" y="4181939"/>
            <a:ext cx="227477" cy="309189"/>
          </a:xfrm>
          <a:custGeom>
            <a:avLst/>
            <a:gdLst>
              <a:gd name="T0" fmla="*/ 10 w 46"/>
              <a:gd name="T1" fmla="*/ 57 h 59"/>
              <a:gd name="T2" fmla="*/ 40 w 46"/>
              <a:gd name="T3" fmla="*/ 44 h 59"/>
              <a:gd name="T4" fmla="*/ 41 w 46"/>
              <a:gd name="T5" fmla="*/ 2 h 59"/>
              <a:gd name="T6" fmla="*/ 6 w 46"/>
              <a:gd name="T7" fmla="*/ 24 h 59"/>
              <a:gd name="T8" fmla="*/ 10 w 46"/>
              <a:gd name="T9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9">
                <a:moveTo>
                  <a:pt x="10" y="57"/>
                </a:moveTo>
                <a:cubicBezTo>
                  <a:pt x="21" y="59"/>
                  <a:pt x="34" y="54"/>
                  <a:pt x="40" y="44"/>
                </a:cubicBezTo>
                <a:cubicBezTo>
                  <a:pt x="46" y="33"/>
                  <a:pt x="40" y="5"/>
                  <a:pt x="41" y="2"/>
                </a:cubicBezTo>
                <a:cubicBezTo>
                  <a:pt x="42" y="0"/>
                  <a:pt x="12" y="14"/>
                  <a:pt x="6" y="24"/>
                </a:cubicBezTo>
                <a:cubicBezTo>
                  <a:pt x="0" y="35"/>
                  <a:pt x="2" y="48"/>
                  <a:pt x="10" y="57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6" name="任意多边形 35"/>
          <p:cNvSpPr/>
          <p:nvPr>
            <p:custDataLst>
              <p:tags r:id="rId10"/>
            </p:custDataLst>
          </p:nvPr>
        </p:nvSpPr>
        <p:spPr bwMode="auto">
          <a:xfrm>
            <a:off x="6469227" y="4552965"/>
            <a:ext cx="459792" cy="329801"/>
          </a:xfrm>
          <a:custGeom>
            <a:avLst/>
            <a:gdLst>
              <a:gd name="T0" fmla="*/ 0 w 94"/>
              <a:gd name="T1" fmla="*/ 40 h 63"/>
              <a:gd name="T2" fmla="*/ 44 w 94"/>
              <a:gd name="T3" fmla="*/ 59 h 63"/>
              <a:gd name="T4" fmla="*/ 90 w 94"/>
              <a:gd name="T5" fmla="*/ 20 h 63"/>
              <a:gd name="T6" fmla="*/ 32 w 94"/>
              <a:gd name="T7" fmla="*/ 4 h 63"/>
              <a:gd name="T8" fmla="*/ 0 w 94"/>
              <a:gd name="T9" fmla="*/ 4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63">
                <a:moveTo>
                  <a:pt x="0" y="40"/>
                </a:moveTo>
                <a:cubicBezTo>
                  <a:pt x="9" y="55"/>
                  <a:pt x="27" y="63"/>
                  <a:pt x="44" y="59"/>
                </a:cubicBezTo>
                <a:cubicBezTo>
                  <a:pt x="62" y="55"/>
                  <a:pt x="86" y="21"/>
                  <a:pt x="90" y="20"/>
                </a:cubicBezTo>
                <a:cubicBezTo>
                  <a:pt x="94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7" name="任意多边形 36"/>
          <p:cNvSpPr/>
          <p:nvPr>
            <p:custDataLst>
              <p:tags r:id="rId11"/>
            </p:custDataLst>
          </p:nvPr>
        </p:nvSpPr>
        <p:spPr bwMode="auto">
          <a:xfrm>
            <a:off x="6628945" y="4248931"/>
            <a:ext cx="464630" cy="334956"/>
          </a:xfrm>
          <a:custGeom>
            <a:avLst/>
            <a:gdLst>
              <a:gd name="T0" fmla="*/ 0 w 95"/>
              <a:gd name="T1" fmla="*/ 40 h 64"/>
              <a:gd name="T2" fmla="*/ 45 w 95"/>
              <a:gd name="T3" fmla="*/ 60 h 64"/>
              <a:gd name="T4" fmla="*/ 91 w 95"/>
              <a:gd name="T5" fmla="*/ 20 h 64"/>
              <a:gd name="T6" fmla="*/ 32 w 95"/>
              <a:gd name="T7" fmla="*/ 4 h 64"/>
              <a:gd name="T8" fmla="*/ 0 w 95"/>
              <a:gd name="T9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64">
                <a:moveTo>
                  <a:pt x="0" y="40"/>
                </a:moveTo>
                <a:cubicBezTo>
                  <a:pt x="9" y="56"/>
                  <a:pt x="27" y="64"/>
                  <a:pt x="45" y="60"/>
                </a:cubicBezTo>
                <a:cubicBezTo>
                  <a:pt x="63" y="56"/>
                  <a:pt x="87" y="22"/>
                  <a:pt x="91" y="20"/>
                </a:cubicBezTo>
                <a:cubicBezTo>
                  <a:pt x="95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8" name="任意多边形 37"/>
          <p:cNvSpPr/>
          <p:nvPr>
            <p:custDataLst>
              <p:tags r:id="rId12"/>
            </p:custDataLst>
          </p:nvPr>
        </p:nvSpPr>
        <p:spPr bwMode="auto">
          <a:xfrm>
            <a:off x="6628945" y="5176497"/>
            <a:ext cx="372674" cy="371026"/>
          </a:xfrm>
          <a:custGeom>
            <a:avLst/>
            <a:gdLst>
              <a:gd name="T0" fmla="*/ 7 w 76"/>
              <a:gd name="T1" fmla="*/ 8 h 71"/>
              <a:gd name="T2" fmla="*/ 16 w 76"/>
              <a:gd name="T3" fmla="*/ 54 h 71"/>
              <a:gd name="T4" fmla="*/ 73 w 76"/>
              <a:gd name="T5" fmla="*/ 69 h 71"/>
              <a:gd name="T6" fmla="*/ 54 w 76"/>
              <a:gd name="T7" fmla="*/ 14 h 71"/>
              <a:gd name="T8" fmla="*/ 7 w 76"/>
              <a:gd name="T9" fmla="*/ 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1">
                <a:moveTo>
                  <a:pt x="7" y="8"/>
                </a:moveTo>
                <a:cubicBezTo>
                  <a:pt x="0" y="23"/>
                  <a:pt x="3" y="42"/>
                  <a:pt x="16" y="54"/>
                </a:cubicBezTo>
                <a:cubicBezTo>
                  <a:pt x="29" y="66"/>
                  <a:pt x="69" y="66"/>
                  <a:pt x="73" y="69"/>
                </a:cubicBezTo>
                <a:cubicBezTo>
                  <a:pt x="76" y="71"/>
                  <a:pt x="66" y="25"/>
                  <a:pt x="54" y="14"/>
                </a:cubicBezTo>
                <a:cubicBezTo>
                  <a:pt x="41" y="2"/>
                  <a:pt x="22" y="0"/>
                  <a:pt x="7" y="8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13"/>
            </p:custDataLst>
          </p:nvPr>
        </p:nvSpPr>
        <p:spPr bwMode="auto">
          <a:xfrm>
            <a:off x="7016137" y="5155885"/>
            <a:ext cx="212956" cy="283425"/>
          </a:xfrm>
          <a:custGeom>
            <a:avLst/>
            <a:gdLst>
              <a:gd name="T0" fmla="*/ 8 w 43"/>
              <a:gd name="T1" fmla="*/ 3 h 54"/>
              <a:gd name="T2" fmla="*/ 6 w 43"/>
              <a:gd name="T3" fmla="*/ 34 h 54"/>
              <a:gd name="T4" fmla="*/ 41 w 43"/>
              <a:gd name="T5" fmla="*/ 52 h 54"/>
              <a:gd name="T6" fmla="*/ 37 w 43"/>
              <a:gd name="T7" fmla="*/ 14 h 54"/>
              <a:gd name="T8" fmla="*/ 8 w 43"/>
              <a:gd name="T9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4">
                <a:moveTo>
                  <a:pt x="8" y="3"/>
                </a:moveTo>
                <a:cubicBezTo>
                  <a:pt x="1" y="12"/>
                  <a:pt x="0" y="24"/>
                  <a:pt x="6" y="34"/>
                </a:cubicBezTo>
                <a:cubicBezTo>
                  <a:pt x="13" y="44"/>
                  <a:pt x="39" y="50"/>
                  <a:pt x="41" y="52"/>
                </a:cubicBezTo>
                <a:cubicBezTo>
                  <a:pt x="43" y="54"/>
                  <a:pt x="43" y="24"/>
                  <a:pt x="37" y="14"/>
                </a:cubicBezTo>
                <a:cubicBezTo>
                  <a:pt x="30" y="4"/>
                  <a:pt x="19" y="0"/>
                  <a:pt x="8" y="3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0" name="任意多边形 39"/>
          <p:cNvSpPr/>
          <p:nvPr>
            <p:custDataLst>
              <p:tags r:id="rId14"/>
            </p:custDataLst>
          </p:nvPr>
        </p:nvSpPr>
        <p:spPr bwMode="auto">
          <a:xfrm>
            <a:off x="7684043" y="5140424"/>
            <a:ext cx="198437" cy="200974"/>
          </a:xfrm>
          <a:custGeom>
            <a:avLst/>
            <a:gdLst>
              <a:gd name="T0" fmla="*/ 4 w 41"/>
              <a:gd name="T1" fmla="*/ 4 h 38"/>
              <a:gd name="T2" fmla="*/ 9 w 41"/>
              <a:gd name="T3" fmla="*/ 29 h 38"/>
              <a:gd name="T4" fmla="*/ 39 w 41"/>
              <a:gd name="T5" fmla="*/ 37 h 38"/>
              <a:gd name="T6" fmla="*/ 29 w 41"/>
              <a:gd name="T7" fmla="*/ 7 h 38"/>
              <a:gd name="T8" fmla="*/ 4 w 41"/>
              <a:gd name="T9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38">
                <a:moveTo>
                  <a:pt x="4" y="4"/>
                </a:moveTo>
                <a:cubicBezTo>
                  <a:pt x="0" y="12"/>
                  <a:pt x="2" y="22"/>
                  <a:pt x="9" y="29"/>
                </a:cubicBezTo>
                <a:cubicBezTo>
                  <a:pt x="16" y="35"/>
                  <a:pt x="37" y="35"/>
                  <a:pt x="39" y="37"/>
                </a:cubicBezTo>
                <a:cubicBezTo>
                  <a:pt x="41" y="38"/>
                  <a:pt x="36" y="14"/>
                  <a:pt x="29" y="7"/>
                </a:cubicBezTo>
                <a:cubicBezTo>
                  <a:pt x="22" y="1"/>
                  <a:pt x="12" y="0"/>
                  <a:pt x="4" y="4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1" name="任意多边形 40"/>
          <p:cNvSpPr/>
          <p:nvPr>
            <p:custDataLst>
              <p:tags r:id="rId15"/>
            </p:custDataLst>
          </p:nvPr>
        </p:nvSpPr>
        <p:spPr bwMode="auto">
          <a:xfrm>
            <a:off x="7446886" y="4887921"/>
            <a:ext cx="208117" cy="262812"/>
          </a:xfrm>
          <a:custGeom>
            <a:avLst/>
            <a:gdLst>
              <a:gd name="T0" fmla="*/ 6 w 42"/>
              <a:gd name="T1" fmla="*/ 48 h 51"/>
              <a:gd name="T2" fmla="*/ 34 w 42"/>
              <a:gd name="T3" fmla="*/ 39 h 51"/>
              <a:gd name="T4" fmla="*/ 41 w 42"/>
              <a:gd name="T5" fmla="*/ 2 h 51"/>
              <a:gd name="T6" fmla="*/ 7 w 42"/>
              <a:gd name="T7" fmla="*/ 18 h 51"/>
              <a:gd name="T8" fmla="*/ 6 w 42"/>
              <a:gd name="T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51">
                <a:moveTo>
                  <a:pt x="6" y="48"/>
                </a:moveTo>
                <a:cubicBezTo>
                  <a:pt x="16" y="51"/>
                  <a:pt x="28" y="48"/>
                  <a:pt x="34" y="39"/>
                </a:cubicBezTo>
                <a:cubicBezTo>
                  <a:pt x="41" y="31"/>
                  <a:pt x="40" y="5"/>
                  <a:pt x="41" y="2"/>
                </a:cubicBezTo>
                <a:cubicBezTo>
                  <a:pt x="42" y="0"/>
                  <a:pt x="13" y="9"/>
                  <a:pt x="7" y="18"/>
                </a:cubicBezTo>
                <a:cubicBezTo>
                  <a:pt x="0" y="27"/>
                  <a:pt x="0" y="39"/>
                  <a:pt x="6" y="48"/>
                </a:cubicBezTo>
                <a:close/>
              </a:path>
            </a:pathLst>
          </a:custGeom>
          <a:solidFill>
            <a:srgbClr val="40AF93">
              <a:alpha val="5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2" name="任意多边形 41"/>
          <p:cNvSpPr/>
          <p:nvPr>
            <p:custDataLst>
              <p:tags r:id="rId16"/>
            </p:custDataLst>
          </p:nvPr>
        </p:nvSpPr>
        <p:spPr bwMode="auto">
          <a:xfrm>
            <a:off x="7330729" y="5140424"/>
            <a:ext cx="309753" cy="309189"/>
          </a:xfrm>
          <a:custGeom>
            <a:avLst/>
            <a:gdLst>
              <a:gd name="T0" fmla="*/ 6 w 63"/>
              <a:gd name="T1" fmla="*/ 7 h 59"/>
              <a:gd name="T2" fmla="*/ 13 w 63"/>
              <a:gd name="T3" fmla="*/ 45 h 59"/>
              <a:gd name="T4" fmla="*/ 60 w 63"/>
              <a:gd name="T5" fmla="*/ 57 h 59"/>
              <a:gd name="T6" fmla="*/ 44 w 63"/>
              <a:gd name="T7" fmla="*/ 11 h 59"/>
              <a:gd name="T8" fmla="*/ 6 w 63"/>
              <a:gd name="T9" fmla="*/ 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59">
                <a:moveTo>
                  <a:pt x="6" y="7"/>
                </a:moveTo>
                <a:cubicBezTo>
                  <a:pt x="0" y="20"/>
                  <a:pt x="2" y="35"/>
                  <a:pt x="13" y="45"/>
                </a:cubicBezTo>
                <a:cubicBezTo>
                  <a:pt x="24" y="55"/>
                  <a:pt x="57" y="55"/>
                  <a:pt x="60" y="57"/>
                </a:cubicBezTo>
                <a:cubicBezTo>
                  <a:pt x="63" y="59"/>
                  <a:pt x="55" y="21"/>
                  <a:pt x="44" y="11"/>
                </a:cubicBezTo>
                <a:cubicBezTo>
                  <a:pt x="33" y="2"/>
                  <a:pt x="18" y="0"/>
                  <a:pt x="6" y="7"/>
                </a:cubicBezTo>
                <a:close/>
              </a:path>
            </a:pathLst>
          </a:custGeom>
          <a:solidFill>
            <a:srgbClr val="40AF93">
              <a:alpha val="5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17"/>
            </p:custDataLst>
          </p:nvPr>
        </p:nvSpPr>
        <p:spPr bwMode="auto">
          <a:xfrm>
            <a:off x="5646444" y="4465363"/>
            <a:ext cx="295235" cy="525621"/>
          </a:xfrm>
          <a:custGeom>
            <a:avLst/>
            <a:gdLst>
              <a:gd name="T0" fmla="*/ 30 w 61"/>
              <a:gd name="T1" fmla="*/ 101 h 101"/>
              <a:gd name="T2" fmla="*/ 1 w 61"/>
              <a:gd name="T3" fmla="*/ 60 h 101"/>
              <a:gd name="T4" fmla="*/ 31 w 61"/>
              <a:gd name="T5" fmla="*/ 4 h 101"/>
              <a:gd name="T6" fmla="*/ 61 w 61"/>
              <a:gd name="T7" fmla="*/ 61 h 101"/>
              <a:gd name="T8" fmla="*/ 30 w 61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01">
                <a:moveTo>
                  <a:pt x="30" y="101"/>
                </a:moveTo>
                <a:cubicBezTo>
                  <a:pt x="13" y="96"/>
                  <a:pt x="0" y="79"/>
                  <a:pt x="1" y="60"/>
                </a:cubicBezTo>
                <a:cubicBezTo>
                  <a:pt x="1" y="41"/>
                  <a:pt x="31" y="9"/>
                  <a:pt x="31" y="4"/>
                </a:cubicBezTo>
                <a:cubicBezTo>
                  <a:pt x="32" y="0"/>
                  <a:pt x="61" y="42"/>
                  <a:pt x="61" y="61"/>
                </a:cubicBezTo>
                <a:cubicBezTo>
                  <a:pt x="60" y="80"/>
                  <a:pt x="47" y="96"/>
                  <a:pt x="30" y="101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4" name="任意多边形 43"/>
          <p:cNvSpPr/>
          <p:nvPr>
            <p:custDataLst>
              <p:tags r:id="rId18"/>
            </p:custDataLst>
          </p:nvPr>
        </p:nvSpPr>
        <p:spPr bwMode="auto">
          <a:xfrm>
            <a:off x="5317331" y="4367452"/>
            <a:ext cx="338793" cy="505008"/>
          </a:xfrm>
          <a:custGeom>
            <a:avLst/>
            <a:gdLst>
              <a:gd name="T0" fmla="*/ 48 w 69"/>
              <a:gd name="T1" fmla="*/ 95 h 96"/>
              <a:gd name="T2" fmla="*/ 7 w 69"/>
              <a:gd name="T3" fmla="*/ 67 h 96"/>
              <a:gd name="T4" fmla="*/ 16 w 69"/>
              <a:gd name="T5" fmla="*/ 4 h 96"/>
              <a:gd name="T6" fmla="*/ 63 w 69"/>
              <a:gd name="T7" fmla="*/ 47 h 96"/>
              <a:gd name="T8" fmla="*/ 48 w 69"/>
              <a:gd name="T9" fmla="*/ 9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96">
                <a:moveTo>
                  <a:pt x="48" y="95"/>
                </a:moveTo>
                <a:cubicBezTo>
                  <a:pt x="30" y="96"/>
                  <a:pt x="13" y="85"/>
                  <a:pt x="7" y="67"/>
                </a:cubicBezTo>
                <a:cubicBezTo>
                  <a:pt x="0" y="49"/>
                  <a:pt x="17" y="8"/>
                  <a:pt x="16" y="4"/>
                </a:cubicBezTo>
                <a:cubicBezTo>
                  <a:pt x="15" y="0"/>
                  <a:pt x="57" y="29"/>
                  <a:pt x="63" y="47"/>
                </a:cubicBezTo>
                <a:cubicBezTo>
                  <a:pt x="69" y="65"/>
                  <a:pt x="63" y="85"/>
                  <a:pt x="48" y="95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5" name="任意多边形 44"/>
          <p:cNvSpPr/>
          <p:nvPr>
            <p:custDataLst>
              <p:tags r:id="rId19"/>
            </p:custDataLst>
          </p:nvPr>
        </p:nvSpPr>
        <p:spPr bwMode="auto">
          <a:xfrm>
            <a:off x="5728724" y="3615093"/>
            <a:ext cx="522709" cy="396794"/>
          </a:xfrm>
          <a:custGeom>
            <a:avLst/>
            <a:gdLst>
              <a:gd name="T0" fmla="*/ 89 w 107"/>
              <a:gd name="T1" fmla="*/ 2 h 76"/>
              <a:gd name="T2" fmla="*/ 71 w 107"/>
              <a:gd name="T3" fmla="*/ 23 h 76"/>
              <a:gd name="T4" fmla="*/ 64 w 107"/>
              <a:gd name="T5" fmla="*/ 18 h 76"/>
              <a:gd name="T6" fmla="*/ 4 w 107"/>
              <a:gd name="T7" fmla="*/ 15 h 76"/>
              <a:gd name="T8" fmla="*/ 35 w 107"/>
              <a:gd name="T9" fmla="*/ 67 h 76"/>
              <a:gd name="T10" fmla="*/ 80 w 107"/>
              <a:gd name="T11" fmla="*/ 65 h 76"/>
              <a:gd name="T12" fmla="*/ 83 w 107"/>
              <a:gd name="T13" fmla="*/ 66 h 76"/>
              <a:gd name="T14" fmla="*/ 105 w 107"/>
              <a:gd name="T15" fmla="*/ 41 h 76"/>
              <a:gd name="T16" fmla="*/ 89 w 107"/>
              <a:gd name="T1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76">
                <a:moveTo>
                  <a:pt x="89" y="2"/>
                </a:moveTo>
                <a:cubicBezTo>
                  <a:pt x="89" y="0"/>
                  <a:pt x="78" y="12"/>
                  <a:pt x="71" y="23"/>
                </a:cubicBezTo>
                <a:cubicBezTo>
                  <a:pt x="69" y="21"/>
                  <a:pt x="66" y="20"/>
                  <a:pt x="64" y="18"/>
                </a:cubicBezTo>
                <a:cubicBezTo>
                  <a:pt x="48" y="9"/>
                  <a:pt x="0" y="13"/>
                  <a:pt x="4" y="15"/>
                </a:cubicBezTo>
                <a:cubicBezTo>
                  <a:pt x="7" y="18"/>
                  <a:pt x="19" y="58"/>
                  <a:pt x="35" y="67"/>
                </a:cubicBezTo>
                <a:cubicBezTo>
                  <a:pt x="49" y="76"/>
                  <a:pt x="67" y="74"/>
                  <a:pt x="80" y="65"/>
                </a:cubicBezTo>
                <a:cubicBezTo>
                  <a:pt x="81" y="65"/>
                  <a:pt x="82" y="66"/>
                  <a:pt x="83" y="66"/>
                </a:cubicBezTo>
                <a:cubicBezTo>
                  <a:pt x="95" y="64"/>
                  <a:pt x="104" y="54"/>
                  <a:pt x="105" y="41"/>
                </a:cubicBezTo>
                <a:cubicBezTo>
                  <a:pt x="107" y="28"/>
                  <a:pt x="89" y="5"/>
                  <a:pt x="89" y="2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6" name="任意多边形 45"/>
          <p:cNvSpPr/>
          <p:nvPr>
            <p:custDataLst>
              <p:tags r:id="rId20"/>
            </p:custDataLst>
          </p:nvPr>
        </p:nvSpPr>
        <p:spPr bwMode="auto">
          <a:xfrm>
            <a:off x="5336691" y="3852138"/>
            <a:ext cx="517871" cy="427713"/>
          </a:xfrm>
          <a:custGeom>
            <a:avLst/>
            <a:gdLst>
              <a:gd name="T0" fmla="*/ 104 w 106"/>
              <a:gd name="T1" fmla="*/ 37 h 82"/>
              <a:gd name="T2" fmla="*/ 79 w 106"/>
              <a:gd name="T3" fmla="*/ 2 h 82"/>
              <a:gd name="T4" fmla="*/ 67 w 106"/>
              <a:gd name="T5" fmla="*/ 26 h 82"/>
              <a:gd name="T6" fmla="*/ 64 w 106"/>
              <a:gd name="T7" fmla="*/ 23 h 82"/>
              <a:gd name="T8" fmla="*/ 3 w 106"/>
              <a:gd name="T9" fmla="*/ 21 h 82"/>
              <a:gd name="T10" fmla="*/ 35 w 106"/>
              <a:gd name="T11" fmla="*/ 72 h 82"/>
              <a:gd name="T12" fmla="*/ 82 w 106"/>
              <a:gd name="T13" fmla="*/ 68 h 82"/>
              <a:gd name="T14" fmla="*/ 83 w 106"/>
              <a:gd name="T15" fmla="*/ 66 h 82"/>
              <a:gd name="T16" fmla="*/ 88 w 106"/>
              <a:gd name="T17" fmla="*/ 67 h 82"/>
              <a:gd name="T18" fmla="*/ 104 w 106"/>
              <a:gd name="T19" fmla="*/ 3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82">
                <a:moveTo>
                  <a:pt x="104" y="37"/>
                </a:moveTo>
                <a:cubicBezTo>
                  <a:pt x="103" y="24"/>
                  <a:pt x="80" y="5"/>
                  <a:pt x="79" y="2"/>
                </a:cubicBezTo>
                <a:cubicBezTo>
                  <a:pt x="78" y="0"/>
                  <a:pt x="71" y="13"/>
                  <a:pt x="67" y="26"/>
                </a:cubicBezTo>
                <a:cubicBezTo>
                  <a:pt x="66" y="25"/>
                  <a:pt x="65" y="24"/>
                  <a:pt x="64" y="23"/>
                </a:cubicBezTo>
                <a:cubicBezTo>
                  <a:pt x="48" y="14"/>
                  <a:pt x="0" y="18"/>
                  <a:pt x="3" y="21"/>
                </a:cubicBezTo>
                <a:cubicBezTo>
                  <a:pt x="7" y="23"/>
                  <a:pt x="19" y="63"/>
                  <a:pt x="35" y="72"/>
                </a:cubicBezTo>
                <a:cubicBezTo>
                  <a:pt x="50" y="82"/>
                  <a:pt x="69" y="79"/>
                  <a:pt x="82" y="68"/>
                </a:cubicBezTo>
                <a:cubicBezTo>
                  <a:pt x="82" y="67"/>
                  <a:pt x="83" y="66"/>
                  <a:pt x="83" y="66"/>
                </a:cubicBezTo>
                <a:cubicBezTo>
                  <a:pt x="84" y="66"/>
                  <a:pt x="86" y="67"/>
                  <a:pt x="88" y="67"/>
                </a:cubicBezTo>
                <a:cubicBezTo>
                  <a:pt x="99" y="62"/>
                  <a:pt x="106" y="50"/>
                  <a:pt x="104" y="37"/>
                </a:cubicBezTo>
                <a:close/>
              </a:path>
            </a:pathLst>
          </a:custGeom>
          <a:solidFill>
            <a:srgbClr val="40AF93">
              <a:alpha val="5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7" name="任意多边形 46"/>
          <p:cNvSpPr/>
          <p:nvPr>
            <p:custDataLst>
              <p:tags r:id="rId21"/>
            </p:custDataLst>
          </p:nvPr>
        </p:nvSpPr>
        <p:spPr bwMode="auto">
          <a:xfrm>
            <a:off x="4818823" y="4315921"/>
            <a:ext cx="527550" cy="767820"/>
          </a:xfrm>
          <a:custGeom>
            <a:avLst/>
            <a:gdLst>
              <a:gd name="T0" fmla="*/ 102 w 108"/>
              <a:gd name="T1" fmla="*/ 48 h 147"/>
              <a:gd name="T2" fmla="*/ 55 w 108"/>
              <a:gd name="T3" fmla="*/ 5 h 147"/>
              <a:gd name="T4" fmla="*/ 45 w 108"/>
              <a:gd name="T5" fmla="*/ 68 h 147"/>
              <a:gd name="T6" fmla="*/ 55 w 108"/>
              <a:gd name="T7" fmla="*/ 83 h 147"/>
              <a:gd name="T8" fmla="*/ 35 w 108"/>
              <a:gd name="T9" fmla="*/ 89 h 147"/>
              <a:gd name="T10" fmla="*/ 4 w 108"/>
              <a:gd name="T11" fmla="*/ 140 h 147"/>
              <a:gd name="T12" fmla="*/ 64 w 108"/>
              <a:gd name="T13" fmla="*/ 138 h 147"/>
              <a:gd name="T14" fmla="*/ 84 w 108"/>
              <a:gd name="T15" fmla="*/ 96 h 147"/>
              <a:gd name="T16" fmla="*/ 87 w 108"/>
              <a:gd name="T17" fmla="*/ 96 h 147"/>
              <a:gd name="T18" fmla="*/ 102 w 108"/>
              <a:gd name="T19" fmla="*/ 4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147">
                <a:moveTo>
                  <a:pt x="102" y="48"/>
                </a:moveTo>
                <a:cubicBezTo>
                  <a:pt x="95" y="30"/>
                  <a:pt x="54" y="0"/>
                  <a:pt x="55" y="5"/>
                </a:cubicBezTo>
                <a:cubicBezTo>
                  <a:pt x="56" y="9"/>
                  <a:pt x="39" y="50"/>
                  <a:pt x="45" y="68"/>
                </a:cubicBezTo>
                <a:cubicBezTo>
                  <a:pt x="47" y="74"/>
                  <a:pt x="51" y="79"/>
                  <a:pt x="55" y="83"/>
                </a:cubicBezTo>
                <a:cubicBezTo>
                  <a:pt x="48" y="83"/>
                  <a:pt x="42" y="85"/>
                  <a:pt x="35" y="89"/>
                </a:cubicBezTo>
                <a:cubicBezTo>
                  <a:pt x="20" y="98"/>
                  <a:pt x="0" y="142"/>
                  <a:pt x="4" y="140"/>
                </a:cubicBezTo>
                <a:cubicBezTo>
                  <a:pt x="8" y="138"/>
                  <a:pt x="48" y="147"/>
                  <a:pt x="64" y="138"/>
                </a:cubicBezTo>
                <a:cubicBezTo>
                  <a:pt x="79" y="129"/>
                  <a:pt x="86" y="112"/>
                  <a:pt x="84" y="96"/>
                </a:cubicBezTo>
                <a:cubicBezTo>
                  <a:pt x="85" y="96"/>
                  <a:pt x="86" y="96"/>
                  <a:pt x="87" y="96"/>
                </a:cubicBezTo>
                <a:cubicBezTo>
                  <a:pt x="102" y="85"/>
                  <a:pt x="108" y="66"/>
                  <a:pt x="102" y="48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8" name="任意多边形 47"/>
          <p:cNvSpPr/>
          <p:nvPr>
            <p:custDataLst>
              <p:tags r:id="rId22"/>
            </p:custDataLst>
          </p:nvPr>
        </p:nvSpPr>
        <p:spPr bwMode="auto">
          <a:xfrm>
            <a:off x="6038477" y="4223164"/>
            <a:ext cx="309753" cy="257657"/>
          </a:xfrm>
          <a:custGeom>
            <a:avLst/>
            <a:gdLst>
              <a:gd name="T0" fmla="*/ 62 w 64"/>
              <a:gd name="T1" fmla="*/ 38 h 49"/>
              <a:gd name="T2" fmla="*/ 27 w 64"/>
              <a:gd name="T3" fmla="*/ 43 h 49"/>
              <a:gd name="T4" fmla="*/ 2 w 64"/>
              <a:gd name="T5" fmla="*/ 6 h 49"/>
              <a:gd name="T6" fmla="*/ 47 w 64"/>
              <a:gd name="T7" fmla="*/ 6 h 49"/>
              <a:gd name="T8" fmla="*/ 62 w 64"/>
              <a:gd name="T9" fmla="*/ 3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9">
                <a:moveTo>
                  <a:pt x="62" y="38"/>
                </a:moveTo>
                <a:cubicBezTo>
                  <a:pt x="53" y="47"/>
                  <a:pt x="39" y="49"/>
                  <a:pt x="27" y="43"/>
                </a:cubicBezTo>
                <a:cubicBezTo>
                  <a:pt x="15" y="37"/>
                  <a:pt x="5" y="8"/>
                  <a:pt x="2" y="6"/>
                </a:cubicBezTo>
                <a:cubicBezTo>
                  <a:pt x="0" y="4"/>
                  <a:pt x="35" y="0"/>
                  <a:pt x="47" y="6"/>
                </a:cubicBezTo>
                <a:cubicBezTo>
                  <a:pt x="58" y="12"/>
                  <a:pt x="64" y="26"/>
                  <a:pt x="62" y="38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9" name="任意多边形 48"/>
          <p:cNvSpPr/>
          <p:nvPr>
            <p:custDataLst>
              <p:tags r:id="rId23"/>
            </p:custDataLst>
          </p:nvPr>
        </p:nvSpPr>
        <p:spPr bwMode="auto">
          <a:xfrm>
            <a:off x="5912640" y="3980968"/>
            <a:ext cx="333955" cy="242199"/>
          </a:xfrm>
          <a:custGeom>
            <a:avLst/>
            <a:gdLst>
              <a:gd name="T0" fmla="*/ 68 w 68"/>
              <a:gd name="T1" fmla="*/ 32 h 47"/>
              <a:gd name="T2" fmla="*/ 34 w 68"/>
              <a:gd name="T3" fmla="*/ 44 h 47"/>
              <a:gd name="T4" fmla="*/ 3 w 68"/>
              <a:gd name="T5" fmla="*/ 12 h 47"/>
              <a:gd name="T6" fmla="*/ 46 w 68"/>
              <a:gd name="T7" fmla="*/ 4 h 47"/>
              <a:gd name="T8" fmla="*/ 68 w 68"/>
              <a:gd name="T9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7">
                <a:moveTo>
                  <a:pt x="68" y="32"/>
                </a:moveTo>
                <a:cubicBezTo>
                  <a:pt x="60" y="42"/>
                  <a:pt x="47" y="47"/>
                  <a:pt x="34" y="44"/>
                </a:cubicBezTo>
                <a:cubicBezTo>
                  <a:pt x="22" y="40"/>
                  <a:pt x="6" y="14"/>
                  <a:pt x="3" y="12"/>
                </a:cubicBezTo>
                <a:cubicBezTo>
                  <a:pt x="0" y="11"/>
                  <a:pt x="34" y="0"/>
                  <a:pt x="46" y="4"/>
                </a:cubicBezTo>
                <a:cubicBezTo>
                  <a:pt x="59" y="7"/>
                  <a:pt x="67" y="19"/>
                  <a:pt x="68" y="32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50" name="任意多边形 49"/>
          <p:cNvSpPr/>
          <p:nvPr>
            <p:custDataLst>
              <p:tags r:id="rId24"/>
            </p:custDataLst>
          </p:nvPr>
        </p:nvSpPr>
        <p:spPr bwMode="auto">
          <a:xfrm>
            <a:off x="6585384" y="3862444"/>
            <a:ext cx="261355" cy="391639"/>
          </a:xfrm>
          <a:custGeom>
            <a:avLst/>
            <a:gdLst>
              <a:gd name="T0" fmla="*/ 18 w 53"/>
              <a:gd name="T1" fmla="*/ 75 h 75"/>
              <a:gd name="T2" fmla="*/ 5 w 53"/>
              <a:gd name="T3" fmla="*/ 38 h 75"/>
              <a:gd name="T4" fmla="*/ 40 w 53"/>
              <a:gd name="T5" fmla="*/ 3 h 75"/>
              <a:gd name="T6" fmla="*/ 49 w 53"/>
              <a:gd name="T7" fmla="*/ 51 h 75"/>
              <a:gd name="T8" fmla="*/ 18 w 53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75">
                <a:moveTo>
                  <a:pt x="18" y="75"/>
                </a:moveTo>
                <a:cubicBezTo>
                  <a:pt x="6" y="67"/>
                  <a:pt x="0" y="52"/>
                  <a:pt x="5" y="38"/>
                </a:cubicBezTo>
                <a:cubicBezTo>
                  <a:pt x="9" y="24"/>
                  <a:pt x="38" y="6"/>
                  <a:pt x="40" y="3"/>
                </a:cubicBezTo>
                <a:cubicBezTo>
                  <a:pt x="41" y="0"/>
                  <a:pt x="53" y="37"/>
                  <a:pt x="49" y="51"/>
                </a:cubicBezTo>
                <a:cubicBezTo>
                  <a:pt x="45" y="65"/>
                  <a:pt x="32" y="74"/>
                  <a:pt x="18" y="75"/>
                </a:cubicBezTo>
                <a:close/>
              </a:path>
            </a:pathLst>
          </a:custGeom>
          <a:solidFill>
            <a:srgbClr val="40AF93">
              <a:alpha val="5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51" name="任意多边形 50"/>
          <p:cNvSpPr/>
          <p:nvPr>
            <p:custDataLst>
              <p:tags r:id="rId25"/>
            </p:custDataLst>
          </p:nvPr>
        </p:nvSpPr>
        <p:spPr bwMode="auto">
          <a:xfrm>
            <a:off x="5273773" y="4887921"/>
            <a:ext cx="430752" cy="345262"/>
          </a:xfrm>
          <a:custGeom>
            <a:avLst/>
            <a:gdLst>
              <a:gd name="T0" fmla="*/ 84 w 88"/>
              <a:gd name="T1" fmla="*/ 14 h 67"/>
              <a:gd name="T2" fmla="*/ 65 w 88"/>
              <a:gd name="T3" fmla="*/ 58 h 67"/>
              <a:gd name="T4" fmla="*/ 4 w 88"/>
              <a:gd name="T5" fmla="*/ 60 h 67"/>
              <a:gd name="T6" fmla="*/ 36 w 88"/>
              <a:gd name="T7" fmla="*/ 9 h 67"/>
              <a:gd name="T8" fmla="*/ 84 w 88"/>
              <a:gd name="T9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67">
                <a:moveTo>
                  <a:pt x="84" y="14"/>
                </a:moveTo>
                <a:cubicBezTo>
                  <a:pt x="88" y="31"/>
                  <a:pt x="80" y="49"/>
                  <a:pt x="65" y="58"/>
                </a:cubicBezTo>
                <a:cubicBezTo>
                  <a:pt x="49" y="67"/>
                  <a:pt x="8" y="59"/>
                  <a:pt x="4" y="60"/>
                </a:cubicBezTo>
                <a:cubicBezTo>
                  <a:pt x="0" y="62"/>
                  <a:pt x="20" y="18"/>
                  <a:pt x="36" y="9"/>
                </a:cubicBezTo>
                <a:cubicBezTo>
                  <a:pt x="52" y="0"/>
                  <a:pt x="71" y="3"/>
                  <a:pt x="84" y="14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52" name="任意多边形 51"/>
          <p:cNvSpPr/>
          <p:nvPr>
            <p:custDataLst>
              <p:tags r:id="rId26"/>
            </p:custDataLst>
          </p:nvPr>
        </p:nvSpPr>
        <p:spPr bwMode="auto">
          <a:xfrm>
            <a:off x="5627084" y="4274695"/>
            <a:ext cx="271034" cy="226738"/>
          </a:xfrm>
          <a:custGeom>
            <a:avLst/>
            <a:gdLst>
              <a:gd name="T0" fmla="*/ 54 w 56"/>
              <a:gd name="T1" fmla="*/ 10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10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5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5" y="2"/>
                  <a:pt x="54" y="10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53" name="任意多边形 52"/>
          <p:cNvSpPr/>
          <p:nvPr>
            <p:custDataLst>
              <p:tags r:id="rId27"/>
            </p:custDataLst>
          </p:nvPr>
        </p:nvSpPr>
        <p:spPr bwMode="auto">
          <a:xfrm>
            <a:off x="5927158" y="4491127"/>
            <a:ext cx="275876" cy="221587"/>
          </a:xfrm>
          <a:custGeom>
            <a:avLst/>
            <a:gdLst>
              <a:gd name="T0" fmla="*/ 54 w 56"/>
              <a:gd name="T1" fmla="*/ 9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9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6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6" y="2"/>
                  <a:pt x="54" y="9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54" name="任意多边形 53"/>
          <p:cNvSpPr/>
          <p:nvPr>
            <p:custDataLst>
              <p:tags r:id="rId28"/>
            </p:custDataLst>
          </p:nvPr>
        </p:nvSpPr>
        <p:spPr bwMode="auto">
          <a:xfrm>
            <a:off x="5631926" y="4733327"/>
            <a:ext cx="634028" cy="747207"/>
          </a:xfrm>
          <a:custGeom>
            <a:avLst/>
            <a:gdLst>
              <a:gd name="T0" fmla="*/ 100 w 130"/>
              <a:gd name="T1" fmla="*/ 5 h 143"/>
              <a:gd name="T2" fmla="*/ 70 w 130"/>
              <a:gd name="T3" fmla="*/ 60 h 143"/>
              <a:gd name="T4" fmla="*/ 76 w 130"/>
              <a:gd name="T5" fmla="*/ 84 h 143"/>
              <a:gd name="T6" fmla="*/ 36 w 130"/>
              <a:gd name="T7" fmla="*/ 84 h 143"/>
              <a:gd name="T8" fmla="*/ 4 w 130"/>
              <a:gd name="T9" fmla="*/ 136 h 143"/>
              <a:gd name="T10" fmla="*/ 64 w 130"/>
              <a:gd name="T11" fmla="*/ 134 h 143"/>
              <a:gd name="T12" fmla="*/ 84 w 130"/>
              <a:gd name="T13" fmla="*/ 93 h 143"/>
              <a:gd name="T14" fmla="*/ 99 w 130"/>
              <a:gd name="T15" fmla="*/ 102 h 143"/>
              <a:gd name="T16" fmla="*/ 130 w 130"/>
              <a:gd name="T17" fmla="*/ 61 h 143"/>
              <a:gd name="T18" fmla="*/ 100 w 130"/>
              <a:gd name="T19" fmla="*/ 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143">
                <a:moveTo>
                  <a:pt x="100" y="5"/>
                </a:moveTo>
                <a:cubicBezTo>
                  <a:pt x="100" y="9"/>
                  <a:pt x="70" y="41"/>
                  <a:pt x="70" y="60"/>
                </a:cubicBezTo>
                <a:cubicBezTo>
                  <a:pt x="69" y="69"/>
                  <a:pt x="72" y="77"/>
                  <a:pt x="76" y="84"/>
                </a:cubicBezTo>
                <a:cubicBezTo>
                  <a:pt x="64" y="77"/>
                  <a:pt x="49" y="77"/>
                  <a:pt x="36" y="84"/>
                </a:cubicBezTo>
                <a:cubicBezTo>
                  <a:pt x="20" y="93"/>
                  <a:pt x="0" y="137"/>
                  <a:pt x="4" y="136"/>
                </a:cubicBezTo>
                <a:cubicBezTo>
                  <a:pt x="8" y="134"/>
                  <a:pt x="49" y="143"/>
                  <a:pt x="64" y="134"/>
                </a:cubicBezTo>
                <a:cubicBezTo>
                  <a:pt x="79" y="125"/>
                  <a:pt x="86" y="109"/>
                  <a:pt x="84" y="93"/>
                </a:cubicBezTo>
                <a:cubicBezTo>
                  <a:pt x="89" y="97"/>
                  <a:pt x="94" y="100"/>
                  <a:pt x="99" y="102"/>
                </a:cubicBezTo>
                <a:cubicBezTo>
                  <a:pt x="116" y="97"/>
                  <a:pt x="129" y="81"/>
                  <a:pt x="130" y="61"/>
                </a:cubicBezTo>
                <a:cubicBezTo>
                  <a:pt x="130" y="42"/>
                  <a:pt x="101" y="0"/>
                  <a:pt x="100" y="5"/>
                </a:cubicBezTo>
                <a:close/>
              </a:path>
            </a:pathLst>
          </a:custGeom>
          <a:solidFill>
            <a:srgbClr val="40AF93">
              <a:alpha val="5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9190" y="1389380"/>
            <a:ext cx="119881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、沟通能力是幼儿教师的一项基本功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、不仅要重视教师与幼儿之间的沟通更加重视教师与家长之间的沟通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、沟通更是幼儿、教师、家长共同营造和谐教育氛围的过程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、沟通更加可以使自己的教育工作产生事半功倍的效果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圆角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571173" y="3228121"/>
            <a:ext cx="720725" cy="720725"/>
          </a:xfrm>
          <a:prstGeom prst="roundRect">
            <a:avLst/>
          </a:prstGeom>
          <a:solidFill>
            <a:srgbClr val="EF342B"/>
          </a:solidFill>
          <a:ln>
            <a:noFill/>
          </a:ln>
        </p:spPr>
        <p:style>
          <a:lnRef idx="2">
            <a:srgbClr val="EF342B">
              <a:shade val="50000"/>
            </a:srgbClr>
          </a:lnRef>
          <a:fillRef idx="1">
            <a:srgbClr val="EF342B"/>
          </a:fillRef>
          <a:effectRef idx="0">
            <a:srgbClr val="EF342B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 defTabSz="1217295" eaLnBrk="0" hangingPunct="0">
              <a:buFontTx/>
              <a:buNone/>
              <a:defRPr/>
            </a:pPr>
            <a:r>
              <a:rPr lang="en-US" sz="2800" dirty="0">
                <a:solidFill>
                  <a:srgbClr val="FFFFFF"/>
                </a:solidFill>
              </a:rPr>
              <a:t>3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461760" y="3359566"/>
            <a:ext cx="4930775" cy="91440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defTabSz="1217295" eaLnBrk="0" hangingPunct="0">
              <a:buFontTx/>
              <a:buNone/>
              <a:defRPr sz="18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r>
              <a:rPr lang="zh-CN" altLang="en-US" sz="2800" b="1" dirty="0">
                <a:ea typeface="微软雅黑" panose="020B0503020204020204" charset="-122"/>
              </a:rPr>
              <a:t>暖心服务树品牌</a:t>
            </a:r>
            <a:endParaRPr lang="zh-CN" altLang="en-US" sz="2800" b="1" dirty="0">
              <a:ea typeface="微软雅黑" panose="020B0503020204020204" charset="-122"/>
            </a:endParaRPr>
          </a:p>
        </p:txBody>
      </p:sp>
      <p:grpSp>
        <p:nvGrpSpPr>
          <p:cNvPr id="8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741356" y="2187147"/>
            <a:ext cx="2104357" cy="2303366"/>
            <a:chOff x="1614" y="1313"/>
            <a:chExt cx="1068" cy="1169"/>
          </a:xfrm>
          <a:solidFill>
            <a:srgbClr val="EF342B"/>
          </a:solidFill>
        </p:grpSpPr>
        <p:sp>
          <p:nvSpPr>
            <p:cNvPr id="9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745" y="1313"/>
              <a:ext cx="252" cy="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0" name="Oval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61" y="1313"/>
              <a:ext cx="252" cy="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1" name="Freeform 7"/>
            <p:cNvSpPr/>
            <p:nvPr>
              <p:custDataLst>
                <p:tags r:id="rId6"/>
              </p:custDataLst>
            </p:nvPr>
          </p:nvSpPr>
          <p:spPr bwMode="auto">
            <a:xfrm>
              <a:off x="2366" y="2326"/>
              <a:ext cx="133" cy="156"/>
            </a:xfrm>
            <a:custGeom>
              <a:avLst/>
              <a:gdLst>
                <a:gd name="T0" fmla="*/ 0 w 56"/>
                <a:gd name="T1" fmla="*/ 0 h 66"/>
                <a:gd name="T2" fmla="*/ 0 w 56"/>
                <a:gd name="T3" fmla="*/ 38 h 66"/>
                <a:gd name="T4" fmla="*/ 28 w 56"/>
                <a:gd name="T5" fmla="*/ 66 h 66"/>
                <a:gd name="T6" fmla="*/ 28 w 56"/>
                <a:gd name="T7" fmla="*/ 66 h 66"/>
                <a:gd name="T8" fmla="*/ 56 w 56"/>
                <a:gd name="T9" fmla="*/ 38 h 66"/>
                <a:gd name="T10" fmla="*/ 56 w 56"/>
                <a:gd name="T11" fmla="*/ 0 h 66"/>
                <a:gd name="T12" fmla="*/ 0 w 56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4"/>
                    <a:pt x="13" y="66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44" y="66"/>
                    <a:pt x="56" y="54"/>
                    <a:pt x="56" y="3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2500"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1614" y="1558"/>
              <a:ext cx="1068" cy="924"/>
            </a:xfrm>
            <a:custGeom>
              <a:avLst/>
              <a:gdLst>
                <a:gd name="T0" fmla="*/ 410 w 449"/>
                <a:gd name="T1" fmla="*/ 198 h 389"/>
                <a:gd name="T2" fmla="*/ 390 w 449"/>
                <a:gd name="T3" fmla="*/ 177 h 389"/>
                <a:gd name="T4" fmla="*/ 390 w 449"/>
                <a:gd name="T5" fmla="*/ 172 h 389"/>
                <a:gd name="T6" fmla="*/ 355 w 449"/>
                <a:gd name="T7" fmla="*/ 32 h 389"/>
                <a:gd name="T8" fmla="*/ 318 w 449"/>
                <a:gd name="T9" fmla="*/ 0 h 389"/>
                <a:gd name="T10" fmla="*/ 318 w 449"/>
                <a:gd name="T11" fmla="*/ 0 h 389"/>
                <a:gd name="T12" fmla="*/ 305 w 449"/>
                <a:gd name="T13" fmla="*/ 1 h 389"/>
                <a:gd name="T14" fmla="*/ 295 w 449"/>
                <a:gd name="T15" fmla="*/ 5 h 389"/>
                <a:gd name="T16" fmla="*/ 266 w 449"/>
                <a:gd name="T17" fmla="*/ 41 h 389"/>
                <a:gd name="T18" fmla="*/ 266 w 449"/>
                <a:gd name="T19" fmla="*/ 44 h 389"/>
                <a:gd name="T20" fmla="*/ 251 w 449"/>
                <a:gd name="T21" fmla="*/ 92 h 389"/>
                <a:gd name="T22" fmla="*/ 193 w 449"/>
                <a:gd name="T23" fmla="*/ 102 h 389"/>
                <a:gd name="T24" fmla="*/ 176 w 449"/>
                <a:gd name="T25" fmla="*/ 112 h 389"/>
                <a:gd name="T26" fmla="*/ 139 w 449"/>
                <a:gd name="T27" fmla="*/ 96 h 389"/>
                <a:gd name="T28" fmla="*/ 124 w 449"/>
                <a:gd name="T29" fmla="*/ 44 h 389"/>
                <a:gd name="T30" fmla="*/ 124 w 449"/>
                <a:gd name="T31" fmla="*/ 41 h 389"/>
                <a:gd name="T32" fmla="*/ 96 w 449"/>
                <a:gd name="T33" fmla="*/ 5 h 389"/>
                <a:gd name="T34" fmla="*/ 85 w 449"/>
                <a:gd name="T35" fmla="*/ 1 h 389"/>
                <a:gd name="T36" fmla="*/ 73 w 449"/>
                <a:gd name="T37" fmla="*/ 0 h 389"/>
                <a:gd name="T38" fmla="*/ 73 w 449"/>
                <a:gd name="T39" fmla="*/ 0 h 389"/>
                <a:gd name="T40" fmla="*/ 28 w 449"/>
                <a:gd name="T41" fmla="*/ 32 h 389"/>
                <a:gd name="T42" fmla="*/ 4 w 449"/>
                <a:gd name="T43" fmla="*/ 146 h 389"/>
                <a:gd name="T44" fmla="*/ 18 w 449"/>
                <a:gd name="T45" fmla="*/ 185 h 389"/>
                <a:gd name="T46" fmla="*/ 18 w 449"/>
                <a:gd name="T47" fmla="*/ 361 h 389"/>
                <a:gd name="T48" fmla="*/ 46 w 449"/>
                <a:gd name="T49" fmla="*/ 389 h 389"/>
                <a:gd name="T50" fmla="*/ 46 w 449"/>
                <a:gd name="T51" fmla="*/ 389 h 389"/>
                <a:gd name="T52" fmla="*/ 74 w 449"/>
                <a:gd name="T53" fmla="*/ 361 h 389"/>
                <a:gd name="T54" fmla="*/ 74 w 449"/>
                <a:gd name="T55" fmla="*/ 194 h 389"/>
                <a:gd name="T56" fmla="*/ 99 w 449"/>
                <a:gd name="T57" fmla="*/ 167 h 389"/>
                <a:gd name="T58" fmla="*/ 108 w 449"/>
                <a:gd name="T59" fmla="*/ 123 h 389"/>
                <a:gd name="T60" fmla="*/ 191 w 449"/>
                <a:gd name="T61" fmla="*/ 156 h 389"/>
                <a:gd name="T62" fmla="*/ 193 w 449"/>
                <a:gd name="T63" fmla="*/ 157 h 389"/>
                <a:gd name="T64" fmla="*/ 213 w 449"/>
                <a:gd name="T65" fmla="*/ 143 h 389"/>
                <a:gd name="T66" fmla="*/ 282 w 449"/>
                <a:gd name="T67" fmla="*/ 120 h 389"/>
                <a:gd name="T68" fmla="*/ 292 w 449"/>
                <a:gd name="T69" fmla="*/ 167 h 389"/>
                <a:gd name="T70" fmla="*/ 312 w 449"/>
                <a:gd name="T71" fmla="*/ 192 h 389"/>
                <a:gd name="T72" fmla="*/ 325 w 449"/>
                <a:gd name="T73" fmla="*/ 192 h 389"/>
                <a:gd name="T74" fmla="*/ 341 w 449"/>
                <a:gd name="T75" fmla="*/ 173 h 389"/>
                <a:gd name="T76" fmla="*/ 316 w 449"/>
                <a:gd name="T77" fmla="*/ 88 h 389"/>
                <a:gd name="T78" fmla="*/ 323 w 449"/>
                <a:gd name="T79" fmla="*/ 85 h 389"/>
                <a:gd name="T80" fmla="*/ 349 w 449"/>
                <a:gd name="T81" fmla="*/ 177 h 389"/>
                <a:gd name="T82" fmla="*/ 330 w 449"/>
                <a:gd name="T83" fmla="*/ 198 h 389"/>
                <a:gd name="T84" fmla="*/ 291 w 449"/>
                <a:gd name="T85" fmla="*/ 198 h 389"/>
                <a:gd name="T86" fmla="*/ 291 w 449"/>
                <a:gd name="T87" fmla="*/ 315 h 389"/>
                <a:gd name="T88" fmla="*/ 449 w 449"/>
                <a:gd name="T89" fmla="*/ 315 h 389"/>
                <a:gd name="T90" fmla="*/ 449 w 449"/>
                <a:gd name="T91" fmla="*/ 198 h 389"/>
                <a:gd name="T92" fmla="*/ 410 w 449"/>
                <a:gd name="T93" fmla="*/ 198 h 389"/>
                <a:gd name="T94" fmla="*/ 344 w 449"/>
                <a:gd name="T95" fmla="*/ 198 h 389"/>
                <a:gd name="T96" fmla="*/ 355 w 449"/>
                <a:gd name="T97" fmla="*/ 189 h 389"/>
                <a:gd name="T98" fmla="*/ 370 w 449"/>
                <a:gd name="T99" fmla="*/ 196 h 389"/>
                <a:gd name="T100" fmla="*/ 374 w 449"/>
                <a:gd name="T101" fmla="*/ 196 h 389"/>
                <a:gd name="T102" fmla="*/ 385 w 449"/>
                <a:gd name="T103" fmla="*/ 189 h 389"/>
                <a:gd name="T104" fmla="*/ 395 w 449"/>
                <a:gd name="T105" fmla="*/ 198 h 389"/>
                <a:gd name="T106" fmla="*/ 344 w 449"/>
                <a:gd name="T107" fmla="*/ 19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389">
                  <a:moveTo>
                    <a:pt x="410" y="198"/>
                  </a:moveTo>
                  <a:cubicBezTo>
                    <a:pt x="408" y="188"/>
                    <a:pt x="400" y="180"/>
                    <a:pt x="390" y="177"/>
                  </a:cubicBezTo>
                  <a:cubicBezTo>
                    <a:pt x="390" y="175"/>
                    <a:pt x="390" y="173"/>
                    <a:pt x="390" y="172"/>
                  </a:cubicBezTo>
                  <a:cubicBezTo>
                    <a:pt x="387" y="158"/>
                    <a:pt x="355" y="32"/>
                    <a:pt x="355" y="32"/>
                  </a:cubicBezTo>
                  <a:cubicBezTo>
                    <a:pt x="351" y="11"/>
                    <a:pt x="336" y="0"/>
                    <a:pt x="318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311" y="0"/>
                    <a:pt x="305" y="1"/>
                  </a:cubicBezTo>
                  <a:cubicBezTo>
                    <a:pt x="300" y="2"/>
                    <a:pt x="295" y="5"/>
                    <a:pt x="295" y="5"/>
                  </a:cubicBezTo>
                  <a:cubicBezTo>
                    <a:pt x="281" y="11"/>
                    <a:pt x="268" y="25"/>
                    <a:pt x="266" y="41"/>
                  </a:cubicBezTo>
                  <a:cubicBezTo>
                    <a:pt x="266" y="42"/>
                    <a:pt x="266" y="43"/>
                    <a:pt x="266" y="44"/>
                  </a:cubicBezTo>
                  <a:cubicBezTo>
                    <a:pt x="262" y="69"/>
                    <a:pt x="259" y="85"/>
                    <a:pt x="251" y="92"/>
                  </a:cubicBezTo>
                  <a:cubicBezTo>
                    <a:pt x="243" y="99"/>
                    <a:pt x="225" y="102"/>
                    <a:pt x="193" y="102"/>
                  </a:cubicBezTo>
                  <a:cubicBezTo>
                    <a:pt x="186" y="102"/>
                    <a:pt x="179" y="106"/>
                    <a:pt x="176" y="112"/>
                  </a:cubicBezTo>
                  <a:cubicBezTo>
                    <a:pt x="156" y="108"/>
                    <a:pt x="145" y="103"/>
                    <a:pt x="139" y="96"/>
                  </a:cubicBezTo>
                  <a:cubicBezTo>
                    <a:pt x="131" y="87"/>
                    <a:pt x="128" y="70"/>
                    <a:pt x="124" y="44"/>
                  </a:cubicBezTo>
                  <a:cubicBezTo>
                    <a:pt x="124" y="43"/>
                    <a:pt x="124" y="42"/>
                    <a:pt x="124" y="41"/>
                  </a:cubicBezTo>
                  <a:cubicBezTo>
                    <a:pt x="122" y="25"/>
                    <a:pt x="109" y="11"/>
                    <a:pt x="96" y="5"/>
                  </a:cubicBezTo>
                  <a:cubicBezTo>
                    <a:pt x="96" y="5"/>
                    <a:pt x="91" y="2"/>
                    <a:pt x="85" y="1"/>
                  </a:cubicBezTo>
                  <a:cubicBezTo>
                    <a:pt x="79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54" y="0"/>
                    <a:pt x="33" y="11"/>
                    <a:pt x="28" y="32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0" y="162"/>
                    <a:pt x="7" y="175"/>
                    <a:pt x="18" y="185"/>
                  </a:cubicBezTo>
                  <a:cubicBezTo>
                    <a:pt x="18" y="361"/>
                    <a:pt x="18" y="361"/>
                    <a:pt x="18" y="361"/>
                  </a:cubicBezTo>
                  <a:cubicBezTo>
                    <a:pt x="18" y="377"/>
                    <a:pt x="31" y="389"/>
                    <a:pt x="46" y="389"/>
                  </a:cubicBezTo>
                  <a:cubicBezTo>
                    <a:pt x="46" y="389"/>
                    <a:pt x="46" y="389"/>
                    <a:pt x="46" y="389"/>
                  </a:cubicBezTo>
                  <a:cubicBezTo>
                    <a:pt x="62" y="389"/>
                    <a:pt x="74" y="377"/>
                    <a:pt x="74" y="361"/>
                  </a:cubicBezTo>
                  <a:cubicBezTo>
                    <a:pt x="74" y="194"/>
                    <a:pt x="74" y="194"/>
                    <a:pt x="74" y="194"/>
                  </a:cubicBezTo>
                  <a:cubicBezTo>
                    <a:pt x="86" y="190"/>
                    <a:pt x="96" y="181"/>
                    <a:pt x="99" y="167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23" y="141"/>
                    <a:pt x="147" y="150"/>
                    <a:pt x="191" y="156"/>
                  </a:cubicBezTo>
                  <a:cubicBezTo>
                    <a:pt x="192" y="156"/>
                    <a:pt x="193" y="157"/>
                    <a:pt x="193" y="157"/>
                  </a:cubicBezTo>
                  <a:cubicBezTo>
                    <a:pt x="202" y="157"/>
                    <a:pt x="210" y="151"/>
                    <a:pt x="213" y="143"/>
                  </a:cubicBezTo>
                  <a:cubicBezTo>
                    <a:pt x="247" y="141"/>
                    <a:pt x="268" y="134"/>
                    <a:pt x="282" y="120"/>
                  </a:cubicBezTo>
                  <a:cubicBezTo>
                    <a:pt x="292" y="167"/>
                    <a:pt x="292" y="167"/>
                    <a:pt x="292" y="167"/>
                  </a:cubicBezTo>
                  <a:cubicBezTo>
                    <a:pt x="294" y="179"/>
                    <a:pt x="302" y="187"/>
                    <a:pt x="312" y="192"/>
                  </a:cubicBezTo>
                  <a:cubicBezTo>
                    <a:pt x="325" y="192"/>
                    <a:pt x="325" y="192"/>
                    <a:pt x="325" y="192"/>
                  </a:cubicBezTo>
                  <a:cubicBezTo>
                    <a:pt x="328" y="184"/>
                    <a:pt x="334" y="177"/>
                    <a:pt x="341" y="173"/>
                  </a:cubicBezTo>
                  <a:cubicBezTo>
                    <a:pt x="334" y="140"/>
                    <a:pt x="325" y="108"/>
                    <a:pt x="316" y="88"/>
                  </a:cubicBezTo>
                  <a:cubicBezTo>
                    <a:pt x="311" y="77"/>
                    <a:pt x="319" y="74"/>
                    <a:pt x="323" y="85"/>
                  </a:cubicBezTo>
                  <a:cubicBezTo>
                    <a:pt x="327" y="95"/>
                    <a:pt x="343" y="145"/>
                    <a:pt x="349" y="177"/>
                  </a:cubicBezTo>
                  <a:cubicBezTo>
                    <a:pt x="339" y="180"/>
                    <a:pt x="332" y="188"/>
                    <a:pt x="330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315"/>
                    <a:pt x="291" y="315"/>
                    <a:pt x="291" y="315"/>
                  </a:cubicBezTo>
                  <a:cubicBezTo>
                    <a:pt x="449" y="315"/>
                    <a:pt x="449" y="315"/>
                    <a:pt x="449" y="315"/>
                  </a:cubicBezTo>
                  <a:cubicBezTo>
                    <a:pt x="449" y="198"/>
                    <a:pt x="449" y="198"/>
                    <a:pt x="449" y="198"/>
                  </a:cubicBezTo>
                  <a:lnTo>
                    <a:pt x="410" y="198"/>
                  </a:lnTo>
                  <a:close/>
                  <a:moveTo>
                    <a:pt x="344" y="198"/>
                  </a:moveTo>
                  <a:cubicBezTo>
                    <a:pt x="346" y="194"/>
                    <a:pt x="350" y="190"/>
                    <a:pt x="355" y="189"/>
                  </a:cubicBezTo>
                  <a:cubicBezTo>
                    <a:pt x="359" y="194"/>
                    <a:pt x="364" y="196"/>
                    <a:pt x="370" y="196"/>
                  </a:cubicBezTo>
                  <a:cubicBezTo>
                    <a:pt x="371" y="196"/>
                    <a:pt x="373" y="196"/>
                    <a:pt x="374" y="196"/>
                  </a:cubicBezTo>
                  <a:cubicBezTo>
                    <a:pt x="378" y="195"/>
                    <a:pt x="382" y="193"/>
                    <a:pt x="385" y="189"/>
                  </a:cubicBezTo>
                  <a:cubicBezTo>
                    <a:pt x="390" y="190"/>
                    <a:pt x="394" y="194"/>
                    <a:pt x="395" y="198"/>
                  </a:cubicBezTo>
                  <a:lnTo>
                    <a:pt x="34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微信图片_201902112257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85" y="1283970"/>
            <a:ext cx="5217795" cy="50596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71615" y="2167255"/>
            <a:ext cx="495490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让我们说的每一句话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做的每一件事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都让别人感受到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37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等腰三角形 4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19927" y="5344953"/>
            <a:ext cx="128315" cy="236607"/>
          </a:xfrm>
          <a:prstGeom prst="triangle">
            <a:avLst>
              <a:gd name="adj" fmla="val 50000"/>
            </a:avLst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等腰三角形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39349" y="5395468"/>
            <a:ext cx="67526" cy="186092"/>
          </a:xfrm>
          <a:prstGeom prst="triangle">
            <a:avLst>
              <a:gd name="adj" fmla="val 50000"/>
            </a:avLst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椭圆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12320" y="4726422"/>
            <a:ext cx="1271220" cy="263117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>
            <a:solidFill>
              <a:srgbClr val="F21D41">
                <a:lumMod val="60000"/>
                <a:lumOff val="40000"/>
              </a:srgb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" name="梯形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8631404" y="4754571"/>
            <a:ext cx="623280" cy="82919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18" name="任意多边形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50015" y="3480219"/>
            <a:ext cx="1995248" cy="1431632"/>
          </a:xfrm>
          <a:custGeom>
            <a:avLst/>
            <a:gdLst>
              <a:gd name="T0" fmla="*/ 457200 w 914400"/>
              <a:gd name="T1" fmla="*/ 0 h 821407"/>
              <a:gd name="T2" fmla="*/ 780489 w 914400"/>
              <a:gd name="T3" fmla="*/ 133911 h 821407"/>
              <a:gd name="T4" fmla="*/ 780489 w 914400"/>
              <a:gd name="T5" fmla="*/ 780489 h 821407"/>
              <a:gd name="T6" fmla="*/ 739572 w 914400"/>
              <a:gd name="T7" fmla="*/ 821407 h 821407"/>
              <a:gd name="T8" fmla="*/ 712825 w 914400"/>
              <a:gd name="T9" fmla="*/ 811215 h 821407"/>
              <a:gd name="T10" fmla="*/ 457200 w 914400"/>
              <a:gd name="T11" fmla="*/ 775154 h 821407"/>
              <a:gd name="T12" fmla="*/ 201575 w 914400"/>
              <a:gd name="T13" fmla="*/ 811215 h 821407"/>
              <a:gd name="T14" fmla="*/ 174829 w 914400"/>
              <a:gd name="T15" fmla="*/ 821407 h 821407"/>
              <a:gd name="T16" fmla="*/ 133911 w 914400"/>
              <a:gd name="T17" fmla="*/ 780489 h 821407"/>
              <a:gd name="T18" fmla="*/ 133911 w 914400"/>
              <a:gd name="T19" fmla="*/ 133911 h 821407"/>
              <a:gd name="T20" fmla="*/ 457200 w 914400"/>
              <a:gd name="T21" fmla="*/ 0 h 8214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4400"/>
              <a:gd name="T34" fmla="*/ 0 h 821407"/>
              <a:gd name="T35" fmla="*/ 914400 w 914400"/>
              <a:gd name="T36" fmla="*/ 821407 h 8214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4400" h="821407">
                <a:moveTo>
                  <a:pt x="457200" y="0"/>
                </a:moveTo>
                <a:cubicBezTo>
                  <a:pt x="574208" y="0"/>
                  <a:pt x="691215" y="44637"/>
                  <a:pt x="780489" y="133911"/>
                </a:cubicBezTo>
                <a:cubicBezTo>
                  <a:pt x="959037" y="312459"/>
                  <a:pt x="959037" y="601941"/>
                  <a:pt x="780489" y="780489"/>
                </a:cubicBezTo>
                <a:lnTo>
                  <a:pt x="739572" y="821407"/>
                </a:lnTo>
                <a:lnTo>
                  <a:pt x="712825" y="811215"/>
                </a:lnTo>
                <a:cubicBezTo>
                  <a:pt x="639856" y="788448"/>
                  <a:pt x="551890" y="775154"/>
                  <a:pt x="457200" y="775154"/>
                </a:cubicBezTo>
                <a:cubicBezTo>
                  <a:pt x="362511" y="775154"/>
                  <a:pt x="274545" y="788448"/>
                  <a:pt x="201575" y="811215"/>
                </a:cubicBezTo>
                <a:lnTo>
                  <a:pt x="174829" y="821407"/>
                </a:lnTo>
                <a:lnTo>
                  <a:pt x="133911" y="780489"/>
                </a:lnTo>
                <a:cubicBezTo>
                  <a:pt x="-44637" y="601941"/>
                  <a:pt x="-44637" y="312459"/>
                  <a:pt x="133911" y="133911"/>
                </a:cubicBezTo>
                <a:cubicBezTo>
                  <a:pt x="223185" y="44637"/>
                  <a:pt x="340193" y="0"/>
                  <a:pt x="457200" y="0"/>
                </a:cubicBezTo>
                <a:close/>
              </a:path>
            </a:pathLst>
          </a:custGeom>
          <a:solidFill>
            <a:srgbClr val="F21D41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" name="椭圆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14750" y="4099480"/>
            <a:ext cx="517926" cy="466367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20" name="椭圆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09710" y="4374068"/>
            <a:ext cx="489955" cy="373160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21" name="任意多边形 4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49565" y="3726171"/>
            <a:ext cx="343861" cy="497593"/>
          </a:xfrm>
          <a:custGeom>
            <a:avLst/>
            <a:gdLst>
              <a:gd name="T0" fmla="*/ 271935 w 343932"/>
              <a:gd name="T1" fmla="*/ 0 h 497557"/>
              <a:gd name="T2" fmla="*/ 292108 w 343932"/>
              <a:gd name="T3" fmla="*/ 24451 h 497557"/>
              <a:gd name="T4" fmla="*/ 343932 w 343932"/>
              <a:gd name="T5" fmla="*/ 194111 h 497557"/>
              <a:gd name="T6" fmla="*/ 40486 w 343932"/>
              <a:gd name="T7" fmla="*/ 497557 h 497557"/>
              <a:gd name="T8" fmla="*/ 0 w 343932"/>
              <a:gd name="T9" fmla="*/ 493476 h 497557"/>
              <a:gd name="T10" fmla="*/ 1285 w 343932"/>
              <a:gd name="T11" fmla="*/ 471990 h 497557"/>
              <a:gd name="T12" fmla="*/ 220478 w 343932"/>
              <a:gd name="T13" fmla="*/ 45460 h 497557"/>
              <a:gd name="T14" fmla="*/ 271935 w 343932"/>
              <a:gd name="T15" fmla="*/ 0 h 4975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3932"/>
              <a:gd name="T25" fmla="*/ 0 h 497557"/>
              <a:gd name="T26" fmla="*/ 343932 w 343932"/>
              <a:gd name="T27" fmla="*/ 497557 h 4975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3932" h="497557">
                <a:moveTo>
                  <a:pt x="271935" y="0"/>
                </a:moveTo>
                <a:lnTo>
                  <a:pt x="292108" y="24451"/>
                </a:lnTo>
                <a:cubicBezTo>
                  <a:pt x="324827" y="72882"/>
                  <a:pt x="343932" y="131265"/>
                  <a:pt x="343932" y="194111"/>
                </a:cubicBezTo>
                <a:cubicBezTo>
                  <a:pt x="343932" y="361700"/>
                  <a:pt x="208075" y="497557"/>
                  <a:pt x="40486" y="497557"/>
                </a:cubicBezTo>
                <a:lnTo>
                  <a:pt x="0" y="493476"/>
                </a:lnTo>
                <a:lnTo>
                  <a:pt x="1285" y="471990"/>
                </a:lnTo>
                <a:cubicBezTo>
                  <a:pt x="19551" y="319618"/>
                  <a:pt x="92615" y="170645"/>
                  <a:pt x="220478" y="45460"/>
                </a:cubicBezTo>
                <a:lnTo>
                  <a:pt x="271935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22" name="任意多边形 5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755612" y="3475355"/>
            <a:ext cx="916464" cy="635492"/>
          </a:xfrm>
          <a:custGeom>
            <a:avLst/>
            <a:gdLst>
              <a:gd name="T0" fmla="*/ 187203 w 907528"/>
              <a:gd name="T1" fmla="*/ 0 h 635446"/>
              <a:gd name="T2" fmla="*/ 892775 w 907528"/>
              <a:gd name="T3" fmla="*/ 233377 h 635446"/>
              <a:gd name="T4" fmla="*/ 907528 w 907528"/>
              <a:gd name="T5" fmla="*/ 246411 h 635446"/>
              <a:gd name="T6" fmla="*/ 905111 w 907528"/>
              <a:gd name="T7" fmla="*/ 270388 h 635446"/>
              <a:gd name="T8" fmla="*/ 457200 w 907528"/>
              <a:gd name="T9" fmla="*/ 635446 h 635446"/>
              <a:gd name="T10" fmla="*/ 0 w 907528"/>
              <a:gd name="T11" fmla="*/ 178246 h 635446"/>
              <a:gd name="T12" fmla="*/ 9289 w 907528"/>
              <a:gd name="T13" fmla="*/ 86104 h 635446"/>
              <a:gd name="T14" fmla="*/ 32338 w 907528"/>
              <a:gd name="T15" fmla="*/ 11853 h 635446"/>
              <a:gd name="T16" fmla="*/ 187203 w 907528"/>
              <a:gd name="T17" fmla="*/ 0 h 635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7528"/>
              <a:gd name="T28" fmla="*/ 0 h 635446"/>
              <a:gd name="T29" fmla="*/ 907528 w 907528"/>
              <a:gd name="T30" fmla="*/ 635446 h 6354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7528" h="635446">
                <a:moveTo>
                  <a:pt x="187203" y="0"/>
                </a:moveTo>
                <a:cubicBezTo>
                  <a:pt x="442570" y="0"/>
                  <a:pt x="697936" y="77792"/>
                  <a:pt x="892775" y="233377"/>
                </a:cubicBezTo>
                <a:lnTo>
                  <a:pt x="907528" y="246411"/>
                </a:lnTo>
                <a:lnTo>
                  <a:pt x="905111" y="270388"/>
                </a:lnTo>
                <a:cubicBezTo>
                  <a:pt x="862479" y="478727"/>
                  <a:pt x="678142" y="635446"/>
                  <a:pt x="457200" y="635446"/>
                </a:cubicBezTo>
                <a:cubicBezTo>
                  <a:pt x="204695" y="635446"/>
                  <a:pt x="0" y="430751"/>
                  <a:pt x="0" y="178246"/>
                </a:cubicBezTo>
                <a:cubicBezTo>
                  <a:pt x="0" y="146683"/>
                  <a:pt x="3198" y="115867"/>
                  <a:pt x="9289" y="86104"/>
                </a:cubicBezTo>
                <a:lnTo>
                  <a:pt x="32338" y="11853"/>
                </a:lnTo>
                <a:lnTo>
                  <a:pt x="187203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23" name="任意多边形 5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682740" y="4279569"/>
            <a:ext cx="263900" cy="342658"/>
          </a:xfrm>
          <a:custGeom>
            <a:avLst/>
            <a:gdLst>
              <a:gd name="T0" fmla="*/ 171939 w 263955"/>
              <a:gd name="T1" fmla="*/ 0 h 342633"/>
              <a:gd name="T2" fmla="*/ 238865 w 263955"/>
              <a:gd name="T3" fmla="*/ 13512 h 342633"/>
              <a:gd name="T4" fmla="*/ 263955 w 263955"/>
              <a:gd name="T5" fmla="*/ 30428 h 342633"/>
              <a:gd name="T6" fmla="*/ 263935 w 263955"/>
              <a:gd name="T7" fmla="*/ 35728 h 342633"/>
              <a:gd name="T8" fmla="*/ 182593 w 263955"/>
              <a:gd name="T9" fmla="*/ 315252 h 342633"/>
              <a:gd name="T10" fmla="*/ 165770 w 263955"/>
              <a:gd name="T11" fmla="*/ 342633 h 342633"/>
              <a:gd name="T12" fmla="*/ 105013 w 263955"/>
              <a:gd name="T13" fmla="*/ 330366 h 342633"/>
              <a:gd name="T14" fmla="*/ 0 w 263955"/>
              <a:gd name="T15" fmla="*/ 171939 h 342633"/>
              <a:gd name="T16" fmla="*/ 171939 w 263955"/>
              <a:gd name="T17" fmla="*/ 0 h 3426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3955"/>
              <a:gd name="T28" fmla="*/ 0 h 342633"/>
              <a:gd name="T29" fmla="*/ 263955 w 263955"/>
              <a:gd name="T30" fmla="*/ 342633 h 3426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3955" h="342633">
                <a:moveTo>
                  <a:pt x="171939" y="0"/>
                </a:moveTo>
                <a:cubicBezTo>
                  <a:pt x="195679" y="0"/>
                  <a:pt x="218295" y="4811"/>
                  <a:pt x="238865" y="13512"/>
                </a:cubicBezTo>
                <a:lnTo>
                  <a:pt x="263955" y="30428"/>
                </a:lnTo>
                <a:lnTo>
                  <a:pt x="263935" y="35728"/>
                </a:lnTo>
                <a:cubicBezTo>
                  <a:pt x="258227" y="131226"/>
                  <a:pt x="231113" y="226060"/>
                  <a:pt x="182593" y="315252"/>
                </a:cubicBezTo>
                <a:lnTo>
                  <a:pt x="165770" y="342633"/>
                </a:lnTo>
                <a:lnTo>
                  <a:pt x="105013" y="330366"/>
                </a:lnTo>
                <a:cubicBezTo>
                  <a:pt x="43301" y="304265"/>
                  <a:pt x="0" y="243158"/>
                  <a:pt x="0" y="171939"/>
                </a:cubicBezTo>
                <a:cubicBezTo>
                  <a:pt x="0" y="76980"/>
                  <a:pt x="76980" y="0"/>
                  <a:pt x="171939" y="0"/>
                </a:cubicBez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24" name="椭圆 5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61788" y="4450312"/>
            <a:ext cx="316277" cy="316365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26" name="等腰三角形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047679" y="5369080"/>
            <a:ext cx="124061" cy="228763"/>
          </a:xfrm>
          <a:prstGeom prst="triangle">
            <a:avLst>
              <a:gd name="adj" fmla="val 50000"/>
            </a:avLst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7" name="等腰三角形 3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63142" y="5417920"/>
            <a:ext cx="65287" cy="179923"/>
          </a:xfrm>
          <a:prstGeom prst="triangle">
            <a:avLst>
              <a:gd name="adj" fmla="val 50000"/>
            </a:avLst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8" name="等腰三角形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93096" y="5466761"/>
            <a:ext cx="65287" cy="131082"/>
          </a:xfrm>
          <a:prstGeom prst="triangle">
            <a:avLst>
              <a:gd name="adj" fmla="val 50000"/>
            </a:avLst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0" name="椭圆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302801">
            <a:off x="1990253" y="4558516"/>
            <a:ext cx="391376" cy="81007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>
            <a:solidFill>
              <a:srgbClr val="F21D41">
                <a:lumMod val="60000"/>
                <a:lumOff val="40000"/>
              </a:srgb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1" name="梯形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302801" flipV="1">
            <a:off x="2080068" y="4566678"/>
            <a:ext cx="191892" cy="2552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32" name="任意多边形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302801">
            <a:off x="1896636" y="4175624"/>
            <a:ext cx="614286" cy="440763"/>
          </a:xfrm>
          <a:custGeom>
            <a:avLst/>
            <a:gdLst>
              <a:gd name="T0" fmla="*/ 457200 w 914400"/>
              <a:gd name="T1" fmla="*/ 0 h 821407"/>
              <a:gd name="T2" fmla="*/ 780489 w 914400"/>
              <a:gd name="T3" fmla="*/ 133911 h 821407"/>
              <a:gd name="T4" fmla="*/ 780489 w 914400"/>
              <a:gd name="T5" fmla="*/ 780489 h 821407"/>
              <a:gd name="T6" fmla="*/ 739572 w 914400"/>
              <a:gd name="T7" fmla="*/ 821407 h 821407"/>
              <a:gd name="T8" fmla="*/ 712825 w 914400"/>
              <a:gd name="T9" fmla="*/ 811215 h 821407"/>
              <a:gd name="T10" fmla="*/ 457200 w 914400"/>
              <a:gd name="T11" fmla="*/ 775154 h 821407"/>
              <a:gd name="T12" fmla="*/ 201575 w 914400"/>
              <a:gd name="T13" fmla="*/ 811215 h 821407"/>
              <a:gd name="T14" fmla="*/ 174829 w 914400"/>
              <a:gd name="T15" fmla="*/ 821407 h 821407"/>
              <a:gd name="T16" fmla="*/ 133911 w 914400"/>
              <a:gd name="T17" fmla="*/ 780489 h 821407"/>
              <a:gd name="T18" fmla="*/ 133911 w 914400"/>
              <a:gd name="T19" fmla="*/ 133911 h 821407"/>
              <a:gd name="T20" fmla="*/ 457200 w 914400"/>
              <a:gd name="T21" fmla="*/ 0 h 8214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4400"/>
              <a:gd name="T34" fmla="*/ 0 h 821407"/>
              <a:gd name="T35" fmla="*/ 914400 w 914400"/>
              <a:gd name="T36" fmla="*/ 821407 h 8214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4400" h="821407">
                <a:moveTo>
                  <a:pt x="457200" y="0"/>
                </a:moveTo>
                <a:cubicBezTo>
                  <a:pt x="574208" y="0"/>
                  <a:pt x="691215" y="44637"/>
                  <a:pt x="780489" y="133911"/>
                </a:cubicBezTo>
                <a:cubicBezTo>
                  <a:pt x="959037" y="312459"/>
                  <a:pt x="959037" y="601941"/>
                  <a:pt x="780489" y="780489"/>
                </a:cubicBezTo>
                <a:lnTo>
                  <a:pt x="739572" y="821407"/>
                </a:lnTo>
                <a:lnTo>
                  <a:pt x="712825" y="811215"/>
                </a:lnTo>
                <a:cubicBezTo>
                  <a:pt x="639856" y="788448"/>
                  <a:pt x="551890" y="775154"/>
                  <a:pt x="457200" y="775154"/>
                </a:cubicBezTo>
                <a:cubicBezTo>
                  <a:pt x="362511" y="775154"/>
                  <a:pt x="274545" y="788448"/>
                  <a:pt x="201575" y="811215"/>
                </a:cubicBezTo>
                <a:lnTo>
                  <a:pt x="174829" y="821407"/>
                </a:lnTo>
                <a:lnTo>
                  <a:pt x="133911" y="780489"/>
                </a:lnTo>
                <a:cubicBezTo>
                  <a:pt x="-44637" y="601941"/>
                  <a:pt x="-44637" y="312459"/>
                  <a:pt x="133911" y="133911"/>
                </a:cubicBezTo>
                <a:cubicBezTo>
                  <a:pt x="223185" y="44637"/>
                  <a:pt x="340193" y="0"/>
                  <a:pt x="457200" y="0"/>
                </a:cubicBezTo>
                <a:close/>
              </a:path>
            </a:pathLst>
          </a:custGeom>
          <a:solidFill>
            <a:srgbClr val="F21D41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3" name="椭圆 1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302801">
            <a:off x="2067011" y="4361405"/>
            <a:ext cx="159456" cy="143582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34" name="椭圆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302801">
            <a:off x="2243316" y="4461406"/>
            <a:ext cx="150845" cy="114886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35" name="任意多边形 4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302801">
            <a:off x="1903471" y="4229236"/>
            <a:ext cx="105866" cy="153196"/>
          </a:xfrm>
          <a:custGeom>
            <a:avLst/>
            <a:gdLst>
              <a:gd name="T0" fmla="*/ 271935 w 343932"/>
              <a:gd name="T1" fmla="*/ 0 h 497557"/>
              <a:gd name="T2" fmla="*/ 292108 w 343932"/>
              <a:gd name="T3" fmla="*/ 24451 h 497557"/>
              <a:gd name="T4" fmla="*/ 343932 w 343932"/>
              <a:gd name="T5" fmla="*/ 194111 h 497557"/>
              <a:gd name="T6" fmla="*/ 40486 w 343932"/>
              <a:gd name="T7" fmla="*/ 497557 h 497557"/>
              <a:gd name="T8" fmla="*/ 0 w 343932"/>
              <a:gd name="T9" fmla="*/ 493476 h 497557"/>
              <a:gd name="T10" fmla="*/ 1285 w 343932"/>
              <a:gd name="T11" fmla="*/ 471990 h 497557"/>
              <a:gd name="T12" fmla="*/ 220478 w 343932"/>
              <a:gd name="T13" fmla="*/ 45460 h 497557"/>
              <a:gd name="T14" fmla="*/ 271935 w 343932"/>
              <a:gd name="T15" fmla="*/ 0 h 4975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3932"/>
              <a:gd name="T25" fmla="*/ 0 h 497557"/>
              <a:gd name="T26" fmla="*/ 343932 w 343932"/>
              <a:gd name="T27" fmla="*/ 497557 h 4975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3932" h="497557">
                <a:moveTo>
                  <a:pt x="271935" y="0"/>
                </a:moveTo>
                <a:lnTo>
                  <a:pt x="292108" y="24451"/>
                </a:lnTo>
                <a:cubicBezTo>
                  <a:pt x="324827" y="72882"/>
                  <a:pt x="343932" y="131265"/>
                  <a:pt x="343932" y="194111"/>
                </a:cubicBezTo>
                <a:cubicBezTo>
                  <a:pt x="343932" y="361700"/>
                  <a:pt x="208075" y="497557"/>
                  <a:pt x="40486" y="497557"/>
                </a:cubicBezTo>
                <a:lnTo>
                  <a:pt x="0" y="493476"/>
                </a:lnTo>
                <a:lnTo>
                  <a:pt x="1285" y="471990"/>
                </a:lnTo>
                <a:cubicBezTo>
                  <a:pt x="19551" y="319618"/>
                  <a:pt x="92615" y="170645"/>
                  <a:pt x="220478" y="45460"/>
                </a:cubicBezTo>
                <a:lnTo>
                  <a:pt x="271935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36" name="任意多边形 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302801">
            <a:off x="2155253" y="4181817"/>
            <a:ext cx="282156" cy="195652"/>
          </a:xfrm>
          <a:custGeom>
            <a:avLst/>
            <a:gdLst>
              <a:gd name="T0" fmla="*/ 187203 w 907528"/>
              <a:gd name="T1" fmla="*/ 0 h 635446"/>
              <a:gd name="T2" fmla="*/ 892775 w 907528"/>
              <a:gd name="T3" fmla="*/ 233377 h 635446"/>
              <a:gd name="T4" fmla="*/ 907528 w 907528"/>
              <a:gd name="T5" fmla="*/ 246411 h 635446"/>
              <a:gd name="T6" fmla="*/ 905111 w 907528"/>
              <a:gd name="T7" fmla="*/ 270388 h 635446"/>
              <a:gd name="T8" fmla="*/ 457200 w 907528"/>
              <a:gd name="T9" fmla="*/ 635446 h 635446"/>
              <a:gd name="T10" fmla="*/ 0 w 907528"/>
              <a:gd name="T11" fmla="*/ 178246 h 635446"/>
              <a:gd name="T12" fmla="*/ 9289 w 907528"/>
              <a:gd name="T13" fmla="*/ 86104 h 635446"/>
              <a:gd name="T14" fmla="*/ 32338 w 907528"/>
              <a:gd name="T15" fmla="*/ 11853 h 635446"/>
              <a:gd name="T16" fmla="*/ 187203 w 907528"/>
              <a:gd name="T17" fmla="*/ 0 h 635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7528"/>
              <a:gd name="T28" fmla="*/ 0 h 635446"/>
              <a:gd name="T29" fmla="*/ 907528 w 907528"/>
              <a:gd name="T30" fmla="*/ 635446 h 6354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7528" h="635446">
                <a:moveTo>
                  <a:pt x="187203" y="0"/>
                </a:moveTo>
                <a:cubicBezTo>
                  <a:pt x="442570" y="0"/>
                  <a:pt x="697936" y="77792"/>
                  <a:pt x="892775" y="233377"/>
                </a:cubicBezTo>
                <a:lnTo>
                  <a:pt x="907528" y="246411"/>
                </a:lnTo>
                <a:lnTo>
                  <a:pt x="905111" y="270388"/>
                </a:lnTo>
                <a:cubicBezTo>
                  <a:pt x="862479" y="478727"/>
                  <a:pt x="678142" y="635446"/>
                  <a:pt x="457200" y="635446"/>
                </a:cubicBezTo>
                <a:cubicBezTo>
                  <a:pt x="204695" y="635446"/>
                  <a:pt x="0" y="430751"/>
                  <a:pt x="0" y="178246"/>
                </a:cubicBezTo>
                <a:cubicBezTo>
                  <a:pt x="0" y="146683"/>
                  <a:pt x="3198" y="115867"/>
                  <a:pt x="9289" y="86104"/>
                </a:cubicBezTo>
                <a:lnTo>
                  <a:pt x="32338" y="11853"/>
                </a:lnTo>
                <a:lnTo>
                  <a:pt x="187203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37" name="任意多边形 5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302801">
            <a:off x="2422160" y="4444901"/>
            <a:ext cx="81248" cy="105496"/>
          </a:xfrm>
          <a:custGeom>
            <a:avLst/>
            <a:gdLst>
              <a:gd name="T0" fmla="*/ 171939 w 263955"/>
              <a:gd name="T1" fmla="*/ 0 h 342633"/>
              <a:gd name="T2" fmla="*/ 238865 w 263955"/>
              <a:gd name="T3" fmla="*/ 13512 h 342633"/>
              <a:gd name="T4" fmla="*/ 263955 w 263955"/>
              <a:gd name="T5" fmla="*/ 30428 h 342633"/>
              <a:gd name="T6" fmla="*/ 263935 w 263955"/>
              <a:gd name="T7" fmla="*/ 35728 h 342633"/>
              <a:gd name="T8" fmla="*/ 182593 w 263955"/>
              <a:gd name="T9" fmla="*/ 315252 h 342633"/>
              <a:gd name="T10" fmla="*/ 165770 w 263955"/>
              <a:gd name="T11" fmla="*/ 342633 h 342633"/>
              <a:gd name="T12" fmla="*/ 105013 w 263955"/>
              <a:gd name="T13" fmla="*/ 330366 h 342633"/>
              <a:gd name="T14" fmla="*/ 0 w 263955"/>
              <a:gd name="T15" fmla="*/ 171939 h 342633"/>
              <a:gd name="T16" fmla="*/ 171939 w 263955"/>
              <a:gd name="T17" fmla="*/ 0 h 3426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3955"/>
              <a:gd name="T28" fmla="*/ 0 h 342633"/>
              <a:gd name="T29" fmla="*/ 263955 w 263955"/>
              <a:gd name="T30" fmla="*/ 342633 h 3426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3955" h="342633">
                <a:moveTo>
                  <a:pt x="171939" y="0"/>
                </a:moveTo>
                <a:cubicBezTo>
                  <a:pt x="195679" y="0"/>
                  <a:pt x="218295" y="4811"/>
                  <a:pt x="238865" y="13512"/>
                </a:cubicBezTo>
                <a:lnTo>
                  <a:pt x="263955" y="30428"/>
                </a:lnTo>
                <a:lnTo>
                  <a:pt x="263935" y="35728"/>
                </a:lnTo>
                <a:cubicBezTo>
                  <a:pt x="258227" y="131226"/>
                  <a:pt x="231113" y="226060"/>
                  <a:pt x="182593" y="315252"/>
                </a:cubicBezTo>
                <a:lnTo>
                  <a:pt x="165770" y="342633"/>
                </a:lnTo>
                <a:lnTo>
                  <a:pt x="105013" y="330366"/>
                </a:lnTo>
                <a:cubicBezTo>
                  <a:pt x="43301" y="304265"/>
                  <a:pt x="0" y="243158"/>
                  <a:pt x="0" y="171939"/>
                </a:cubicBezTo>
                <a:cubicBezTo>
                  <a:pt x="0" y="76980"/>
                  <a:pt x="76980" y="0"/>
                  <a:pt x="171939" y="0"/>
                </a:cubicBez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38" name="椭圆 5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302801">
            <a:off x="1920746" y="4454090"/>
            <a:ext cx="97374" cy="97401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40" name="椭圆 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302801">
            <a:off x="2607127" y="4626060"/>
            <a:ext cx="391376" cy="81007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>
            <a:solidFill>
              <a:srgbClr val="F21D41">
                <a:lumMod val="60000"/>
                <a:lumOff val="40000"/>
              </a:srgb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1" name="梯形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302801" flipV="1">
            <a:off x="2696942" y="4634222"/>
            <a:ext cx="191892" cy="2552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42" name="任意多边形 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302801">
            <a:off x="2513510" y="4243168"/>
            <a:ext cx="614286" cy="440763"/>
          </a:xfrm>
          <a:custGeom>
            <a:avLst/>
            <a:gdLst>
              <a:gd name="T0" fmla="*/ 457200 w 914400"/>
              <a:gd name="T1" fmla="*/ 0 h 821407"/>
              <a:gd name="T2" fmla="*/ 780489 w 914400"/>
              <a:gd name="T3" fmla="*/ 133911 h 821407"/>
              <a:gd name="T4" fmla="*/ 780489 w 914400"/>
              <a:gd name="T5" fmla="*/ 780489 h 821407"/>
              <a:gd name="T6" fmla="*/ 739572 w 914400"/>
              <a:gd name="T7" fmla="*/ 821407 h 821407"/>
              <a:gd name="T8" fmla="*/ 712825 w 914400"/>
              <a:gd name="T9" fmla="*/ 811215 h 821407"/>
              <a:gd name="T10" fmla="*/ 457200 w 914400"/>
              <a:gd name="T11" fmla="*/ 775154 h 821407"/>
              <a:gd name="T12" fmla="*/ 201575 w 914400"/>
              <a:gd name="T13" fmla="*/ 811215 h 821407"/>
              <a:gd name="T14" fmla="*/ 174829 w 914400"/>
              <a:gd name="T15" fmla="*/ 821407 h 821407"/>
              <a:gd name="T16" fmla="*/ 133911 w 914400"/>
              <a:gd name="T17" fmla="*/ 780489 h 821407"/>
              <a:gd name="T18" fmla="*/ 133911 w 914400"/>
              <a:gd name="T19" fmla="*/ 133911 h 821407"/>
              <a:gd name="T20" fmla="*/ 457200 w 914400"/>
              <a:gd name="T21" fmla="*/ 0 h 8214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4400"/>
              <a:gd name="T34" fmla="*/ 0 h 821407"/>
              <a:gd name="T35" fmla="*/ 914400 w 914400"/>
              <a:gd name="T36" fmla="*/ 821407 h 8214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4400" h="821407">
                <a:moveTo>
                  <a:pt x="457200" y="0"/>
                </a:moveTo>
                <a:cubicBezTo>
                  <a:pt x="574208" y="0"/>
                  <a:pt x="691215" y="44637"/>
                  <a:pt x="780489" y="133911"/>
                </a:cubicBezTo>
                <a:cubicBezTo>
                  <a:pt x="959037" y="312459"/>
                  <a:pt x="959037" y="601941"/>
                  <a:pt x="780489" y="780489"/>
                </a:cubicBezTo>
                <a:lnTo>
                  <a:pt x="739572" y="821407"/>
                </a:lnTo>
                <a:lnTo>
                  <a:pt x="712825" y="811215"/>
                </a:lnTo>
                <a:cubicBezTo>
                  <a:pt x="639856" y="788448"/>
                  <a:pt x="551890" y="775154"/>
                  <a:pt x="457200" y="775154"/>
                </a:cubicBezTo>
                <a:cubicBezTo>
                  <a:pt x="362511" y="775154"/>
                  <a:pt x="274545" y="788448"/>
                  <a:pt x="201575" y="811215"/>
                </a:cubicBezTo>
                <a:lnTo>
                  <a:pt x="174829" y="821407"/>
                </a:lnTo>
                <a:lnTo>
                  <a:pt x="133911" y="780489"/>
                </a:lnTo>
                <a:cubicBezTo>
                  <a:pt x="-44637" y="601941"/>
                  <a:pt x="-44637" y="312459"/>
                  <a:pt x="133911" y="133911"/>
                </a:cubicBezTo>
                <a:cubicBezTo>
                  <a:pt x="223185" y="44637"/>
                  <a:pt x="340193" y="0"/>
                  <a:pt x="457200" y="0"/>
                </a:cubicBezTo>
                <a:close/>
              </a:path>
            </a:pathLst>
          </a:custGeom>
          <a:solidFill>
            <a:srgbClr val="F21D41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3" name="椭圆 1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302801">
            <a:off x="2683885" y="4428949"/>
            <a:ext cx="159456" cy="143582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44" name="椭圆 1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302801">
            <a:off x="2860190" y="4528950"/>
            <a:ext cx="150845" cy="114886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45" name="任意多边形 4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302801">
            <a:off x="2520345" y="4296780"/>
            <a:ext cx="105866" cy="153196"/>
          </a:xfrm>
          <a:custGeom>
            <a:avLst/>
            <a:gdLst>
              <a:gd name="T0" fmla="*/ 271935 w 343932"/>
              <a:gd name="T1" fmla="*/ 0 h 497557"/>
              <a:gd name="T2" fmla="*/ 292108 w 343932"/>
              <a:gd name="T3" fmla="*/ 24451 h 497557"/>
              <a:gd name="T4" fmla="*/ 343932 w 343932"/>
              <a:gd name="T5" fmla="*/ 194111 h 497557"/>
              <a:gd name="T6" fmla="*/ 40486 w 343932"/>
              <a:gd name="T7" fmla="*/ 497557 h 497557"/>
              <a:gd name="T8" fmla="*/ 0 w 343932"/>
              <a:gd name="T9" fmla="*/ 493476 h 497557"/>
              <a:gd name="T10" fmla="*/ 1285 w 343932"/>
              <a:gd name="T11" fmla="*/ 471990 h 497557"/>
              <a:gd name="T12" fmla="*/ 220478 w 343932"/>
              <a:gd name="T13" fmla="*/ 45460 h 497557"/>
              <a:gd name="T14" fmla="*/ 271935 w 343932"/>
              <a:gd name="T15" fmla="*/ 0 h 4975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3932"/>
              <a:gd name="T25" fmla="*/ 0 h 497557"/>
              <a:gd name="T26" fmla="*/ 343932 w 343932"/>
              <a:gd name="T27" fmla="*/ 497557 h 4975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3932" h="497557">
                <a:moveTo>
                  <a:pt x="271935" y="0"/>
                </a:moveTo>
                <a:lnTo>
                  <a:pt x="292108" y="24451"/>
                </a:lnTo>
                <a:cubicBezTo>
                  <a:pt x="324827" y="72882"/>
                  <a:pt x="343932" y="131265"/>
                  <a:pt x="343932" y="194111"/>
                </a:cubicBezTo>
                <a:cubicBezTo>
                  <a:pt x="343932" y="361700"/>
                  <a:pt x="208075" y="497557"/>
                  <a:pt x="40486" y="497557"/>
                </a:cubicBezTo>
                <a:lnTo>
                  <a:pt x="0" y="493476"/>
                </a:lnTo>
                <a:lnTo>
                  <a:pt x="1285" y="471990"/>
                </a:lnTo>
                <a:cubicBezTo>
                  <a:pt x="19551" y="319618"/>
                  <a:pt x="92615" y="170645"/>
                  <a:pt x="220478" y="45460"/>
                </a:cubicBezTo>
                <a:lnTo>
                  <a:pt x="271935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46" name="任意多边形 5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302801">
            <a:off x="2772127" y="4249361"/>
            <a:ext cx="282156" cy="195652"/>
          </a:xfrm>
          <a:custGeom>
            <a:avLst/>
            <a:gdLst>
              <a:gd name="T0" fmla="*/ 187203 w 907528"/>
              <a:gd name="T1" fmla="*/ 0 h 635446"/>
              <a:gd name="T2" fmla="*/ 892775 w 907528"/>
              <a:gd name="T3" fmla="*/ 233377 h 635446"/>
              <a:gd name="T4" fmla="*/ 907528 w 907528"/>
              <a:gd name="T5" fmla="*/ 246411 h 635446"/>
              <a:gd name="T6" fmla="*/ 905111 w 907528"/>
              <a:gd name="T7" fmla="*/ 270388 h 635446"/>
              <a:gd name="T8" fmla="*/ 457200 w 907528"/>
              <a:gd name="T9" fmla="*/ 635446 h 635446"/>
              <a:gd name="T10" fmla="*/ 0 w 907528"/>
              <a:gd name="T11" fmla="*/ 178246 h 635446"/>
              <a:gd name="T12" fmla="*/ 9289 w 907528"/>
              <a:gd name="T13" fmla="*/ 86104 h 635446"/>
              <a:gd name="T14" fmla="*/ 32338 w 907528"/>
              <a:gd name="T15" fmla="*/ 11853 h 635446"/>
              <a:gd name="T16" fmla="*/ 187203 w 907528"/>
              <a:gd name="T17" fmla="*/ 0 h 635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7528"/>
              <a:gd name="T28" fmla="*/ 0 h 635446"/>
              <a:gd name="T29" fmla="*/ 907528 w 907528"/>
              <a:gd name="T30" fmla="*/ 635446 h 6354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7528" h="635446">
                <a:moveTo>
                  <a:pt x="187203" y="0"/>
                </a:moveTo>
                <a:cubicBezTo>
                  <a:pt x="442570" y="0"/>
                  <a:pt x="697936" y="77792"/>
                  <a:pt x="892775" y="233377"/>
                </a:cubicBezTo>
                <a:lnTo>
                  <a:pt x="907528" y="246411"/>
                </a:lnTo>
                <a:lnTo>
                  <a:pt x="905111" y="270388"/>
                </a:lnTo>
                <a:cubicBezTo>
                  <a:pt x="862479" y="478727"/>
                  <a:pt x="678142" y="635446"/>
                  <a:pt x="457200" y="635446"/>
                </a:cubicBezTo>
                <a:cubicBezTo>
                  <a:pt x="204695" y="635446"/>
                  <a:pt x="0" y="430751"/>
                  <a:pt x="0" y="178246"/>
                </a:cubicBezTo>
                <a:cubicBezTo>
                  <a:pt x="0" y="146683"/>
                  <a:pt x="3198" y="115867"/>
                  <a:pt x="9289" y="86104"/>
                </a:cubicBezTo>
                <a:lnTo>
                  <a:pt x="32338" y="11853"/>
                </a:lnTo>
                <a:lnTo>
                  <a:pt x="187203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47" name="任意多边形 5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302801">
            <a:off x="3039034" y="4512445"/>
            <a:ext cx="81248" cy="105496"/>
          </a:xfrm>
          <a:custGeom>
            <a:avLst/>
            <a:gdLst>
              <a:gd name="T0" fmla="*/ 171939 w 263955"/>
              <a:gd name="T1" fmla="*/ 0 h 342633"/>
              <a:gd name="T2" fmla="*/ 238865 w 263955"/>
              <a:gd name="T3" fmla="*/ 13512 h 342633"/>
              <a:gd name="T4" fmla="*/ 263955 w 263955"/>
              <a:gd name="T5" fmla="*/ 30428 h 342633"/>
              <a:gd name="T6" fmla="*/ 263935 w 263955"/>
              <a:gd name="T7" fmla="*/ 35728 h 342633"/>
              <a:gd name="T8" fmla="*/ 182593 w 263955"/>
              <a:gd name="T9" fmla="*/ 315252 h 342633"/>
              <a:gd name="T10" fmla="*/ 165770 w 263955"/>
              <a:gd name="T11" fmla="*/ 342633 h 342633"/>
              <a:gd name="T12" fmla="*/ 105013 w 263955"/>
              <a:gd name="T13" fmla="*/ 330366 h 342633"/>
              <a:gd name="T14" fmla="*/ 0 w 263955"/>
              <a:gd name="T15" fmla="*/ 171939 h 342633"/>
              <a:gd name="T16" fmla="*/ 171939 w 263955"/>
              <a:gd name="T17" fmla="*/ 0 h 3426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3955"/>
              <a:gd name="T28" fmla="*/ 0 h 342633"/>
              <a:gd name="T29" fmla="*/ 263955 w 263955"/>
              <a:gd name="T30" fmla="*/ 342633 h 3426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3955" h="342633">
                <a:moveTo>
                  <a:pt x="171939" y="0"/>
                </a:moveTo>
                <a:cubicBezTo>
                  <a:pt x="195679" y="0"/>
                  <a:pt x="218295" y="4811"/>
                  <a:pt x="238865" y="13512"/>
                </a:cubicBezTo>
                <a:lnTo>
                  <a:pt x="263955" y="30428"/>
                </a:lnTo>
                <a:lnTo>
                  <a:pt x="263935" y="35728"/>
                </a:lnTo>
                <a:cubicBezTo>
                  <a:pt x="258227" y="131226"/>
                  <a:pt x="231113" y="226060"/>
                  <a:pt x="182593" y="315252"/>
                </a:cubicBezTo>
                <a:lnTo>
                  <a:pt x="165770" y="342633"/>
                </a:lnTo>
                <a:lnTo>
                  <a:pt x="105013" y="330366"/>
                </a:lnTo>
                <a:cubicBezTo>
                  <a:pt x="43301" y="304265"/>
                  <a:pt x="0" y="243158"/>
                  <a:pt x="0" y="171939"/>
                </a:cubicBezTo>
                <a:cubicBezTo>
                  <a:pt x="0" y="76980"/>
                  <a:pt x="76980" y="0"/>
                  <a:pt x="171939" y="0"/>
                </a:cubicBez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48" name="椭圆 5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302801">
            <a:off x="2537620" y="4521634"/>
            <a:ext cx="97374" cy="97401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50" name="椭圆 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302801">
            <a:off x="3224001" y="4689358"/>
            <a:ext cx="391376" cy="81007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>
            <a:solidFill>
              <a:srgbClr val="F21D41">
                <a:lumMod val="60000"/>
                <a:lumOff val="40000"/>
              </a:srgb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" name="梯形 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302801" flipV="1">
            <a:off x="3313816" y="4697520"/>
            <a:ext cx="191892" cy="2552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52" name="任意多边形 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302801">
            <a:off x="3130384" y="4306466"/>
            <a:ext cx="614286" cy="440763"/>
          </a:xfrm>
          <a:custGeom>
            <a:avLst/>
            <a:gdLst>
              <a:gd name="T0" fmla="*/ 457200 w 914400"/>
              <a:gd name="T1" fmla="*/ 0 h 821407"/>
              <a:gd name="T2" fmla="*/ 780489 w 914400"/>
              <a:gd name="T3" fmla="*/ 133911 h 821407"/>
              <a:gd name="T4" fmla="*/ 780489 w 914400"/>
              <a:gd name="T5" fmla="*/ 780489 h 821407"/>
              <a:gd name="T6" fmla="*/ 739572 w 914400"/>
              <a:gd name="T7" fmla="*/ 821407 h 821407"/>
              <a:gd name="T8" fmla="*/ 712825 w 914400"/>
              <a:gd name="T9" fmla="*/ 811215 h 821407"/>
              <a:gd name="T10" fmla="*/ 457200 w 914400"/>
              <a:gd name="T11" fmla="*/ 775154 h 821407"/>
              <a:gd name="T12" fmla="*/ 201575 w 914400"/>
              <a:gd name="T13" fmla="*/ 811215 h 821407"/>
              <a:gd name="T14" fmla="*/ 174829 w 914400"/>
              <a:gd name="T15" fmla="*/ 821407 h 821407"/>
              <a:gd name="T16" fmla="*/ 133911 w 914400"/>
              <a:gd name="T17" fmla="*/ 780489 h 821407"/>
              <a:gd name="T18" fmla="*/ 133911 w 914400"/>
              <a:gd name="T19" fmla="*/ 133911 h 821407"/>
              <a:gd name="T20" fmla="*/ 457200 w 914400"/>
              <a:gd name="T21" fmla="*/ 0 h 8214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4400"/>
              <a:gd name="T34" fmla="*/ 0 h 821407"/>
              <a:gd name="T35" fmla="*/ 914400 w 914400"/>
              <a:gd name="T36" fmla="*/ 821407 h 8214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4400" h="821407">
                <a:moveTo>
                  <a:pt x="457200" y="0"/>
                </a:moveTo>
                <a:cubicBezTo>
                  <a:pt x="574208" y="0"/>
                  <a:pt x="691215" y="44637"/>
                  <a:pt x="780489" y="133911"/>
                </a:cubicBezTo>
                <a:cubicBezTo>
                  <a:pt x="959037" y="312459"/>
                  <a:pt x="959037" y="601941"/>
                  <a:pt x="780489" y="780489"/>
                </a:cubicBezTo>
                <a:lnTo>
                  <a:pt x="739572" y="821407"/>
                </a:lnTo>
                <a:lnTo>
                  <a:pt x="712825" y="811215"/>
                </a:lnTo>
                <a:cubicBezTo>
                  <a:pt x="639856" y="788448"/>
                  <a:pt x="551890" y="775154"/>
                  <a:pt x="457200" y="775154"/>
                </a:cubicBezTo>
                <a:cubicBezTo>
                  <a:pt x="362511" y="775154"/>
                  <a:pt x="274545" y="788448"/>
                  <a:pt x="201575" y="811215"/>
                </a:cubicBezTo>
                <a:lnTo>
                  <a:pt x="174829" y="821407"/>
                </a:lnTo>
                <a:lnTo>
                  <a:pt x="133911" y="780489"/>
                </a:lnTo>
                <a:cubicBezTo>
                  <a:pt x="-44637" y="601941"/>
                  <a:pt x="-44637" y="312459"/>
                  <a:pt x="133911" y="133911"/>
                </a:cubicBezTo>
                <a:cubicBezTo>
                  <a:pt x="223185" y="44637"/>
                  <a:pt x="340193" y="0"/>
                  <a:pt x="457200" y="0"/>
                </a:cubicBezTo>
                <a:close/>
              </a:path>
            </a:pathLst>
          </a:custGeom>
          <a:solidFill>
            <a:srgbClr val="F21D41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3" name="椭圆 1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302801">
            <a:off x="3300759" y="4492247"/>
            <a:ext cx="159456" cy="143582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54" name="椭圆 1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302801">
            <a:off x="3477064" y="4592248"/>
            <a:ext cx="150845" cy="114886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55" name="任意多边形 4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302801">
            <a:off x="3137219" y="4360078"/>
            <a:ext cx="105866" cy="153196"/>
          </a:xfrm>
          <a:custGeom>
            <a:avLst/>
            <a:gdLst>
              <a:gd name="T0" fmla="*/ 271935 w 343932"/>
              <a:gd name="T1" fmla="*/ 0 h 497557"/>
              <a:gd name="T2" fmla="*/ 292108 w 343932"/>
              <a:gd name="T3" fmla="*/ 24451 h 497557"/>
              <a:gd name="T4" fmla="*/ 343932 w 343932"/>
              <a:gd name="T5" fmla="*/ 194111 h 497557"/>
              <a:gd name="T6" fmla="*/ 40486 w 343932"/>
              <a:gd name="T7" fmla="*/ 497557 h 497557"/>
              <a:gd name="T8" fmla="*/ 0 w 343932"/>
              <a:gd name="T9" fmla="*/ 493476 h 497557"/>
              <a:gd name="T10" fmla="*/ 1285 w 343932"/>
              <a:gd name="T11" fmla="*/ 471990 h 497557"/>
              <a:gd name="T12" fmla="*/ 220478 w 343932"/>
              <a:gd name="T13" fmla="*/ 45460 h 497557"/>
              <a:gd name="T14" fmla="*/ 271935 w 343932"/>
              <a:gd name="T15" fmla="*/ 0 h 4975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3932"/>
              <a:gd name="T25" fmla="*/ 0 h 497557"/>
              <a:gd name="T26" fmla="*/ 343932 w 343932"/>
              <a:gd name="T27" fmla="*/ 497557 h 4975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3932" h="497557">
                <a:moveTo>
                  <a:pt x="271935" y="0"/>
                </a:moveTo>
                <a:lnTo>
                  <a:pt x="292108" y="24451"/>
                </a:lnTo>
                <a:cubicBezTo>
                  <a:pt x="324827" y="72882"/>
                  <a:pt x="343932" y="131265"/>
                  <a:pt x="343932" y="194111"/>
                </a:cubicBezTo>
                <a:cubicBezTo>
                  <a:pt x="343932" y="361700"/>
                  <a:pt x="208075" y="497557"/>
                  <a:pt x="40486" y="497557"/>
                </a:cubicBezTo>
                <a:lnTo>
                  <a:pt x="0" y="493476"/>
                </a:lnTo>
                <a:lnTo>
                  <a:pt x="1285" y="471990"/>
                </a:lnTo>
                <a:cubicBezTo>
                  <a:pt x="19551" y="319618"/>
                  <a:pt x="92615" y="170645"/>
                  <a:pt x="220478" y="45460"/>
                </a:cubicBezTo>
                <a:lnTo>
                  <a:pt x="271935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56" name="任意多边形 5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302801">
            <a:off x="3389001" y="4312659"/>
            <a:ext cx="282156" cy="195652"/>
          </a:xfrm>
          <a:custGeom>
            <a:avLst/>
            <a:gdLst>
              <a:gd name="T0" fmla="*/ 187203 w 907528"/>
              <a:gd name="T1" fmla="*/ 0 h 635446"/>
              <a:gd name="T2" fmla="*/ 892775 w 907528"/>
              <a:gd name="T3" fmla="*/ 233377 h 635446"/>
              <a:gd name="T4" fmla="*/ 907528 w 907528"/>
              <a:gd name="T5" fmla="*/ 246411 h 635446"/>
              <a:gd name="T6" fmla="*/ 905111 w 907528"/>
              <a:gd name="T7" fmla="*/ 270388 h 635446"/>
              <a:gd name="T8" fmla="*/ 457200 w 907528"/>
              <a:gd name="T9" fmla="*/ 635446 h 635446"/>
              <a:gd name="T10" fmla="*/ 0 w 907528"/>
              <a:gd name="T11" fmla="*/ 178246 h 635446"/>
              <a:gd name="T12" fmla="*/ 9289 w 907528"/>
              <a:gd name="T13" fmla="*/ 86104 h 635446"/>
              <a:gd name="T14" fmla="*/ 32338 w 907528"/>
              <a:gd name="T15" fmla="*/ 11853 h 635446"/>
              <a:gd name="T16" fmla="*/ 187203 w 907528"/>
              <a:gd name="T17" fmla="*/ 0 h 635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7528"/>
              <a:gd name="T28" fmla="*/ 0 h 635446"/>
              <a:gd name="T29" fmla="*/ 907528 w 907528"/>
              <a:gd name="T30" fmla="*/ 635446 h 6354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7528" h="635446">
                <a:moveTo>
                  <a:pt x="187203" y="0"/>
                </a:moveTo>
                <a:cubicBezTo>
                  <a:pt x="442570" y="0"/>
                  <a:pt x="697936" y="77792"/>
                  <a:pt x="892775" y="233377"/>
                </a:cubicBezTo>
                <a:lnTo>
                  <a:pt x="907528" y="246411"/>
                </a:lnTo>
                <a:lnTo>
                  <a:pt x="905111" y="270388"/>
                </a:lnTo>
                <a:cubicBezTo>
                  <a:pt x="862479" y="478727"/>
                  <a:pt x="678142" y="635446"/>
                  <a:pt x="457200" y="635446"/>
                </a:cubicBezTo>
                <a:cubicBezTo>
                  <a:pt x="204695" y="635446"/>
                  <a:pt x="0" y="430751"/>
                  <a:pt x="0" y="178246"/>
                </a:cubicBezTo>
                <a:cubicBezTo>
                  <a:pt x="0" y="146683"/>
                  <a:pt x="3198" y="115867"/>
                  <a:pt x="9289" y="86104"/>
                </a:cubicBezTo>
                <a:lnTo>
                  <a:pt x="32338" y="11853"/>
                </a:lnTo>
                <a:lnTo>
                  <a:pt x="187203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57" name="任意多边形 5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302801">
            <a:off x="3655908" y="4575743"/>
            <a:ext cx="81248" cy="105496"/>
          </a:xfrm>
          <a:custGeom>
            <a:avLst/>
            <a:gdLst>
              <a:gd name="T0" fmla="*/ 171939 w 263955"/>
              <a:gd name="T1" fmla="*/ 0 h 342633"/>
              <a:gd name="T2" fmla="*/ 238865 w 263955"/>
              <a:gd name="T3" fmla="*/ 13512 h 342633"/>
              <a:gd name="T4" fmla="*/ 263955 w 263955"/>
              <a:gd name="T5" fmla="*/ 30428 h 342633"/>
              <a:gd name="T6" fmla="*/ 263935 w 263955"/>
              <a:gd name="T7" fmla="*/ 35728 h 342633"/>
              <a:gd name="T8" fmla="*/ 182593 w 263955"/>
              <a:gd name="T9" fmla="*/ 315252 h 342633"/>
              <a:gd name="T10" fmla="*/ 165770 w 263955"/>
              <a:gd name="T11" fmla="*/ 342633 h 342633"/>
              <a:gd name="T12" fmla="*/ 105013 w 263955"/>
              <a:gd name="T13" fmla="*/ 330366 h 342633"/>
              <a:gd name="T14" fmla="*/ 0 w 263955"/>
              <a:gd name="T15" fmla="*/ 171939 h 342633"/>
              <a:gd name="T16" fmla="*/ 171939 w 263955"/>
              <a:gd name="T17" fmla="*/ 0 h 3426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3955"/>
              <a:gd name="T28" fmla="*/ 0 h 342633"/>
              <a:gd name="T29" fmla="*/ 263955 w 263955"/>
              <a:gd name="T30" fmla="*/ 342633 h 3426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3955" h="342633">
                <a:moveTo>
                  <a:pt x="171939" y="0"/>
                </a:moveTo>
                <a:cubicBezTo>
                  <a:pt x="195679" y="0"/>
                  <a:pt x="218295" y="4811"/>
                  <a:pt x="238865" y="13512"/>
                </a:cubicBezTo>
                <a:lnTo>
                  <a:pt x="263955" y="30428"/>
                </a:lnTo>
                <a:lnTo>
                  <a:pt x="263935" y="35728"/>
                </a:lnTo>
                <a:cubicBezTo>
                  <a:pt x="258227" y="131226"/>
                  <a:pt x="231113" y="226060"/>
                  <a:pt x="182593" y="315252"/>
                </a:cubicBezTo>
                <a:lnTo>
                  <a:pt x="165770" y="342633"/>
                </a:lnTo>
                <a:lnTo>
                  <a:pt x="105013" y="330366"/>
                </a:lnTo>
                <a:cubicBezTo>
                  <a:pt x="43301" y="304265"/>
                  <a:pt x="0" y="243158"/>
                  <a:pt x="0" y="171939"/>
                </a:cubicBezTo>
                <a:cubicBezTo>
                  <a:pt x="0" y="76980"/>
                  <a:pt x="76980" y="0"/>
                  <a:pt x="171939" y="0"/>
                </a:cubicBez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58" name="椭圆 5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302801">
            <a:off x="3154494" y="4584932"/>
            <a:ext cx="97374" cy="97401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16479" name="矩形标注 11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89028" y="1692593"/>
            <a:ext cx="4208462" cy="1241425"/>
          </a:xfrm>
          <a:prstGeom prst="wedgeRectCallout">
            <a:avLst>
              <a:gd name="adj1" fmla="val -2458"/>
              <a:gd name="adj2" fmla="val 76426"/>
            </a:avLst>
          </a:prstGeom>
          <a:noFill/>
          <a:ln w="28575" cap="flat" cmpd="sng">
            <a:solidFill>
              <a:srgbClr val="FFFFFF">
                <a:lumMod val="50000"/>
              </a:srgbClr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549" name="椭圆 6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417503" y="5402580"/>
            <a:ext cx="390525" cy="3905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550" name="圆角矩形 61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358468">
            <a:off x="1739265" y="5188268"/>
            <a:ext cx="7747000" cy="106362"/>
          </a:xfrm>
          <a:prstGeom prst="roundRect">
            <a:avLst>
              <a:gd name="adj" fmla="val 24667"/>
            </a:avLst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554" name="矩形标注 11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085215" y="2030730"/>
            <a:ext cx="3257550" cy="1465263"/>
          </a:xfrm>
          <a:prstGeom prst="wedgeRectCallout">
            <a:avLst>
              <a:gd name="adj1" fmla="val 10519"/>
              <a:gd name="adj2" fmla="val 82560"/>
            </a:avLst>
          </a:prstGeom>
          <a:noFill/>
          <a:ln w="28575" cap="flat" cmpd="sng">
            <a:solidFill>
              <a:srgbClr val="FFFFFF">
                <a:lumMod val="50000"/>
              </a:srgbClr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00" name="文本框 299"/>
          <p:cNvSpPr txBox="1"/>
          <p:nvPr>
            <p:custDataLst>
              <p:tags r:id="rId46"/>
            </p:custDataLst>
          </p:nvPr>
        </p:nvSpPr>
        <p:spPr>
          <a:xfrm>
            <a:off x="6305815" y="2280763"/>
            <a:ext cx="3990446" cy="51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normAutofit/>
          </a:bodyPr>
          <a:lstStyle>
            <a:defPPr>
              <a:defRPr lang="zh-CN"/>
            </a:defPPr>
            <a:lvl1pPr>
              <a:defRPr sz="2400">
                <a:solidFill>
                  <a:srgbClr val="40C0CB"/>
                </a:solidFill>
                <a:latin typeface="Calibri" panose="020F0502020204030204" charset="0"/>
                <a:ea typeface="微软雅黑" panose="020B0503020204020204" charset="-122"/>
              </a:defRPr>
            </a:lvl1pPr>
          </a:lstStyle>
          <a:p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cs typeface="微软雅黑" panose="020B0503020204020204" charset="-122"/>
              </a:rPr>
              <a:t>想想你做的让别人感动的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cs typeface="微软雅黑" panose="020B0503020204020204" charset="-122"/>
              </a:rPr>
              <a:t>件事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2" name="文本框 301"/>
          <p:cNvSpPr txBox="1"/>
          <p:nvPr>
            <p:custDataLst>
              <p:tags r:id="rId47"/>
            </p:custDataLst>
          </p:nvPr>
        </p:nvSpPr>
        <p:spPr>
          <a:xfrm>
            <a:off x="1219876" y="2615078"/>
            <a:ext cx="2992714" cy="76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normAutofit/>
          </a:bodyPr>
          <a:lstStyle>
            <a:defPPr>
              <a:defRPr lang="zh-CN"/>
            </a:defPPr>
            <a:lvl1pPr>
              <a:defRPr sz="2400">
                <a:solidFill>
                  <a:srgbClr val="40C0CB"/>
                </a:solidFill>
                <a:latin typeface="Calibri" panose="020F0502020204030204" charset="0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说说让你最感动的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件事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/>
      <p:bldP spid="30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23938" r="621"/>
          <a:stretch>
            <a:fillRect/>
          </a:stretch>
        </p:blipFill>
        <p:spPr>
          <a:xfrm>
            <a:off x="577850" y="1985645"/>
            <a:ext cx="6167120" cy="3721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44970" y="2573020"/>
            <a:ext cx="4791075" cy="2547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服务的极致：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不是让客户满意，而是让客户</a:t>
            </a:r>
            <a:r>
              <a:rPr lang="zh-CN" altLang="en-US" sz="36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感动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25953" name="Picture 2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rcRect t="8359" b="4089"/>
          <a:stretch>
            <a:fillRect/>
          </a:stretch>
        </p:blipFill>
        <p:spPr>
          <a:xfrm>
            <a:off x="467360" y="1120775"/>
            <a:ext cx="10754360" cy="536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932940" y="1120137"/>
            <a:ext cx="8359775" cy="1107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3600" b="1" noProof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让</a:t>
            </a:r>
            <a:r>
              <a:rPr lang="zh-CN" altLang="en-US" sz="3600" b="1" noProof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悠久幼儿园</a:t>
            </a:r>
            <a:endParaRPr lang="zh-CN" altLang="en-US" sz="3600" b="1" noProof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 b="1" noProof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成为家长人生旅途中的温暖驿站！</a:t>
            </a:r>
            <a:endParaRPr lang="zh-CN" altLang="en-US" sz="3600" b="1" noProof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Freeform 2"/>
          <p:cNvSpPr/>
          <p:nvPr>
            <p:custDataLst>
              <p:tags r:id="rId1"/>
            </p:custDataLst>
          </p:nvPr>
        </p:nvSpPr>
        <p:spPr bwMode="auto">
          <a:xfrm>
            <a:off x="6066288" y="4157413"/>
            <a:ext cx="422381" cy="329211"/>
          </a:xfrm>
          <a:custGeom>
            <a:avLst/>
            <a:gdLst>
              <a:gd name="T0" fmla="+- 0 449 449"/>
              <a:gd name="T1" fmla="*/ T0 w 21003"/>
              <a:gd name="T2" fmla="+- 0 17833 1814"/>
              <a:gd name="T3" fmla="*/ 17833 h 17825"/>
              <a:gd name="T4" fmla="+- 0 19312 449"/>
              <a:gd name="T5" fmla="*/ T4 w 21003"/>
              <a:gd name="T6" fmla="+- 0 9969 1814"/>
              <a:gd name="T7" fmla="*/ 9969 h 17825"/>
              <a:gd name="T8" fmla="+- 0 21354 449"/>
              <a:gd name="T9" fmla="*/ T8 w 21003"/>
              <a:gd name="T10" fmla="+- 0 3389 1814"/>
              <a:gd name="T11" fmla="*/ 3389 h 17825"/>
              <a:gd name="T12" fmla="+- 0 20083 449"/>
              <a:gd name="T13" fmla="*/ T12 w 21003"/>
              <a:gd name="T14" fmla="+- 0 3056 1814"/>
              <a:gd name="T15" fmla="*/ 3056 h 17825"/>
              <a:gd name="T16" fmla="+- 0 6548 449"/>
              <a:gd name="T17" fmla="*/ T16 w 21003"/>
              <a:gd name="T18" fmla="+- 0 3375 1814"/>
              <a:gd name="T19" fmla="*/ 3375 h 17825"/>
              <a:gd name="T20" fmla="+- 0 449 449"/>
              <a:gd name="T21" fmla="*/ T20 w 21003"/>
              <a:gd name="T22" fmla="+- 0 17833 1814"/>
              <a:gd name="T23" fmla="*/ 17833 h 17825"/>
              <a:gd name="T24" fmla="+- 0 449 449"/>
              <a:gd name="T25" fmla="*/ T24 w 21003"/>
              <a:gd name="T26" fmla="+- 0 17833 1814"/>
              <a:gd name="T27" fmla="*/ 17833 h 178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21003" h="17825">
                <a:moveTo>
                  <a:pt x="0" y="16019"/>
                </a:moveTo>
                <a:cubicBezTo>
                  <a:pt x="7953" y="18811"/>
                  <a:pt x="15290" y="19786"/>
                  <a:pt x="18863" y="8155"/>
                </a:cubicBezTo>
                <a:cubicBezTo>
                  <a:pt x="19676" y="5451"/>
                  <a:pt x="20261" y="2175"/>
                  <a:pt x="20905" y="1575"/>
                </a:cubicBezTo>
                <a:cubicBezTo>
                  <a:pt x="21098" y="1286"/>
                  <a:pt x="21151" y="1131"/>
                  <a:pt x="19634" y="1242"/>
                </a:cubicBezTo>
                <a:cubicBezTo>
                  <a:pt x="18117" y="1353"/>
                  <a:pt x="11299" y="-1814"/>
                  <a:pt x="6099" y="1561"/>
                </a:cubicBezTo>
                <a:cubicBezTo>
                  <a:pt x="-449" y="5810"/>
                  <a:pt x="1711" y="13199"/>
                  <a:pt x="0" y="16019"/>
                </a:cubicBezTo>
                <a:close/>
                <a:moveTo>
                  <a:pt x="0" y="16019"/>
                </a:moveTo>
              </a:path>
            </a:pathLst>
          </a:custGeom>
          <a:solidFill>
            <a:srgbClr val="5A8C38"/>
          </a:solidFill>
          <a:ln>
            <a:noFill/>
          </a:ln>
        </p:spPr>
        <p:txBody>
          <a:bodyPr lIns="0" tIns="0" rIns="0" bIns="0"/>
          <a:p>
            <a:endParaRPr lang="en-US" sz="1350">
              <a:solidFill>
                <a:srgbClr val="000000"/>
              </a:solidFill>
              <a:sym typeface="微软雅黑" panose="020B0503020204020204" charset="-122"/>
            </a:endParaRPr>
          </a:p>
        </p:txBody>
      </p:sp>
      <p:sp>
        <p:nvSpPr>
          <p:cNvPr id="22" name="Freeform 6"/>
          <p:cNvSpPr/>
          <p:nvPr>
            <p:custDataLst>
              <p:tags r:id="rId2"/>
            </p:custDataLst>
          </p:nvPr>
        </p:nvSpPr>
        <p:spPr bwMode="auto">
          <a:xfrm>
            <a:off x="5523489" y="1714325"/>
            <a:ext cx="1021194" cy="2002163"/>
          </a:xfrm>
          <a:custGeom>
            <a:avLst/>
            <a:gdLst>
              <a:gd name="T0" fmla="+- 0 4181 1625"/>
              <a:gd name="T1" fmla="*/ T0 w 19535"/>
              <a:gd name="T2" fmla="+- 0 21600 247"/>
              <a:gd name="T3" fmla="*/ 21600 h 21353"/>
              <a:gd name="T4" fmla="+- 0 8916 1625"/>
              <a:gd name="T5" fmla="*/ T4 w 19535"/>
              <a:gd name="T6" fmla="+- 0 5181 247"/>
              <a:gd name="T7" fmla="*/ 5181 h 21353"/>
              <a:gd name="T8" fmla="+- 0 18324 1625"/>
              <a:gd name="T9" fmla="*/ T8 w 19535"/>
              <a:gd name="T10" fmla="+- 0 418 247"/>
              <a:gd name="T11" fmla="*/ 418 h 21353"/>
              <a:gd name="T12" fmla="+- 0 18856 1625"/>
              <a:gd name="T13" fmla="*/ T12 w 19535"/>
              <a:gd name="T14" fmla="+- 0 888 247"/>
              <a:gd name="T15" fmla="*/ 888 h 21353"/>
              <a:gd name="T16" fmla="+- 0 21101 1625"/>
              <a:gd name="T17" fmla="*/ T16 w 19535"/>
              <a:gd name="T18" fmla="+- 0 10171 247"/>
              <a:gd name="T19" fmla="*/ 10171 h 21353"/>
              <a:gd name="T20" fmla="+- 0 7468 1625"/>
              <a:gd name="T21" fmla="*/ T20 w 19535"/>
              <a:gd name="T22" fmla="+- 0 20041 247"/>
              <a:gd name="T23" fmla="*/ 20041 h 21353"/>
              <a:gd name="T24" fmla="+- 0 4181 1625"/>
              <a:gd name="T25" fmla="*/ T24 w 19535"/>
              <a:gd name="T26" fmla="+- 0 21600 247"/>
              <a:gd name="T27" fmla="*/ 21600 h 21353"/>
              <a:gd name="T28" fmla="+- 0 4181 1625"/>
              <a:gd name="T29" fmla="*/ T28 w 19535"/>
              <a:gd name="T30" fmla="+- 0 21600 247"/>
              <a:gd name="T31" fmla="*/ 21600 h 213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9535" h="21353">
                <a:moveTo>
                  <a:pt x="2556" y="21353"/>
                </a:moveTo>
                <a:cubicBezTo>
                  <a:pt x="-1270" y="17889"/>
                  <a:pt x="-1625" y="8998"/>
                  <a:pt x="7291" y="4934"/>
                </a:cubicBezTo>
                <a:cubicBezTo>
                  <a:pt x="16208" y="871"/>
                  <a:pt x="16269" y="589"/>
                  <a:pt x="16699" y="171"/>
                </a:cubicBezTo>
                <a:cubicBezTo>
                  <a:pt x="17128" y="-247"/>
                  <a:pt x="17303" y="175"/>
                  <a:pt x="17231" y="641"/>
                </a:cubicBezTo>
                <a:cubicBezTo>
                  <a:pt x="17159" y="1107"/>
                  <a:pt x="19975" y="5498"/>
                  <a:pt x="19476" y="9924"/>
                </a:cubicBezTo>
                <a:cubicBezTo>
                  <a:pt x="18977" y="14350"/>
                  <a:pt x="12944" y="18027"/>
                  <a:pt x="5843" y="19794"/>
                </a:cubicBezTo>
                <a:cubicBezTo>
                  <a:pt x="4131" y="20182"/>
                  <a:pt x="2875" y="20281"/>
                  <a:pt x="2556" y="21353"/>
                </a:cubicBezTo>
                <a:close/>
                <a:moveTo>
                  <a:pt x="2556" y="21353"/>
                </a:moveTo>
              </a:path>
            </a:pathLst>
          </a:custGeom>
          <a:solidFill>
            <a:srgbClr val="70AD47"/>
          </a:solidFill>
          <a:ln>
            <a:noFill/>
          </a:ln>
        </p:spPr>
        <p:txBody>
          <a:bodyPr lIns="0" tIns="0" rIns="0" bIns="0"/>
          <a:p>
            <a:endParaRPr lang="en-US" sz="1350">
              <a:solidFill>
                <a:srgbClr val="000000"/>
              </a:solidFill>
              <a:sym typeface="微软雅黑" panose="020B0503020204020204" charset="-122"/>
            </a:endParaRPr>
          </a:p>
        </p:txBody>
      </p:sp>
      <p:sp>
        <p:nvSpPr>
          <p:cNvPr id="23" name="Freeform 14"/>
          <p:cNvSpPr/>
          <p:nvPr>
            <p:custDataLst>
              <p:tags r:id="rId3"/>
            </p:custDataLst>
          </p:nvPr>
        </p:nvSpPr>
        <p:spPr bwMode="auto">
          <a:xfrm>
            <a:off x="4639304" y="3560413"/>
            <a:ext cx="817046" cy="613518"/>
          </a:xfrm>
          <a:custGeom>
            <a:avLst/>
            <a:gdLst>
              <a:gd name="T0" fmla="+- 0 21600 604"/>
              <a:gd name="T1" fmla="*/ T0 w 20996"/>
              <a:gd name="T2" fmla="+- 0 18575 2579"/>
              <a:gd name="T3" fmla="*/ 18575 h 17236"/>
              <a:gd name="T4" fmla="+- 0 6565 604"/>
              <a:gd name="T5" fmla="*/ T4 w 20996"/>
              <a:gd name="T6" fmla="+- 0 18526 2579"/>
              <a:gd name="T7" fmla="*/ 18526 h 17236"/>
              <a:gd name="T8" fmla="+- 0 1015 604"/>
              <a:gd name="T9" fmla="*/ T8 w 20996"/>
              <a:gd name="T10" fmla="+- 0 4608 2579"/>
              <a:gd name="T11" fmla="*/ 4608 h 17236"/>
              <a:gd name="T12" fmla="+- 0 2428 604"/>
              <a:gd name="T13" fmla="*/ T12 w 20996"/>
              <a:gd name="T14" fmla="+- 0 3811 2579"/>
              <a:gd name="T15" fmla="*/ 3811 h 17236"/>
              <a:gd name="T16" fmla="+- 0 16548 604"/>
              <a:gd name="T17" fmla="*/ T16 w 20996"/>
              <a:gd name="T18" fmla="+- 0 5784 2579"/>
              <a:gd name="T19" fmla="*/ 5784 h 17236"/>
              <a:gd name="T20" fmla="+- 0 21600 604"/>
              <a:gd name="T21" fmla="*/ T20 w 20996"/>
              <a:gd name="T22" fmla="+- 0 18575 2579"/>
              <a:gd name="T23" fmla="*/ 18575 h 17236"/>
              <a:gd name="T24" fmla="+- 0 21600 604"/>
              <a:gd name="T25" fmla="*/ T24 w 20996"/>
              <a:gd name="T26" fmla="+- 0 18575 2579"/>
              <a:gd name="T27" fmla="*/ 18575 h 1723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20996" h="17236">
                <a:moveTo>
                  <a:pt x="20996" y="15996"/>
                </a:moveTo>
                <a:cubicBezTo>
                  <a:pt x="19022" y="15575"/>
                  <a:pt x="11352" y="19021"/>
                  <a:pt x="5961" y="15947"/>
                </a:cubicBezTo>
                <a:cubicBezTo>
                  <a:pt x="570" y="12874"/>
                  <a:pt x="1426" y="3847"/>
                  <a:pt x="411" y="2029"/>
                </a:cubicBezTo>
                <a:cubicBezTo>
                  <a:pt x="-604" y="317"/>
                  <a:pt x="411" y="1232"/>
                  <a:pt x="1824" y="1232"/>
                </a:cubicBezTo>
                <a:cubicBezTo>
                  <a:pt x="3237" y="1232"/>
                  <a:pt x="10375" y="-2579"/>
                  <a:pt x="15944" y="3205"/>
                </a:cubicBezTo>
                <a:cubicBezTo>
                  <a:pt x="19882" y="7305"/>
                  <a:pt x="19473" y="14026"/>
                  <a:pt x="20996" y="15996"/>
                </a:cubicBezTo>
                <a:close/>
                <a:moveTo>
                  <a:pt x="20996" y="15996"/>
                </a:moveTo>
              </a:path>
            </a:pathLst>
          </a:custGeom>
          <a:solidFill>
            <a:srgbClr val="70AD47"/>
          </a:solidFill>
          <a:ln>
            <a:noFill/>
          </a:ln>
        </p:spPr>
        <p:txBody>
          <a:bodyPr lIns="0" tIns="0" rIns="0" bIns="0"/>
          <a:p>
            <a:endParaRPr lang="en-US" sz="1350">
              <a:solidFill>
                <a:srgbClr val="000000"/>
              </a:solidFill>
              <a:sym typeface="微软雅黑" panose="020B0503020204020204" charset="-122"/>
            </a:endParaRPr>
          </a:p>
        </p:txBody>
      </p:sp>
      <p:sp>
        <p:nvSpPr>
          <p:cNvPr id="10" name="Freeform 9"/>
          <p:cNvSpPr/>
          <p:nvPr>
            <p:custDataLst>
              <p:tags r:id="rId4"/>
            </p:custDataLst>
          </p:nvPr>
        </p:nvSpPr>
        <p:spPr bwMode="auto">
          <a:xfrm>
            <a:off x="5425272" y="3547122"/>
            <a:ext cx="687756" cy="1621692"/>
          </a:xfrm>
          <a:custGeom>
            <a:avLst/>
            <a:gdLst>
              <a:gd name="T0" fmla="*/ 13999 w 21600"/>
              <a:gd name="T1" fmla="*/ 21385 h 21600"/>
              <a:gd name="T2" fmla="*/ 14380 w 21600"/>
              <a:gd name="T3" fmla="*/ 18538 h 21600"/>
              <a:gd name="T4" fmla="*/ 21600 w 21600"/>
              <a:gd name="T5" fmla="*/ 11388 h 21600"/>
              <a:gd name="T6" fmla="*/ 13435 w 21600"/>
              <a:gd name="T7" fmla="*/ 16550 h 21600"/>
              <a:gd name="T8" fmla="*/ 6700 w 21600"/>
              <a:gd name="T9" fmla="*/ 6593 h 21600"/>
              <a:gd name="T10" fmla="*/ 6586 w 21600"/>
              <a:gd name="T11" fmla="*/ 4725 h 21600"/>
              <a:gd name="T12" fmla="*/ 8066 w 21600"/>
              <a:gd name="T13" fmla="*/ 1630 h 21600"/>
              <a:gd name="T14" fmla="*/ 8199 w 21600"/>
              <a:gd name="T15" fmla="*/ 0 h 21600"/>
              <a:gd name="T16" fmla="*/ 6081 w 21600"/>
              <a:gd name="T17" fmla="*/ 2718 h 21600"/>
              <a:gd name="T18" fmla="*/ 4922 w 21600"/>
              <a:gd name="T19" fmla="*/ 7737 h 21600"/>
              <a:gd name="T20" fmla="*/ 5239 w 21600"/>
              <a:gd name="T21" fmla="*/ 9707 h 21600"/>
              <a:gd name="T22" fmla="*/ 0 w 21600"/>
              <a:gd name="T23" fmla="*/ 7364 h 21600"/>
              <a:gd name="T24" fmla="*/ 6465 w 21600"/>
              <a:gd name="T25" fmla="*/ 12078 h 21600"/>
              <a:gd name="T26" fmla="*/ 8787 w 21600"/>
              <a:gd name="T2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00" h="21600">
                <a:moveTo>
                  <a:pt x="13999" y="21385"/>
                </a:moveTo>
                <a:cubicBezTo>
                  <a:pt x="14737" y="19839"/>
                  <a:pt x="14380" y="18538"/>
                  <a:pt x="14380" y="18538"/>
                </a:cubicBezTo>
                <a:cubicBezTo>
                  <a:pt x="14380" y="18538"/>
                  <a:pt x="16629" y="13916"/>
                  <a:pt x="21600" y="11388"/>
                </a:cubicBezTo>
                <a:cubicBezTo>
                  <a:pt x="18232" y="11806"/>
                  <a:pt x="13860" y="15527"/>
                  <a:pt x="13435" y="16550"/>
                </a:cubicBezTo>
                <a:cubicBezTo>
                  <a:pt x="11160" y="12547"/>
                  <a:pt x="6636" y="10878"/>
                  <a:pt x="6700" y="6593"/>
                </a:cubicBezTo>
                <a:cubicBezTo>
                  <a:pt x="6496" y="4801"/>
                  <a:pt x="6453" y="4792"/>
                  <a:pt x="6586" y="4725"/>
                </a:cubicBezTo>
                <a:cubicBezTo>
                  <a:pt x="8333" y="3650"/>
                  <a:pt x="7798" y="1924"/>
                  <a:pt x="8066" y="1630"/>
                </a:cubicBezTo>
                <a:cubicBezTo>
                  <a:pt x="8333" y="1298"/>
                  <a:pt x="8199" y="0"/>
                  <a:pt x="8199" y="0"/>
                </a:cubicBezTo>
                <a:cubicBezTo>
                  <a:pt x="6683" y="1336"/>
                  <a:pt x="6215" y="1863"/>
                  <a:pt x="6081" y="2718"/>
                </a:cubicBezTo>
                <a:cubicBezTo>
                  <a:pt x="5948" y="3572"/>
                  <a:pt x="4855" y="5794"/>
                  <a:pt x="4922" y="7737"/>
                </a:cubicBezTo>
                <a:cubicBezTo>
                  <a:pt x="5082" y="8844"/>
                  <a:pt x="5239" y="9707"/>
                  <a:pt x="5239" y="9707"/>
                </a:cubicBezTo>
                <a:cubicBezTo>
                  <a:pt x="2679" y="8171"/>
                  <a:pt x="0" y="7364"/>
                  <a:pt x="0" y="7364"/>
                </a:cubicBezTo>
                <a:cubicBezTo>
                  <a:pt x="2566" y="9335"/>
                  <a:pt x="4635" y="9791"/>
                  <a:pt x="6465" y="12078"/>
                </a:cubicBezTo>
                <a:cubicBezTo>
                  <a:pt x="8295" y="14365"/>
                  <a:pt x="11215" y="18114"/>
                  <a:pt x="8787" y="21600"/>
                </a:cubicBezTo>
              </a:path>
            </a:pathLst>
          </a:custGeom>
          <a:solidFill>
            <a:srgbClr val="E1E6EB"/>
          </a:solidFill>
          <a:ln w="12700" cap="flat">
            <a:solidFill>
              <a:srgbClr val="A0AAB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p>
            <a:endParaRPr lang="en-US" sz="1350">
              <a:solidFill>
                <a:srgbClr val="000000"/>
              </a:solidFill>
              <a:sym typeface="微软雅黑" panose="020B0503020204020204" charset="-122"/>
            </a:endParaRPr>
          </a:p>
        </p:txBody>
      </p: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 bwMode="auto">
          <a:xfrm>
            <a:off x="4554848" y="5116187"/>
            <a:ext cx="2373711" cy="464550"/>
            <a:chOff x="-651" y="0"/>
            <a:chExt cx="5231" cy="767"/>
          </a:xfrm>
        </p:grpSpPr>
        <p:sp>
          <p:nvSpPr>
            <p:cNvPr id="12" name="Freeform 11"/>
            <p:cNvSpPr/>
            <p:nvPr>
              <p:custDataLst>
                <p:tags r:id="rId6"/>
              </p:custDataLst>
            </p:nvPr>
          </p:nvSpPr>
          <p:spPr bwMode="auto">
            <a:xfrm>
              <a:off x="-651" y="0"/>
              <a:ext cx="5231" cy="767"/>
            </a:xfrm>
            <a:custGeom>
              <a:avLst/>
              <a:gdLst>
                <a:gd name="T0" fmla="*/ 0 w 21600"/>
                <a:gd name="T1" fmla="+- 0 21506 1179"/>
                <a:gd name="T2" fmla="*/ 21506 h 20421"/>
                <a:gd name="T3" fmla="*/ 1327 w 21600"/>
                <a:gd name="T4" fmla="+- 0 18408 1179"/>
                <a:gd name="T5" fmla="*/ 18408 h 20421"/>
                <a:gd name="T6" fmla="*/ 2110 w 21600"/>
                <a:gd name="T7" fmla="+- 0 14842 1179"/>
                <a:gd name="T8" fmla="*/ 14842 h 20421"/>
                <a:gd name="T9" fmla="*/ 3358 w 21600"/>
                <a:gd name="T10" fmla="+- 0 10741 1179"/>
                <a:gd name="T11" fmla="*/ 10741 h 20421"/>
                <a:gd name="T12" fmla="*/ 4451 w 21600"/>
                <a:gd name="T13" fmla="+- 0 8984 1179"/>
                <a:gd name="T14" fmla="*/ 8984 h 20421"/>
                <a:gd name="T15" fmla="*/ 6016 w 21600"/>
                <a:gd name="T16" fmla="+- 0 6608 1179"/>
                <a:gd name="T17" fmla="*/ 6608 h 20421"/>
                <a:gd name="T18" fmla="*/ 7262 w 21600"/>
                <a:gd name="T19" fmla="+- 0 4668 1179"/>
                <a:gd name="T20" fmla="*/ 4668 h 20421"/>
                <a:gd name="T21" fmla="*/ 8704 w 21600"/>
                <a:gd name="T22" fmla="+- 0 3167 1179"/>
                <a:gd name="T23" fmla="*/ 3167 h 20421"/>
                <a:gd name="T24" fmla="*/ 9932 w 21600"/>
                <a:gd name="T25" fmla="+- 0 2821 1179"/>
                <a:gd name="T26" fmla="*/ 2821 h 20421"/>
                <a:gd name="T27" fmla="*/ 10967 w 21600"/>
                <a:gd name="T28" fmla="+- 0 3070 1179"/>
                <a:gd name="T29" fmla="*/ 3070 h 20421"/>
                <a:gd name="T30" fmla="*/ 11666 w 21600"/>
                <a:gd name="T31" fmla="+- 0 1537 1179"/>
                <a:gd name="T32" fmla="*/ 1537 h 20421"/>
                <a:gd name="T33" fmla="*/ 12591 w 21600"/>
                <a:gd name="T34" fmla="+- 0 1659 1179"/>
                <a:gd name="T35" fmla="*/ 1659 h 20421"/>
                <a:gd name="T36" fmla="*/ 13232 w 21600"/>
                <a:gd name="T37" fmla="+- 0 2503 1179"/>
                <a:gd name="T38" fmla="*/ 2503 h 20421"/>
                <a:gd name="T39" fmla="*/ 14280 w 21600"/>
                <a:gd name="T40" fmla="+- 0 4443 1179"/>
                <a:gd name="T41" fmla="*/ 4443 h 20421"/>
                <a:gd name="T42" fmla="*/ 15211 w 21600"/>
                <a:gd name="T43" fmla="+- 0 4981 1179"/>
                <a:gd name="T44" fmla="*/ 4981 h 20421"/>
                <a:gd name="T45" fmla="*/ 15826 w 21600"/>
                <a:gd name="T46" fmla="+- 0 6987 1179"/>
                <a:gd name="T47" fmla="*/ 6987 h 20421"/>
                <a:gd name="T48" fmla="*/ 16008 w 21600"/>
                <a:gd name="T49" fmla="+- 0 9612 1179"/>
                <a:gd name="T50" fmla="*/ 9612 h 20421"/>
                <a:gd name="T51" fmla="*/ 16589 w 21600"/>
                <a:gd name="T52" fmla="+- 0 10676 1179"/>
                <a:gd name="T53" fmla="*/ 10676 h 20421"/>
                <a:gd name="T54" fmla="*/ 17481 w 21600"/>
                <a:gd name="T55" fmla="+- 0 11018 1179"/>
                <a:gd name="T56" fmla="*/ 11018 h 20421"/>
                <a:gd name="T57" fmla="*/ 18735 w 21600"/>
                <a:gd name="T58" fmla="+- 0 13516 1179"/>
                <a:gd name="T59" fmla="*/ 13516 h 20421"/>
                <a:gd name="T60" fmla="*/ 19277 w 21600"/>
                <a:gd name="T61" fmla="+- 0 16422 1179"/>
                <a:gd name="T62" fmla="*/ 16422 h 20421"/>
                <a:gd name="T63" fmla="*/ 19645 w 21600"/>
                <a:gd name="T64" fmla="+- 0 17988 1179"/>
                <a:gd name="T65" fmla="*/ 17988 h 20421"/>
                <a:gd name="T66" fmla="*/ 20234 w 21600"/>
                <a:gd name="T67" fmla="+- 0 18082 1179"/>
                <a:gd name="T68" fmla="*/ 18082 h 20421"/>
                <a:gd name="T69" fmla="*/ 20875 w 21600"/>
                <a:gd name="T70" fmla="+- 0 19459 1179"/>
                <a:gd name="T71" fmla="*/ 19459 h 20421"/>
                <a:gd name="T72" fmla="*/ 21263 w 21600"/>
                <a:gd name="T73" fmla="+- 0 20902 1179"/>
                <a:gd name="T74" fmla="*/ 20902 h 20421"/>
                <a:gd name="T75" fmla="*/ 21600 w 21600"/>
                <a:gd name="T76" fmla="+- 0 21600 1179"/>
                <a:gd name="T77" fmla="*/ 21600 h 20421"/>
                <a:gd name="T78" fmla="*/ 0 w 21600"/>
                <a:gd name="T79" fmla="+- 0 21506 1179"/>
                <a:gd name="T80" fmla="*/ 21506 h 20421"/>
                <a:gd name="T81" fmla="*/ 0 w 21600"/>
                <a:gd name="T82" fmla="+- 0 21506 1179"/>
                <a:gd name="T83" fmla="*/ 21506 h 20421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</a:cxnLst>
              <a:rect l="0" t="0" r="r" b="b"/>
              <a:pathLst>
                <a:path w="21600" h="20421">
                  <a:moveTo>
                    <a:pt x="0" y="20327"/>
                  </a:moveTo>
                  <a:cubicBezTo>
                    <a:pt x="666" y="16414"/>
                    <a:pt x="1049" y="16507"/>
                    <a:pt x="1327" y="17229"/>
                  </a:cubicBezTo>
                  <a:cubicBezTo>
                    <a:pt x="1935" y="16414"/>
                    <a:pt x="1909" y="14726"/>
                    <a:pt x="2110" y="13663"/>
                  </a:cubicBezTo>
                  <a:cubicBezTo>
                    <a:pt x="2763" y="10940"/>
                    <a:pt x="3332" y="9815"/>
                    <a:pt x="3358" y="9562"/>
                  </a:cubicBezTo>
                  <a:cubicBezTo>
                    <a:pt x="3908" y="7992"/>
                    <a:pt x="4451" y="7805"/>
                    <a:pt x="4451" y="7805"/>
                  </a:cubicBezTo>
                  <a:cubicBezTo>
                    <a:pt x="4743" y="4328"/>
                    <a:pt x="6016" y="5429"/>
                    <a:pt x="6016" y="5429"/>
                  </a:cubicBezTo>
                  <a:cubicBezTo>
                    <a:pt x="6662" y="2926"/>
                    <a:pt x="7262" y="3489"/>
                    <a:pt x="7262" y="3489"/>
                  </a:cubicBezTo>
                  <a:cubicBezTo>
                    <a:pt x="7968" y="957"/>
                    <a:pt x="8704" y="1988"/>
                    <a:pt x="8704" y="1988"/>
                  </a:cubicBezTo>
                  <a:cubicBezTo>
                    <a:pt x="9351" y="-46"/>
                    <a:pt x="9932" y="1642"/>
                    <a:pt x="9932" y="1642"/>
                  </a:cubicBezTo>
                  <a:cubicBezTo>
                    <a:pt x="10327" y="-1179"/>
                    <a:pt x="10850" y="733"/>
                    <a:pt x="10967" y="1891"/>
                  </a:cubicBezTo>
                  <a:cubicBezTo>
                    <a:pt x="11420" y="1642"/>
                    <a:pt x="11445" y="358"/>
                    <a:pt x="11666" y="358"/>
                  </a:cubicBezTo>
                  <a:cubicBezTo>
                    <a:pt x="11887" y="358"/>
                    <a:pt x="12157" y="-523"/>
                    <a:pt x="12591" y="480"/>
                  </a:cubicBezTo>
                  <a:cubicBezTo>
                    <a:pt x="13025" y="1483"/>
                    <a:pt x="12592" y="1324"/>
                    <a:pt x="13232" y="1324"/>
                  </a:cubicBezTo>
                  <a:cubicBezTo>
                    <a:pt x="13873" y="1324"/>
                    <a:pt x="14332" y="1507"/>
                    <a:pt x="14280" y="3264"/>
                  </a:cubicBezTo>
                  <a:cubicBezTo>
                    <a:pt x="14384" y="5115"/>
                    <a:pt x="14771" y="2359"/>
                    <a:pt x="15211" y="3802"/>
                  </a:cubicBezTo>
                  <a:cubicBezTo>
                    <a:pt x="15652" y="5246"/>
                    <a:pt x="15290" y="6464"/>
                    <a:pt x="15826" y="5808"/>
                  </a:cubicBezTo>
                  <a:cubicBezTo>
                    <a:pt x="16363" y="5152"/>
                    <a:pt x="16131" y="7776"/>
                    <a:pt x="16008" y="8433"/>
                  </a:cubicBezTo>
                  <a:cubicBezTo>
                    <a:pt x="15885" y="9089"/>
                    <a:pt x="16162" y="10280"/>
                    <a:pt x="16589" y="9497"/>
                  </a:cubicBezTo>
                  <a:cubicBezTo>
                    <a:pt x="17016" y="8714"/>
                    <a:pt x="17068" y="8213"/>
                    <a:pt x="17481" y="9839"/>
                  </a:cubicBezTo>
                  <a:cubicBezTo>
                    <a:pt x="17895" y="11465"/>
                    <a:pt x="18367" y="11025"/>
                    <a:pt x="18735" y="12337"/>
                  </a:cubicBezTo>
                  <a:cubicBezTo>
                    <a:pt x="19103" y="13650"/>
                    <a:pt x="19277" y="14742"/>
                    <a:pt x="19277" y="15243"/>
                  </a:cubicBezTo>
                  <a:cubicBezTo>
                    <a:pt x="19277" y="15745"/>
                    <a:pt x="19412" y="16809"/>
                    <a:pt x="19645" y="16809"/>
                  </a:cubicBezTo>
                  <a:cubicBezTo>
                    <a:pt x="19879" y="16809"/>
                    <a:pt x="20078" y="16715"/>
                    <a:pt x="20234" y="16903"/>
                  </a:cubicBezTo>
                  <a:cubicBezTo>
                    <a:pt x="20390" y="17090"/>
                    <a:pt x="20875" y="18280"/>
                    <a:pt x="20875" y="18280"/>
                  </a:cubicBezTo>
                  <a:cubicBezTo>
                    <a:pt x="20875" y="18280"/>
                    <a:pt x="21237" y="19344"/>
                    <a:pt x="21263" y="19723"/>
                  </a:cubicBezTo>
                  <a:cubicBezTo>
                    <a:pt x="21393" y="20102"/>
                    <a:pt x="21600" y="20421"/>
                    <a:pt x="21600" y="20421"/>
                  </a:cubicBezTo>
                  <a:lnTo>
                    <a:pt x="0" y="20327"/>
                  </a:lnTo>
                  <a:close/>
                  <a:moveTo>
                    <a:pt x="0" y="20327"/>
                  </a:moveTo>
                </a:path>
              </a:pathLst>
            </a:custGeom>
            <a:solidFill>
              <a:srgbClr val="8C5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p>
              <a:pPr defTabSz="685800">
                <a:defRPr/>
              </a:pPr>
              <a:endParaRPr lang="en-US" sz="1350" kern="0">
                <a:solidFill>
                  <a:srgbClr val="000000"/>
                </a:solidFill>
                <a:sym typeface="微软雅黑" panose="020B0503020204020204" charset="-122"/>
              </a:endParaRPr>
            </a:p>
          </p:txBody>
        </p:sp>
        <p:sp>
          <p:nvSpPr>
            <p:cNvPr id="13" name="Freeform 12"/>
            <p:cNvSpPr/>
            <p:nvPr>
              <p:custDataLst>
                <p:tags r:id="rId7"/>
              </p:custDataLst>
            </p:nvPr>
          </p:nvSpPr>
          <p:spPr bwMode="auto">
            <a:xfrm>
              <a:off x="788" y="444"/>
              <a:ext cx="263" cy="159"/>
            </a:xfrm>
            <a:custGeom>
              <a:avLst/>
              <a:gdLst>
                <a:gd name="T0" fmla="+- 0 7630 247"/>
                <a:gd name="T1" fmla="*/ T0 w 21353"/>
                <a:gd name="T2" fmla="+- 0 4715 3579"/>
                <a:gd name="T3" fmla="*/ 4715 h 16646"/>
                <a:gd name="T4" fmla="+- 0 21600 247"/>
                <a:gd name="T5" fmla="*/ T4 w 21353"/>
                <a:gd name="T6" fmla="+- 0 11494 3579"/>
                <a:gd name="T7" fmla="*/ 11494 h 16646"/>
                <a:gd name="T8" fmla="+- 0 14978 247"/>
                <a:gd name="T9" fmla="*/ T8 w 21353"/>
                <a:gd name="T10" fmla="+- 0 11992 3579"/>
                <a:gd name="T11" fmla="*/ 11992 h 16646"/>
                <a:gd name="T12" fmla="+- 0 12313 247"/>
                <a:gd name="T13" fmla="*/ T12 w 21353"/>
                <a:gd name="T14" fmla="+- 0 19881 3579"/>
                <a:gd name="T15" fmla="*/ 19881 h 16646"/>
                <a:gd name="T16" fmla="+- 0 3806 247"/>
                <a:gd name="T17" fmla="*/ T16 w 21353"/>
                <a:gd name="T18" fmla="+- 0 13840 3579"/>
                <a:gd name="T19" fmla="*/ 13840 h 16646"/>
                <a:gd name="T20" fmla="+- 0 247 247"/>
                <a:gd name="T21" fmla="*/ T20 w 21353"/>
                <a:gd name="T22" fmla="+- 0 9277 3579"/>
                <a:gd name="T23" fmla="*/ 9277 h 16646"/>
                <a:gd name="T24" fmla="+- 0 7630 247"/>
                <a:gd name="T25" fmla="*/ T24 w 21353"/>
                <a:gd name="T26" fmla="+- 0 4715 3579"/>
                <a:gd name="T27" fmla="*/ 4715 h 16646"/>
                <a:gd name="T28" fmla="+- 0 7630 247"/>
                <a:gd name="T29" fmla="*/ T28 w 21353"/>
                <a:gd name="T30" fmla="+- 0 4715 3579"/>
                <a:gd name="T31" fmla="*/ 4715 h 166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1353" h="16646">
                  <a:moveTo>
                    <a:pt x="7383" y="1136"/>
                  </a:moveTo>
                  <a:cubicBezTo>
                    <a:pt x="7225" y="-3579"/>
                    <a:pt x="21353" y="7915"/>
                    <a:pt x="21353" y="7915"/>
                  </a:cubicBezTo>
                  <a:cubicBezTo>
                    <a:pt x="21353" y="7915"/>
                    <a:pt x="18537" y="3851"/>
                    <a:pt x="14731" y="8413"/>
                  </a:cubicBezTo>
                  <a:cubicBezTo>
                    <a:pt x="10925" y="12976"/>
                    <a:pt x="16386" y="18021"/>
                    <a:pt x="12066" y="16302"/>
                  </a:cubicBezTo>
                  <a:cubicBezTo>
                    <a:pt x="7746" y="14584"/>
                    <a:pt x="-247" y="14083"/>
                    <a:pt x="3559" y="10261"/>
                  </a:cubicBezTo>
                  <a:cubicBezTo>
                    <a:pt x="7365" y="6438"/>
                    <a:pt x="0" y="5698"/>
                    <a:pt x="0" y="5698"/>
                  </a:cubicBezTo>
                  <a:cubicBezTo>
                    <a:pt x="0" y="5698"/>
                    <a:pt x="7500" y="4591"/>
                    <a:pt x="7383" y="1136"/>
                  </a:cubicBezTo>
                  <a:close/>
                  <a:moveTo>
                    <a:pt x="7383" y="1136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p>
              <a:pPr defTabSz="685800">
                <a:defRPr/>
              </a:pPr>
              <a:endParaRPr lang="en-US" sz="1350" kern="0">
                <a:solidFill>
                  <a:srgbClr val="000000"/>
                </a:solidFill>
                <a:sym typeface="微软雅黑" panose="020B0503020204020204" charset="-122"/>
              </a:endParaRPr>
            </a:p>
          </p:txBody>
        </p:sp>
        <p:sp>
          <p:nvSpPr>
            <p:cNvPr id="8" name="Freeform 13"/>
            <p:cNvSpPr/>
            <p:nvPr>
              <p:custDataLst>
                <p:tags r:id="rId8"/>
              </p:custDataLst>
            </p:nvPr>
          </p:nvSpPr>
          <p:spPr bwMode="auto">
            <a:xfrm>
              <a:off x="1729" y="264"/>
              <a:ext cx="850" cy="241"/>
            </a:xfrm>
            <a:custGeom>
              <a:avLst/>
              <a:gdLst>
                <a:gd name="T0" fmla="*/ 3308 w 19718"/>
                <a:gd name="T1" fmla="+- 0 10702 1633"/>
                <a:gd name="T2" fmla="*/ 10702 h 18286"/>
                <a:gd name="T3" fmla="*/ 0 w 19718"/>
                <a:gd name="T4" fmla="+- 0 10702 1633"/>
                <a:gd name="T5" fmla="*/ 10702 h 18286"/>
                <a:gd name="T6" fmla="*/ 1637 w 19718"/>
                <a:gd name="T7" fmla="+- 0 13463 1633"/>
                <a:gd name="T8" fmla="*/ 13463 h 18286"/>
                <a:gd name="T9" fmla="*/ 3422 w 19718"/>
                <a:gd name="T10" fmla="+- 0 15251 1633"/>
                <a:gd name="T11" fmla="*/ 15251 h 18286"/>
                <a:gd name="T12" fmla="*/ 4336 w 19718"/>
                <a:gd name="T13" fmla="+- 0 18919 1633"/>
                <a:gd name="T14" fmla="*/ 18919 h 18286"/>
                <a:gd name="T15" fmla="*/ 8742 w 19718"/>
                <a:gd name="T16" fmla="+- 0 15437 1633"/>
                <a:gd name="T17" fmla="*/ 15437 h 18286"/>
                <a:gd name="T18" fmla="*/ 13787 w 19718"/>
                <a:gd name="T19" fmla="+- 0 14102 1633"/>
                <a:gd name="T20" fmla="*/ 14102 h 18286"/>
                <a:gd name="T21" fmla="*/ 16513 w 19718"/>
                <a:gd name="T22" fmla="+- 0 9993 1633"/>
                <a:gd name="T23" fmla="*/ 9993 h 18286"/>
                <a:gd name="T24" fmla="*/ 18585 w 19718"/>
                <a:gd name="T25" fmla="+- 0 4191 1633"/>
                <a:gd name="T26" fmla="*/ 4191 h 18286"/>
                <a:gd name="T27" fmla="*/ 12959 w 19718"/>
                <a:gd name="T28" fmla="+- 0 2763 1633"/>
                <a:gd name="T29" fmla="*/ 2763 h 18286"/>
                <a:gd name="T30" fmla="*/ 13536 w 19718"/>
                <a:gd name="T31" fmla="+- 0 8728 1633"/>
                <a:gd name="T32" fmla="*/ 8728 h 18286"/>
                <a:gd name="T33" fmla="*/ 11245 w 19718"/>
                <a:gd name="T34" fmla="+- 0 11049 1633"/>
                <a:gd name="T35" fmla="*/ 11049 h 18286"/>
                <a:gd name="T36" fmla="*/ 6016 w 19718"/>
                <a:gd name="T37" fmla="+- 0 12116 1633"/>
                <a:gd name="T38" fmla="*/ 12116 h 18286"/>
                <a:gd name="T39" fmla="*/ 7861 w 19718"/>
                <a:gd name="T40" fmla="+- 0 5803 1633"/>
                <a:gd name="T41" fmla="*/ 5803 h 18286"/>
                <a:gd name="T42" fmla="*/ 3308 w 19718"/>
                <a:gd name="T43" fmla="+- 0 10702 1633"/>
                <a:gd name="T44" fmla="*/ 10702 h 18286"/>
                <a:gd name="T45" fmla="*/ 3308 w 19718"/>
                <a:gd name="T46" fmla="+- 0 10702 1633"/>
                <a:gd name="T47" fmla="*/ 10702 h 182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</a:cxnLst>
              <a:rect l="0" t="0" r="r" b="b"/>
              <a:pathLst>
                <a:path w="19718" h="18286">
                  <a:moveTo>
                    <a:pt x="3308" y="9069"/>
                  </a:moveTo>
                  <a:cubicBezTo>
                    <a:pt x="2073" y="8807"/>
                    <a:pt x="0" y="9069"/>
                    <a:pt x="0" y="9069"/>
                  </a:cubicBezTo>
                  <a:cubicBezTo>
                    <a:pt x="0" y="9069"/>
                    <a:pt x="71" y="11563"/>
                    <a:pt x="1637" y="11830"/>
                  </a:cubicBezTo>
                  <a:cubicBezTo>
                    <a:pt x="3204" y="12097"/>
                    <a:pt x="3422" y="10484"/>
                    <a:pt x="3422" y="13618"/>
                  </a:cubicBezTo>
                  <a:cubicBezTo>
                    <a:pt x="3422" y="16752"/>
                    <a:pt x="1969" y="19967"/>
                    <a:pt x="4336" y="17286"/>
                  </a:cubicBezTo>
                  <a:cubicBezTo>
                    <a:pt x="6702" y="14605"/>
                    <a:pt x="5765" y="15405"/>
                    <a:pt x="8742" y="13804"/>
                  </a:cubicBezTo>
                  <a:cubicBezTo>
                    <a:pt x="11718" y="12202"/>
                    <a:pt x="12660" y="12202"/>
                    <a:pt x="13787" y="12469"/>
                  </a:cubicBezTo>
                  <a:cubicBezTo>
                    <a:pt x="14913" y="12737"/>
                    <a:pt x="15240" y="10414"/>
                    <a:pt x="16513" y="8360"/>
                  </a:cubicBezTo>
                  <a:cubicBezTo>
                    <a:pt x="17786" y="6306"/>
                    <a:pt x="21600" y="3719"/>
                    <a:pt x="18585" y="2558"/>
                  </a:cubicBezTo>
                  <a:cubicBezTo>
                    <a:pt x="15571" y="1397"/>
                    <a:pt x="14340" y="-1633"/>
                    <a:pt x="12959" y="1130"/>
                  </a:cubicBezTo>
                  <a:cubicBezTo>
                    <a:pt x="11577" y="3892"/>
                    <a:pt x="13536" y="6375"/>
                    <a:pt x="13536" y="7095"/>
                  </a:cubicBezTo>
                  <a:cubicBezTo>
                    <a:pt x="13536" y="7815"/>
                    <a:pt x="13172" y="9149"/>
                    <a:pt x="11245" y="9416"/>
                  </a:cubicBezTo>
                  <a:cubicBezTo>
                    <a:pt x="9319" y="9683"/>
                    <a:pt x="6821" y="9229"/>
                    <a:pt x="6016" y="10483"/>
                  </a:cubicBezTo>
                  <a:cubicBezTo>
                    <a:pt x="5211" y="11737"/>
                    <a:pt x="9461" y="6397"/>
                    <a:pt x="7861" y="4170"/>
                  </a:cubicBezTo>
                  <a:cubicBezTo>
                    <a:pt x="6261" y="1944"/>
                    <a:pt x="5769" y="9590"/>
                    <a:pt x="3308" y="9069"/>
                  </a:cubicBezTo>
                  <a:close/>
                  <a:moveTo>
                    <a:pt x="3308" y="906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p>
              <a:pPr defTabSz="685800">
                <a:defRPr/>
              </a:pPr>
              <a:endParaRPr lang="en-US" sz="1350" kern="0">
                <a:solidFill>
                  <a:srgbClr val="000000"/>
                </a:solidFill>
                <a:sym typeface="微软雅黑" panose="020B0503020204020204" charset="-122"/>
              </a:endParaRPr>
            </a:p>
          </p:txBody>
        </p:sp>
      </p:grpSp>
      <p:pic>
        <p:nvPicPr>
          <p:cNvPr id="9" name="Picture 19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0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82" y="2052148"/>
            <a:ext cx="329813" cy="34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45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65" y="3348089"/>
            <a:ext cx="246792" cy="28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45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/>
          <p:cNvSpPr txBox="1"/>
          <p:nvPr>
            <p:custDataLst>
              <p:tags r:id="rId13"/>
            </p:custDataLst>
          </p:nvPr>
        </p:nvSpPr>
        <p:spPr>
          <a:xfrm>
            <a:off x="7450397" y="2360214"/>
            <a:ext cx="20531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福往者福来</a:t>
            </a:r>
            <a:endParaRPr lang="zh-CN" altLang="en-US" sz="2800" b="1" smtClean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1823972" y="3596645"/>
            <a:ext cx="20531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8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爱出者爱返</a:t>
            </a:r>
            <a:endParaRPr lang="zh-CN" altLang="en-US" sz="2800" b="1" smtClean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15"/>
            </p:custDataLst>
          </p:nvPr>
        </p:nvCxnSpPr>
        <p:spPr>
          <a:xfrm>
            <a:off x="3916088" y="3819992"/>
            <a:ext cx="860606" cy="0"/>
          </a:xfrm>
          <a:prstGeom prst="line">
            <a:avLst/>
          </a:prstGeom>
          <a:ln>
            <a:solidFill>
              <a:srgbClr val="70AD47"/>
            </a:solidFill>
            <a:prstDash val="dash"/>
            <a:headEnd type="oval"/>
            <a:tailEnd type="oval"/>
          </a:ln>
        </p:spPr>
        <p:style>
          <a:lnRef idx="1">
            <a:srgbClr val="70AD47"/>
          </a:lnRef>
          <a:fillRef idx="0">
            <a:srgbClr val="70AD47"/>
          </a:fillRef>
          <a:effectRef idx="0">
            <a:srgbClr val="70AD47"/>
          </a:effectRef>
          <a:fontRef idx="minor">
            <a:srgbClr val="000000"/>
          </a:fontRef>
        </p:style>
      </p:cxnSp>
      <p:cxnSp>
        <p:nvCxnSpPr>
          <p:cNvPr id="20" name="直接连接符 19"/>
          <p:cNvCxnSpPr/>
          <p:nvPr>
            <p:custDataLst>
              <p:tags r:id="rId16"/>
            </p:custDataLst>
          </p:nvPr>
        </p:nvCxnSpPr>
        <p:spPr>
          <a:xfrm flipH="1">
            <a:off x="6476082" y="2579492"/>
            <a:ext cx="940631" cy="0"/>
          </a:xfrm>
          <a:prstGeom prst="line">
            <a:avLst/>
          </a:prstGeom>
          <a:ln>
            <a:solidFill>
              <a:srgbClr val="70AD47"/>
            </a:solidFill>
            <a:prstDash val="dash"/>
            <a:headEnd type="oval"/>
            <a:tailEnd type="oval"/>
          </a:ln>
        </p:spPr>
        <p:style>
          <a:lnRef idx="1">
            <a:srgbClr val="70AD47"/>
          </a:lnRef>
          <a:fillRef idx="0">
            <a:srgbClr val="70AD47"/>
          </a:fillRef>
          <a:effectRef idx="0">
            <a:srgbClr val="70AD47"/>
          </a:effectRef>
          <a:fontRef idx="minor">
            <a:srgbClr val="000000"/>
          </a:fontRef>
        </p:style>
      </p:cxnSp>
      <p:sp>
        <p:nvSpPr>
          <p:cNvPr id="2" name="文本框 1"/>
          <p:cNvSpPr txBox="1"/>
          <p:nvPr/>
        </p:nvSpPr>
        <p:spPr>
          <a:xfrm>
            <a:off x="937895" y="1264920"/>
            <a:ext cx="3749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hlinkClick r:id="rId17" action="ppaction://hlinkfile"/>
              </a:rPr>
              <a:t>把爱传出去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  <p:bldP spid="34" grpId="1"/>
      <p:bldP spid="2" grpId="0"/>
      <p:bldP spid="2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圆角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294813" y="2261889"/>
            <a:ext cx="795743" cy="795743"/>
          </a:xfrm>
          <a:prstGeom prst="roundRect">
            <a:avLst/>
          </a:prstGeom>
          <a:solidFill>
            <a:srgbClr val="EF342B"/>
          </a:solidFill>
          <a:ln>
            <a:noFill/>
          </a:ln>
        </p:spPr>
        <p:style>
          <a:lnRef idx="2">
            <a:srgbClr val="EF342B">
              <a:shade val="50000"/>
            </a:srgbClr>
          </a:lnRef>
          <a:fillRef idx="1">
            <a:srgbClr val="EF342B"/>
          </a:fillRef>
          <a:effectRef idx="0">
            <a:srgbClr val="EF342B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 defTabSz="1217295" eaLnBrk="0" hangingPunct="0"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</a:rPr>
              <a:t>1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23" name="圆角矩形 2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294813" y="3655315"/>
            <a:ext cx="795743" cy="793990"/>
          </a:xfrm>
          <a:prstGeom prst="roundRect">
            <a:avLst/>
          </a:prstGeom>
          <a:solidFill>
            <a:srgbClr val="EF342B"/>
          </a:solidFill>
          <a:ln>
            <a:noFill/>
          </a:ln>
        </p:spPr>
        <p:style>
          <a:lnRef idx="2">
            <a:srgbClr val="EF342B">
              <a:shade val="50000"/>
            </a:srgbClr>
          </a:lnRef>
          <a:fillRef idx="1">
            <a:srgbClr val="EF342B"/>
          </a:fillRef>
          <a:effectRef idx="0">
            <a:srgbClr val="EF342B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 defTabSz="1217295" eaLnBrk="0" hangingPunct="0"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</a:rPr>
              <a:t>2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24" name="圆角矩形 2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294813" y="5046988"/>
            <a:ext cx="795743" cy="795743"/>
          </a:xfrm>
          <a:prstGeom prst="roundRect">
            <a:avLst/>
          </a:prstGeom>
          <a:solidFill>
            <a:srgbClr val="EF342B"/>
          </a:solidFill>
          <a:ln>
            <a:noFill/>
          </a:ln>
        </p:spPr>
        <p:style>
          <a:lnRef idx="2">
            <a:srgbClr val="EF342B">
              <a:shade val="50000"/>
            </a:srgbClr>
          </a:lnRef>
          <a:fillRef idx="1">
            <a:srgbClr val="EF342B"/>
          </a:fillRef>
          <a:effectRef idx="0">
            <a:srgbClr val="EF342B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 defTabSz="1217295" eaLnBrk="0" hangingPunct="0"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</a:rPr>
              <a:t>3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278098" y="4917285"/>
            <a:ext cx="5444002" cy="1009577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defTabSz="1217295" eaLnBrk="0" hangingPunct="0">
              <a:buFontTx/>
              <a:buNone/>
              <a:defRPr sz="18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r>
              <a:rPr lang="zh-CN" altLang="en-US" sz="2800" b="1" dirty="0">
                <a:ea typeface="微软雅黑" panose="020B0503020204020204" charset="-122"/>
              </a:rPr>
              <a:t>暖心服务树品牌</a:t>
            </a:r>
            <a:endParaRPr lang="zh-CN" altLang="en-US" sz="2800" b="1" dirty="0"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278098" y="3525612"/>
            <a:ext cx="5444002" cy="1009577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defTabSz="1217295" eaLnBrk="0" hangingPunct="0">
              <a:buFontTx/>
              <a:buNone/>
              <a:defRPr sz="18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r>
              <a:rPr lang="zh-CN" altLang="en-US" sz="2800" b="1" dirty="0">
                <a:ea typeface="微软雅黑" panose="020B0503020204020204" charset="-122"/>
              </a:rPr>
              <a:t>家园共育巧沟通</a:t>
            </a:r>
            <a:endParaRPr lang="zh-CN" altLang="en-US" sz="2800" b="1" dirty="0"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278098" y="2132187"/>
            <a:ext cx="5444002" cy="1009577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defTabSz="1217295" eaLnBrk="0" hangingPunct="0">
              <a:buFontTx/>
              <a:buNone/>
              <a:defRPr sz="18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r>
              <a:rPr lang="zh-CN" altLang="en-US" sz="2800" b="1" dirty="0">
                <a:ea typeface="微软雅黑" panose="020B0503020204020204" charset="-122"/>
              </a:rPr>
              <a:t>四大服务巧利用</a:t>
            </a:r>
            <a:endParaRPr lang="zh-CN" altLang="en-US" sz="2800" b="1" dirty="0">
              <a:ea typeface="微软雅黑" panose="020B0503020204020204" charset="-122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21665" y="1699260"/>
            <a:ext cx="2767923" cy="3029431"/>
            <a:chOff x="1614" y="1313"/>
            <a:chExt cx="1068" cy="1169"/>
          </a:xfrm>
          <a:solidFill>
            <a:srgbClr val="EF342B"/>
          </a:solidFill>
        </p:grpSpPr>
        <p:sp>
          <p:nvSpPr>
            <p:cNvPr id="11" name="Oval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745" y="1313"/>
              <a:ext cx="252" cy="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2" name="Oval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61" y="1313"/>
              <a:ext cx="252" cy="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3" name="Freeform 7"/>
            <p:cNvSpPr/>
            <p:nvPr>
              <p:custDataLst>
                <p:tags r:id="rId10"/>
              </p:custDataLst>
            </p:nvPr>
          </p:nvSpPr>
          <p:spPr bwMode="auto">
            <a:xfrm>
              <a:off x="2366" y="2326"/>
              <a:ext cx="133" cy="156"/>
            </a:xfrm>
            <a:custGeom>
              <a:avLst/>
              <a:gdLst>
                <a:gd name="T0" fmla="*/ 0 w 56"/>
                <a:gd name="T1" fmla="*/ 0 h 66"/>
                <a:gd name="T2" fmla="*/ 0 w 56"/>
                <a:gd name="T3" fmla="*/ 38 h 66"/>
                <a:gd name="T4" fmla="*/ 28 w 56"/>
                <a:gd name="T5" fmla="*/ 66 h 66"/>
                <a:gd name="T6" fmla="*/ 28 w 56"/>
                <a:gd name="T7" fmla="*/ 66 h 66"/>
                <a:gd name="T8" fmla="*/ 56 w 56"/>
                <a:gd name="T9" fmla="*/ 38 h 66"/>
                <a:gd name="T10" fmla="*/ 56 w 56"/>
                <a:gd name="T11" fmla="*/ 0 h 66"/>
                <a:gd name="T12" fmla="*/ 0 w 56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4"/>
                    <a:pt x="13" y="66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44" y="66"/>
                    <a:pt x="56" y="54"/>
                    <a:pt x="56" y="3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4" name="Freeform 8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614" y="1558"/>
              <a:ext cx="1068" cy="924"/>
            </a:xfrm>
            <a:custGeom>
              <a:avLst/>
              <a:gdLst>
                <a:gd name="T0" fmla="*/ 410 w 449"/>
                <a:gd name="T1" fmla="*/ 198 h 389"/>
                <a:gd name="T2" fmla="*/ 390 w 449"/>
                <a:gd name="T3" fmla="*/ 177 h 389"/>
                <a:gd name="T4" fmla="*/ 390 w 449"/>
                <a:gd name="T5" fmla="*/ 172 h 389"/>
                <a:gd name="T6" fmla="*/ 355 w 449"/>
                <a:gd name="T7" fmla="*/ 32 h 389"/>
                <a:gd name="T8" fmla="*/ 318 w 449"/>
                <a:gd name="T9" fmla="*/ 0 h 389"/>
                <a:gd name="T10" fmla="*/ 318 w 449"/>
                <a:gd name="T11" fmla="*/ 0 h 389"/>
                <a:gd name="T12" fmla="*/ 305 w 449"/>
                <a:gd name="T13" fmla="*/ 1 h 389"/>
                <a:gd name="T14" fmla="*/ 295 w 449"/>
                <a:gd name="T15" fmla="*/ 5 h 389"/>
                <a:gd name="T16" fmla="*/ 266 w 449"/>
                <a:gd name="T17" fmla="*/ 41 h 389"/>
                <a:gd name="T18" fmla="*/ 266 w 449"/>
                <a:gd name="T19" fmla="*/ 44 h 389"/>
                <a:gd name="T20" fmla="*/ 251 w 449"/>
                <a:gd name="T21" fmla="*/ 92 h 389"/>
                <a:gd name="T22" fmla="*/ 193 w 449"/>
                <a:gd name="T23" fmla="*/ 102 h 389"/>
                <a:gd name="T24" fmla="*/ 176 w 449"/>
                <a:gd name="T25" fmla="*/ 112 h 389"/>
                <a:gd name="T26" fmla="*/ 139 w 449"/>
                <a:gd name="T27" fmla="*/ 96 h 389"/>
                <a:gd name="T28" fmla="*/ 124 w 449"/>
                <a:gd name="T29" fmla="*/ 44 h 389"/>
                <a:gd name="T30" fmla="*/ 124 w 449"/>
                <a:gd name="T31" fmla="*/ 41 h 389"/>
                <a:gd name="T32" fmla="*/ 96 w 449"/>
                <a:gd name="T33" fmla="*/ 5 h 389"/>
                <a:gd name="T34" fmla="*/ 85 w 449"/>
                <a:gd name="T35" fmla="*/ 1 h 389"/>
                <a:gd name="T36" fmla="*/ 73 w 449"/>
                <a:gd name="T37" fmla="*/ 0 h 389"/>
                <a:gd name="T38" fmla="*/ 73 w 449"/>
                <a:gd name="T39" fmla="*/ 0 h 389"/>
                <a:gd name="T40" fmla="*/ 28 w 449"/>
                <a:gd name="T41" fmla="*/ 32 h 389"/>
                <a:gd name="T42" fmla="*/ 4 w 449"/>
                <a:gd name="T43" fmla="*/ 146 h 389"/>
                <a:gd name="T44" fmla="*/ 18 w 449"/>
                <a:gd name="T45" fmla="*/ 185 h 389"/>
                <a:gd name="T46" fmla="*/ 18 w 449"/>
                <a:gd name="T47" fmla="*/ 361 h 389"/>
                <a:gd name="T48" fmla="*/ 46 w 449"/>
                <a:gd name="T49" fmla="*/ 389 h 389"/>
                <a:gd name="T50" fmla="*/ 46 w 449"/>
                <a:gd name="T51" fmla="*/ 389 h 389"/>
                <a:gd name="T52" fmla="*/ 74 w 449"/>
                <a:gd name="T53" fmla="*/ 361 h 389"/>
                <a:gd name="T54" fmla="*/ 74 w 449"/>
                <a:gd name="T55" fmla="*/ 194 h 389"/>
                <a:gd name="T56" fmla="*/ 99 w 449"/>
                <a:gd name="T57" fmla="*/ 167 h 389"/>
                <a:gd name="T58" fmla="*/ 108 w 449"/>
                <a:gd name="T59" fmla="*/ 123 h 389"/>
                <a:gd name="T60" fmla="*/ 191 w 449"/>
                <a:gd name="T61" fmla="*/ 156 h 389"/>
                <a:gd name="T62" fmla="*/ 193 w 449"/>
                <a:gd name="T63" fmla="*/ 157 h 389"/>
                <a:gd name="T64" fmla="*/ 213 w 449"/>
                <a:gd name="T65" fmla="*/ 143 h 389"/>
                <a:gd name="T66" fmla="*/ 282 w 449"/>
                <a:gd name="T67" fmla="*/ 120 h 389"/>
                <a:gd name="T68" fmla="*/ 292 w 449"/>
                <a:gd name="T69" fmla="*/ 167 h 389"/>
                <a:gd name="T70" fmla="*/ 312 w 449"/>
                <a:gd name="T71" fmla="*/ 192 h 389"/>
                <a:gd name="T72" fmla="*/ 325 w 449"/>
                <a:gd name="T73" fmla="*/ 192 h 389"/>
                <a:gd name="T74" fmla="*/ 341 w 449"/>
                <a:gd name="T75" fmla="*/ 173 h 389"/>
                <a:gd name="T76" fmla="*/ 316 w 449"/>
                <a:gd name="T77" fmla="*/ 88 h 389"/>
                <a:gd name="T78" fmla="*/ 323 w 449"/>
                <a:gd name="T79" fmla="*/ 85 h 389"/>
                <a:gd name="T80" fmla="*/ 349 w 449"/>
                <a:gd name="T81" fmla="*/ 177 h 389"/>
                <a:gd name="T82" fmla="*/ 330 w 449"/>
                <a:gd name="T83" fmla="*/ 198 h 389"/>
                <a:gd name="T84" fmla="*/ 291 w 449"/>
                <a:gd name="T85" fmla="*/ 198 h 389"/>
                <a:gd name="T86" fmla="*/ 291 w 449"/>
                <a:gd name="T87" fmla="*/ 315 h 389"/>
                <a:gd name="T88" fmla="*/ 449 w 449"/>
                <a:gd name="T89" fmla="*/ 315 h 389"/>
                <a:gd name="T90" fmla="*/ 449 w 449"/>
                <a:gd name="T91" fmla="*/ 198 h 389"/>
                <a:gd name="T92" fmla="*/ 410 w 449"/>
                <a:gd name="T93" fmla="*/ 198 h 389"/>
                <a:gd name="T94" fmla="*/ 344 w 449"/>
                <a:gd name="T95" fmla="*/ 198 h 389"/>
                <a:gd name="T96" fmla="*/ 355 w 449"/>
                <a:gd name="T97" fmla="*/ 189 h 389"/>
                <a:gd name="T98" fmla="*/ 370 w 449"/>
                <a:gd name="T99" fmla="*/ 196 h 389"/>
                <a:gd name="T100" fmla="*/ 374 w 449"/>
                <a:gd name="T101" fmla="*/ 196 h 389"/>
                <a:gd name="T102" fmla="*/ 385 w 449"/>
                <a:gd name="T103" fmla="*/ 189 h 389"/>
                <a:gd name="T104" fmla="*/ 395 w 449"/>
                <a:gd name="T105" fmla="*/ 198 h 389"/>
                <a:gd name="T106" fmla="*/ 344 w 449"/>
                <a:gd name="T107" fmla="*/ 19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389">
                  <a:moveTo>
                    <a:pt x="410" y="198"/>
                  </a:moveTo>
                  <a:cubicBezTo>
                    <a:pt x="408" y="188"/>
                    <a:pt x="400" y="180"/>
                    <a:pt x="390" y="177"/>
                  </a:cubicBezTo>
                  <a:cubicBezTo>
                    <a:pt x="390" y="175"/>
                    <a:pt x="390" y="173"/>
                    <a:pt x="390" y="172"/>
                  </a:cubicBezTo>
                  <a:cubicBezTo>
                    <a:pt x="387" y="158"/>
                    <a:pt x="355" y="32"/>
                    <a:pt x="355" y="32"/>
                  </a:cubicBezTo>
                  <a:cubicBezTo>
                    <a:pt x="351" y="11"/>
                    <a:pt x="336" y="0"/>
                    <a:pt x="318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311" y="0"/>
                    <a:pt x="305" y="1"/>
                  </a:cubicBezTo>
                  <a:cubicBezTo>
                    <a:pt x="300" y="2"/>
                    <a:pt x="295" y="5"/>
                    <a:pt x="295" y="5"/>
                  </a:cubicBezTo>
                  <a:cubicBezTo>
                    <a:pt x="281" y="11"/>
                    <a:pt x="268" y="25"/>
                    <a:pt x="266" y="41"/>
                  </a:cubicBezTo>
                  <a:cubicBezTo>
                    <a:pt x="266" y="42"/>
                    <a:pt x="266" y="43"/>
                    <a:pt x="266" y="44"/>
                  </a:cubicBezTo>
                  <a:cubicBezTo>
                    <a:pt x="262" y="69"/>
                    <a:pt x="259" y="85"/>
                    <a:pt x="251" y="92"/>
                  </a:cubicBezTo>
                  <a:cubicBezTo>
                    <a:pt x="243" y="99"/>
                    <a:pt x="225" y="102"/>
                    <a:pt x="193" y="102"/>
                  </a:cubicBezTo>
                  <a:cubicBezTo>
                    <a:pt x="186" y="102"/>
                    <a:pt x="179" y="106"/>
                    <a:pt x="176" y="112"/>
                  </a:cubicBezTo>
                  <a:cubicBezTo>
                    <a:pt x="156" y="108"/>
                    <a:pt x="145" y="103"/>
                    <a:pt x="139" y="96"/>
                  </a:cubicBezTo>
                  <a:cubicBezTo>
                    <a:pt x="131" y="87"/>
                    <a:pt x="128" y="70"/>
                    <a:pt x="124" y="44"/>
                  </a:cubicBezTo>
                  <a:cubicBezTo>
                    <a:pt x="124" y="43"/>
                    <a:pt x="124" y="42"/>
                    <a:pt x="124" y="41"/>
                  </a:cubicBezTo>
                  <a:cubicBezTo>
                    <a:pt x="122" y="25"/>
                    <a:pt x="109" y="11"/>
                    <a:pt x="96" y="5"/>
                  </a:cubicBezTo>
                  <a:cubicBezTo>
                    <a:pt x="96" y="5"/>
                    <a:pt x="91" y="2"/>
                    <a:pt x="85" y="1"/>
                  </a:cubicBezTo>
                  <a:cubicBezTo>
                    <a:pt x="79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54" y="0"/>
                    <a:pt x="33" y="11"/>
                    <a:pt x="28" y="32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0" y="162"/>
                    <a:pt x="7" y="175"/>
                    <a:pt x="18" y="185"/>
                  </a:cubicBezTo>
                  <a:cubicBezTo>
                    <a:pt x="18" y="361"/>
                    <a:pt x="18" y="361"/>
                    <a:pt x="18" y="361"/>
                  </a:cubicBezTo>
                  <a:cubicBezTo>
                    <a:pt x="18" y="377"/>
                    <a:pt x="31" y="389"/>
                    <a:pt x="46" y="389"/>
                  </a:cubicBezTo>
                  <a:cubicBezTo>
                    <a:pt x="46" y="389"/>
                    <a:pt x="46" y="389"/>
                    <a:pt x="46" y="389"/>
                  </a:cubicBezTo>
                  <a:cubicBezTo>
                    <a:pt x="62" y="389"/>
                    <a:pt x="74" y="377"/>
                    <a:pt x="74" y="361"/>
                  </a:cubicBezTo>
                  <a:cubicBezTo>
                    <a:pt x="74" y="194"/>
                    <a:pt x="74" y="194"/>
                    <a:pt x="74" y="194"/>
                  </a:cubicBezTo>
                  <a:cubicBezTo>
                    <a:pt x="86" y="190"/>
                    <a:pt x="96" y="181"/>
                    <a:pt x="99" y="167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23" y="141"/>
                    <a:pt x="147" y="150"/>
                    <a:pt x="191" y="156"/>
                  </a:cubicBezTo>
                  <a:cubicBezTo>
                    <a:pt x="192" y="156"/>
                    <a:pt x="193" y="157"/>
                    <a:pt x="193" y="157"/>
                  </a:cubicBezTo>
                  <a:cubicBezTo>
                    <a:pt x="202" y="157"/>
                    <a:pt x="210" y="151"/>
                    <a:pt x="213" y="143"/>
                  </a:cubicBezTo>
                  <a:cubicBezTo>
                    <a:pt x="247" y="141"/>
                    <a:pt x="268" y="134"/>
                    <a:pt x="282" y="120"/>
                  </a:cubicBezTo>
                  <a:cubicBezTo>
                    <a:pt x="292" y="167"/>
                    <a:pt x="292" y="167"/>
                    <a:pt x="292" y="167"/>
                  </a:cubicBezTo>
                  <a:cubicBezTo>
                    <a:pt x="294" y="179"/>
                    <a:pt x="302" y="187"/>
                    <a:pt x="312" y="192"/>
                  </a:cubicBezTo>
                  <a:cubicBezTo>
                    <a:pt x="325" y="192"/>
                    <a:pt x="325" y="192"/>
                    <a:pt x="325" y="192"/>
                  </a:cubicBezTo>
                  <a:cubicBezTo>
                    <a:pt x="328" y="184"/>
                    <a:pt x="334" y="177"/>
                    <a:pt x="341" y="173"/>
                  </a:cubicBezTo>
                  <a:cubicBezTo>
                    <a:pt x="334" y="140"/>
                    <a:pt x="325" y="108"/>
                    <a:pt x="316" y="88"/>
                  </a:cubicBezTo>
                  <a:cubicBezTo>
                    <a:pt x="311" y="77"/>
                    <a:pt x="319" y="74"/>
                    <a:pt x="323" y="85"/>
                  </a:cubicBezTo>
                  <a:cubicBezTo>
                    <a:pt x="327" y="95"/>
                    <a:pt x="343" y="145"/>
                    <a:pt x="349" y="177"/>
                  </a:cubicBezTo>
                  <a:cubicBezTo>
                    <a:pt x="339" y="180"/>
                    <a:pt x="332" y="188"/>
                    <a:pt x="330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315"/>
                    <a:pt x="291" y="315"/>
                    <a:pt x="291" y="315"/>
                  </a:cubicBezTo>
                  <a:cubicBezTo>
                    <a:pt x="449" y="315"/>
                    <a:pt x="449" y="315"/>
                    <a:pt x="449" y="315"/>
                  </a:cubicBezTo>
                  <a:cubicBezTo>
                    <a:pt x="449" y="198"/>
                    <a:pt x="449" y="198"/>
                    <a:pt x="449" y="198"/>
                  </a:cubicBezTo>
                  <a:lnTo>
                    <a:pt x="410" y="198"/>
                  </a:lnTo>
                  <a:close/>
                  <a:moveTo>
                    <a:pt x="344" y="198"/>
                  </a:moveTo>
                  <a:cubicBezTo>
                    <a:pt x="346" y="194"/>
                    <a:pt x="350" y="190"/>
                    <a:pt x="355" y="189"/>
                  </a:cubicBezTo>
                  <a:cubicBezTo>
                    <a:pt x="359" y="194"/>
                    <a:pt x="364" y="196"/>
                    <a:pt x="370" y="196"/>
                  </a:cubicBezTo>
                  <a:cubicBezTo>
                    <a:pt x="371" y="196"/>
                    <a:pt x="373" y="196"/>
                    <a:pt x="374" y="196"/>
                  </a:cubicBezTo>
                  <a:cubicBezTo>
                    <a:pt x="378" y="195"/>
                    <a:pt x="382" y="193"/>
                    <a:pt x="385" y="189"/>
                  </a:cubicBezTo>
                  <a:cubicBezTo>
                    <a:pt x="390" y="190"/>
                    <a:pt x="394" y="194"/>
                    <a:pt x="395" y="198"/>
                  </a:cubicBezTo>
                  <a:lnTo>
                    <a:pt x="34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3"/>
          <p:cNvGrpSpPr/>
          <p:nvPr/>
        </p:nvGrpSpPr>
        <p:grpSpPr>
          <a:xfrm>
            <a:off x="3794929" y="3429217"/>
            <a:ext cx="4803647" cy="1757587"/>
            <a:chOff x="9430786" y="4404553"/>
            <a:chExt cx="10559716" cy="4411361"/>
          </a:xfrm>
        </p:grpSpPr>
        <p:sp>
          <p:nvSpPr>
            <p:cNvPr id="3" name="文本框 2"/>
            <p:cNvSpPr txBox="1"/>
            <p:nvPr/>
          </p:nvSpPr>
          <p:spPr>
            <a:xfrm>
              <a:off x="9430786" y="4404553"/>
              <a:ext cx="10137376" cy="331825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accent2"/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8000" b="1" spc="90" dirty="0">
                  <a:solidFill>
                    <a:schemeClr val="bg1"/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THANKS</a:t>
              </a:r>
              <a:endParaRPr lang="en-US" altLang="zh-CN" sz="8000" b="1" spc="90" dirty="0">
                <a:solidFill>
                  <a:schemeClr val="bg1"/>
                </a:solidFill>
                <a:latin typeface="Arial" panose="020B060402020209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539621" y="7556825"/>
              <a:ext cx="10450881" cy="125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665" spc="1494" dirty="0">
                  <a:solidFill>
                    <a:srgbClr val="FFEAAB"/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谢  谢  观  看</a:t>
              </a:r>
              <a:endParaRPr lang="en-US" altLang="zh-CN" sz="2665" spc="1494" dirty="0">
                <a:solidFill>
                  <a:srgbClr val="FFEAAB"/>
                </a:solidFill>
                <a:latin typeface="Arial" panose="020B0604020202090204" pitchFamily="34" charset="0"/>
              </a:endParaRPr>
            </a:p>
          </p:txBody>
        </p:sp>
      </p:grp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2820" y="1593772"/>
            <a:ext cx="2850263" cy="1432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圆角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854258" y="2208848"/>
            <a:ext cx="720725" cy="720725"/>
          </a:xfrm>
          <a:prstGeom prst="roundRect">
            <a:avLst/>
          </a:prstGeom>
          <a:solidFill>
            <a:srgbClr val="EF342B"/>
          </a:solidFill>
          <a:ln>
            <a:noFill/>
          </a:ln>
        </p:spPr>
        <p:style>
          <a:lnRef idx="2">
            <a:srgbClr val="EF342B">
              <a:shade val="50000"/>
            </a:srgbClr>
          </a:lnRef>
          <a:fillRef idx="1">
            <a:srgbClr val="EF342B"/>
          </a:fillRef>
          <a:effectRef idx="0">
            <a:srgbClr val="EF342B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 defTabSz="1217295" eaLnBrk="0" hangingPunct="0"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</a:rPr>
              <a:t>1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23" name="圆角矩形 2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854258" y="3470910"/>
            <a:ext cx="720725" cy="719138"/>
          </a:xfrm>
          <a:prstGeom prst="roundRect">
            <a:avLst/>
          </a:prstGeom>
          <a:solidFill>
            <a:srgbClr val="EF342B"/>
          </a:solidFill>
          <a:ln>
            <a:noFill/>
          </a:ln>
        </p:spPr>
        <p:style>
          <a:lnRef idx="2">
            <a:srgbClr val="EF342B">
              <a:shade val="50000"/>
            </a:srgbClr>
          </a:lnRef>
          <a:fillRef idx="1">
            <a:srgbClr val="EF342B"/>
          </a:fillRef>
          <a:effectRef idx="0">
            <a:srgbClr val="EF342B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 defTabSz="1217295" eaLnBrk="0" hangingPunct="0"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</a:rPr>
              <a:t>2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24" name="圆角矩形 2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854258" y="4731385"/>
            <a:ext cx="720725" cy="720725"/>
          </a:xfrm>
          <a:prstGeom prst="roundRect">
            <a:avLst/>
          </a:prstGeom>
          <a:solidFill>
            <a:srgbClr val="EF342B"/>
          </a:solidFill>
          <a:ln>
            <a:noFill/>
          </a:ln>
        </p:spPr>
        <p:style>
          <a:lnRef idx="2">
            <a:srgbClr val="EF342B">
              <a:shade val="50000"/>
            </a:srgbClr>
          </a:lnRef>
          <a:fillRef idx="1">
            <a:srgbClr val="EF342B"/>
          </a:fillRef>
          <a:effectRef idx="0">
            <a:srgbClr val="EF342B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 defTabSz="1217295" eaLnBrk="0" hangingPunct="0"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</a:rPr>
              <a:t>3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744845" y="4731385"/>
            <a:ext cx="4930775" cy="91440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defTabSz="1217295" eaLnBrk="0" hangingPunct="0">
              <a:buFontTx/>
              <a:buNone/>
              <a:defRPr sz="18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r>
              <a:rPr lang="zh-CN" altLang="en-US" sz="2800" b="1" dirty="0">
                <a:ea typeface="微软雅黑" panose="020B0503020204020204" charset="-122"/>
              </a:rPr>
              <a:t>暖心服务树品牌</a:t>
            </a:r>
            <a:endParaRPr lang="zh-CN" altLang="en-US" sz="2800" b="1" dirty="0"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744845" y="3470910"/>
            <a:ext cx="4930775" cy="91440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defTabSz="1217295" eaLnBrk="0" hangingPunct="0">
              <a:buFontTx/>
              <a:buNone/>
              <a:defRPr sz="18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r>
              <a:rPr lang="zh-CN" altLang="en-US" sz="2800" b="1" dirty="0">
                <a:ea typeface="微软雅黑" panose="020B0503020204020204" charset="-122"/>
              </a:rPr>
              <a:t>家园共育巧沟通</a:t>
            </a:r>
            <a:endParaRPr lang="zh-CN" altLang="en-US" sz="2800" b="1" dirty="0"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5744845" y="2091373"/>
            <a:ext cx="4930775" cy="91440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defTabSz="1217295" eaLnBrk="0" hangingPunct="0">
              <a:buFontTx/>
              <a:buNone/>
              <a:defRPr sz="18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r>
              <a:rPr lang="zh-CN" altLang="en-US" sz="2800" b="1" dirty="0">
                <a:ea typeface="微软雅黑" panose="020B0503020204020204" charset="-122"/>
              </a:rPr>
              <a:t>四大服务巧利用</a:t>
            </a:r>
            <a:endParaRPr lang="zh-CN" altLang="en-US" sz="2800" b="1" dirty="0">
              <a:ea typeface="微软雅黑" panose="020B0503020204020204" charset="-122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1024441" y="2140157"/>
            <a:ext cx="2104357" cy="2303366"/>
            <a:chOff x="1614" y="1313"/>
            <a:chExt cx="1068" cy="1169"/>
          </a:xfrm>
          <a:solidFill>
            <a:srgbClr val="EF342B"/>
          </a:solidFill>
        </p:grpSpPr>
        <p:sp>
          <p:nvSpPr>
            <p:cNvPr id="11" name="Oval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745" y="1313"/>
              <a:ext cx="252" cy="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2" name="Oval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61" y="1313"/>
              <a:ext cx="252" cy="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3" name="Freeform 7"/>
            <p:cNvSpPr/>
            <p:nvPr>
              <p:custDataLst>
                <p:tags r:id="rId10"/>
              </p:custDataLst>
            </p:nvPr>
          </p:nvSpPr>
          <p:spPr bwMode="auto">
            <a:xfrm>
              <a:off x="2366" y="2326"/>
              <a:ext cx="133" cy="156"/>
            </a:xfrm>
            <a:custGeom>
              <a:avLst/>
              <a:gdLst>
                <a:gd name="T0" fmla="*/ 0 w 56"/>
                <a:gd name="T1" fmla="*/ 0 h 66"/>
                <a:gd name="T2" fmla="*/ 0 w 56"/>
                <a:gd name="T3" fmla="*/ 38 h 66"/>
                <a:gd name="T4" fmla="*/ 28 w 56"/>
                <a:gd name="T5" fmla="*/ 66 h 66"/>
                <a:gd name="T6" fmla="*/ 28 w 56"/>
                <a:gd name="T7" fmla="*/ 66 h 66"/>
                <a:gd name="T8" fmla="*/ 56 w 56"/>
                <a:gd name="T9" fmla="*/ 38 h 66"/>
                <a:gd name="T10" fmla="*/ 56 w 56"/>
                <a:gd name="T11" fmla="*/ 0 h 66"/>
                <a:gd name="T12" fmla="*/ 0 w 56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4"/>
                    <a:pt x="13" y="66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44" y="66"/>
                    <a:pt x="56" y="54"/>
                    <a:pt x="56" y="3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2500"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4" name="Freeform 8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614" y="1558"/>
              <a:ext cx="1068" cy="924"/>
            </a:xfrm>
            <a:custGeom>
              <a:avLst/>
              <a:gdLst>
                <a:gd name="T0" fmla="*/ 410 w 449"/>
                <a:gd name="T1" fmla="*/ 198 h 389"/>
                <a:gd name="T2" fmla="*/ 390 w 449"/>
                <a:gd name="T3" fmla="*/ 177 h 389"/>
                <a:gd name="T4" fmla="*/ 390 w 449"/>
                <a:gd name="T5" fmla="*/ 172 h 389"/>
                <a:gd name="T6" fmla="*/ 355 w 449"/>
                <a:gd name="T7" fmla="*/ 32 h 389"/>
                <a:gd name="T8" fmla="*/ 318 w 449"/>
                <a:gd name="T9" fmla="*/ 0 h 389"/>
                <a:gd name="T10" fmla="*/ 318 w 449"/>
                <a:gd name="T11" fmla="*/ 0 h 389"/>
                <a:gd name="T12" fmla="*/ 305 w 449"/>
                <a:gd name="T13" fmla="*/ 1 h 389"/>
                <a:gd name="T14" fmla="*/ 295 w 449"/>
                <a:gd name="T15" fmla="*/ 5 h 389"/>
                <a:gd name="T16" fmla="*/ 266 w 449"/>
                <a:gd name="T17" fmla="*/ 41 h 389"/>
                <a:gd name="T18" fmla="*/ 266 w 449"/>
                <a:gd name="T19" fmla="*/ 44 h 389"/>
                <a:gd name="T20" fmla="*/ 251 w 449"/>
                <a:gd name="T21" fmla="*/ 92 h 389"/>
                <a:gd name="T22" fmla="*/ 193 w 449"/>
                <a:gd name="T23" fmla="*/ 102 h 389"/>
                <a:gd name="T24" fmla="*/ 176 w 449"/>
                <a:gd name="T25" fmla="*/ 112 h 389"/>
                <a:gd name="T26" fmla="*/ 139 w 449"/>
                <a:gd name="T27" fmla="*/ 96 h 389"/>
                <a:gd name="T28" fmla="*/ 124 w 449"/>
                <a:gd name="T29" fmla="*/ 44 h 389"/>
                <a:gd name="T30" fmla="*/ 124 w 449"/>
                <a:gd name="T31" fmla="*/ 41 h 389"/>
                <a:gd name="T32" fmla="*/ 96 w 449"/>
                <a:gd name="T33" fmla="*/ 5 h 389"/>
                <a:gd name="T34" fmla="*/ 85 w 449"/>
                <a:gd name="T35" fmla="*/ 1 h 389"/>
                <a:gd name="T36" fmla="*/ 73 w 449"/>
                <a:gd name="T37" fmla="*/ 0 h 389"/>
                <a:gd name="T38" fmla="*/ 73 w 449"/>
                <a:gd name="T39" fmla="*/ 0 h 389"/>
                <a:gd name="T40" fmla="*/ 28 w 449"/>
                <a:gd name="T41" fmla="*/ 32 h 389"/>
                <a:gd name="T42" fmla="*/ 4 w 449"/>
                <a:gd name="T43" fmla="*/ 146 h 389"/>
                <a:gd name="T44" fmla="*/ 18 w 449"/>
                <a:gd name="T45" fmla="*/ 185 h 389"/>
                <a:gd name="T46" fmla="*/ 18 w 449"/>
                <a:gd name="T47" fmla="*/ 361 h 389"/>
                <a:gd name="T48" fmla="*/ 46 w 449"/>
                <a:gd name="T49" fmla="*/ 389 h 389"/>
                <a:gd name="T50" fmla="*/ 46 w 449"/>
                <a:gd name="T51" fmla="*/ 389 h 389"/>
                <a:gd name="T52" fmla="*/ 74 w 449"/>
                <a:gd name="T53" fmla="*/ 361 h 389"/>
                <a:gd name="T54" fmla="*/ 74 w 449"/>
                <a:gd name="T55" fmla="*/ 194 h 389"/>
                <a:gd name="T56" fmla="*/ 99 w 449"/>
                <a:gd name="T57" fmla="*/ 167 h 389"/>
                <a:gd name="T58" fmla="*/ 108 w 449"/>
                <a:gd name="T59" fmla="*/ 123 h 389"/>
                <a:gd name="T60" fmla="*/ 191 w 449"/>
                <a:gd name="T61" fmla="*/ 156 h 389"/>
                <a:gd name="T62" fmla="*/ 193 w 449"/>
                <a:gd name="T63" fmla="*/ 157 h 389"/>
                <a:gd name="T64" fmla="*/ 213 w 449"/>
                <a:gd name="T65" fmla="*/ 143 h 389"/>
                <a:gd name="T66" fmla="*/ 282 w 449"/>
                <a:gd name="T67" fmla="*/ 120 h 389"/>
                <a:gd name="T68" fmla="*/ 292 w 449"/>
                <a:gd name="T69" fmla="*/ 167 h 389"/>
                <a:gd name="T70" fmla="*/ 312 w 449"/>
                <a:gd name="T71" fmla="*/ 192 h 389"/>
                <a:gd name="T72" fmla="*/ 325 w 449"/>
                <a:gd name="T73" fmla="*/ 192 h 389"/>
                <a:gd name="T74" fmla="*/ 341 w 449"/>
                <a:gd name="T75" fmla="*/ 173 h 389"/>
                <a:gd name="T76" fmla="*/ 316 w 449"/>
                <a:gd name="T77" fmla="*/ 88 h 389"/>
                <a:gd name="T78" fmla="*/ 323 w 449"/>
                <a:gd name="T79" fmla="*/ 85 h 389"/>
                <a:gd name="T80" fmla="*/ 349 w 449"/>
                <a:gd name="T81" fmla="*/ 177 h 389"/>
                <a:gd name="T82" fmla="*/ 330 w 449"/>
                <a:gd name="T83" fmla="*/ 198 h 389"/>
                <a:gd name="T84" fmla="*/ 291 w 449"/>
                <a:gd name="T85" fmla="*/ 198 h 389"/>
                <a:gd name="T86" fmla="*/ 291 w 449"/>
                <a:gd name="T87" fmla="*/ 315 h 389"/>
                <a:gd name="T88" fmla="*/ 449 w 449"/>
                <a:gd name="T89" fmla="*/ 315 h 389"/>
                <a:gd name="T90" fmla="*/ 449 w 449"/>
                <a:gd name="T91" fmla="*/ 198 h 389"/>
                <a:gd name="T92" fmla="*/ 410 w 449"/>
                <a:gd name="T93" fmla="*/ 198 h 389"/>
                <a:gd name="T94" fmla="*/ 344 w 449"/>
                <a:gd name="T95" fmla="*/ 198 h 389"/>
                <a:gd name="T96" fmla="*/ 355 w 449"/>
                <a:gd name="T97" fmla="*/ 189 h 389"/>
                <a:gd name="T98" fmla="*/ 370 w 449"/>
                <a:gd name="T99" fmla="*/ 196 h 389"/>
                <a:gd name="T100" fmla="*/ 374 w 449"/>
                <a:gd name="T101" fmla="*/ 196 h 389"/>
                <a:gd name="T102" fmla="*/ 385 w 449"/>
                <a:gd name="T103" fmla="*/ 189 h 389"/>
                <a:gd name="T104" fmla="*/ 395 w 449"/>
                <a:gd name="T105" fmla="*/ 198 h 389"/>
                <a:gd name="T106" fmla="*/ 344 w 449"/>
                <a:gd name="T107" fmla="*/ 19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389">
                  <a:moveTo>
                    <a:pt x="410" y="198"/>
                  </a:moveTo>
                  <a:cubicBezTo>
                    <a:pt x="408" y="188"/>
                    <a:pt x="400" y="180"/>
                    <a:pt x="390" y="177"/>
                  </a:cubicBezTo>
                  <a:cubicBezTo>
                    <a:pt x="390" y="175"/>
                    <a:pt x="390" y="173"/>
                    <a:pt x="390" y="172"/>
                  </a:cubicBezTo>
                  <a:cubicBezTo>
                    <a:pt x="387" y="158"/>
                    <a:pt x="355" y="32"/>
                    <a:pt x="355" y="32"/>
                  </a:cubicBezTo>
                  <a:cubicBezTo>
                    <a:pt x="351" y="11"/>
                    <a:pt x="336" y="0"/>
                    <a:pt x="318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311" y="0"/>
                    <a:pt x="305" y="1"/>
                  </a:cubicBezTo>
                  <a:cubicBezTo>
                    <a:pt x="300" y="2"/>
                    <a:pt x="295" y="5"/>
                    <a:pt x="295" y="5"/>
                  </a:cubicBezTo>
                  <a:cubicBezTo>
                    <a:pt x="281" y="11"/>
                    <a:pt x="268" y="25"/>
                    <a:pt x="266" y="41"/>
                  </a:cubicBezTo>
                  <a:cubicBezTo>
                    <a:pt x="266" y="42"/>
                    <a:pt x="266" y="43"/>
                    <a:pt x="266" y="44"/>
                  </a:cubicBezTo>
                  <a:cubicBezTo>
                    <a:pt x="262" y="69"/>
                    <a:pt x="259" y="85"/>
                    <a:pt x="251" y="92"/>
                  </a:cubicBezTo>
                  <a:cubicBezTo>
                    <a:pt x="243" y="99"/>
                    <a:pt x="225" y="102"/>
                    <a:pt x="193" y="102"/>
                  </a:cubicBezTo>
                  <a:cubicBezTo>
                    <a:pt x="186" y="102"/>
                    <a:pt x="179" y="106"/>
                    <a:pt x="176" y="112"/>
                  </a:cubicBezTo>
                  <a:cubicBezTo>
                    <a:pt x="156" y="108"/>
                    <a:pt x="145" y="103"/>
                    <a:pt x="139" y="96"/>
                  </a:cubicBezTo>
                  <a:cubicBezTo>
                    <a:pt x="131" y="87"/>
                    <a:pt x="128" y="70"/>
                    <a:pt x="124" y="44"/>
                  </a:cubicBezTo>
                  <a:cubicBezTo>
                    <a:pt x="124" y="43"/>
                    <a:pt x="124" y="42"/>
                    <a:pt x="124" y="41"/>
                  </a:cubicBezTo>
                  <a:cubicBezTo>
                    <a:pt x="122" y="25"/>
                    <a:pt x="109" y="11"/>
                    <a:pt x="96" y="5"/>
                  </a:cubicBezTo>
                  <a:cubicBezTo>
                    <a:pt x="96" y="5"/>
                    <a:pt x="91" y="2"/>
                    <a:pt x="85" y="1"/>
                  </a:cubicBezTo>
                  <a:cubicBezTo>
                    <a:pt x="79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54" y="0"/>
                    <a:pt x="33" y="11"/>
                    <a:pt x="28" y="32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0" y="162"/>
                    <a:pt x="7" y="175"/>
                    <a:pt x="18" y="185"/>
                  </a:cubicBezTo>
                  <a:cubicBezTo>
                    <a:pt x="18" y="361"/>
                    <a:pt x="18" y="361"/>
                    <a:pt x="18" y="361"/>
                  </a:cubicBezTo>
                  <a:cubicBezTo>
                    <a:pt x="18" y="377"/>
                    <a:pt x="31" y="389"/>
                    <a:pt x="46" y="389"/>
                  </a:cubicBezTo>
                  <a:cubicBezTo>
                    <a:pt x="46" y="389"/>
                    <a:pt x="46" y="389"/>
                    <a:pt x="46" y="389"/>
                  </a:cubicBezTo>
                  <a:cubicBezTo>
                    <a:pt x="62" y="389"/>
                    <a:pt x="74" y="377"/>
                    <a:pt x="74" y="361"/>
                  </a:cubicBezTo>
                  <a:cubicBezTo>
                    <a:pt x="74" y="194"/>
                    <a:pt x="74" y="194"/>
                    <a:pt x="74" y="194"/>
                  </a:cubicBezTo>
                  <a:cubicBezTo>
                    <a:pt x="86" y="190"/>
                    <a:pt x="96" y="181"/>
                    <a:pt x="99" y="167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23" y="141"/>
                    <a:pt x="147" y="150"/>
                    <a:pt x="191" y="156"/>
                  </a:cubicBezTo>
                  <a:cubicBezTo>
                    <a:pt x="192" y="156"/>
                    <a:pt x="193" y="157"/>
                    <a:pt x="193" y="157"/>
                  </a:cubicBezTo>
                  <a:cubicBezTo>
                    <a:pt x="202" y="157"/>
                    <a:pt x="210" y="151"/>
                    <a:pt x="213" y="143"/>
                  </a:cubicBezTo>
                  <a:cubicBezTo>
                    <a:pt x="247" y="141"/>
                    <a:pt x="268" y="134"/>
                    <a:pt x="282" y="120"/>
                  </a:cubicBezTo>
                  <a:cubicBezTo>
                    <a:pt x="292" y="167"/>
                    <a:pt x="292" y="167"/>
                    <a:pt x="292" y="167"/>
                  </a:cubicBezTo>
                  <a:cubicBezTo>
                    <a:pt x="294" y="179"/>
                    <a:pt x="302" y="187"/>
                    <a:pt x="312" y="192"/>
                  </a:cubicBezTo>
                  <a:cubicBezTo>
                    <a:pt x="325" y="192"/>
                    <a:pt x="325" y="192"/>
                    <a:pt x="325" y="192"/>
                  </a:cubicBezTo>
                  <a:cubicBezTo>
                    <a:pt x="328" y="184"/>
                    <a:pt x="334" y="177"/>
                    <a:pt x="341" y="173"/>
                  </a:cubicBezTo>
                  <a:cubicBezTo>
                    <a:pt x="334" y="140"/>
                    <a:pt x="325" y="108"/>
                    <a:pt x="316" y="88"/>
                  </a:cubicBezTo>
                  <a:cubicBezTo>
                    <a:pt x="311" y="77"/>
                    <a:pt x="319" y="74"/>
                    <a:pt x="323" y="85"/>
                  </a:cubicBezTo>
                  <a:cubicBezTo>
                    <a:pt x="327" y="95"/>
                    <a:pt x="343" y="145"/>
                    <a:pt x="349" y="177"/>
                  </a:cubicBezTo>
                  <a:cubicBezTo>
                    <a:pt x="339" y="180"/>
                    <a:pt x="332" y="188"/>
                    <a:pt x="330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315"/>
                    <a:pt x="291" y="315"/>
                    <a:pt x="291" y="315"/>
                  </a:cubicBezTo>
                  <a:cubicBezTo>
                    <a:pt x="449" y="315"/>
                    <a:pt x="449" y="315"/>
                    <a:pt x="449" y="315"/>
                  </a:cubicBezTo>
                  <a:cubicBezTo>
                    <a:pt x="449" y="198"/>
                    <a:pt x="449" y="198"/>
                    <a:pt x="449" y="198"/>
                  </a:cubicBezTo>
                  <a:lnTo>
                    <a:pt x="410" y="198"/>
                  </a:lnTo>
                  <a:close/>
                  <a:moveTo>
                    <a:pt x="344" y="198"/>
                  </a:moveTo>
                  <a:cubicBezTo>
                    <a:pt x="346" y="194"/>
                    <a:pt x="350" y="190"/>
                    <a:pt x="355" y="189"/>
                  </a:cubicBezTo>
                  <a:cubicBezTo>
                    <a:pt x="359" y="194"/>
                    <a:pt x="364" y="196"/>
                    <a:pt x="370" y="196"/>
                  </a:cubicBezTo>
                  <a:cubicBezTo>
                    <a:pt x="371" y="196"/>
                    <a:pt x="373" y="196"/>
                    <a:pt x="374" y="196"/>
                  </a:cubicBezTo>
                  <a:cubicBezTo>
                    <a:pt x="378" y="195"/>
                    <a:pt x="382" y="193"/>
                    <a:pt x="385" y="189"/>
                  </a:cubicBezTo>
                  <a:cubicBezTo>
                    <a:pt x="390" y="190"/>
                    <a:pt x="394" y="194"/>
                    <a:pt x="395" y="198"/>
                  </a:cubicBezTo>
                  <a:lnTo>
                    <a:pt x="34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4D4D4D"/>
                  </a:solidFill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13740" y="233045"/>
            <a:ext cx="2447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四大服务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3" name="组合 132"/>
          <p:cNvGrpSpPr/>
          <p:nvPr>
            <p:custDataLst>
              <p:tags r:id="rId1"/>
            </p:custDataLst>
          </p:nvPr>
        </p:nvGrpSpPr>
        <p:grpSpPr>
          <a:xfrm>
            <a:off x="3035697" y="1620672"/>
            <a:ext cx="2688645" cy="4587388"/>
            <a:chOff x="3141663" y="1141413"/>
            <a:chExt cx="2863850" cy="4886325"/>
          </a:xfrm>
        </p:grpSpPr>
        <p:sp>
          <p:nvSpPr>
            <p:cNvPr id="8" name="Freeform 5"/>
            <p:cNvSpPr/>
            <p:nvPr>
              <p:custDataLst>
                <p:tags r:id="rId2"/>
              </p:custDataLst>
            </p:nvPr>
          </p:nvSpPr>
          <p:spPr bwMode="auto">
            <a:xfrm>
              <a:off x="3922713" y="2597150"/>
              <a:ext cx="276225" cy="404813"/>
            </a:xfrm>
            <a:custGeom>
              <a:avLst/>
              <a:gdLst>
                <a:gd name="T0" fmla="*/ 347 w 347"/>
                <a:gd name="T1" fmla="*/ 384 h 510"/>
                <a:gd name="T2" fmla="*/ 322 w 347"/>
                <a:gd name="T3" fmla="*/ 422 h 510"/>
                <a:gd name="T4" fmla="*/ 292 w 347"/>
                <a:gd name="T5" fmla="*/ 458 h 510"/>
                <a:gd name="T6" fmla="*/ 265 w 347"/>
                <a:gd name="T7" fmla="*/ 479 h 510"/>
                <a:gd name="T8" fmla="*/ 233 w 347"/>
                <a:gd name="T9" fmla="*/ 498 h 510"/>
                <a:gd name="T10" fmla="*/ 194 w 347"/>
                <a:gd name="T11" fmla="*/ 508 h 510"/>
                <a:gd name="T12" fmla="*/ 174 w 347"/>
                <a:gd name="T13" fmla="*/ 510 h 510"/>
                <a:gd name="T14" fmla="*/ 134 w 347"/>
                <a:gd name="T15" fmla="*/ 505 h 510"/>
                <a:gd name="T16" fmla="*/ 99 w 347"/>
                <a:gd name="T17" fmla="*/ 489 h 510"/>
                <a:gd name="T18" fmla="*/ 69 w 347"/>
                <a:gd name="T19" fmla="*/ 469 h 510"/>
                <a:gd name="T20" fmla="*/ 43 w 347"/>
                <a:gd name="T21" fmla="*/ 446 h 510"/>
                <a:gd name="T22" fmla="*/ 11 w 347"/>
                <a:gd name="T23" fmla="*/ 402 h 510"/>
                <a:gd name="T24" fmla="*/ 0 w 347"/>
                <a:gd name="T25" fmla="*/ 384 h 510"/>
                <a:gd name="T26" fmla="*/ 15 w 347"/>
                <a:gd name="T27" fmla="*/ 375 h 510"/>
                <a:gd name="T28" fmla="*/ 27 w 347"/>
                <a:gd name="T29" fmla="*/ 362 h 510"/>
                <a:gd name="T30" fmla="*/ 48 w 347"/>
                <a:gd name="T31" fmla="*/ 322 h 510"/>
                <a:gd name="T32" fmla="*/ 58 w 347"/>
                <a:gd name="T33" fmla="*/ 290 h 510"/>
                <a:gd name="T34" fmla="*/ 75 w 347"/>
                <a:gd name="T35" fmla="*/ 216 h 510"/>
                <a:gd name="T36" fmla="*/ 80 w 347"/>
                <a:gd name="T37" fmla="*/ 177 h 510"/>
                <a:gd name="T38" fmla="*/ 82 w 347"/>
                <a:gd name="T39" fmla="*/ 169 h 510"/>
                <a:gd name="T40" fmla="*/ 84 w 347"/>
                <a:gd name="T41" fmla="*/ 157 h 510"/>
                <a:gd name="T42" fmla="*/ 87 w 347"/>
                <a:gd name="T43" fmla="*/ 134 h 510"/>
                <a:gd name="T44" fmla="*/ 94 w 347"/>
                <a:gd name="T45" fmla="*/ 40 h 510"/>
                <a:gd name="T46" fmla="*/ 263 w 347"/>
                <a:gd name="T47" fmla="*/ 0 h 510"/>
                <a:gd name="T48" fmla="*/ 265 w 347"/>
                <a:gd name="T49" fmla="*/ 70 h 510"/>
                <a:gd name="T50" fmla="*/ 268 w 347"/>
                <a:gd name="T51" fmla="*/ 132 h 510"/>
                <a:gd name="T52" fmla="*/ 270 w 347"/>
                <a:gd name="T53" fmla="*/ 157 h 510"/>
                <a:gd name="T54" fmla="*/ 270 w 347"/>
                <a:gd name="T55" fmla="*/ 169 h 510"/>
                <a:gd name="T56" fmla="*/ 272 w 347"/>
                <a:gd name="T57" fmla="*/ 177 h 510"/>
                <a:gd name="T58" fmla="*/ 285 w 347"/>
                <a:gd name="T59" fmla="*/ 266 h 510"/>
                <a:gd name="T60" fmla="*/ 302 w 347"/>
                <a:gd name="T61" fmla="*/ 325 h 510"/>
                <a:gd name="T62" fmla="*/ 310 w 347"/>
                <a:gd name="T63" fmla="*/ 344 h 510"/>
                <a:gd name="T64" fmla="*/ 325 w 347"/>
                <a:gd name="T65" fmla="*/ 369 h 510"/>
                <a:gd name="T66" fmla="*/ 339 w 347"/>
                <a:gd name="T67" fmla="*/ 380 h 510"/>
                <a:gd name="T68" fmla="*/ 347 w 347"/>
                <a:gd name="T69" fmla="*/ 38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7" h="510">
                  <a:moveTo>
                    <a:pt x="347" y="384"/>
                  </a:moveTo>
                  <a:lnTo>
                    <a:pt x="347" y="384"/>
                  </a:lnTo>
                  <a:lnTo>
                    <a:pt x="337" y="402"/>
                  </a:lnTo>
                  <a:lnTo>
                    <a:pt x="322" y="422"/>
                  </a:lnTo>
                  <a:lnTo>
                    <a:pt x="303" y="446"/>
                  </a:lnTo>
                  <a:lnTo>
                    <a:pt x="292" y="458"/>
                  </a:lnTo>
                  <a:lnTo>
                    <a:pt x="278" y="469"/>
                  </a:lnTo>
                  <a:lnTo>
                    <a:pt x="265" y="479"/>
                  </a:lnTo>
                  <a:lnTo>
                    <a:pt x="250" y="489"/>
                  </a:lnTo>
                  <a:lnTo>
                    <a:pt x="233" y="498"/>
                  </a:lnTo>
                  <a:lnTo>
                    <a:pt x="215" y="505"/>
                  </a:lnTo>
                  <a:lnTo>
                    <a:pt x="194" y="508"/>
                  </a:lnTo>
                  <a:lnTo>
                    <a:pt x="174" y="510"/>
                  </a:lnTo>
                  <a:lnTo>
                    <a:pt x="174" y="510"/>
                  </a:lnTo>
                  <a:lnTo>
                    <a:pt x="152" y="508"/>
                  </a:lnTo>
                  <a:lnTo>
                    <a:pt x="134" y="505"/>
                  </a:lnTo>
                  <a:lnTo>
                    <a:pt x="116" y="498"/>
                  </a:lnTo>
                  <a:lnTo>
                    <a:pt x="99" y="489"/>
                  </a:lnTo>
                  <a:lnTo>
                    <a:pt x="82" y="479"/>
                  </a:lnTo>
                  <a:lnTo>
                    <a:pt x="69" y="469"/>
                  </a:lnTo>
                  <a:lnTo>
                    <a:pt x="55" y="458"/>
                  </a:lnTo>
                  <a:lnTo>
                    <a:pt x="43" y="446"/>
                  </a:lnTo>
                  <a:lnTo>
                    <a:pt x="25" y="422"/>
                  </a:lnTo>
                  <a:lnTo>
                    <a:pt x="11" y="40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8" y="380"/>
                  </a:lnTo>
                  <a:lnTo>
                    <a:pt x="15" y="375"/>
                  </a:lnTo>
                  <a:lnTo>
                    <a:pt x="20" y="369"/>
                  </a:lnTo>
                  <a:lnTo>
                    <a:pt x="27" y="362"/>
                  </a:lnTo>
                  <a:lnTo>
                    <a:pt x="38" y="344"/>
                  </a:lnTo>
                  <a:lnTo>
                    <a:pt x="48" y="322"/>
                  </a:lnTo>
                  <a:lnTo>
                    <a:pt x="48" y="322"/>
                  </a:lnTo>
                  <a:lnTo>
                    <a:pt x="58" y="290"/>
                  </a:lnTo>
                  <a:lnTo>
                    <a:pt x="67" y="253"/>
                  </a:lnTo>
                  <a:lnTo>
                    <a:pt x="75" y="216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82" y="169"/>
                  </a:lnTo>
                  <a:lnTo>
                    <a:pt x="82" y="169"/>
                  </a:lnTo>
                  <a:lnTo>
                    <a:pt x="84" y="157"/>
                  </a:lnTo>
                  <a:lnTo>
                    <a:pt x="84" y="157"/>
                  </a:lnTo>
                  <a:lnTo>
                    <a:pt x="87" y="134"/>
                  </a:lnTo>
                  <a:lnTo>
                    <a:pt x="87" y="134"/>
                  </a:lnTo>
                  <a:lnTo>
                    <a:pt x="90" y="82"/>
                  </a:lnTo>
                  <a:lnTo>
                    <a:pt x="94" y="40"/>
                  </a:lnTo>
                  <a:lnTo>
                    <a:pt x="95" y="1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5" y="70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70" y="157"/>
                  </a:lnTo>
                  <a:lnTo>
                    <a:pt x="270" y="157"/>
                  </a:lnTo>
                  <a:lnTo>
                    <a:pt x="270" y="169"/>
                  </a:lnTo>
                  <a:lnTo>
                    <a:pt x="270" y="169"/>
                  </a:lnTo>
                  <a:lnTo>
                    <a:pt x="272" y="177"/>
                  </a:lnTo>
                  <a:lnTo>
                    <a:pt x="272" y="177"/>
                  </a:lnTo>
                  <a:lnTo>
                    <a:pt x="278" y="226"/>
                  </a:lnTo>
                  <a:lnTo>
                    <a:pt x="285" y="266"/>
                  </a:lnTo>
                  <a:lnTo>
                    <a:pt x="293" y="298"/>
                  </a:lnTo>
                  <a:lnTo>
                    <a:pt x="302" y="325"/>
                  </a:lnTo>
                  <a:lnTo>
                    <a:pt x="302" y="325"/>
                  </a:lnTo>
                  <a:lnTo>
                    <a:pt x="310" y="344"/>
                  </a:lnTo>
                  <a:lnTo>
                    <a:pt x="319" y="359"/>
                  </a:lnTo>
                  <a:lnTo>
                    <a:pt x="325" y="369"/>
                  </a:lnTo>
                  <a:lnTo>
                    <a:pt x="332" y="375"/>
                  </a:lnTo>
                  <a:lnTo>
                    <a:pt x="339" y="380"/>
                  </a:lnTo>
                  <a:lnTo>
                    <a:pt x="344" y="382"/>
                  </a:lnTo>
                  <a:lnTo>
                    <a:pt x="347" y="384"/>
                  </a:lnTo>
                  <a:lnTo>
                    <a:pt x="347" y="384"/>
                  </a:lnTo>
                  <a:close/>
                </a:path>
              </a:pathLst>
            </a:custGeom>
            <a:solidFill>
              <a:srgbClr val="F2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1" name="Freeform 6"/>
            <p:cNvSpPr/>
            <p:nvPr>
              <p:custDataLst>
                <p:tags r:id="rId3"/>
              </p:custDataLst>
            </p:nvPr>
          </p:nvSpPr>
          <p:spPr bwMode="auto">
            <a:xfrm>
              <a:off x="3987800" y="2597150"/>
              <a:ext cx="149225" cy="139700"/>
            </a:xfrm>
            <a:custGeom>
              <a:avLst/>
              <a:gdLst>
                <a:gd name="T0" fmla="*/ 188 w 188"/>
                <a:gd name="T1" fmla="*/ 169 h 174"/>
                <a:gd name="T2" fmla="*/ 188 w 188"/>
                <a:gd name="T3" fmla="*/ 169 h 174"/>
                <a:gd name="T4" fmla="*/ 141 w 188"/>
                <a:gd name="T5" fmla="*/ 172 h 174"/>
                <a:gd name="T6" fmla="*/ 91 w 188"/>
                <a:gd name="T7" fmla="*/ 174 h 174"/>
                <a:gd name="T8" fmla="*/ 91 w 188"/>
                <a:gd name="T9" fmla="*/ 174 h 174"/>
                <a:gd name="T10" fmla="*/ 44 w 188"/>
                <a:gd name="T11" fmla="*/ 172 h 174"/>
                <a:gd name="T12" fmla="*/ 0 w 188"/>
                <a:gd name="T13" fmla="*/ 169 h 174"/>
                <a:gd name="T14" fmla="*/ 0 w 188"/>
                <a:gd name="T15" fmla="*/ 169 h 174"/>
                <a:gd name="T16" fmla="*/ 2 w 188"/>
                <a:gd name="T17" fmla="*/ 157 h 174"/>
                <a:gd name="T18" fmla="*/ 2 w 188"/>
                <a:gd name="T19" fmla="*/ 157 h 174"/>
                <a:gd name="T20" fmla="*/ 5 w 188"/>
                <a:gd name="T21" fmla="*/ 134 h 174"/>
                <a:gd name="T22" fmla="*/ 5 w 188"/>
                <a:gd name="T23" fmla="*/ 134 h 174"/>
                <a:gd name="T24" fmla="*/ 8 w 188"/>
                <a:gd name="T25" fmla="*/ 82 h 174"/>
                <a:gd name="T26" fmla="*/ 12 w 188"/>
                <a:gd name="T27" fmla="*/ 40 h 174"/>
                <a:gd name="T28" fmla="*/ 13 w 188"/>
                <a:gd name="T29" fmla="*/ 1 h 174"/>
                <a:gd name="T30" fmla="*/ 181 w 188"/>
                <a:gd name="T31" fmla="*/ 0 h 174"/>
                <a:gd name="T32" fmla="*/ 181 w 188"/>
                <a:gd name="T33" fmla="*/ 0 h 174"/>
                <a:gd name="T34" fmla="*/ 183 w 188"/>
                <a:gd name="T35" fmla="*/ 70 h 174"/>
                <a:gd name="T36" fmla="*/ 186 w 188"/>
                <a:gd name="T37" fmla="*/ 132 h 174"/>
                <a:gd name="T38" fmla="*/ 186 w 188"/>
                <a:gd name="T39" fmla="*/ 132 h 174"/>
                <a:gd name="T40" fmla="*/ 188 w 188"/>
                <a:gd name="T41" fmla="*/ 157 h 174"/>
                <a:gd name="T42" fmla="*/ 188 w 188"/>
                <a:gd name="T43" fmla="*/ 157 h 174"/>
                <a:gd name="T44" fmla="*/ 188 w 188"/>
                <a:gd name="T45" fmla="*/ 169 h 174"/>
                <a:gd name="T46" fmla="*/ 188 w 188"/>
                <a:gd name="T47" fmla="*/ 16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8" h="174">
                  <a:moveTo>
                    <a:pt x="188" y="169"/>
                  </a:moveTo>
                  <a:lnTo>
                    <a:pt x="188" y="169"/>
                  </a:lnTo>
                  <a:lnTo>
                    <a:pt x="141" y="172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44" y="172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8" y="82"/>
                  </a:lnTo>
                  <a:lnTo>
                    <a:pt x="12" y="40"/>
                  </a:lnTo>
                  <a:lnTo>
                    <a:pt x="13" y="1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3" y="70"/>
                  </a:lnTo>
                  <a:lnTo>
                    <a:pt x="186" y="132"/>
                  </a:lnTo>
                  <a:lnTo>
                    <a:pt x="186" y="132"/>
                  </a:lnTo>
                  <a:lnTo>
                    <a:pt x="188" y="157"/>
                  </a:lnTo>
                  <a:lnTo>
                    <a:pt x="188" y="157"/>
                  </a:lnTo>
                  <a:lnTo>
                    <a:pt x="188" y="169"/>
                  </a:lnTo>
                  <a:lnTo>
                    <a:pt x="188" y="169"/>
                  </a:lnTo>
                  <a:close/>
                </a:path>
              </a:pathLst>
            </a:custGeom>
            <a:solidFill>
              <a:srgbClr val="DE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2" name="Freeform 7"/>
            <p:cNvSpPr/>
            <p:nvPr>
              <p:custDataLst>
                <p:tags r:id="rId4"/>
              </p:custDataLst>
            </p:nvPr>
          </p:nvSpPr>
          <p:spPr bwMode="auto">
            <a:xfrm>
              <a:off x="3832225" y="5681663"/>
              <a:ext cx="90488" cy="195263"/>
            </a:xfrm>
            <a:custGeom>
              <a:avLst/>
              <a:gdLst>
                <a:gd name="T0" fmla="*/ 112 w 112"/>
                <a:gd name="T1" fmla="*/ 246 h 246"/>
                <a:gd name="T2" fmla="*/ 16 w 112"/>
                <a:gd name="T3" fmla="*/ 246 h 246"/>
                <a:gd name="T4" fmla="*/ 6 w 112"/>
                <a:gd name="T5" fmla="*/ 100 h 246"/>
                <a:gd name="T6" fmla="*/ 0 w 112"/>
                <a:gd name="T7" fmla="*/ 8 h 246"/>
                <a:gd name="T8" fmla="*/ 97 w 112"/>
                <a:gd name="T9" fmla="*/ 0 h 246"/>
                <a:gd name="T10" fmla="*/ 102 w 112"/>
                <a:gd name="T11" fmla="*/ 92 h 246"/>
                <a:gd name="T12" fmla="*/ 112 w 11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46">
                  <a:moveTo>
                    <a:pt x="112" y="246"/>
                  </a:moveTo>
                  <a:lnTo>
                    <a:pt x="16" y="246"/>
                  </a:lnTo>
                  <a:lnTo>
                    <a:pt x="6" y="100"/>
                  </a:lnTo>
                  <a:lnTo>
                    <a:pt x="0" y="8"/>
                  </a:lnTo>
                  <a:lnTo>
                    <a:pt x="97" y="0"/>
                  </a:lnTo>
                  <a:lnTo>
                    <a:pt x="102" y="92"/>
                  </a:lnTo>
                  <a:lnTo>
                    <a:pt x="112" y="246"/>
                  </a:lnTo>
                  <a:close/>
                </a:path>
              </a:pathLst>
            </a:custGeom>
            <a:solidFill>
              <a:srgbClr val="2F3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3" name="Freeform 8"/>
            <p:cNvSpPr/>
            <p:nvPr>
              <p:custDataLst>
                <p:tags r:id="rId5"/>
              </p:custDataLst>
            </p:nvPr>
          </p:nvSpPr>
          <p:spPr bwMode="auto">
            <a:xfrm>
              <a:off x="3568700" y="5816600"/>
              <a:ext cx="377825" cy="203200"/>
            </a:xfrm>
            <a:custGeom>
              <a:avLst/>
              <a:gdLst>
                <a:gd name="T0" fmla="*/ 333 w 477"/>
                <a:gd name="T1" fmla="*/ 7 h 255"/>
                <a:gd name="T2" fmla="*/ 334 w 477"/>
                <a:gd name="T3" fmla="*/ 28 h 255"/>
                <a:gd name="T4" fmla="*/ 333 w 477"/>
                <a:gd name="T5" fmla="*/ 50 h 255"/>
                <a:gd name="T6" fmla="*/ 321 w 477"/>
                <a:gd name="T7" fmla="*/ 74 h 255"/>
                <a:gd name="T8" fmla="*/ 299 w 477"/>
                <a:gd name="T9" fmla="*/ 94 h 255"/>
                <a:gd name="T10" fmla="*/ 260 w 477"/>
                <a:gd name="T11" fmla="*/ 111 h 255"/>
                <a:gd name="T12" fmla="*/ 203 w 477"/>
                <a:gd name="T13" fmla="*/ 116 h 255"/>
                <a:gd name="T14" fmla="*/ 123 w 477"/>
                <a:gd name="T15" fmla="*/ 109 h 255"/>
                <a:gd name="T16" fmla="*/ 114 w 477"/>
                <a:gd name="T17" fmla="*/ 107 h 255"/>
                <a:gd name="T18" fmla="*/ 89 w 477"/>
                <a:gd name="T19" fmla="*/ 111 h 255"/>
                <a:gd name="T20" fmla="*/ 67 w 477"/>
                <a:gd name="T21" fmla="*/ 122 h 255"/>
                <a:gd name="T22" fmla="*/ 61 w 477"/>
                <a:gd name="T23" fmla="*/ 129 h 255"/>
                <a:gd name="T24" fmla="*/ 34 w 477"/>
                <a:gd name="T25" fmla="*/ 156 h 255"/>
                <a:gd name="T26" fmla="*/ 12 w 477"/>
                <a:gd name="T27" fmla="*/ 190 h 255"/>
                <a:gd name="T28" fmla="*/ 2 w 477"/>
                <a:gd name="T29" fmla="*/ 215 h 255"/>
                <a:gd name="T30" fmla="*/ 0 w 477"/>
                <a:gd name="T31" fmla="*/ 231 h 255"/>
                <a:gd name="T32" fmla="*/ 5 w 477"/>
                <a:gd name="T33" fmla="*/ 248 h 255"/>
                <a:gd name="T34" fmla="*/ 10 w 477"/>
                <a:gd name="T35" fmla="*/ 255 h 255"/>
                <a:gd name="T36" fmla="*/ 225 w 477"/>
                <a:gd name="T37" fmla="*/ 253 h 255"/>
                <a:gd name="T38" fmla="*/ 323 w 477"/>
                <a:gd name="T39" fmla="*/ 250 h 255"/>
                <a:gd name="T40" fmla="*/ 393 w 477"/>
                <a:gd name="T41" fmla="*/ 245 h 255"/>
                <a:gd name="T42" fmla="*/ 462 w 477"/>
                <a:gd name="T43" fmla="*/ 233 h 255"/>
                <a:gd name="T44" fmla="*/ 469 w 477"/>
                <a:gd name="T45" fmla="*/ 231 h 255"/>
                <a:gd name="T46" fmla="*/ 475 w 477"/>
                <a:gd name="T47" fmla="*/ 186 h 255"/>
                <a:gd name="T48" fmla="*/ 477 w 477"/>
                <a:gd name="T49" fmla="*/ 136 h 255"/>
                <a:gd name="T50" fmla="*/ 472 w 477"/>
                <a:gd name="T51" fmla="*/ 74 h 255"/>
                <a:gd name="T52" fmla="*/ 470 w 477"/>
                <a:gd name="T53" fmla="*/ 67 h 255"/>
                <a:gd name="T54" fmla="*/ 462 w 477"/>
                <a:gd name="T55" fmla="*/ 52 h 255"/>
                <a:gd name="T56" fmla="*/ 457 w 477"/>
                <a:gd name="T57" fmla="*/ 27 h 255"/>
                <a:gd name="T58" fmla="*/ 453 w 477"/>
                <a:gd name="T59" fmla="*/ 7 h 255"/>
                <a:gd name="T60" fmla="*/ 450 w 477"/>
                <a:gd name="T61" fmla="*/ 0 h 255"/>
                <a:gd name="T62" fmla="*/ 333 w 477"/>
                <a:gd name="T63" fmla="*/ 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7" h="255">
                  <a:moveTo>
                    <a:pt x="333" y="7"/>
                  </a:moveTo>
                  <a:lnTo>
                    <a:pt x="333" y="7"/>
                  </a:lnTo>
                  <a:lnTo>
                    <a:pt x="334" y="12"/>
                  </a:lnTo>
                  <a:lnTo>
                    <a:pt x="334" y="28"/>
                  </a:lnTo>
                  <a:lnTo>
                    <a:pt x="334" y="39"/>
                  </a:lnTo>
                  <a:lnTo>
                    <a:pt x="333" y="50"/>
                  </a:lnTo>
                  <a:lnTo>
                    <a:pt x="328" y="62"/>
                  </a:lnTo>
                  <a:lnTo>
                    <a:pt x="321" y="74"/>
                  </a:lnTo>
                  <a:lnTo>
                    <a:pt x="311" y="84"/>
                  </a:lnTo>
                  <a:lnTo>
                    <a:pt x="299" y="94"/>
                  </a:lnTo>
                  <a:lnTo>
                    <a:pt x="282" y="104"/>
                  </a:lnTo>
                  <a:lnTo>
                    <a:pt x="260" y="111"/>
                  </a:lnTo>
                  <a:lnTo>
                    <a:pt x="235" y="114"/>
                  </a:lnTo>
                  <a:lnTo>
                    <a:pt x="203" y="116"/>
                  </a:lnTo>
                  <a:lnTo>
                    <a:pt x="166" y="114"/>
                  </a:lnTo>
                  <a:lnTo>
                    <a:pt x="123" y="109"/>
                  </a:lnTo>
                  <a:lnTo>
                    <a:pt x="123" y="109"/>
                  </a:lnTo>
                  <a:lnTo>
                    <a:pt x="114" y="107"/>
                  </a:lnTo>
                  <a:lnTo>
                    <a:pt x="106" y="107"/>
                  </a:lnTo>
                  <a:lnTo>
                    <a:pt x="89" y="111"/>
                  </a:lnTo>
                  <a:lnTo>
                    <a:pt x="74" y="117"/>
                  </a:lnTo>
                  <a:lnTo>
                    <a:pt x="67" y="122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47" y="141"/>
                  </a:lnTo>
                  <a:lnTo>
                    <a:pt x="34" y="156"/>
                  </a:lnTo>
                  <a:lnTo>
                    <a:pt x="22" y="173"/>
                  </a:lnTo>
                  <a:lnTo>
                    <a:pt x="12" y="190"/>
                  </a:lnTo>
                  <a:lnTo>
                    <a:pt x="4" y="206"/>
                  </a:lnTo>
                  <a:lnTo>
                    <a:pt x="2" y="215"/>
                  </a:lnTo>
                  <a:lnTo>
                    <a:pt x="0" y="223"/>
                  </a:lnTo>
                  <a:lnTo>
                    <a:pt x="0" y="231"/>
                  </a:lnTo>
                  <a:lnTo>
                    <a:pt x="2" y="240"/>
                  </a:lnTo>
                  <a:lnTo>
                    <a:pt x="5" y="248"/>
                  </a:lnTo>
                  <a:lnTo>
                    <a:pt x="10" y="255"/>
                  </a:lnTo>
                  <a:lnTo>
                    <a:pt x="10" y="255"/>
                  </a:lnTo>
                  <a:lnTo>
                    <a:pt x="123" y="255"/>
                  </a:lnTo>
                  <a:lnTo>
                    <a:pt x="225" y="253"/>
                  </a:lnTo>
                  <a:lnTo>
                    <a:pt x="277" y="253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393" y="245"/>
                  </a:lnTo>
                  <a:lnTo>
                    <a:pt x="438" y="238"/>
                  </a:lnTo>
                  <a:lnTo>
                    <a:pt x="462" y="233"/>
                  </a:lnTo>
                  <a:lnTo>
                    <a:pt x="469" y="231"/>
                  </a:lnTo>
                  <a:lnTo>
                    <a:pt x="469" y="231"/>
                  </a:lnTo>
                  <a:lnTo>
                    <a:pt x="470" y="220"/>
                  </a:lnTo>
                  <a:lnTo>
                    <a:pt x="475" y="186"/>
                  </a:lnTo>
                  <a:lnTo>
                    <a:pt x="477" y="163"/>
                  </a:lnTo>
                  <a:lnTo>
                    <a:pt x="477" y="136"/>
                  </a:lnTo>
                  <a:lnTo>
                    <a:pt x="477" y="107"/>
                  </a:lnTo>
                  <a:lnTo>
                    <a:pt x="472" y="74"/>
                  </a:lnTo>
                  <a:lnTo>
                    <a:pt x="472" y="74"/>
                  </a:lnTo>
                  <a:lnTo>
                    <a:pt x="470" y="67"/>
                  </a:lnTo>
                  <a:lnTo>
                    <a:pt x="465" y="59"/>
                  </a:lnTo>
                  <a:lnTo>
                    <a:pt x="462" y="52"/>
                  </a:lnTo>
                  <a:lnTo>
                    <a:pt x="460" y="42"/>
                  </a:lnTo>
                  <a:lnTo>
                    <a:pt x="457" y="27"/>
                  </a:lnTo>
                  <a:lnTo>
                    <a:pt x="453" y="7"/>
                  </a:lnTo>
                  <a:lnTo>
                    <a:pt x="453" y="7"/>
                  </a:lnTo>
                  <a:lnTo>
                    <a:pt x="452" y="2"/>
                  </a:lnTo>
                  <a:lnTo>
                    <a:pt x="450" y="0"/>
                  </a:lnTo>
                  <a:lnTo>
                    <a:pt x="447" y="0"/>
                  </a:lnTo>
                  <a:lnTo>
                    <a:pt x="333" y="7"/>
                  </a:lnTo>
                  <a:close/>
                </a:path>
              </a:pathLst>
            </a:custGeom>
            <a:solidFill>
              <a:srgbClr val="2F3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4" name="Freeform 9"/>
            <p:cNvSpPr/>
            <p:nvPr>
              <p:custDataLst>
                <p:tags r:id="rId6"/>
              </p:custDataLst>
            </p:nvPr>
          </p:nvSpPr>
          <p:spPr bwMode="auto">
            <a:xfrm>
              <a:off x="4191000" y="5681663"/>
              <a:ext cx="88900" cy="195263"/>
            </a:xfrm>
            <a:custGeom>
              <a:avLst/>
              <a:gdLst>
                <a:gd name="T0" fmla="*/ 0 w 112"/>
                <a:gd name="T1" fmla="*/ 246 h 246"/>
                <a:gd name="T2" fmla="*/ 94 w 112"/>
                <a:gd name="T3" fmla="*/ 246 h 246"/>
                <a:gd name="T4" fmla="*/ 106 w 112"/>
                <a:gd name="T5" fmla="*/ 100 h 246"/>
                <a:gd name="T6" fmla="*/ 112 w 112"/>
                <a:gd name="T7" fmla="*/ 8 h 246"/>
                <a:gd name="T8" fmla="*/ 15 w 112"/>
                <a:gd name="T9" fmla="*/ 0 h 246"/>
                <a:gd name="T10" fmla="*/ 8 w 112"/>
                <a:gd name="T11" fmla="*/ 92 h 246"/>
                <a:gd name="T12" fmla="*/ 0 w 112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46">
                  <a:moveTo>
                    <a:pt x="0" y="246"/>
                  </a:moveTo>
                  <a:lnTo>
                    <a:pt x="94" y="246"/>
                  </a:lnTo>
                  <a:lnTo>
                    <a:pt x="106" y="100"/>
                  </a:lnTo>
                  <a:lnTo>
                    <a:pt x="112" y="8"/>
                  </a:lnTo>
                  <a:lnTo>
                    <a:pt x="15" y="0"/>
                  </a:lnTo>
                  <a:lnTo>
                    <a:pt x="8" y="9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2F3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5" name="Freeform 10"/>
            <p:cNvSpPr/>
            <p:nvPr>
              <p:custDataLst>
                <p:tags r:id="rId7"/>
              </p:custDataLst>
            </p:nvPr>
          </p:nvSpPr>
          <p:spPr bwMode="auto">
            <a:xfrm>
              <a:off x="3667125" y="4159250"/>
              <a:ext cx="776288" cy="1585913"/>
            </a:xfrm>
            <a:custGeom>
              <a:avLst/>
              <a:gdLst>
                <a:gd name="T0" fmla="*/ 976 w 976"/>
                <a:gd name="T1" fmla="*/ 4 h 1998"/>
                <a:gd name="T2" fmla="*/ 953 w 976"/>
                <a:gd name="T3" fmla="*/ 232 h 1998"/>
                <a:gd name="T4" fmla="*/ 775 w 976"/>
                <a:gd name="T5" fmla="*/ 1998 h 1998"/>
                <a:gd name="T6" fmla="*/ 644 w 976"/>
                <a:gd name="T7" fmla="*/ 1983 h 1998"/>
                <a:gd name="T8" fmla="*/ 661 w 976"/>
                <a:gd name="T9" fmla="*/ 1810 h 1998"/>
                <a:gd name="T10" fmla="*/ 678 w 976"/>
                <a:gd name="T11" fmla="*/ 1596 h 1998"/>
                <a:gd name="T12" fmla="*/ 686 w 976"/>
                <a:gd name="T13" fmla="*/ 1361 h 1998"/>
                <a:gd name="T14" fmla="*/ 686 w 976"/>
                <a:gd name="T15" fmla="*/ 1123 h 1998"/>
                <a:gd name="T16" fmla="*/ 681 w 976"/>
                <a:gd name="T17" fmla="*/ 1009 h 1998"/>
                <a:gd name="T18" fmla="*/ 671 w 976"/>
                <a:gd name="T19" fmla="*/ 901 h 1998"/>
                <a:gd name="T20" fmla="*/ 656 w 976"/>
                <a:gd name="T21" fmla="*/ 804 h 1998"/>
                <a:gd name="T22" fmla="*/ 636 w 976"/>
                <a:gd name="T23" fmla="*/ 717 h 1998"/>
                <a:gd name="T24" fmla="*/ 609 w 976"/>
                <a:gd name="T25" fmla="*/ 645 h 1998"/>
                <a:gd name="T26" fmla="*/ 585 w 976"/>
                <a:gd name="T27" fmla="*/ 601 h 1998"/>
                <a:gd name="T28" fmla="*/ 567 w 976"/>
                <a:gd name="T29" fmla="*/ 577 h 1998"/>
                <a:gd name="T30" fmla="*/ 547 w 976"/>
                <a:gd name="T31" fmla="*/ 559 h 1998"/>
                <a:gd name="T32" fmla="*/ 525 w 976"/>
                <a:gd name="T33" fmla="*/ 544 h 1998"/>
                <a:gd name="T34" fmla="*/ 500 w 976"/>
                <a:gd name="T35" fmla="*/ 537 h 1998"/>
                <a:gd name="T36" fmla="*/ 488 w 976"/>
                <a:gd name="T37" fmla="*/ 536 h 1998"/>
                <a:gd name="T38" fmla="*/ 463 w 976"/>
                <a:gd name="T39" fmla="*/ 541 h 1998"/>
                <a:gd name="T40" fmla="*/ 439 w 976"/>
                <a:gd name="T41" fmla="*/ 551 h 1998"/>
                <a:gd name="T42" fmla="*/ 417 w 976"/>
                <a:gd name="T43" fmla="*/ 567 h 1998"/>
                <a:gd name="T44" fmla="*/ 399 w 976"/>
                <a:gd name="T45" fmla="*/ 588 h 1998"/>
                <a:gd name="T46" fmla="*/ 380 w 976"/>
                <a:gd name="T47" fmla="*/ 614 h 1998"/>
                <a:gd name="T48" fmla="*/ 350 w 976"/>
                <a:gd name="T49" fmla="*/ 678 h 1998"/>
                <a:gd name="T50" fmla="*/ 327 w 976"/>
                <a:gd name="T51" fmla="*/ 759 h 1998"/>
                <a:gd name="T52" fmla="*/ 310 w 976"/>
                <a:gd name="T53" fmla="*/ 851 h 1998"/>
                <a:gd name="T54" fmla="*/ 297 w 976"/>
                <a:gd name="T55" fmla="*/ 953 h 1998"/>
                <a:gd name="T56" fmla="*/ 290 w 976"/>
                <a:gd name="T57" fmla="*/ 1064 h 1998"/>
                <a:gd name="T58" fmla="*/ 285 w 976"/>
                <a:gd name="T59" fmla="*/ 1240 h 1998"/>
                <a:gd name="T60" fmla="*/ 290 w 976"/>
                <a:gd name="T61" fmla="*/ 1480 h 1998"/>
                <a:gd name="T62" fmla="*/ 302 w 976"/>
                <a:gd name="T63" fmla="*/ 1706 h 1998"/>
                <a:gd name="T64" fmla="*/ 318 w 976"/>
                <a:gd name="T65" fmla="*/ 1903 h 1998"/>
                <a:gd name="T66" fmla="*/ 196 w 976"/>
                <a:gd name="T67" fmla="*/ 1998 h 1998"/>
                <a:gd name="T68" fmla="*/ 100 w 976"/>
                <a:gd name="T69" fmla="*/ 1029 h 1998"/>
                <a:gd name="T70" fmla="*/ 21 w 976"/>
                <a:gd name="T71" fmla="*/ 232 h 1998"/>
                <a:gd name="T72" fmla="*/ 466 w 976"/>
                <a:gd name="T73" fmla="*/ 0 h 1998"/>
                <a:gd name="T74" fmla="*/ 486 w 976"/>
                <a:gd name="T75" fmla="*/ 0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6" h="1998">
                  <a:moveTo>
                    <a:pt x="976" y="4"/>
                  </a:moveTo>
                  <a:lnTo>
                    <a:pt x="976" y="4"/>
                  </a:lnTo>
                  <a:lnTo>
                    <a:pt x="953" y="232"/>
                  </a:lnTo>
                  <a:lnTo>
                    <a:pt x="953" y="232"/>
                  </a:lnTo>
                  <a:lnTo>
                    <a:pt x="872" y="1029"/>
                  </a:lnTo>
                  <a:lnTo>
                    <a:pt x="775" y="1998"/>
                  </a:lnTo>
                  <a:lnTo>
                    <a:pt x="644" y="1983"/>
                  </a:lnTo>
                  <a:lnTo>
                    <a:pt x="644" y="1983"/>
                  </a:lnTo>
                  <a:lnTo>
                    <a:pt x="652" y="1903"/>
                  </a:lnTo>
                  <a:lnTo>
                    <a:pt x="661" y="1810"/>
                  </a:lnTo>
                  <a:lnTo>
                    <a:pt x="669" y="1708"/>
                  </a:lnTo>
                  <a:lnTo>
                    <a:pt x="678" y="1596"/>
                  </a:lnTo>
                  <a:lnTo>
                    <a:pt x="683" y="1480"/>
                  </a:lnTo>
                  <a:lnTo>
                    <a:pt x="686" y="1361"/>
                  </a:lnTo>
                  <a:lnTo>
                    <a:pt x="688" y="1240"/>
                  </a:lnTo>
                  <a:lnTo>
                    <a:pt x="686" y="1123"/>
                  </a:lnTo>
                  <a:lnTo>
                    <a:pt x="684" y="1066"/>
                  </a:lnTo>
                  <a:lnTo>
                    <a:pt x="681" y="1009"/>
                  </a:lnTo>
                  <a:lnTo>
                    <a:pt x="676" y="955"/>
                  </a:lnTo>
                  <a:lnTo>
                    <a:pt x="671" y="901"/>
                  </a:lnTo>
                  <a:lnTo>
                    <a:pt x="664" y="851"/>
                  </a:lnTo>
                  <a:lnTo>
                    <a:pt x="656" y="804"/>
                  </a:lnTo>
                  <a:lnTo>
                    <a:pt x="646" y="759"/>
                  </a:lnTo>
                  <a:lnTo>
                    <a:pt x="636" y="717"/>
                  </a:lnTo>
                  <a:lnTo>
                    <a:pt x="624" y="678"/>
                  </a:lnTo>
                  <a:lnTo>
                    <a:pt x="609" y="645"/>
                  </a:lnTo>
                  <a:lnTo>
                    <a:pt x="594" y="614"/>
                  </a:lnTo>
                  <a:lnTo>
                    <a:pt x="585" y="601"/>
                  </a:lnTo>
                  <a:lnTo>
                    <a:pt x="575" y="588"/>
                  </a:lnTo>
                  <a:lnTo>
                    <a:pt x="567" y="577"/>
                  </a:lnTo>
                  <a:lnTo>
                    <a:pt x="557" y="567"/>
                  </a:lnTo>
                  <a:lnTo>
                    <a:pt x="547" y="559"/>
                  </a:lnTo>
                  <a:lnTo>
                    <a:pt x="535" y="551"/>
                  </a:lnTo>
                  <a:lnTo>
                    <a:pt x="525" y="544"/>
                  </a:lnTo>
                  <a:lnTo>
                    <a:pt x="513" y="541"/>
                  </a:lnTo>
                  <a:lnTo>
                    <a:pt x="500" y="537"/>
                  </a:lnTo>
                  <a:lnTo>
                    <a:pt x="488" y="536"/>
                  </a:lnTo>
                  <a:lnTo>
                    <a:pt x="488" y="536"/>
                  </a:lnTo>
                  <a:lnTo>
                    <a:pt x="474" y="537"/>
                  </a:lnTo>
                  <a:lnTo>
                    <a:pt x="463" y="541"/>
                  </a:lnTo>
                  <a:lnTo>
                    <a:pt x="451" y="544"/>
                  </a:lnTo>
                  <a:lnTo>
                    <a:pt x="439" y="551"/>
                  </a:lnTo>
                  <a:lnTo>
                    <a:pt x="427" y="557"/>
                  </a:lnTo>
                  <a:lnTo>
                    <a:pt x="417" y="567"/>
                  </a:lnTo>
                  <a:lnTo>
                    <a:pt x="407" y="577"/>
                  </a:lnTo>
                  <a:lnTo>
                    <a:pt x="399" y="588"/>
                  </a:lnTo>
                  <a:lnTo>
                    <a:pt x="389" y="601"/>
                  </a:lnTo>
                  <a:lnTo>
                    <a:pt x="380" y="614"/>
                  </a:lnTo>
                  <a:lnTo>
                    <a:pt x="365" y="645"/>
                  </a:lnTo>
                  <a:lnTo>
                    <a:pt x="350" y="678"/>
                  </a:lnTo>
                  <a:lnTo>
                    <a:pt x="339" y="717"/>
                  </a:lnTo>
                  <a:lnTo>
                    <a:pt x="327" y="759"/>
                  </a:lnTo>
                  <a:lnTo>
                    <a:pt x="318" y="802"/>
                  </a:lnTo>
                  <a:lnTo>
                    <a:pt x="310" y="851"/>
                  </a:lnTo>
                  <a:lnTo>
                    <a:pt x="303" y="901"/>
                  </a:lnTo>
                  <a:lnTo>
                    <a:pt x="297" y="953"/>
                  </a:lnTo>
                  <a:lnTo>
                    <a:pt x="293" y="1009"/>
                  </a:lnTo>
                  <a:lnTo>
                    <a:pt x="290" y="1064"/>
                  </a:lnTo>
                  <a:lnTo>
                    <a:pt x="286" y="1123"/>
                  </a:lnTo>
                  <a:lnTo>
                    <a:pt x="285" y="1240"/>
                  </a:lnTo>
                  <a:lnTo>
                    <a:pt x="286" y="1361"/>
                  </a:lnTo>
                  <a:lnTo>
                    <a:pt x="290" y="1480"/>
                  </a:lnTo>
                  <a:lnTo>
                    <a:pt x="295" y="1596"/>
                  </a:lnTo>
                  <a:lnTo>
                    <a:pt x="302" y="1706"/>
                  </a:lnTo>
                  <a:lnTo>
                    <a:pt x="310" y="1810"/>
                  </a:lnTo>
                  <a:lnTo>
                    <a:pt x="318" y="1903"/>
                  </a:lnTo>
                  <a:lnTo>
                    <a:pt x="327" y="1982"/>
                  </a:lnTo>
                  <a:lnTo>
                    <a:pt x="196" y="1998"/>
                  </a:lnTo>
                  <a:lnTo>
                    <a:pt x="196" y="1998"/>
                  </a:lnTo>
                  <a:lnTo>
                    <a:pt x="100" y="1029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0" y="2"/>
                  </a:lnTo>
                  <a:lnTo>
                    <a:pt x="466" y="0"/>
                  </a:lnTo>
                  <a:lnTo>
                    <a:pt x="476" y="0"/>
                  </a:lnTo>
                  <a:lnTo>
                    <a:pt x="486" y="0"/>
                  </a:lnTo>
                  <a:lnTo>
                    <a:pt x="976" y="4"/>
                  </a:lnTo>
                  <a:close/>
                </a:path>
              </a:pathLst>
            </a:custGeom>
            <a:solidFill>
              <a:srgbClr val="2F3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7" name="Freeform 11"/>
            <p:cNvSpPr/>
            <p:nvPr>
              <p:custDataLst>
                <p:tags r:id="rId8"/>
              </p:custDataLst>
            </p:nvPr>
          </p:nvSpPr>
          <p:spPr bwMode="auto">
            <a:xfrm>
              <a:off x="3667125" y="4159250"/>
              <a:ext cx="776288" cy="238125"/>
            </a:xfrm>
            <a:custGeom>
              <a:avLst/>
              <a:gdLst>
                <a:gd name="T0" fmla="*/ 976 w 976"/>
                <a:gd name="T1" fmla="*/ 4 h 299"/>
                <a:gd name="T2" fmla="*/ 976 w 976"/>
                <a:gd name="T3" fmla="*/ 4 h 299"/>
                <a:gd name="T4" fmla="*/ 948 w 976"/>
                <a:gd name="T5" fmla="*/ 281 h 299"/>
                <a:gd name="T6" fmla="*/ 572 w 976"/>
                <a:gd name="T7" fmla="*/ 299 h 299"/>
                <a:gd name="T8" fmla="*/ 402 w 976"/>
                <a:gd name="T9" fmla="*/ 299 h 299"/>
                <a:gd name="T10" fmla="*/ 28 w 976"/>
                <a:gd name="T11" fmla="*/ 289 h 299"/>
                <a:gd name="T12" fmla="*/ 28 w 976"/>
                <a:gd name="T13" fmla="*/ 289 h 299"/>
                <a:gd name="T14" fmla="*/ 0 w 976"/>
                <a:gd name="T15" fmla="*/ 2 h 299"/>
                <a:gd name="T16" fmla="*/ 466 w 976"/>
                <a:gd name="T17" fmla="*/ 0 h 299"/>
                <a:gd name="T18" fmla="*/ 476 w 976"/>
                <a:gd name="T19" fmla="*/ 0 h 299"/>
                <a:gd name="T20" fmla="*/ 486 w 976"/>
                <a:gd name="T21" fmla="*/ 0 h 299"/>
                <a:gd name="T22" fmla="*/ 976 w 976"/>
                <a:gd name="T23" fmla="*/ 4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6" h="299">
                  <a:moveTo>
                    <a:pt x="976" y="4"/>
                  </a:moveTo>
                  <a:lnTo>
                    <a:pt x="976" y="4"/>
                  </a:lnTo>
                  <a:lnTo>
                    <a:pt x="948" y="281"/>
                  </a:lnTo>
                  <a:lnTo>
                    <a:pt x="572" y="299"/>
                  </a:lnTo>
                  <a:lnTo>
                    <a:pt x="402" y="299"/>
                  </a:lnTo>
                  <a:lnTo>
                    <a:pt x="28" y="289"/>
                  </a:lnTo>
                  <a:lnTo>
                    <a:pt x="28" y="289"/>
                  </a:lnTo>
                  <a:lnTo>
                    <a:pt x="0" y="2"/>
                  </a:lnTo>
                  <a:lnTo>
                    <a:pt x="466" y="0"/>
                  </a:lnTo>
                  <a:lnTo>
                    <a:pt x="476" y="0"/>
                  </a:lnTo>
                  <a:lnTo>
                    <a:pt x="486" y="0"/>
                  </a:lnTo>
                  <a:lnTo>
                    <a:pt x="976" y="4"/>
                  </a:lnTo>
                  <a:close/>
                </a:path>
              </a:pathLst>
            </a:custGeom>
            <a:solidFill>
              <a:srgbClr val="242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65538" y="3335338"/>
              <a:ext cx="1588" cy="1588"/>
            </a:xfrm>
            <a:prstGeom prst="rect">
              <a:avLst/>
            </a:prstGeom>
            <a:solidFill>
              <a:srgbClr val="F0A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9" name="Freeform 13"/>
            <p:cNvSpPr/>
            <p:nvPr>
              <p:custDataLst>
                <p:tags r:id="rId10"/>
              </p:custDataLst>
            </p:nvPr>
          </p:nvSpPr>
          <p:spPr bwMode="auto">
            <a:xfrm>
              <a:off x="3408363" y="1884363"/>
              <a:ext cx="176213" cy="327025"/>
            </a:xfrm>
            <a:custGeom>
              <a:avLst/>
              <a:gdLst>
                <a:gd name="T0" fmla="*/ 191 w 221"/>
                <a:gd name="T1" fmla="*/ 78 h 413"/>
                <a:gd name="T2" fmla="*/ 191 w 221"/>
                <a:gd name="T3" fmla="*/ 78 h 413"/>
                <a:gd name="T4" fmla="*/ 185 w 221"/>
                <a:gd name="T5" fmla="*/ 71 h 413"/>
                <a:gd name="T6" fmla="*/ 169 w 221"/>
                <a:gd name="T7" fmla="*/ 54 h 413"/>
                <a:gd name="T8" fmla="*/ 148 w 221"/>
                <a:gd name="T9" fmla="*/ 34 h 413"/>
                <a:gd name="T10" fmla="*/ 134 w 221"/>
                <a:gd name="T11" fmla="*/ 24 h 413"/>
                <a:gd name="T12" fmla="*/ 121 w 221"/>
                <a:gd name="T13" fmla="*/ 16 h 413"/>
                <a:gd name="T14" fmla="*/ 106 w 221"/>
                <a:gd name="T15" fmla="*/ 7 h 413"/>
                <a:gd name="T16" fmla="*/ 92 w 221"/>
                <a:gd name="T17" fmla="*/ 2 h 413"/>
                <a:gd name="T18" fmla="*/ 77 w 221"/>
                <a:gd name="T19" fmla="*/ 0 h 413"/>
                <a:gd name="T20" fmla="*/ 69 w 221"/>
                <a:gd name="T21" fmla="*/ 2 h 413"/>
                <a:gd name="T22" fmla="*/ 62 w 221"/>
                <a:gd name="T23" fmla="*/ 2 h 413"/>
                <a:gd name="T24" fmla="*/ 55 w 221"/>
                <a:gd name="T25" fmla="*/ 6 h 413"/>
                <a:gd name="T26" fmla="*/ 49 w 221"/>
                <a:gd name="T27" fmla="*/ 9 h 413"/>
                <a:gd name="T28" fmla="*/ 42 w 221"/>
                <a:gd name="T29" fmla="*/ 14 h 413"/>
                <a:gd name="T30" fmla="*/ 35 w 221"/>
                <a:gd name="T31" fmla="*/ 21 h 413"/>
                <a:gd name="T32" fmla="*/ 29 w 221"/>
                <a:gd name="T33" fmla="*/ 29 h 413"/>
                <a:gd name="T34" fmla="*/ 23 w 221"/>
                <a:gd name="T35" fmla="*/ 39 h 413"/>
                <a:gd name="T36" fmla="*/ 17 w 221"/>
                <a:gd name="T37" fmla="*/ 49 h 413"/>
                <a:gd name="T38" fmla="*/ 12 w 221"/>
                <a:gd name="T39" fmla="*/ 63 h 413"/>
                <a:gd name="T40" fmla="*/ 12 w 221"/>
                <a:gd name="T41" fmla="*/ 63 h 413"/>
                <a:gd name="T42" fmla="*/ 7 w 221"/>
                <a:gd name="T43" fmla="*/ 79 h 413"/>
                <a:gd name="T44" fmla="*/ 3 w 221"/>
                <a:gd name="T45" fmla="*/ 94 h 413"/>
                <a:gd name="T46" fmla="*/ 2 w 221"/>
                <a:gd name="T47" fmla="*/ 113 h 413"/>
                <a:gd name="T48" fmla="*/ 0 w 221"/>
                <a:gd name="T49" fmla="*/ 130 h 413"/>
                <a:gd name="T50" fmla="*/ 0 w 221"/>
                <a:gd name="T51" fmla="*/ 148 h 413"/>
                <a:gd name="T52" fmla="*/ 2 w 221"/>
                <a:gd name="T53" fmla="*/ 167 h 413"/>
                <a:gd name="T54" fmla="*/ 5 w 221"/>
                <a:gd name="T55" fmla="*/ 203 h 413"/>
                <a:gd name="T56" fmla="*/ 13 w 221"/>
                <a:gd name="T57" fmla="*/ 242 h 413"/>
                <a:gd name="T58" fmla="*/ 25 w 221"/>
                <a:gd name="T59" fmla="*/ 277 h 413"/>
                <a:gd name="T60" fmla="*/ 40 w 221"/>
                <a:gd name="T61" fmla="*/ 311 h 413"/>
                <a:gd name="T62" fmla="*/ 57 w 221"/>
                <a:gd name="T63" fmla="*/ 341 h 413"/>
                <a:gd name="T64" fmla="*/ 65 w 221"/>
                <a:gd name="T65" fmla="*/ 354 h 413"/>
                <a:gd name="T66" fmla="*/ 75 w 221"/>
                <a:gd name="T67" fmla="*/ 368 h 413"/>
                <a:gd name="T68" fmla="*/ 84 w 221"/>
                <a:gd name="T69" fmla="*/ 378 h 413"/>
                <a:gd name="T70" fmla="*/ 94 w 221"/>
                <a:gd name="T71" fmla="*/ 388 h 413"/>
                <a:gd name="T72" fmla="*/ 106 w 221"/>
                <a:gd name="T73" fmla="*/ 396 h 413"/>
                <a:gd name="T74" fmla="*/ 116 w 221"/>
                <a:gd name="T75" fmla="*/ 403 h 413"/>
                <a:gd name="T76" fmla="*/ 126 w 221"/>
                <a:gd name="T77" fmla="*/ 408 h 413"/>
                <a:gd name="T78" fmla="*/ 138 w 221"/>
                <a:gd name="T79" fmla="*/ 411 h 413"/>
                <a:gd name="T80" fmla="*/ 148 w 221"/>
                <a:gd name="T81" fmla="*/ 413 h 413"/>
                <a:gd name="T82" fmla="*/ 159 w 221"/>
                <a:gd name="T83" fmla="*/ 411 h 413"/>
                <a:gd name="T84" fmla="*/ 169 w 221"/>
                <a:gd name="T85" fmla="*/ 408 h 413"/>
                <a:gd name="T86" fmla="*/ 181 w 221"/>
                <a:gd name="T87" fmla="*/ 403 h 413"/>
                <a:gd name="T88" fmla="*/ 191 w 221"/>
                <a:gd name="T89" fmla="*/ 395 h 413"/>
                <a:gd name="T90" fmla="*/ 201 w 221"/>
                <a:gd name="T91" fmla="*/ 383 h 413"/>
                <a:gd name="T92" fmla="*/ 213 w 221"/>
                <a:gd name="T93" fmla="*/ 370 h 413"/>
                <a:gd name="T94" fmla="*/ 221 w 221"/>
                <a:gd name="T95" fmla="*/ 354 h 413"/>
                <a:gd name="T96" fmla="*/ 221 w 221"/>
                <a:gd name="T97" fmla="*/ 354 h 413"/>
                <a:gd name="T98" fmla="*/ 216 w 221"/>
                <a:gd name="T99" fmla="*/ 333 h 413"/>
                <a:gd name="T100" fmla="*/ 211 w 221"/>
                <a:gd name="T101" fmla="*/ 307 h 413"/>
                <a:gd name="T102" fmla="*/ 205 w 221"/>
                <a:gd name="T103" fmla="*/ 274 h 413"/>
                <a:gd name="T104" fmla="*/ 198 w 221"/>
                <a:gd name="T105" fmla="*/ 234 h 413"/>
                <a:gd name="T106" fmla="*/ 193 w 221"/>
                <a:gd name="T107" fmla="*/ 187 h 413"/>
                <a:gd name="T108" fmla="*/ 190 w 221"/>
                <a:gd name="T109" fmla="*/ 135 h 413"/>
                <a:gd name="T110" fmla="*/ 191 w 221"/>
                <a:gd name="T111" fmla="*/ 78 h 413"/>
                <a:gd name="T112" fmla="*/ 191 w 221"/>
                <a:gd name="T113" fmla="*/ 7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413">
                  <a:moveTo>
                    <a:pt x="191" y="78"/>
                  </a:moveTo>
                  <a:lnTo>
                    <a:pt x="191" y="78"/>
                  </a:lnTo>
                  <a:lnTo>
                    <a:pt x="185" y="71"/>
                  </a:lnTo>
                  <a:lnTo>
                    <a:pt x="169" y="54"/>
                  </a:lnTo>
                  <a:lnTo>
                    <a:pt x="148" y="34"/>
                  </a:lnTo>
                  <a:lnTo>
                    <a:pt x="134" y="24"/>
                  </a:lnTo>
                  <a:lnTo>
                    <a:pt x="121" y="16"/>
                  </a:lnTo>
                  <a:lnTo>
                    <a:pt x="106" y="7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9" y="2"/>
                  </a:lnTo>
                  <a:lnTo>
                    <a:pt x="62" y="2"/>
                  </a:lnTo>
                  <a:lnTo>
                    <a:pt x="55" y="6"/>
                  </a:lnTo>
                  <a:lnTo>
                    <a:pt x="49" y="9"/>
                  </a:lnTo>
                  <a:lnTo>
                    <a:pt x="42" y="14"/>
                  </a:lnTo>
                  <a:lnTo>
                    <a:pt x="35" y="21"/>
                  </a:lnTo>
                  <a:lnTo>
                    <a:pt x="29" y="29"/>
                  </a:lnTo>
                  <a:lnTo>
                    <a:pt x="23" y="39"/>
                  </a:lnTo>
                  <a:lnTo>
                    <a:pt x="17" y="49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7" y="79"/>
                  </a:lnTo>
                  <a:lnTo>
                    <a:pt x="3" y="94"/>
                  </a:lnTo>
                  <a:lnTo>
                    <a:pt x="2" y="113"/>
                  </a:lnTo>
                  <a:lnTo>
                    <a:pt x="0" y="130"/>
                  </a:lnTo>
                  <a:lnTo>
                    <a:pt x="0" y="148"/>
                  </a:lnTo>
                  <a:lnTo>
                    <a:pt x="2" y="167"/>
                  </a:lnTo>
                  <a:lnTo>
                    <a:pt x="5" y="203"/>
                  </a:lnTo>
                  <a:lnTo>
                    <a:pt x="13" y="242"/>
                  </a:lnTo>
                  <a:lnTo>
                    <a:pt x="25" y="277"/>
                  </a:lnTo>
                  <a:lnTo>
                    <a:pt x="40" y="311"/>
                  </a:lnTo>
                  <a:lnTo>
                    <a:pt x="57" y="341"/>
                  </a:lnTo>
                  <a:lnTo>
                    <a:pt x="65" y="354"/>
                  </a:lnTo>
                  <a:lnTo>
                    <a:pt x="75" y="368"/>
                  </a:lnTo>
                  <a:lnTo>
                    <a:pt x="84" y="378"/>
                  </a:lnTo>
                  <a:lnTo>
                    <a:pt x="94" y="388"/>
                  </a:lnTo>
                  <a:lnTo>
                    <a:pt x="106" y="396"/>
                  </a:lnTo>
                  <a:lnTo>
                    <a:pt x="116" y="403"/>
                  </a:lnTo>
                  <a:lnTo>
                    <a:pt x="126" y="408"/>
                  </a:lnTo>
                  <a:lnTo>
                    <a:pt x="138" y="411"/>
                  </a:lnTo>
                  <a:lnTo>
                    <a:pt x="148" y="413"/>
                  </a:lnTo>
                  <a:lnTo>
                    <a:pt x="159" y="411"/>
                  </a:lnTo>
                  <a:lnTo>
                    <a:pt x="169" y="408"/>
                  </a:lnTo>
                  <a:lnTo>
                    <a:pt x="181" y="403"/>
                  </a:lnTo>
                  <a:lnTo>
                    <a:pt x="191" y="395"/>
                  </a:lnTo>
                  <a:lnTo>
                    <a:pt x="201" y="383"/>
                  </a:lnTo>
                  <a:lnTo>
                    <a:pt x="213" y="370"/>
                  </a:lnTo>
                  <a:lnTo>
                    <a:pt x="221" y="354"/>
                  </a:lnTo>
                  <a:lnTo>
                    <a:pt x="221" y="354"/>
                  </a:lnTo>
                  <a:lnTo>
                    <a:pt x="216" y="333"/>
                  </a:lnTo>
                  <a:lnTo>
                    <a:pt x="211" y="307"/>
                  </a:lnTo>
                  <a:lnTo>
                    <a:pt x="205" y="274"/>
                  </a:lnTo>
                  <a:lnTo>
                    <a:pt x="198" y="234"/>
                  </a:lnTo>
                  <a:lnTo>
                    <a:pt x="193" y="187"/>
                  </a:lnTo>
                  <a:lnTo>
                    <a:pt x="190" y="135"/>
                  </a:lnTo>
                  <a:lnTo>
                    <a:pt x="191" y="78"/>
                  </a:lnTo>
                  <a:lnTo>
                    <a:pt x="191" y="78"/>
                  </a:lnTo>
                  <a:close/>
                </a:path>
              </a:pathLst>
            </a:custGeom>
            <a:solidFill>
              <a:srgbClr val="F2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20" name="Freeform 14"/>
            <p:cNvSpPr/>
            <p:nvPr>
              <p:custDataLst>
                <p:tags r:id="rId11"/>
              </p:custDataLst>
            </p:nvPr>
          </p:nvSpPr>
          <p:spPr bwMode="auto">
            <a:xfrm>
              <a:off x="3455988" y="1974850"/>
              <a:ext cx="74613" cy="150813"/>
            </a:xfrm>
            <a:custGeom>
              <a:avLst/>
              <a:gdLst>
                <a:gd name="T0" fmla="*/ 94 w 94"/>
                <a:gd name="T1" fmla="*/ 191 h 191"/>
                <a:gd name="T2" fmla="*/ 94 w 94"/>
                <a:gd name="T3" fmla="*/ 191 h 191"/>
                <a:gd name="T4" fmla="*/ 94 w 94"/>
                <a:gd name="T5" fmla="*/ 181 h 191"/>
                <a:gd name="T6" fmla="*/ 89 w 94"/>
                <a:gd name="T7" fmla="*/ 157 h 191"/>
                <a:gd name="T8" fmla="*/ 85 w 94"/>
                <a:gd name="T9" fmla="*/ 142 h 191"/>
                <a:gd name="T10" fmla="*/ 80 w 94"/>
                <a:gd name="T11" fmla="*/ 129 h 191"/>
                <a:gd name="T12" fmla="*/ 74 w 94"/>
                <a:gd name="T13" fmla="*/ 115 h 191"/>
                <a:gd name="T14" fmla="*/ 69 w 94"/>
                <a:gd name="T15" fmla="*/ 110 h 191"/>
                <a:gd name="T16" fmla="*/ 63 w 94"/>
                <a:gd name="T17" fmla="*/ 107 h 191"/>
                <a:gd name="T18" fmla="*/ 63 w 94"/>
                <a:gd name="T19" fmla="*/ 107 h 191"/>
                <a:gd name="T20" fmla="*/ 55 w 94"/>
                <a:gd name="T21" fmla="*/ 97 h 191"/>
                <a:gd name="T22" fmla="*/ 50 w 94"/>
                <a:gd name="T23" fmla="*/ 87 h 191"/>
                <a:gd name="T24" fmla="*/ 47 w 94"/>
                <a:gd name="T25" fmla="*/ 77 h 191"/>
                <a:gd name="T26" fmla="*/ 47 w 94"/>
                <a:gd name="T27" fmla="*/ 67 h 191"/>
                <a:gd name="T28" fmla="*/ 47 w 94"/>
                <a:gd name="T29" fmla="*/ 57 h 191"/>
                <a:gd name="T30" fmla="*/ 48 w 94"/>
                <a:gd name="T31" fmla="*/ 48 h 191"/>
                <a:gd name="T32" fmla="*/ 53 w 94"/>
                <a:gd name="T33" fmla="*/ 35 h 191"/>
                <a:gd name="T34" fmla="*/ 53 w 94"/>
                <a:gd name="T35" fmla="*/ 35 h 191"/>
                <a:gd name="T36" fmla="*/ 53 w 94"/>
                <a:gd name="T37" fmla="*/ 30 h 191"/>
                <a:gd name="T38" fmla="*/ 52 w 94"/>
                <a:gd name="T39" fmla="*/ 25 h 191"/>
                <a:gd name="T40" fmla="*/ 48 w 94"/>
                <a:gd name="T41" fmla="*/ 18 h 191"/>
                <a:gd name="T42" fmla="*/ 42 w 94"/>
                <a:gd name="T43" fmla="*/ 13 h 191"/>
                <a:gd name="T44" fmla="*/ 30 w 94"/>
                <a:gd name="T45" fmla="*/ 3 h 191"/>
                <a:gd name="T46" fmla="*/ 25 w 94"/>
                <a:gd name="T47" fmla="*/ 0 h 191"/>
                <a:gd name="T48" fmla="*/ 20 w 94"/>
                <a:gd name="T49" fmla="*/ 0 h 191"/>
                <a:gd name="T50" fmla="*/ 20 w 94"/>
                <a:gd name="T51" fmla="*/ 0 h 191"/>
                <a:gd name="T52" fmla="*/ 16 w 94"/>
                <a:gd name="T53" fmla="*/ 0 h 191"/>
                <a:gd name="T54" fmla="*/ 15 w 94"/>
                <a:gd name="T55" fmla="*/ 3 h 191"/>
                <a:gd name="T56" fmla="*/ 10 w 94"/>
                <a:gd name="T57" fmla="*/ 10 h 191"/>
                <a:gd name="T58" fmla="*/ 6 w 94"/>
                <a:gd name="T59" fmla="*/ 20 h 191"/>
                <a:gd name="T60" fmla="*/ 3 w 94"/>
                <a:gd name="T61" fmla="*/ 33 h 191"/>
                <a:gd name="T62" fmla="*/ 1 w 94"/>
                <a:gd name="T63" fmla="*/ 50 h 191"/>
                <a:gd name="T64" fmla="*/ 0 w 94"/>
                <a:gd name="T65" fmla="*/ 65 h 191"/>
                <a:gd name="T66" fmla="*/ 0 w 94"/>
                <a:gd name="T67" fmla="*/ 82 h 191"/>
                <a:gd name="T68" fmla="*/ 1 w 94"/>
                <a:gd name="T69" fmla="*/ 99 h 191"/>
                <a:gd name="T70" fmla="*/ 1 w 94"/>
                <a:gd name="T71" fmla="*/ 99 h 191"/>
                <a:gd name="T72" fmla="*/ 6 w 94"/>
                <a:gd name="T73" fmla="*/ 124 h 191"/>
                <a:gd name="T74" fmla="*/ 11 w 94"/>
                <a:gd name="T75" fmla="*/ 139 h 191"/>
                <a:gd name="T76" fmla="*/ 15 w 94"/>
                <a:gd name="T77" fmla="*/ 144 h 191"/>
                <a:gd name="T78" fmla="*/ 18 w 94"/>
                <a:gd name="T79" fmla="*/ 147 h 191"/>
                <a:gd name="T80" fmla="*/ 23 w 94"/>
                <a:gd name="T81" fmla="*/ 149 h 191"/>
                <a:gd name="T82" fmla="*/ 27 w 94"/>
                <a:gd name="T83" fmla="*/ 151 h 191"/>
                <a:gd name="T84" fmla="*/ 27 w 94"/>
                <a:gd name="T85" fmla="*/ 151 h 191"/>
                <a:gd name="T86" fmla="*/ 38 w 94"/>
                <a:gd name="T87" fmla="*/ 149 h 191"/>
                <a:gd name="T88" fmla="*/ 45 w 94"/>
                <a:gd name="T89" fmla="*/ 147 h 191"/>
                <a:gd name="T90" fmla="*/ 53 w 94"/>
                <a:gd name="T91" fmla="*/ 149 h 191"/>
                <a:gd name="T92" fmla="*/ 62 w 94"/>
                <a:gd name="T93" fmla="*/ 152 h 191"/>
                <a:gd name="T94" fmla="*/ 70 w 94"/>
                <a:gd name="T95" fmla="*/ 159 h 191"/>
                <a:gd name="T96" fmla="*/ 82 w 94"/>
                <a:gd name="T97" fmla="*/ 172 h 191"/>
                <a:gd name="T98" fmla="*/ 94 w 94"/>
                <a:gd name="T99" fmla="*/ 191 h 191"/>
                <a:gd name="T100" fmla="*/ 94 w 94"/>
                <a:gd name="T10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91">
                  <a:moveTo>
                    <a:pt x="94" y="191"/>
                  </a:moveTo>
                  <a:lnTo>
                    <a:pt x="94" y="191"/>
                  </a:lnTo>
                  <a:lnTo>
                    <a:pt x="94" y="181"/>
                  </a:lnTo>
                  <a:lnTo>
                    <a:pt x="89" y="157"/>
                  </a:lnTo>
                  <a:lnTo>
                    <a:pt x="85" y="142"/>
                  </a:lnTo>
                  <a:lnTo>
                    <a:pt x="80" y="129"/>
                  </a:lnTo>
                  <a:lnTo>
                    <a:pt x="74" y="115"/>
                  </a:lnTo>
                  <a:lnTo>
                    <a:pt x="69" y="110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55" y="97"/>
                  </a:lnTo>
                  <a:lnTo>
                    <a:pt x="50" y="87"/>
                  </a:lnTo>
                  <a:lnTo>
                    <a:pt x="47" y="77"/>
                  </a:lnTo>
                  <a:lnTo>
                    <a:pt x="47" y="67"/>
                  </a:lnTo>
                  <a:lnTo>
                    <a:pt x="47" y="57"/>
                  </a:lnTo>
                  <a:lnTo>
                    <a:pt x="48" y="48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3" y="30"/>
                  </a:lnTo>
                  <a:lnTo>
                    <a:pt x="52" y="25"/>
                  </a:lnTo>
                  <a:lnTo>
                    <a:pt x="48" y="18"/>
                  </a:lnTo>
                  <a:lnTo>
                    <a:pt x="42" y="13"/>
                  </a:lnTo>
                  <a:lnTo>
                    <a:pt x="30" y="3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3"/>
                  </a:lnTo>
                  <a:lnTo>
                    <a:pt x="10" y="10"/>
                  </a:lnTo>
                  <a:lnTo>
                    <a:pt x="6" y="20"/>
                  </a:lnTo>
                  <a:lnTo>
                    <a:pt x="3" y="33"/>
                  </a:lnTo>
                  <a:lnTo>
                    <a:pt x="1" y="50"/>
                  </a:lnTo>
                  <a:lnTo>
                    <a:pt x="0" y="65"/>
                  </a:lnTo>
                  <a:lnTo>
                    <a:pt x="0" y="82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6" y="124"/>
                  </a:lnTo>
                  <a:lnTo>
                    <a:pt x="11" y="139"/>
                  </a:lnTo>
                  <a:lnTo>
                    <a:pt x="15" y="144"/>
                  </a:lnTo>
                  <a:lnTo>
                    <a:pt x="18" y="147"/>
                  </a:lnTo>
                  <a:lnTo>
                    <a:pt x="23" y="149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38" y="149"/>
                  </a:lnTo>
                  <a:lnTo>
                    <a:pt x="45" y="147"/>
                  </a:lnTo>
                  <a:lnTo>
                    <a:pt x="53" y="149"/>
                  </a:lnTo>
                  <a:lnTo>
                    <a:pt x="62" y="152"/>
                  </a:lnTo>
                  <a:lnTo>
                    <a:pt x="70" y="159"/>
                  </a:lnTo>
                  <a:lnTo>
                    <a:pt x="82" y="172"/>
                  </a:lnTo>
                  <a:lnTo>
                    <a:pt x="94" y="191"/>
                  </a:lnTo>
                  <a:lnTo>
                    <a:pt x="94" y="191"/>
                  </a:lnTo>
                  <a:close/>
                </a:path>
              </a:pathLst>
            </a:custGeom>
            <a:solidFill>
              <a:srgbClr val="DE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21" name="Freeform 15"/>
            <p:cNvSpPr/>
            <p:nvPr>
              <p:custDataLst>
                <p:tags r:id="rId12"/>
              </p:custDataLst>
            </p:nvPr>
          </p:nvSpPr>
          <p:spPr bwMode="auto">
            <a:xfrm>
              <a:off x="4535488" y="1885950"/>
              <a:ext cx="177800" cy="327025"/>
            </a:xfrm>
            <a:custGeom>
              <a:avLst/>
              <a:gdLst>
                <a:gd name="T0" fmla="*/ 32 w 223"/>
                <a:gd name="T1" fmla="*/ 77 h 413"/>
                <a:gd name="T2" fmla="*/ 32 w 223"/>
                <a:gd name="T3" fmla="*/ 77 h 413"/>
                <a:gd name="T4" fmla="*/ 38 w 223"/>
                <a:gd name="T5" fmla="*/ 71 h 413"/>
                <a:gd name="T6" fmla="*/ 53 w 223"/>
                <a:gd name="T7" fmla="*/ 54 h 413"/>
                <a:gd name="T8" fmla="*/ 75 w 223"/>
                <a:gd name="T9" fmla="*/ 34 h 413"/>
                <a:gd name="T10" fmla="*/ 89 w 223"/>
                <a:gd name="T11" fmla="*/ 24 h 413"/>
                <a:gd name="T12" fmla="*/ 102 w 223"/>
                <a:gd name="T13" fmla="*/ 15 h 413"/>
                <a:gd name="T14" fmla="*/ 117 w 223"/>
                <a:gd name="T15" fmla="*/ 7 h 413"/>
                <a:gd name="T16" fmla="*/ 132 w 223"/>
                <a:gd name="T17" fmla="*/ 2 h 413"/>
                <a:gd name="T18" fmla="*/ 146 w 223"/>
                <a:gd name="T19" fmla="*/ 0 h 413"/>
                <a:gd name="T20" fmla="*/ 154 w 223"/>
                <a:gd name="T21" fmla="*/ 2 h 413"/>
                <a:gd name="T22" fmla="*/ 161 w 223"/>
                <a:gd name="T23" fmla="*/ 2 h 413"/>
                <a:gd name="T24" fmla="*/ 167 w 223"/>
                <a:gd name="T25" fmla="*/ 5 h 413"/>
                <a:gd name="T26" fmla="*/ 176 w 223"/>
                <a:gd name="T27" fmla="*/ 9 h 413"/>
                <a:gd name="T28" fmla="*/ 183 w 223"/>
                <a:gd name="T29" fmla="*/ 14 h 413"/>
                <a:gd name="T30" fmla="*/ 188 w 223"/>
                <a:gd name="T31" fmla="*/ 20 h 413"/>
                <a:gd name="T32" fmla="*/ 194 w 223"/>
                <a:gd name="T33" fmla="*/ 29 h 413"/>
                <a:gd name="T34" fmla="*/ 201 w 223"/>
                <a:gd name="T35" fmla="*/ 39 h 413"/>
                <a:gd name="T36" fmla="*/ 206 w 223"/>
                <a:gd name="T37" fmla="*/ 50 h 413"/>
                <a:gd name="T38" fmla="*/ 211 w 223"/>
                <a:gd name="T39" fmla="*/ 62 h 413"/>
                <a:gd name="T40" fmla="*/ 211 w 223"/>
                <a:gd name="T41" fmla="*/ 62 h 413"/>
                <a:gd name="T42" fmla="*/ 216 w 223"/>
                <a:gd name="T43" fmla="*/ 79 h 413"/>
                <a:gd name="T44" fmla="*/ 220 w 223"/>
                <a:gd name="T45" fmla="*/ 96 h 413"/>
                <a:gd name="T46" fmla="*/ 221 w 223"/>
                <a:gd name="T47" fmla="*/ 113 h 413"/>
                <a:gd name="T48" fmla="*/ 223 w 223"/>
                <a:gd name="T49" fmla="*/ 129 h 413"/>
                <a:gd name="T50" fmla="*/ 223 w 223"/>
                <a:gd name="T51" fmla="*/ 148 h 413"/>
                <a:gd name="T52" fmla="*/ 221 w 223"/>
                <a:gd name="T53" fmla="*/ 166 h 413"/>
                <a:gd name="T54" fmla="*/ 216 w 223"/>
                <a:gd name="T55" fmla="*/ 205 h 413"/>
                <a:gd name="T56" fmla="*/ 208 w 223"/>
                <a:gd name="T57" fmla="*/ 242 h 413"/>
                <a:gd name="T58" fmla="*/ 198 w 223"/>
                <a:gd name="T59" fmla="*/ 277 h 413"/>
                <a:gd name="T60" fmla="*/ 183 w 223"/>
                <a:gd name="T61" fmla="*/ 311 h 413"/>
                <a:gd name="T62" fmla="*/ 166 w 223"/>
                <a:gd name="T63" fmla="*/ 341 h 413"/>
                <a:gd name="T64" fmla="*/ 157 w 223"/>
                <a:gd name="T65" fmla="*/ 354 h 413"/>
                <a:gd name="T66" fmla="*/ 147 w 223"/>
                <a:gd name="T67" fmla="*/ 368 h 413"/>
                <a:gd name="T68" fmla="*/ 137 w 223"/>
                <a:gd name="T69" fmla="*/ 378 h 413"/>
                <a:gd name="T70" fmla="*/ 127 w 223"/>
                <a:gd name="T71" fmla="*/ 388 h 413"/>
                <a:gd name="T72" fmla="*/ 117 w 223"/>
                <a:gd name="T73" fmla="*/ 396 h 413"/>
                <a:gd name="T74" fmla="*/ 107 w 223"/>
                <a:gd name="T75" fmla="*/ 403 h 413"/>
                <a:gd name="T76" fmla="*/ 95 w 223"/>
                <a:gd name="T77" fmla="*/ 408 h 413"/>
                <a:gd name="T78" fmla="*/ 85 w 223"/>
                <a:gd name="T79" fmla="*/ 411 h 413"/>
                <a:gd name="T80" fmla="*/ 74 w 223"/>
                <a:gd name="T81" fmla="*/ 413 h 413"/>
                <a:gd name="T82" fmla="*/ 63 w 223"/>
                <a:gd name="T83" fmla="*/ 411 h 413"/>
                <a:gd name="T84" fmla="*/ 52 w 223"/>
                <a:gd name="T85" fmla="*/ 408 h 413"/>
                <a:gd name="T86" fmla="*/ 42 w 223"/>
                <a:gd name="T87" fmla="*/ 403 h 413"/>
                <a:gd name="T88" fmla="*/ 32 w 223"/>
                <a:gd name="T89" fmla="*/ 394 h 413"/>
                <a:gd name="T90" fmla="*/ 20 w 223"/>
                <a:gd name="T91" fmla="*/ 383 h 413"/>
                <a:gd name="T92" fmla="*/ 10 w 223"/>
                <a:gd name="T93" fmla="*/ 369 h 413"/>
                <a:gd name="T94" fmla="*/ 0 w 223"/>
                <a:gd name="T95" fmla="*/ 352 h 413"/>
                <a:gd name="T96" fmla="*/ 0 w 223"/>
                <a:gd name="T97" fmla="*/ 352 h 413"/>
                <a:gd name="T98" fmla="*/ 6 w 223"/>
                <a:gd name="T99" fmla="*/ 332 h 413"/>
                <a:gd name="T100" fmla="*/ 11 w 223"/>
                <a:gd name="T101" fmla="*/ 307 h 413"/>
                <a:gd name="T102" fmla="*/ 18 w 223"/>
                <a:gd name="T103" fmla="*/ 274 h 413"/>
                <a:gd name="T104" fmla="*/ 25 w 223"/>
                <a:gd name="T105" fmla="*/ 233 h 413"/>
                <a:gd name="T106" fmla="*/ 30 w 223"/>
                <a:gd name="T107" fmla="*/ 186 h 413"/>
                <a:gd name="T108" fmla="*/ 33 w 223"/>
                <a:gd name="T109" fmla="*/ 134 h 413"/>
                <a:gd name="T110" fmla="*/ 32 w 223"/>
                <a:gd name="T111" fmla="*/ 77 h 413"/>
                <a:gd name="T112" fmla="*/ 32 w 223"/>
                <a:gd name="T113" fmla="*/ 7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3" h="413">
                  <a:moveTo>
                    <a:pt x="32" y="77"/>
                  </a:moveTo>
                  <a:lnTo>
                    <a:pt x="32" y="77"/>
                  </a:lnTo>
                  <a:lnTo>
                    <a:pt x="38" y="71"/>
                  </a:lnTo>
                  <a:lnTo>
                    <a:pt x="53" y="54"/>
                  </a:lnTo>
                  <a:lnTo>
                    <a:pt x="75" y="34"/>
                  </a:lnTo>
                  <a:lnTo>
                    <a:pt x="89" y="24"/>
                  </a:lnTo>
                  <a:lnTo>
                    <a:pt x="102" y="15"/>
                  </a:lnTo>
                  <a:lnTo>
                    <a:pt x="117" y="7"/>
                  </a:lnTo>
                  <a:lnTo>
                    <a:pt x="132" y="2"/>
                  </a:lnTo>
                  <a:lnTo>
                    <a:pt x="146" y="0"/>
                  </a:lnTo>
                  <a:lnTo>
                    <a:pt x="154" y="2"/>
                  </a:lnTo>
                  <a:lnTo>
                    <a:pt x="161" y="2"/>
                  </a:lnTo>
                  <a:lnTo>
                    <a:pt x="167" y="5"/>
                  </a:lnTo>
                  <a:lnTo>
                    <a:pt x="176" y="9"/>
                  </a:lnTo>
                  <a:lnTo>
                    <a:pt x="183" y="14"/>
                  </a:lnTo>
                  <a:lnTo>
                    <a:pt x="188" y="20"/>
                  </a:lnTo>
                  <a:lnTo>
                    <a:pt x="194" y="29"/>
                  </a:lnTo>
                  <a:lnTo>
                    <a:pt x="201" y="39"/>
                  </a:lnTo>
                  <a:lnTo>
                    <a:pt x="206" y="50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6" y="79"/>
                  </a:lnTo>
                  <a:lnTo>
                    <a:pt x="220" y="96"/>
                  </a:lnTo>
                  <a:lnTo>
                    <a:pt x="221" y="113"/>
                  </a:lnTo>
                  <a:lnTo>
                    <a:pt x="223" y="129"/>
                  </a:lnTo>
                  <a:lnTo>
                    <a:pt x="223" y="148"/>
                  </a:lnTo>
                  <a:lnTo>
                    <a:pt x="221" y="166"/>
                  </a:lnTo>
                  <a:lnTo>
                    <a:pt x="216" y="205"/>
                  </a:lnTo>
                  <a:lnTo>
                    <a:pt x="208" y="242"/>
                  </a:lnTo>
                  <a:lnTo>
                    <a:pt x="198" y="277"/>
                  </a:lnTo>
                  <a:lnTo>
                    <a:pt x="183" y="311"/>
                  </a:lnTo>
                  <a:lnTo>
                    <a:pt x="166" y="341"/>
                  </a:lnTo>
                  <a:lnTo>
                    <a:pt x="157" y="354"/>
                  </a:lnTo>
                  <a:lnTo>
                    <a:pt x="147" y="368"/>
                  </a:lnTo>
                  <a:lnTo>
                    <a:pt x="137" y="378"/>
                  </a:lnTo>
                  <a:lnTo>
                    <a:pt x="127" y="388"/>
                  </a:lnTo>
                  <a:lnTo>
                    <a:pt x="117" y="396"/>
                  </a:lnTo>
                  <a:lnTo>
                    <a:pt x="107" y="403"/>
                  </a:lnTo>
                  <a:lnTo>
                    <a:pt x="95" y="408"/>
                  </a:lnTo>
                  <a:lnTo>
                    <a:pt x="85" y="411"/>
                  </a:lnTo>
                  <a:lnTo>
                    <a:pt x="74" y="413"/>
                  </a:lnTo>
                  <a:lnTo>
                    <a:pt x="63" y="411"/>
                  </a:lnTo>
                  <a:lnTo>
                    <a:pt x="52" y="408"/>
                  </a:lnTo>
                  <a:lnTo>
                    <a:pt x="42" y="403"/>
                  </a:lnTo>
                  <a:lnTo>
                    <a:pt x="32" y="394"/>
                  </a:lnTo>
                  <a:lnTo>
                    <a:pt x="20" y="383"/>
                  </a:lnTo>
                  <a:lnTo>
                    <a:pt x="10" y="369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6" y="332"/>
                  </a:lnTo>
                  <a:lnTo>
                    <a:pt x="11" y="307"/>
                  </a:lnTo>
                  <a:lnTo>
                    <a:pt x="18" y="274"/>
                  </a:lnTo>
                  <a:lnTo>
                    <a:pt x="25" y="233"/>
                  </a:lnTo>
                  <a:lnTo>
                    <a:pt x="30" y="186"/>
                  </a:lnTo>
                  <a:lnTo>
                    <a:pt x="33" y="134"/>
                  </a:lnTo>
                  <a:lnTo>
                    <a:pt x="32" y="77"/>
                  </a:lnTo>
                  <a:lnTo>
                    <a:pt x="32" y="77"/>
                  </a:lnTo>
                  <a:close/>
                </a:path>
              </a:pathLst>
            </a:custGeom>
            <a:solidFill>
              <a:srgbClr val="F2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22" name="Freeform 16"/>
            <p:cNvSpPr/>
            <p:nvPr>
              <p:custDataLst>
                <p:tags r:id="rId13"/>
              </p:custDataLst>
            </p:nvPr>
          </p:nvSpPr>
          <p:spPr bwMode="auto">
            <a:xfrm>
              <a:off x="4592638" y="1976438"/>
              <a:ext cx="74613" cy="150813"/>
            </a:xfrm>
            <a:custGeom>
              <a:avLst/>
              <a:gdLst>
                <a:gd name="T0" fmla="*/ 0 w 94"/>
                <a:gd name="T1" fmla="*/ 191 h 191"/>
                <a:gd name="T2" fmla="*/ 0 w 94"/>
                <a:gd name="T3" fmla="*/ 191 h 191"/>
                <a:gd name="T4" fmla="*/ 0 w 94"/>
                <a:gd name="T5" fmla="*/ 181 h 191"/>
                <a:gd name="T6" fmla="*/ 4 w 94"/>
                <a:gd name="T7" fmla="*/ 158 h 191"/>
                <a:gd name="T8" fmla="*/ 9 w 94"/>
                <a:gd name="T9" fmla="*/ 143 h 191"/>
                <a:gd name="T10" fmla="*/ 14 w 94"/>
                <a:gd name="T11" fmla="*/ 129 h 191"/>
                <a:gd name="T12" fmla="*/ 20 w 94"/>
                <a:gd name="T13" fmla="*/ 116 h 191"/>
                <a:gd name="T14" fmla="*/ 25 w 94"/>
                <a:gd name="T15" fmla="*/ 111 h 191"/>
                <a:gd name="T16" fmla="*/ 30 w 94"/>
                <a:gd name="T17" fmla="*/ 106 h 191"/>
                <a:gd name="T18" fmla="*/ 30 w 94"/>
                <a:gd name="T19" fmla="*/ 106 h 191"/>
                <a:gd name="T20" fmla="*/ 39 w 94"/>
                <a:gd name="T21" fmla="*/ 98 h 191"/>
                <a:gd name="T22" fmla="*/ 44 w 94"/>
                <a:gd name="T23" fmla="*/ 87 h 191"/>
                <a:gd name="T24" fmla="*/ 47 w 94"/>
                <a:gd name="T25" fmla="*/ 77 h 191"/>
                <a:gd name="T26" fmla="*/ 47 w 94"/>
                <a:gd name="T27" fmla="*/ 67 h 191"/>
                <a:gd name="T28" fmla="*/ 47 w 94"/>
                <a:gd name="T29" fmla="*/ 57 h 191"/>
                <a:gd name="T30" fmla="*/ 45 w 94"/>
                <a:gd name="T31" fmla="*/ 49 h 191"/>
                <a:gd name="T32" fmla="*/ 40 w 94"/>
                <a:gd name="T33" fmla="*/ 35 h 191"/>
                <a:gd name="T34" fmla="*/ 40 w 94"/>
                <a:gd name="T35" fmla="*/ 35 h 191"/>
                <a:gd name="T36" fmla="*/ 40 w 94"/>
                <a:gd name="T37" fmla="*/ 30 h 191"/>
                <a:gd name="T38" fmla="*/ 42 w 94"/>
                <a:gd name="T39" fmla="*/ 25 h 191"/>
                <a:gd name="T40" fmla="*/ 47 w 94"/>
                <a:gd name="T41" fmla="*/ 19 h 191"/>
                <a:gd name="T42" fmla="*/ 52 w 94"/>
                <a:gd name="T43" fmla="*/ 14 h 191"/>
                <a:gd name="T44" fmla="*/ 64 w 94"/>
                <a:gd name="T45" fmla="*/ 4 h 191"/>
                <a:gd name="T46" fmla="*/ 69 w 94"/>
                <a:gd name="T47" fmla="*/ 0 h 191"/>
                <a:gd name="T48" fmla="*/ 76 w 94"/>
                <a:gd name="T49" fmla="*/ 0 h 191"/>
                <a:gd name="T50" fmla="*/ 76 w 94"/>
                <a:gd name="T51" fmla="*/ 0 h 191"/>
                <a:gd name="T52" fmla="*/ 77 w 94"/>
                <a:gd name="T53" fmla="*/ 0 h 191"/>
                <a:gd name="T54" fmla="*/ 79 w 94"/>
                <a:gd name="T55" fmla="*/ 4 h 191"/>
                <a:gd name="T56" fmla="*/ 84 w 94"/>
                <a:gd name="T57" fmla="*/ 10 h 191"/>
                <a:gd name="T58" fmla="*/ 87 w 94"/>
                <a:gd name="T59" fmla="*/ 20 h 191"/>
                <a:gd name="T60" fmla="*/ 91 w 94"/>
                <a:gd name="T61" fmla="*/ 34 h 191"/>
                <a:gd name="T62" fmla="*/ 92 w 94"/>
                <a:gd name="T63" fmla="*/ 51 h 191"/>
                <a:gd name="T64" fmla="*/ 94 w 94"/>
                <a:gd name="T65" fmla="*/ 66 h 191"/>
                <a:gd name="T66" fmla="*/ 94 w 94"/>
                <a:gd name="T67" fmla="*/ 82 h 191"/>
                <a:gd name="T68" fmla="*/ 92 w 94"/>
                <a:gd name="T69" fmla="*/ 99 h 191"/>
                <a:gd name="T70" fmla="*/ 92 w 94"/>
                <a:gd name="T71" fmla="*/ 99 h 191"/>
                <a:gd name="T72" fmla="*/ 87 w 94"/>
                <a:gd name="T73" fmla="*/ 124 h 191"/>
                <a:gd name="T74" fmla="*/ 81 w 94"/>
                <a:gd name="T75" fmla="*/ 139 h 191"/>
                <a:gd name="T76" fmla="*/ 79 w 94"/>
                <a:gd name="T77" fmla="*/ 145 h 191"/>
                <a:gd name="T78" fmla="*/ 76 w 94"/>
                <a:gd name="T79" fmla="*/ 148 h 191"/>
                <a:gd name="T80" fmla="*/ 71 w 94"/>
                <a:gd name="T81" fmla="*/ 150 h 191"/>
                <a:gd name="T82" fmla="*/ 67 w 94"/>
                <a:gd name="T83" fmla="*/ 151 h 191"/>
                <a:gd name="T84" fmla="*/ 67 w 94"/>
                <a:gd name="T85" fmla="*/ 151 h 191"/>
                <a:gd name="T86" fmla="*/ 56 w 94"/>
                <a:gd name="T87" fmla="*/ 150 h 191"/>
                <a:gd name="T88" fmla="*/ 49 w 94"/>
                <a:gd name="T89" fmla="*/ 148 h 191"/>
                <a:gd name="T90" fmla="*/ 40 w 94"/>
                <a:gd name="T91" fmla="*/ 150 h 191"/>
                <a:gd name="T92" fmla="*/ 32 w 94"/>
                <a:gd name="T93" fmla="*/ 153 h 191"/>
                <a:gd name="T94" fmla="*/ 22 w 94"/>
                <a:gd name="T95" fmla="*/ 160 h 191"/>
                <a:gd name="T96" fmla="*/ 12 w 94"/>
                <a:gd name="T97" fmla="*/ 173 h 191"/>
                <a:gd name="T98" fmla="*/ 0 w 94"/>
                <a:gd name="T99" fmla="*/ 191 h 191"/>
                <a:gd name="T100" fmla="*/ 0 w 94"/>
                <a:gd name="T10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91">
                  <a:moveTo>
                    <a:pt x="0" y="191"/>
                  </a:moveTo>
                  <a:lnTo>
                    <a:pt x="0" y="191"/>
                  </a:lnTo>
                  <a:lnTo>
                    <a:pt x="0" y="181"/>
                  </a:lnTo>
                  <a:lnTo>
                    <a:pt x="4" y="158"/>
                  </a:lnTo>
                  <a:lnTo>
                    <a:pt x="9" y="143"/>
                  </a:lnTo>
                  <a:lnTo>
                    <a:pt x="14" y="129"/>
                  </a:lnTo>
                  <a:lnTo>
                    <a:pt x="20" y="116"/>
                  </a:lnTo>
                  <a:lnTo>
                    <a:pt x="25" y="111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9" y="98"/>
                  </a:lnTo>
                  <a:lnTo>
                    <a:pt x="44" y="87"/>
                  </a:lnTo>
                  <a:lnTo>
                    <a:pt x="47" y="77"/>
                  </a:lnTo>
                  <a:lnTo>
                    <a:pt x="47" y="67"/>
                  </a:lnTo>
                  <a:lnTo>
                    <a:pt x="47" y="57"/>
                  </a:lnTo>
                  <a:lnTo>
                    <a:pt x="45" y="49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47" y="19"/>
                  </a:lnTo>
                  <a:lnTo>
                    <a:pt x="52" y="14"/>
                  </a:lnTo>
                  <a:lnTo>
                    <a:pt x="64" y="4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9" y="4"/>
                  </a:lnTo>
                  <a:lnTo>
                    <a:pt x="84" y="10"/>
                  </a:lnTo>
                  <a:lnTo>
                    <a:pt x="87" y="20"/>
                  </a:lnTo>
                  <a:lnTo>
                    <a:pt x="91" y="34"/>
                  </a:lnTo>
                  <a:lnTo>
                    <a:pt x="92" y="51"/>
                  </a:lnTo>
                  <a:lnTo>
                    <a:pt x="94" y="66"/>
                  </a:lnTo>
                  <a:lnTo>
                    <a:pt x="94" y="82"/>
                  </a:lnTo>
                  <a:lnTo>
                    <a:pt x="92" y="99"/>
                  </a:lnTo>
                  <a:lnTo>
                    <a:pt x="92" y="99"/>
                  </a:lnTo>
                  <a:lnTo>
                    <a:pt x="87" y="124"/>
                  </a:lnTo>
                  <a:lnTo>
                    <a:pt x="81" y="139"/>
                  </a:lnTo>
                  <a:lnTo>
                    <a:pt x="79" y="145"/>
                  </a:lnTo>
                  <a:lnTo>
                    <a:pt x="76" y="148"/>
                  </a:lnTo>
                  <a:lnTo>
                    <a:pt x="71" y="150"/>
                  </a:lnTo>
                  <a:lnTo>
                    <a:pt x="67" y="151"/>
                  </a:lnTo>
                  <a:lnTo>
                    <a:pt x="67" y="151"/>
                  </a:lnTo>
                  <a:lnTo>
                    <a:pt x="56" y="150"/>
                  </a:lnTo>
                  <a:lnTo>
                    <a:pt x="49" y="148"/>
                  </a:lnTo>
                  <a:lnTo>
                    <a:pt x="40" y="150"/>
                  </a:lnTo>
                  <a:lnTo>
                    <a:pt x="32" y="153"/>
                  </a:lnTo>
                  <a:lnTo>
                    <a:pt x="22" y="160"/>
                  </a:lnTo>
                  <a:lnTo>
                    <a:pt x="12" y="173"/>
                  </a:lnTo>
                  <a:lnTo>
                    <a:pt x="0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DE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23" name="Freeform 17"/>
            <p:cNvSpPr/>
            <p:nvPr>
              <p:custDataLst>
                <p:tags r:id="rId14"/>
              </p:custDataLst>
            </p:nvPr>
          </p:nvSpPr>
          <p:spPr bwMode="auto">
            <a:xfrm>
              <a:off x="3533775" y="1217613"/>
              <a:ext cx="1052513" cy="1449388"/>
            </a:xfrm>
            <a:custGeom>
              <a:avLst/>
              <a:gdLst>
                <a:gd name="T0" fmla="*/ 1327 w 1327"/>
                <a:gd name="T1" fmla="*/ 1067 h 1827"/>
                <a:gd name="T2" fmla="*/ 1319 w 1327"/>
                <a:gd name="T3" fmla="*/ 1141 h 1827"/>
                <a:gd name="T4" fmla="*/ 1294 w 1327"/>
                <a:gd name="T5" fmla="*/ 1246 h 1827"/>
                <a:gd name="T6" fmla="*/ 1264 w 1327"/>
                <a:gd name="T7" fmla="*/ 1339 h 1827"/>
                <a:gd name="T8" fmla="*/ 1237 w 1327"/>
                <a:gd name="T9" fmla="*/ 1404 h 1827"/>
                <a:gd name="T10" fmla="*/ 1203 w 1327"/>
                <a:gd name="T11" fmla="*/ 1470 h 1827"/>
                <a:gd name="T12" fmla="*/ 1166 w 1327"/>
                <a:gd name="T13" fmla="*/ 1533 h 1827"/>
                <a:gd name="T14" fmla="*/ 1121 w 1327"/>
                <a:gd name="T15" fmla="*/ 1595 h 1827"/>
                <a:gd name="T16" fmla="*/ 1071 w 1327"/>
                <a:gd name="T17" fmla="*/ 1652 h 1827"/>
                <a:gd name="T18" fmla="*/ 1014 w 1327"/>
                <a:gd name="T19" fmla="*/ 1704 h 1827"/>
                <a:gd name="T20" fmla="*/ 948 w 1327"/>
                <a:gd name="T21" fmla="*/ 1750 h 1827"/>
                <a:gd name="T22" fmla="*/ 878 w 1327"/>
                <a:gd name="T23" fmla="*/ 1787 h 1827"/>
                <a:gd name="T24" fmla="*/ 799 w 1327"/>
                <a:gd name="T25" fmla="*/ 1812 h 1827"/>
                <a:gd name="T26" fmla="*/ 713 w 1327"/>
                <a:gd name="T27" fmla="*/ 1825 h 1827"/>
                <a:gd name="T28" fmla="*/ 666 w 1327"/>
                <a:gd name="T29" fmla="*/ 1827 h 1827"/>
                <a:gd name="T30" fmla="*/ 576 w 1327"/>
                <a:gd name="T31" fmla="*/ 1820 h 1827"/>
                <a:gd name="T32" fmla="*/ 493 w 1327"/>
                <a:gd name="T33" fmla="*/ 1800 h 1827"/>
                <a:gd name="T34" fmla="*/ 418 w 1327"/>
                <a:gd name="T35" fmla="*/ 1768 h 1827"/>
                <a:gd name="T36" fmla="*/ 349 w 1327"/>
                <a:gd name="T37" fmla="*/ 1728 h 1827"/>
                <a:gd name="T38" fmla="*/ 289 w 1327"/>
                <a:gd name="T39" fmla="*/ 1679 h 1827"/>
                <a:gd name="T40" fmla="*/ 233 w 1327"/>
                <a:gd name="T41" fmla="*/ 1624 h 1827"/>
                <a:gd name="T42" fmla="*/ 186 w 1327"/>
                <a:gd name="T43" fmla="*/ 1564 h 1827"/>
                <a:gd name="T44" fmla="*/ 144 w 1327"/>
                <a:gd name="T45" fmla="*/ 1500 h 1827"/>
                <a:gd name="T46" fmla="*/ 107 w 1327"/>
                <a:gd name="T47" fmla="*/ 1436 h 1827"/>
                <a:gd name="T48" fmla="*/ 77 w 1327"/>
                <a:gd name="T49" fmla="*/ 1371 h 1827"/>
                <a:gd name="T50" fmla="*/ 52 w 1327"/>
                <a:gd name="T51" fmla="*/ 1307 h 1827"/>
                <a:gd name="T52" fmla="*/ 19 w 1327"/>
                <a:gd name="T53" fmla="*/ 1189 h 1827"/>
                <a:gd name="T54" fmla="*/ 2 w 1327"/>
                <a:gd name="T55" fmla="*/ 1097 h 1827"/>
                <a:gd name="T56" fmla="*/ 0 w 1327"/>
                <a:gd name="T57" fmla="*/ 1065 h 1827"/>
                <a:gd name="T58" fmla="*/ 3 w 1327"/>
                <a:gd name="T59" fmla="*/ 810 h 1827"/>
                <a:gd name="T60" fmla="*/ 15 w 1327"/>
                <a:gd name="T61" fmla="*/ 643 h 1827"/>
                <a:gd name="T62" fmla="*/ 25 w 1327"/>
                <a:gd name="T63" fmla="*/ 560 h 1827"/>
                <a:gd name="T64" fmla="*/ 40 w 1327"/>
                <a:gd name="T65" fmla="*/ 481 h 1827"/>
                <a:gd name="T66" fmla="*/ 60 w 1327"/>
                <a:gd name="T67" fmla="*/ 406 h 1827"/>
                <a:gd name="T68" fmla="*/ 76 w 1327"/>
                <a:gd name="T69" fmla="*/ 362 h 1827"/>
                <a:gd name="T70" fmla="*/ 112 w 1327"/>
                <a:gd name="T71" fmla="*/ 282 h 1827"/>
                <a:gd name="T72" fmla="*/ 159 w 1327"/>
                <a:gd name="T73" fmla="*/ 208 h 1827"/>
                <a:gd name="T74" fmla="*/ 203 w 1327"/>
                <a:gd name="T75" fmla="*/ 158 h 1827"/>
                <a:gd name="T76" fmla="*/ 237 w 1327"/>
                <a:gd name="T77" fmla="*/ 129 h 1827"/>
                <a:gd name="T78" fmla="*/ 272 w 1327"/>
                <a:gd name="T79" fmla="*/ 102 h 1827"/>
                <a:gd name="T80" fmla="*/ 312 w 1327"/>
                <a:gd name="T81" fmla="*/ 77 h 1827"/>
                <a:gd name="T82" fmla="*/ 354 w 1327"/>
                <a:gd name="T83" fmla="*/ 55 h 1827"/>
                <a:gd name="T84" fmla="*/ 401 w 1327"/>
                <a:gd name="T85" fmla="*/ 39 h 1827"/>
                <a:gd name="T86" fmla="*/ 453 w 1327"/>
                <a:gd name="T87" fmla="*/ 24 h 1827"/>
                <a:gd name="T88" fmla="*/ 507 w 1327"/>
                <a:gd name="T89" fmla="*/ 12 h 1827"/>
                <a:gd name="T90" fmla="*/ 567 w 1327"/>
                <a:gd name="T91" fmla="*/ 5 h 1827"/>
                <a:gd name="T92" fmla="*/ 631 w 1327"/>
                <a:gd name="T93" fmla="*/ 0 h 1827"/>
                <a:gd name="T94" fmla="*/ 665 w 1327"/>
                <a:gd name="T95" fmla="*/ 0 h 1827"/>
                <a:gd name="T96" fmla="*/ 782 w 1327"/>
                <a:gd name="T97" fmla="*/ 7 h 1827"/>
                <a:gd name="T98" fmla="*/ 886 w 1327"/>
                <a:gd name="T99" fmla="*/ 27 h 1827"/>
                <a:gd name="T100" fmla="*/ 975 w 1327"/>
                <a:gd name="T101" fmla="*/ 57 h 1827"/>
                <a:gd name="T102" fmla="*/ 1051 w 1327"/>
                <a:gd name="T103" fmla="*/ 99 h 1827"/>
                <a:gd name="T104" fmla="*/ 1116 w 1327"/>
                <a:gd name="T105" fmla="*/ 149 h 1827"/>
                <a:gd name="T106" fmla="*/ 1168 w 1327"/>
                <a:gd name="T107" fmla="*/ 210 h 1827"/>
                <a:gd name="T108" fmla="*/ 1213 w 1327"/>
                <a:gd name="T109" fmla="*/ 277 h 1827"/>
                <a:gd name="T110" fmla="*/ 1247 w 1327"/>
                <a:gd name="T111" fmla="*/ 351 h 1827"/>
                <a:gd name="T112" fmla="*/ 1274 w 1327"/>
                <a:gd name="T113" fmla="*/ 431 h 1827"/>
                <a:gd name="T114" fmla="*/ 1294 w 1327"/>
                <a:gd name="T115" fmla="*/ 515 h 1827"/>
                <a:gd name="T116" fmla="*/ 1309 w 1327"/>
                <a:gd name="T117" fmla="*/ 604 h 1827"/>
                <a:gd name="T118" fmla="*/ 1317 w 1327"/>
                <a:gd name="T119" fmla="*/ 695 h 1827"/>
                <a:gd name="T120" fmla="*/ 1326 w 1327"/>
                <a:gd name="T121" fmla="*/ 881 h 1827"/>
                <a:gd name="T122" fmla="*/ 1327 w 1327"/>
                <a:gd name="T123" fmla="*/ 1067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7" h="1827">
                  <a:moveTo>
                    <a:pt x="1327" y="1067"/>
                  </a:moveTo>
                  <a:lnTo>
                    <a:pt x="1327" y="1067"/>
                  </a:lnTo>
                  <a:lnTo>
                    <a:pt x="1326" y="1099"/>
                  </a:lnTo>
                  <a:lnTo>
                    <a:pt x="1319" y="1141"/>
                  </a:lnTo>
                  <a:lnTo>
                    <a:pt x="1309" y="1191"/>
                  </a:lnTo>
                  <a:lnTo>
                    <a:pt x="1294" y="1246"/>
                  </a:lnTo>
                  <a:lnTo>
                    <a:pt x="1275" y="1307"/>
                  </a:lnTo>
                  <a:lnTo>
                    <a:pt x="1264" y="1339"/>
                  </a:lnTo>
                  <a:lnTo>
                    <a:pt x="1250" y="1371"/>
                  </a:lnTo>
                  <a:lnTo>
                    <a:pt x="1237" y="1404"/>
                  </a:lnTo>
                  <a:lnTo>
                    <a:pt x="1220" y="1436"/>
                  </a:lnTo>
                  <a:lnTo>
                    <a:pt x="1203" y="1470"/>
                  </a:lnTo>
                  <a:lnTo>
                    <a:pt x="1185" y="1501"/>
                  </a:lnTo>
                  <a:lnTo>
                    <a:pt x="1166" y="1533"/>
                  </a:lnTo>
                  <a:lnTo>
                    <a:pt x="1145" y="1565"/>
                  </a:lnTo>
                  <a:lnTo>
                    <a:pt x="1121" y="1595"/>
                  </a:lnTo>
                  <a:lnTo>
                    <a:pt x="1096" y="1626"/>
                  </a:lnTo>
                  <a:lnTo>
                    <a:pt x="1071" y="1652"/>
                  </a:lnTo>
                  <a:lnTo>
                    <a:pt x="1042" y="1679"/>
                  </a:lnTo>
                  <a:lnTo>
                    <a:pt x="1014" y="1704"/>
                  </a:lnTo>
                  <a:lnTo>
                    <a:pt x="982" y="1728"/>
                  </a:lnTo>
                  <a:lnTo>
                    <a:pt x="948" y="1750"/>
                  </a:lnTo>
                  <a:lnTo>
                    <a:pt x="915" y="1770"/>
                  </a:lnTo>
                  <a:lnTo>
                    <a:pt x="878" y="1787"/>
                  </a:lnTo>
                  <a:lnTo>
                    <a:pt x="839" y="1800"/>
                  </a:lnTo>
                  <a:lnTo>
                    <a:pt x="799" y="1812"/>
                  </a:lnTo>
                  <a:lnTo>
                    <a:pt x="757" y="1820"/>
                  </a:lnTo>
                  <a:lnTo>
                    <a:pt x="713" y="1825"/>
                  </a:lnTo>
                  <a:lnTo>
                    <a:pt x="666" y="1827"/>
                  </a:lnTo>
                  <a:lnTo>
                    <a:pt x="666" y="1827"/>
                  </a:lnTo>
                  <a:lnTo>
                    <a:pt x="619" y="1825"/>
                  </a:lnTo>
                  <a:lnTo>
                    <a:pt x="576" y="1820"/>
                  </a:lnTo>
                  <a:lnTo>
                    <a:pt x="534" y="1812"/>
                  </a:lnTo>
                  <a:lnTo>
                    <a:pt x="493" y="1800"/>
                  </a:lnTo>
                  <a:lnTo>
                    <a:pt x="455" y="1785"/>
                  </a:lnTo>
                  <a:lnTo>
                    <a:pt x="418" y="1768"/>
                  </a:lnTo>
                  <a:lnTo>
                    <a:pt x="383" y="1750"/>
                  </a:lnTo>
                  <a:lnTo>
                    <a:pt x="349" y="1728"/>
                  </a:lnTo>
                  <a:lnTo>
                    <a:pt x="319" y="1704"/>
                  </a:lnTo>
                  <a:lnTo>
                    <a:pt x="289" y="1679"/>
                  </a:lnTo>
                  <a:lnTo>
                    <a:pt x="260" y="1652"/>
                  </a:lnTo>
                  <a:lnTo>
                    <a:pt x="233" y="1624"/>
                  </a:lnTo>
                  <a:lnTo>
                    <a:pt x="210" y="1594"/>
                  </a:lnTo>
                  <a:lnTo>
                    <a:pt x="186" y="1564"/>
                  </a:lnTo>
                  <a:lnTo>
                    <a:pt x="165" y="1533"/>
                  </a:lnTo>
                  <a:lnTo>
                    <a:pt x="144" y="1500"/>
                  </a:lnTo>
                  <a:lnTo>
                    <a:pt x="126" y="1468"/>
                  </a:lnTo>
                  <a:lnTo>
                    <a:pt x="107" y="1436"/>
                  </a:lnTo>
                  <a:lnTo>
                    <a:pt x="92" y="1402"/>
                  </a:lnTo>
                  <a:lnTo>
                    <a:pt x="77" y="1371"/>
                  </a:lnTo>
                  <a:lnTo>
                    <a:pt x="64" y="1339"/>
                  </a:lnTo>
                  <a:lnTo>
                    <a:pt x="52" y="1307"/>
                  </a:lnTo>
                  <a:lnTo>
                    <a:pt x="34" y="1246"/>
                  </a:lnTo>
                  <a:lnTo>
                    <a:pt x="19" y="1189"/>
                  </a:lnTo>
                  <a:lnTo>
                    <a:pt x="8" y="1139"/>
                  </a:lnTo>
                  <a:lnTo>
                    <a:pt x="2" y="1097"/>
                  </a:lnTo>
                  <a:lnTo>
                    <a:pt x="0" y="1065"/>
                  </a:lnTo>
                  <a:lnTo>
                    <a:pt x="0" y="1065"/>
                  </a:lnTo>
                  <a:lnTo>
                    <a:pt x="0" y="896"/>
                  </a:lnTo>
                  <a:lnTo>
                    <a:pt x="3" y="810"/>
                  </a:lnTo>
                  <a:lnTo>
                    <a:pt x="7" y="726"/>
                  </a:lnTo>
                  <a:lnTo>
                    <a:pt x="15" y="643"/>
                  </a:lnTo>
                  <a:lnTo>
                    <a:pt x="20" y="601"/>
                  </a:lnTo>
                  <a:lnTo>
                    <a:pt x="25" y="560"/>
                  </a:lnTo>
                  <a:lnTo>
                    <a:pt x="32" y="520"/>
                  </a:lnTo>
                  <a:lnTo>
                    <a:pt x="40" y="481"/>
                  </a:lnTo>
                  <a:lnTo>
                    <a:pt x="50" y="443"/>
                  </a:lnTo>
                  <a:lnTo>
                    <a:pt x="60" y="406"/>
                  </a:lnTo>
                  <a:lnTo>
                    <a:pt x="60" y="406"/>
                  </a:lnTo>
                  <a:lnTo>
                    <a:pt x="76" y="362"/>
                  </a:lnTo>
                  <a:lnTo>
                    <a:pt x="92" y="320"/>
                  </a:lnTo>
                  <a:lnTo>
                    <a:pt x="112" y="282"/>
                  </a:lnTo>
                  <a:lnTo>
                    <a:pt x="136" y="243"/>
                  </a:lnTo>
                  <a:lnTo>
                    <a:pt x="159" y="208"/>
                  </a:lnTo>
                  <a:lnTo>
                    <a:pt x="188" y="175"/>
                  </a:lnTo>
                  <a:lnTo>
                    <a:pt x="203" y="158"/>
                  </a:lnTo>
                  <a:lnTo>
                    <a:pt x="220" y="143"/>
                  </a:lnTo>
                  <a:lnTo>
                    <a:pt x="237" y="129"/>
                  </a:lnTo>
                  <a:lnTo>
                    <a:pt x="253" y="114"/>
                  </a:lnTo>
                  <a:lnTo>
                    <a:pt x="272" y="102"/>
                  </a:lnTo>
                  <a:lnTo>
                    <a:pt x="292" y="89"/>
                  </a:lnTo>
                  <a:lnTo>
                    <a:pt x="312" y="77"/>
                  </a:lnTo>
                  <a:lnTo>
                    <a:pt x="332" y="67"/>
                  </a:lnTo>
                  <a:lnTo>
                    <a:pt x="354" y="55"/>
                  </a:lnTo>
                  <a:lnTo>
                    <a:pt x="378" y="47"/>
                  </a:lnTo>
                  <a:lnTo>
                    <a:pt x="401" y="39"/>
                  </a:lnTo>
                  <a:lnTo>
                    <a:pt x="426" y="30"/>
                  </a:lnTo>
                  <a:lnTo>
                    <a:pt x="453" y="24"/>
                  </a:lnTo>
                  <a:lnTo>
                    <a:pt x="480" y="17"/>
                  </a:lnTo>
                  <a:lnTo>
                    <a:pt x="507" y="12"/>
                  </a:lnTo>
                  <a:lnTo>
                    <a:pt x="537" y="8"/>
                  </a:lnTo>
                  <a:lnTo>
                    <a:pt x="567" y="5"/>
                  </a:lnTo>
                  <a:lnTo>
                    <a:pt x="599" y="2"/>
                  </a:lnTo>
                  <a:lnTo>
                    <a:pt x="631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725" y="2"/>
                  </a:lnTo>
                  <a:lnTo>
                    <a:pt x="782" y="7"/>
                  </a:lnTo>
                  <a:lnTo>
                    <a:pt x="836" y="15"/>
                  </a:lnTo>
                  <a:lnTo>
                    <a:pt x="886" y="27"/>
                  </a:lnTo>
                  <a:lnTo>
                    <a:pt x="931" y="40"/>
                  </a:lnTo>
                  <a:lnTo>
                    <a:pt x="975" y="57"/>
                  </a:lnTo>
                  <a:lnTo>
                    <a:pt x="1014" y="77"/>
                  </a:lnTo>
                  <a:lnTo>
                    <a:pt x="1051" y="99"/>
                  </a:lnTo>
                  <a:lnTo>
                    <a:pt x="1084" y="123"/>
                  </a:lnTo>
                  <a:lnTo>
                    <a:pt x="1116" y="149"/>
                  </a:lnTo>
                  <a:lnTo>
                    <a:pt x="1143" y="178"/>
                  </a:lnTo>
                  <a:lnTo>
                    <a:pt x="1168" y="210"/>
                  </a:lnTo>
                  <a:lnTo>
                    <a:pt x="1192" y="242"/>
                  </a:lnTo>
                  <a:lnTo>
                    <a:pt x="1213" y="277"/>
                  </a:lnTo>
                  <a:lnTo>
                    <a:pt x="1232" y="314"/>
                  </a:lnTo>
                  <a:lnTo>
                    <a:pt x="1247" y="351"/>
                  </a:lnTo>
                  <a:lnTo>
                    <a:pt x="1262" y="389"/>
                  </a:lnTo>
                  <a:lnTo>
                    <a:pt x="1274" y="431"/>
                  </a:lnTo>
                  <a:lnTo>
                    <a:pt x="1285" y="471"/>
                  </a:lnTo>
                  <a:lnTo>
                    <a:pt x="1294" y="515"/>
                  </a:lnTo>
                  <a:lnTo>
                    <a:pt x="1302" y="559"/>
                  </a:lnTo>
                  <a:lnTo>
                    <a:pt x="1309" y="604"/>
                  </a:lnTo>
                  <a:lnTo>
                    <a:pt x="1314" y="648"/>
                  </a:lnTo>
                  <a:lnTo>
                    <a:pt x="1317" y="695"/>
                  </a:lnTo>
                  <a:lnTo>
                    <a:pt x="1324" y="787"/>
                  </a:lnTo>
                  <a:lnTo>
                    <a:pt x="1326" y="881"/>
                  </a:lnTo>
                  <a:lnTo>
                    <a:pt x="1327" y="975"/>
                  </a:lnTo>
                  <a:lnTo>
                    <a:pt x="1327" y="1067"/>
                  </a:lnTo>
                  <a:close/>
                </a:path>
              </a:pathLst>
            </a:custGeom>
            <a:solidFill>
              <a:srgbClr val="F2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24" name="Freeform 18"/>
            <p:cNvSpPr/>
            <p:nvPr>
              <p:custDataLst>
                <p:tags r:id="rId15"/>
              </p:custDataLst>
            </p:nvPr>
          </p:nvSpPr>
          <p:spPr bwMode="auto">
            <a:xfrm>
              <a:off x="3533775" y="1217613"/>
              <a:ext cx="1052513" cy="1449388"/>
            </a:xfrm>
            <a:custGeom>
              <a:avLst/>
              <a:gdLst>
                <a:gd name="T0" fmla="*/ 1327 w 1327"/>
                <a:gd name="T1" fmla="*/ 1067 h 1827"/>
                <a:gd name="T2" fmla="*/ 1319 w 1327"/>
                <a:gd name="T3" fmla="*/ 1141 h 1827"/>
                <a:gd name="T4" fmla="*/ 1294 w 1327"/>
                <a:gd name="T5" fmla="*/ 1246 h 1827"/>
                <a:gd name="T6" fmla="*/ 1264 w 1327"/>
                <a:gd name="T7" fmla="*/ 1339 h 1827"/>
                <a:gd name="T8" fmla="*/ 1237 w 1327"/>
                <a:gd name="T9" fmla="*/ 1404 h 1827"/>
                <a:gd name="T10" fmla="*/ 1203 w 1327"/>
                <a:gd name="T11" fmla="*/ 1470 h 1827"/>
                <a:gd name="T12" fmla="*/ 1166 w 1327"/>
                <a:gd name="T13" fmla="*/ 1533 h 1827"/>
                <a:gd name="T14" fmla="*/ 1121 w 1327"/>
                <a:gd name="T15" fmla="*/ 1595 h 1827"/>
                <a:gd name="T16" fmla="*/ 1071 w 1327"/>
                <a:gd name="T17" fmla="*/ 1652 h 1827"/>
                <a:gd name="T18" fmla="*/ 1014 w 1327"/>
                <a:gd name="T19" fmla="*/ 1704 h 1827"/>
                <a:gd name="T20" fmla="*/ 948 w 1327"/>
                <a:gd name="T21" fmla="*/ 1750 h 1827"/>
                <a:gd name="T22" fmla="*/ 878 w 1327"/>
                <a:gd name="T23" fmla="*/ 1787 h 1827"/>
                <a:gd name="T24" fmla="*/ 799 w 1327"/>
                <a:gd name="T25" fmla="*/ 1812 h 1827"/>
                <a:gd name="T26" fmla="*/ 713 w 1327"/>
                <a:gd name="T27" fmla="*/ 1825 h 1827"/>
                <a:gd name="T28" fmla="*/ 666 w 1327"/>
                <a:gd name="T29" fmla="*/ 1827 h 1827"/>
                <a:gd name="T30" fmla="*/ 576 w 1327"/>
                <a:gd name="T31" fmla="*/ 1820 h 1827"/>
                <a:gd name="T32" fmla="*/ 493 w 1327"/>
                <a:gd name="T33" fmla="*/ 1800 h 1827"/>
                <a:gd name="T34" fmla="*/ 418 w 1327"/>
                <a:gd name="T35" fmla="*/ 1768 h 1827"/>
                <a:gd name="T36" fmla="*/ 349 w 1327"/>
                <a:gd name="T37" fmla="*/ 1728 h 1827"/>
                <a:gd name="T38" fmla="*/ 289 w 1327"/>
                <a:gd name="T39" fmla="*/ 1679 h 1827"/>
                <a:gd name="T40" fmla="*/ 233 w 1327"/>
                <a:gd name="T41" fmla="*/ 1624 h 1827"/>
                <a:gd name="T42" fmla="*/ 186 w 1327"/>
                <a:gd name="T43" fmla="*/ 1564 h 1827"/>
                <a:gd name="T44" fmla="*/ 144 w 1327"/>
                <a:gd name="T45" fmla="*/ 1500 h 1827"/>
                <a:gd name="T46" fmla="*/ 107 w 1327"/>
                <a:gd name="T47" fmla="*/ 1436 h 1827"/>
                <a:gd name="T48" fmla="*/ 77 w 1327"/>
                <a:gd name="T49" fmla="*/ 1371 h 1827"/>
                <a:gd name="T50" fmla="*/ 52 w 1327"/>
                <a:gd name="T51" fmla="*/ 1307 h 1827"/>
                <a:gd name="T52" fmla="*/ 19 w 1327"/>
                <a:gd name="T53" fmla="*/ 1189 h 1827"/>
                <a:gd name="T54" fmla="*/ 2 w 1327"/>
                <a:gd name="T55" fmla="*/ 1097 h 1827"/>
                <a:gd name="T56" fmla="*/ 0 w 1327"/>
                <a:gd name="T57" fmla="*/ 1065 h 1827"/>
                <a:gd name="T58" fmla="*/ 3 w 1327"/>
                <a:gd name="T59" fmla="*/ 810 h 1827"/>
                <a:gd name="T60" fmla="*/ 15 w 1327"/>
                <a:gd name="T61" fmla="*/ 643 h 1827"/>
                <a:gd name="T62" fmla="*/ 25 w 1327"/>
                <a:gd name="T63" fmla="*/ 560 h 1827"/>
                <a:gd name="T64" fmla="*/ 40 w 1327"/>
                <a:gd name="T65" fmla="*/ 481 h 1827"/>
                <a:gd name="T66" fmla="*/ 60 w 1327"/>
                <a:gd name="T67" fmla="*/ 406 h 1827"/>
                <a:gd name="T68" fmla="*/ 76 w 1327"/>
                <a:gd name="T69" fmla="*/ 362 h 1827"/>
                <a:gd name="T70" fmla="*/ 112 w 1327"/>
                <a:gd name="T71" fmla="*/ 282 h 1827"/>
                <a:gd name="T72" fmla="*/ 159 w 1327"/>
                <a:gd name="T73" fmla="*/ 208 h 1827"/>
                <a:gd name="T74" fmla="*/ 203 w 1327"/>
                <a:gd name="T75" fmla="*/ 158 h 1827"/>
                <a:gd name="T76" fmla="*/ 237 w 1327"/>
                <a:gd name="T77" fmla="*/ 129 h 1827"/>
                <a:gd name="T78" fmla="*/ 272 w 1327"/>
                <a:gd name="T79" fmla="*/ 102 h 1827"/>
                <a:gd name="T80" fmla="*/ 312 w 1327"/>
                <a:gd name="T81" fmla="*/ 77 h 1827"/>
                <a:gd name="T82" fmla="*/ 354 w 1327"/>
                <a:gd name="T83" fmla="*/ 55 h 1827"/>
                <a:gd name="T84" fmla="*/ 401 w 1327"/>
                <a:gd name="T85" fmla="*/ 39 h 1827"/>
                <a:gd name="T86" fmla="*/ 453 w 1327"/>
                <a:gd name="T87" fmla="*/ 24 h 1827"/>
                <a:gd name="T88" fmla="*/ 507 w 1327"/>
                <a:gd name="T89" fmla="*/ 12 h 1827"/>
                <a:gd name="T90" fmla="*/ 567 w 1327"/>
                <a:gd name="T91" fmla="*/ 5 h 1827"/>
                <a:gd name="T92" fmla="*/ 631 w 1327"/>
                <a:gd name="T93" fmla="*/ 0 h 1827"/>
                <a:gd name="T94" fmla="*/ 665 w 1327"/>
                <a:gd name="T95" fmla="*/ 0 h 1827"/>
                <a:gd name="T96" fmla="*/ 782 w 1327"/>
                <a:gd name="T97" fmla="*/ 7 h 1827"/>
                <a:gd name="T98" fmla="*/ 886 w 1327"/>
                <a:gd name="T99" fmla="*/ 27 h 1827"/>
                <a:gd name="T100" fmla="*/ 975 w 1327"/>
                <a:gd name="T101" fmla="*/ 57 h 1827"/>
                <a:gd name="T102" fmla="*/ 1051 w 1327"/>
                <a:gd name="T103" fmla="*/ 99 h 1827"/>
                <a:gd name="T104" fmla="*/ 1116 w 1327"/>
                <a:gd name="T105" fmla="*/ 149 h 1827"/>
                <a:gd name="T106" fmla="*/ 1168 w 1327"/>
                <a:gd name="T107" fmla="*/ 210 h 1827"/>
                <a:gd name="T108" fmla="*/ 1213 w 1327"/>
                <a:gd name="T109" fmla="*/ 277 h 1827"/>
                <a:gd name="T110" fmla="*/ 1247 w 1327"/>
                <a:gd name="T111" fmla="*/ 351 h 1827"/>
                <a:gd name="T112" fmla="*/ 1274 w 1327"/>
                <a:gd name="T113" fmla="*/ 431 h 1827"/>
                <a:gd name="T114" fmla="*/ 1294 w 1327"/>
                <a:gd name="T115" fmla="*/ 515 h 1827"/>
                <a:gd name="T116" fmla="*/ 1309 w 1327"/>
                <a:gd name="T117" fmla="*/ 604 h 1827"/>
                <a:gd name="T118" fmla="*/ 1317 w 1327"/>
                <a:gd name="T119" fmla="*/ 695 h 1827"/>
                <a:gd name="T120" fmla="*/ 1326 w 1327"/>
                <a:gd name="T121" fmla="*/ 881 h 1827"/>
                <a:gd name="T122" fmla="*/ 1327 w 1327"/>
                <a:gd name="T123" fmla="*/ 1067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7" h="1827">
                  <a:moveTo>
                    <a:pt x="1327" y="1067"/>
                  </a:moveTo>
                  <a:lnTo>
                    <a:pt x="1327" y="1067"/>
                  </a:lnTo>
                  <a:lnTo>
                    <a:pt x="1326" y="1099"/>
                  </a:lnTo>
                  <a:lnTo>
                    <a:pt x="1319" y="1141"/>
                  </a:lnTo>
                  <a:lnTo>
                    <a:pt x="1309" y="1191"/>
                  </a:lnTo>
                  <a:lnTo>
                    <a:pt x="1294" y="1246"/>
                  </a:lnTo>
                  <a:lnTo>
                    <a:pt x="1275" y="1307"/>
                  </a:lnTo>
                  <a:lnTo>
                    <a:pt x="1264" y="1339"/>
                  </a:lnTo>
                  <a:lnTo>
                    <a:pt x="1250" y="1371"/>
                  </a:lnTo>
                  <a:lnTo>
                    <a:pt x="1237" y="1404"/>
                  </a:lnTo>
                  <a:lnTo>
                    <a:pt x="1220" y="1436"/>
                  </a:lnTo>
                  <a:lnTo>
                    <a:pt x="1203" y="1470"/>
                  </a:lnTo>
                  <a:lnTo>
                    <a:pt x="1185" y="1501"/>
                  </a:lnTo>
                  <a:lnTo>
                    <a:pt x="1166" y="1533"/>
                  </a:lnTo>
                  <a:lnTo>
                    <a:pt x="1145" y="1565"/>
                  </a:lnTo>
                  <a:lnTo>
                    <a:pt x="1121" y="1595"/>
                  </a:lnTo>
                  <a:lnTo>
                    <a:pt x="1096" y="1626"/>
                  </a:lnTo>
                  <a:lnTo>
                    <a:pt x="1071" y="1652"/>
                  </a:lnTo>
                  <a:lnTo>
                    <a:pt x="1042" y="1679"/>
                  </a:lnTo>
                  <a:lnTo>
                    <a:pt x="1014" y="1704"/>
                  </a:lnTo>
                  <a:lnTo>
                    <a:pt x="982" y="1728"/>
                  </a:lnTo>
                  <a:lnTo>
                    <a:pt x="948" y="1750"/>
                  </a:lnTo>
                  <a:lnTo>
                    <a:pt x="915" y="1770"/>
                  </a:lnTo>
                  <a:lnTo>
                    <a:pt x="878" y="1787"/>
                  </a:lnTo>
                  <a:lnTo>
                    <a:pt x="839" y="1800"/>
                  </a:lnTo>
                  <a:lnTo>
                    <a:pt x="799" y="1812"/>
                  </a:lnTo>
                  <a:lnTo>
                    <a:pt x="757" y="1820"/>
                  </a:lnTo>
                  <a:lnTo>
                    <a:pt x="713" y="1825"/>
                  </a:lnTo>
                  <a:lnTo>
                    <a:pt x="666" y="1827"/>
                  </a:lnTo>
                  <a:lnTo>
                    <a:pt x="666" y="1827"/>
                  </a:lnTo>
                  <a:lnTo>
                    <a:pt x="619" y="1825"/>
                  </a:lnTo>
                  <a:lnTo>
                    <a:pt x="576" y="1820"/>
                  </a:lnTo>
                  <a:lnTo>
                    <a:pt x="534" y="1812"/>
                  </a:lnTo>
                  <a:lnTo>
                    <a:pt x="493" y="1800"/>
                  </a:lnTo>
                  <a:lnTo>
                    <a:pt x="455" y="1785"/>
                  </a:lnTo>
                  <a:lnTo>
                    <a:pt x="418" y="1768"/>
                  </a:lnTo>
                  <a:lnTo>
                    <a:pt x="383" y="1750"/>
                  </a:lnTo>
                  <a:lnTo>
                    <a:pt x="349" y="1728"/>
                  </a:lnTo>
                  <a:lnTo>
                    <a:pt x="319" y="1704"/>
                  </a:lnTo>
                  <a:lnTo>
                    <a:pt x="289" y="1679"/>
                  </a:lnTo>
                  <a:lnTo>
                    <a:pt x="260" y="1652"/>
                  </a:lnTo>
                  <a:lnTo>
                    <a:pt x="233" y="1624"/>
                  </a:lnTo>
                  <a:lnTo>
                    <a:pt x="210" y="1594"/>
                  </a:lnTo>
                  <a:lnTo>
                    <a:pt x="186" y="1564"/>
                  </a:lnTo>
                  <a:lnTo>
                    <a:pt x="165" y="1533"/>
                  </a:lnTo>
                  <a:lnTo>
                    <a:pt x="144" y="1500"/>
                  </a:lnTo>
                  <a:lnTo>
                    <a:pt x="126" y="1468"/>
                  </a:lnTo>
                  <a:lnTo>
                    <a:pt x="107" y="1436"/>
                  </a:lnTo>
                  <a:lnTo>
                    <a:pt x="92" y="1402"/>
                  </a:lnTo>
                  <a:lnTo>
                    <a:pt x="77" y="1371"/>
                  </a:lnTo>
                  <a:lnTo>
                    <a:pt x="64" y="1339"/>
                  </a:lnTo>
                  <a:lnTo>
                    <a:pt x="52" y="1307"/>
                  </a:lnTo>
                  <a:lnTo>
                    <a:pt x="34" y="1246"/>
                  </a:lnTo>
                  <a:lnTo>
                    <a:pt x="19" y="1189"/>
                  </a:lnTo>
                  <a:lnTo>
                    <a:pt x="8" y="1139"/>
                  </a:lnTo>
                  <a:lnTo>
                    <a:pt x="2" y="1097"/>
                  </a:lnTo>
                  <a:lnTo>
                    <a:pt x="0" y="1065"/>
                  </a:lnTo>
                  <a:lnTo>
                    <a:pt x="0" y="1065"/>
                  </a:lnTo>
                  <a:lnTo>
                    <a:pt x="0" y="896"/>
                  </a:lnTo>
                  <a:lnTo>
                    <a:pt x="3" y="810"/>
                  </a:lnTo>
                  <a:lnTo>
                    <a:pt x="7" y="726"/>
                  </a:lnTo>
                  <a:lnTo>
                    <a:pt x="15" y="643"/>
                  </a:lnTo>
                  <a:lnTo>
                    <a:pt x="20" y="601"/>
                  </a:lnTo>
                  <a:lnTo>
                    <a:pt x="25" y="560"/>
                  </a:lnTo>
                  <a:lnTo>
                    <a:pt x="32" y="520"/>
                  </a:lnTo>
                  <a:lnTo>
                    <a:pt x="40" y="481"/>
                  </a:lnTo>
                  <a:lnTo>
                    <a:pt x="50" y="443"/>
                  </a:lnTo>
                  <a:lnTo>
                    <a:pt x="60" y="406"/>
                  </a:lnTo>
                  <a:lnTo>
                    <a:pt x="60" y="406"/>
                  </a:lnTo>
                  <a:lnTo>
                    <a:pt x="76" y="362"/>
                  </a:lnTo>
                  <a:lnTo>
                    <a:pt x="92" y="320"/>
                  </a:lnTo>
                  <a:lnTo>
                    <a:pt x="112" y="282"/>
                  </a:lnTo>
                  <a:lnTo>
                    <a:pt x="136" y="243"/>
                  </a:lnTo>
                  <a:lnTo>
                    <a:pt x="159" y="208"/>
                  </a:lnTo>
                  <a:lnTo>
                    <a:pt x="188" y="175"/>
                  </a:lnTo>
                  <a:lnTo>
                    <a:pt x="203" y="158"/>
                  </a:lnTo>
                  <a:lnTo>
                    <a:pt x="220" y="143"/>
                  </a:lnTo>
                  <a:lnTo>
                    <a:pt x="237" y="129"/>
                  </a:lnTo>
                  <a:lnTo>
                    <a:pt x="253" y="114"/>
                  </a:lnTo>
                  <a:lnTo>
                    <a:pt x="272" y="102"/>
                  </a:lnTo>
                  <a:lnTo>
                    <a:pt x="292" y="89"/>
                  </a:lnTo>
                  <a:lnTo>
                    <a:pt x="312" y="77"/>
                  </a:lnTo>
                  <a:lnTo>
                    <a:pt x="332" y="67"/>
                  </a:lnTo>
                  <a:lnTo>
                    <a:pt x="354" y="55"/>
                  </a:lnTo>
                  <a:lnTo>
                    <a:pt x="378" y="47"/>
                  </a:lnTo>
                  <a:lnTo>
                    <a:pt x="401" y="39"/>
                  </a:lnTo>
                  <a:lnTo>
                    <a:pt x="426" y="30"/>
                  </a:lnTo>
                  <a:lnTo>
                    <a:pt x="453" y="24"/>
                  </a:lnTo>
                  <a:lnTo>
                    <a:pt x="480" y="17"/>
                  </a:lnTo>
                  <a:lnTo>
                    <a:pt x="507" y="12"/>
                  </a:lnTo>
                  <a:lnTo>
                    <a:pt x="537" y="8"/>
                  </a:lnTo>
                  <a:lnTo>
                    <a:pt x="567" y="5"/>
                  </a:lnTo>
                  <a:lnTo>
                    <a:pt x="599" y="2"/>
                  </a:lnTo>
                  <a:lnTo>
                    <a:pt x="631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725" y="2"/>
                  </a:lnTo>
                  <a:lnTo>
                    <a:pt x="782" y="7"/>
                  </a:lnTo>
                  <a:lnTo>
                    <a:pt x="836" y="15"/>
                  </a:lnTo>
                  <a:lnTo>
                    <a:pt x="886" y="27"/>
                  </a:lnTo>
                  <a:lnTo>
                    <a:pt x="931" y="40"/>
                  </a:lnTo>
                  <a:lnTo>
                    <a:pt x="975" y="57"/>
                  </a:lnTo>
                  <a:lnTo>
                    <a:pt x="1014" y="77"/>
                  </a:lnTo>
                  <a:lnTo>
                    <a:pt x="1051" y="99"/>
                  </a:lnTo>
                  <a:lnTo>
                    <a:pt x="1084" y="123"/>
                  </a:lnTo>
                  <a:lnTo>
                    <a:pt x="1116" y="149"/>
                  </a:lnTo>
                  <a:lnTo>
                    <a:pt x="1143" y="178"/>
                  </a:lnTo>
                  <a:lnTo>
                    <a:pt x="1168" y="210"/>
                  </a:lnTo>
                  <a:lnTo>
                    <a:pt x="1192" y="242"/>
                  </a:lnTo>
                  <a:lnTo>
                    <a:pt x="1213" y="277"/>
                  </a:lnTo>
                  <a:lnTo>
                    <a:pt x="1232" y="314"/>
                  </a:lnTo>
                  <a:lnTo>
                    <a:pt x="1247" y="351"/>
                  </a:lnTo>
                  <a:lnTo>
                    <a:pt x="1262" y="389"/>
                  </a:lnTo>
                  <a:lnTo>
                    <a:pt x="1274" y="431"/>
                  </a:lnTo>
                  <a:lnTo>
                    <a:pt x="1285" y="471"/>
                  </a:lnTo>
                  <a:lnTo>
                    <a:pt x="1294" y="515"/>
                  </a:lnTo>
                  <a:lnTo>
                    <a:pt x="1302" y="559"/>
                  </a:lnTo>
                  <a:lnTo>
                    <a:pt x="1309" y="604"/>
                  </a:lnTo>
                  <a:lnTo>
                    <a:pt x="1314" y="648"/>
                  </a:lnTo>
                  <a:lnTo>
                    <a:pt x="1317" y="695"/>
                  </a:lnTo>
                  <a:lnTo>
                    <a:pt x="1324" y="787"/>
                  </a:lnTo>
                  <a:lnTo>
                    <a:pt x="1326" y="881"/>
                  </a:lnTo>
                  <a:lnTo>
                    <a:pt x="1327" y="975"/>
                  </a:lnTo>
                  <a:lnTo>
                    <a:pt x="1327" y="10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25" name="Freeform 19"/>
            <p:cNvSpPr/>
            <p:nvPr>
              <p:custDataLst>
                <p:tags r:id="rId16"/>
              </p:custDataLst>
            </p:nvPr>
          </p:nvSpPr>
          <p:spPr bwMode="auto">
            <a:xfrm>
              <a:off x="3709988" y="1798638"/>
              <a:ext cx="223838" cy="123825"/>
            </a:xfrm>
            <a:custGeom>
              <a:avLst/>
              <a:gdLst>
                <a:gd name="T0" fmla="*/ 282 w 282"/>
                <a:gd name="T1" fmla="*/ 123 h 156"/>
                <a:gd name="T2" fmla="*/ 282 w 282"/>
                <a:gd name="T3" fmla="*/ 123 h 156"/>
                <a:gd name="T4" fmla="*/ 282 w 282"/>
                <a:gd name="T5" fmla="*/ 118 h 156"/>
                <a:gd name="T6" fmla="*/ 280 w 282"/>
                <a:gd name="T7" fmla="*/ 104 h 156"/>
                <a:gd name="T8" fmla="*/ 275 w 282"/>
                <a:gd name="T9" fmla="*/ 84 h 156"/>
                <a:gd name="T10" fmla="*/ 270 w 282"/>
                <a:gd name="T11" fmla="*/ 74 h 156"/>
                <a:gd name="T12" fmla="*/ 265 w 282"/>
                <a:gd name="T13" fmla="*/ 62 h 156"/>
                <a:gd name="T14" fmla="*/ 259 w 282"/>
                <a:gd name="T15" fmla="*/ 50 h 156"/>
                <a:gd name="T16" fmla="*/ 250 w 282"/>
                <a:gd name="T17" fmla="*/ 40 h 156"/>
                <a:gd name="T18" fmla="*/ 242 w 282"/>
                <a:gd name="T19" fmla="*/ 30 h 156"/>
                <a:gd name="T20" fmla="*/ 230 w 282"/>
                <a:gd name="T21" fmla="*/ 20 h 156"/>
                <a:gd name="T22" fmla="*/ 217 w 282"/>
                <a:gd name="T23" fmla="*/ 12 h 156"/>
                <a:gd name="T24" fmla="*/ 200 w 282"/>
                <a:gd name="T25" fmla="*/ 5 h 156"/>
                <a:gd name="T26" fmla="*/ 183 w 282"/>
                <a:gd name="T27" fmla="*/ 2 h 156"/>
                <a:gd name="T28" fmla="*/ 163 w 282"/>
                <a:gd name="T29" fmla="*/ 0 h 156"/>
                <a:gd name="T30" fmla="*/ 163 w 282"/>
                <a:gd name="T31" fmla="*/ 0 h 156"/>
                <a:gd name="T32" fmla="*/ 145 w 282"/>
                <a:gd name="T33" fmla="*/ 0 h 156"/>
                <a:gd name="T34" fmla="*/ 128 w 282"/>
                <a:gd name="T35" fmla="*/ 2 h 156"/>
                <a:gd name="T36" fmla="*/ 111 w 282"/>
                <a:gd name="T37" fmla="*/ 7 h 156"/>
                <a:gd name="T38" fmla="*/ 96 w 282"/>
                <a:gd name="T39" fmla="*/ 12 h 156"/>
                <a:gd name="T40" fmla="*/ 81 w 282"/>
                <a:gd name="T41" fmla="*/ 19 h 156"/>
                <a:gd name="T42" fmla="*/ 67 w 282"/>
                <a:gd name="T43" fmla="*/ 27 h 156"/>
                <a:gd name="T44" fmla="*/ 56 w 282"/>
                <a:gd name="T45" fmla="*/ 35 h 156"/>
                <a:gd name="T46" fmla="*/ 44 w 282"/>
                <a:gd name="T47" fmla="*/ 44 h 156"/>
                <a:gd name="T48" fmla="*/ 25 w 282"/>
                <a:gd name="T49" fmla="*/ 62 h 156"/>
                <a:gd name="T50" fmla="*/ 12 w 282"/>
                <a:gd name="T51" fmla="*/ 77 h 156"/>
                <a:gd name="T52" fmla="*/ 0 w 282"/>
                <a:gd name="T53" fmla="*/ 92 h 156"/>
                <a:gd name="T54" fmla="*/ 0 w 282"/>
                <a:gd name="T55" fmla="*/ 92 h 156"/>
                <a:gd name="T56" fmla="*/ 10 w 282"/>
                <a:gd name="T57" fmla="*/ 101 h 156"/>
                <a:gd name="T58" fmla="*/ 24 w 282"/>
                <a:gd name="T59" fmla="*/ 111 h 156"/>
                <a:gd name="T60" fmla="*/ 41 w 282"/>
                <a:gd name="T61" fmla="*/ 123 h 156"/>
                <a:gd name="T62" fmla="*/ 62 w 282"/>
                <a:gd name="T63" fmla="*/ 134 h 156"/>
                <a:gd name="T64" fmla="*/ 89 w 282"/>
                <a:gd name="T65" fmla="*/ 144 h 156"/>
                <a:gd name="T66" fmla="*/ 104 w 282"/>
                <a:gd name="T67" fmla="*/ 148 h 156"/>
                <a:gd name="T68" fmla="*/ 119 w 282"/>
                <a:gd name="T69" fmla="*/ 151 h 156"/>
                <a:gd name="T70" fmla="*/ 138 w 282"/>
                <a:gd name="T71" fmla="*/ 154 h 156"/>
                <a:gd name="T72" fmla="*/ 156 w 282"/>
                <a:gd name="T73" fmla="*/ 156 h 156"/>
                <a:gd name="T74" fmla="*/ 156 w 282"/>
                <a:gd name="T75" fmla="*/ 156 h 156"/>
                <a:gd name="T76" fmla="*/ 187 w 282"/>
                <a:gd name="T77" fmla="*/ 154 h 156"/>
                <a:gd name="T78" fmla="*/ 213 w 282"/>
                <a:gd name="T79" fmla="*/ 151 h 156"/>
                <a:gd name="T80" fmla="*/ 235 w 282"/>
                <a:gd name="T81" fmla="*/ 146 h 156"/>
                <a:gd name="T82" fmla="*/ 252 w 282"/>
                <a:gd name="T83" fmla="*/ 139 h 156"/>
                <a:gd name="T84" fmla="*/ 265 w 282"/>
                <a:gd name="T85" fmla="*/ 133 h 156"/>
                <a:gd name="T86" fmla="*/ 275 w 282"/>
                <a:gd name="T87" fmla="*/ 128 h 156"/>
                <a:gd name="T88" fmla="*/ 282 w 282"/>
                <a:gd name="T89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2" h="156">
                  <a:moveTo>
                    <a:pt x="282" y="123"/>
                  </a:moveTo>
                  <a:lnTo>
                    <a:pt x="282" y="123"/>
                  </a:lnTo>
                  <a:lnTo>
                    <a:pt x="282" y="118"/>
                  </a:lnTo>
                  <a:lnTo>
                    <a:pt x="280" y="104"/>
                  </a:lnTo>
                  <a:lnTo>
                    <a:pt x="275" y="84"/>
                  </a:lnTo>
                  <a:lnTo>
                    <a:pt x="270" y="74"/>
                  </a:lnTo>
                  <a:lnTo>
                    <a:pt x="265" y="62"/>
                  </a:lnTo>
                  <a:lnTo>
                    <a:pt x="259" y="50"/>
                  </a:lnTo>
                  <a:lnTo>
                    <a:pt x="250" y="40"/>
                  </a:lnTo>
                  <a:lnTo>
                    <a:pt x="242" y="30"/>
                  </a:lnTo>
                  <a:lnTo>
                    <a:pt x="230" y="20"/>
                  </a:lnTo>
                  <a:lnTo>
                    <a:pt x="217" y="12"/>
                  </a:lnTo>
                  <a:lnTo>
                    <a:pt x="200" y="5"/>
                  </a:lnTo>
                  <a:lnTo>
                    <a:pt x="183" y="2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0"/>
                  </a:lnTo>
                  <a:lnTo>
                    <a:pt x="128" y="2"/>
                  </a:lnTo>
                  <a:lnTo>
                    <a:pt x="111" y="7"/>
                  </a:lnTo>
                  <a:lnTo>
                    <a:pt x="96" y="12"/>
                  </a:lnTo>
                  <a:lnTo>
                    <a:pt x="81" y="19"/>
                  </a:lnTo>
                  <a:lnTo>
                    <a:pt x="67" y="27"/>
                  </a:lnTo>
                  <a:lnTo>
                    <a:pt x="56" y="35"/>
                  </a:lnTo>
                  <a:lnTo>
                    <a:pt x="44" y="44"/>
                  </a:lnTo>
                  <a:lnTo>
                    <a:pt x="25" y="62"/>
                  </a:lnTo>
                  <a:lnTo>
                    <a:pt x="12" y="7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0" y="101"/>
                  </a:lnTo>
                  <a:lnTo>
                    <a:pt x="24" y="111"/>
                  </a:lnTo>
                  <a:lnTo>
                    <a:pt x="41" y="123"/>
                  </a:lnTo>
                  <a:lnTo>
                    <a:pt x="62" y="134"/>
                  </a:lnTo>
                  <a:lnTo>
                    <a:pt x="89" y="144"/>
                  </a:lnTo>
                  <a:lnTo>
                    <a:pt x="104" y="148"/>
                  </a:lnTo>
                  <a:lnTo>
                    <a:pt x="119" y="151"/>
                  </a:lnTo>
                  <a:lnTo>
                    <a:pt x="138" y="154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87" y="154"/>
                  </a:lnTo>
                  <a:lnTo>
                    <a:pt x="213" y="151"/>
                  </a:lnTo>
                  <a:lnTo>
                    <a:pt x="235" y="146"/>
                  </a:lnTo>
                  <a:lnTo>
                    <a:pt x="252" y="139"/>
                  </a:lnTo>
                  <a:lnTo>
                    <a:pt x="265" y="133"/>
                  </a:lnTo>
                  <a:lnTo>
                    <a:pt x="275" y="128"/>
                  </a:lnTo>
                  <a:lnTo>
                    <a:pt x="282" y="123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26" name="Freeform 20"/>
            <p:cNvSpPr/>
            <p:nvPr>
              <p:custDataLst>
                <p:tags r:id="rId17"/>
              </p:custDataLst>
            </p:nvPr>
          </p:nvSpPr>
          <p:spPr bwMode="auto">
            <a:xfrm>
              <a:off x="3709988" y="1798638"/>
              <a:ext cx="223838" cy="123825"/>
            </a:xfrm>
            <a:custGeom>
              <a:avLst/>
              <a:gdLst>
                <a:gd name="T0" fmla="*/ 282 w 282"/>
                <a:gd name="T1" fmla="*/ 123 h 156"/>
                <a:gd name="T2" fmla="*/ 282 w 282"/>
                <a:gd name="T3" fmla="*/ 123 h 156"/>
                <a:gd name="T4" fmla="*/ 282 w 282"/>
                <a:gd name="T5" fmla="*/ 118 h 156"/>
                <a:gd name="T6" fmla="*/ 280 w 282"/>
                <a:gd name="T7" fmla="*/ 104 h 156"/>
                <a:gd name="T8" fmla="*/ 275 w 282"/>
                <a:gd name="T9" fmla="*/ 84 h 156"/>
                <a:gd name="T10" fmla="*/ 270 w 282"/>
                <a:gd name="T11" fmla="*/ 74 h 156"/>
                <a:gd name="T12" fmla="*/ 265 w 282"/>
                <a:gd name="T13" fmla="*/ 62 h 156"/>
                <a:gd name="T14" fmla="*/ 259 w 282"/>
                <a:gd name="T15" fmla="*/ 50 h 156"/>
                <a:gd name="T16" fmla="*/ 250 w 282"/>
                <a:gd name="T17" fmla="*/ 40 h 156"/>
                <a:gd name="T18" fmla="*/ 242 w 282"/>
                <a:gd name="T19" fmla="*/ 30 h 156"/>
                <a:gd name="T20" fmla="*/ 230 w 282"/>
                <a:gd name="T21" fmla="*/ 20 h 156"/>
                <a:gd name="T22" fmla="*/ 217 w 282"/>
                <a:gd name="T23" fmla="*/ 12 h 156"/>
                <a:gd name="T24" fmla="*/ 200 w 282"/>
                <a:gd name="T25" fmla="*/ 5 h 156"/>
                <a:gd name="T26" fmla="*/ 183 w 282"/>
                <a:gd name="T27" fmla="*/ 2 h 156"/>
                <a:gd name="T28" fmla="*/ 163 w 282"/>
                <a:gd name="T29" fmla="*/ 0 h 156"/>
                <a:gd name="T30" fmla="*/ 163 w 282"/>
                <a:gd name="T31" fmla="*/ 0 h 156"/>
                <a:gd name="T32" fmla="*/ 145 w 282"/>
                <a:gd name="T33" fmla="*/ 0 h 156"/>
                <a:gd name="T34" fmla="*/ 128 w 282"/>
                <a:gd name="T35" fmla="*/ 2 h 156"/>
                <a:gd name="T36" fmla="*/ 111 w 282"/>
                <a:gd name="T37" fmla="*/ 7 h 156"/>
                <a:gd name="T38" fmla="*/ 96 w 282"/>
                <a:gd name="T39" fmla="*/ 12 h 156"/>
                <a:gd name="T40" fmla="*/ 81 w 282"/>
                <a:gd name="T41" fmla="*/ 19 h 156"/>
                <a:gd name="T42" fmla="*/ 67 w 282"/>
                <a:gd name="T43" fmla="*/ 27 h 156"/>
                <a:gd name="T44" fmla="*/ 56 w 282"/>
                <a:gd name="T45" fmla="*/ 35 h 156"/>
                <a:gd name="T46" fmla="*/ 44 w 282"/>
                <a:gd name="T47" fmla="*/ 44 h 156"/>
                <a:gd name="T48" fmla="*/ 25 w 282"/>
                <a:gd name="T49" fmla="*/ 62 h 156"/>
                <a:gd name="T50" fmla="*/ 12 w 282"/>
                <a:gd name="T51" fmla="*/ 77 h 156"/>
                <a:gd name="T52" fmla="*/ 0 w 282"/>
                <a:gd name="T53" fmla="*/ 92 h 156"/>
                <a:gd name="T54" fmla="*/ 0 w 282"/>
                <a:gd name="T55" fmla="*/ 92 h 156"/>
                <a:gd name="T56" fmla="*/ 10 w 282"/>
                <a:gd name="T57" fmla="*/ 101 h 156"/>
                <a:gd name="T58" fmla="*/ 24 w 282"/>
                <a:gd name="T59" fmla="*/ 111 h 156"/>
                <a:gd name="T60" fmla="*/ 41 w 282"/>
                <a:gd name="T61" fmla="*/ 123 h 156"/>
                <a:gd name="T62" fmla="*/ 62 w 282"/>
                <a:gd name="T63" fmla="*/ 134 h 156"/>
                <a:gd name="T64" fmla="*/ 89 w 282"/>
                <a:gd name="T65" fmla="*/ 144 h 156"/>
                <a:gd name="T66" fmla="*/ 104 w 282"/>
                <a:gd name="T67" fmla="*/ 148 h 156"/>
                <a:gd name="T68" fmla="*/ 119 w 282"/>
                <a:gd name="T69" fmla="*/ 151 h 156"/>
                <a:gd name="T70" fmla="*/ 138 w 282"/>
                <a:gd name="T71" fmla="*/ 154 h 156"/>
                <a:gd name="T72" fmla="*/ 156 w 282"/>
                <a:gd name="T73" fmla="*/ 156 h 156"/>
                <a:gd name="T74" fmla="*/ 156 w 282"/>
                <a:gd name="T75" fmla="*/ 156 h 156"/>
                <a:gd name="T76" fmla="*/ 187 w 282"/>
                <a:gd name="T77" fmla="*/ 154 h 156"/>
                <a:gd name="T78" fmla="*/ 213 w 282"/>
                <a:gd name="T79" fmla="*/ 151 h 156"/>
                <a:gd name="T80" fmla="*/ 235 w 282"/>
                <a:gd name="T81" fmla="*/ 146 h 156"/>
                <a:gd name="T82" fmla="*/ 252 w 282"/>
                <a:gd name="T83" fmla="*/ 139 h 156"/>
                <a:gd name="T84" fmla="*/ 265 w 282"/>
                <a:gd name="T85" fmla="*/ 133 h 156"/>
                <a:gd name="T86" fmla="*/ 275 w 282"/>
                <a:gd name="T87" fmla="*/ 128 h 156"/>
                <a:gd name="T88" fmla="*/ 282 w 282"/>
                <a:gd name="T89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2" h="156">
                  <a:moveTo>
                    <a:pt x="282" y="123"/>
                  </a:moveTo>
                  <a:lnTo>
                    <a:pt x="282" y="123"/>
                  </a:lnTo>
                  <a:lnTo>
                    <a:pt x="282" y="118"/>
                  </a:lnTo>
                  <a:lnTo>
                    <a:pt x="280" y="104"/>
                  </a:lnTo>
                  <a:lnTo>
                    <a:pt x="275" y="84"/>
                  </a:lnTo>
                  <a:lnTo>
                    <a:pt x="270" y="74"/>
                  </a:lnTo>
                  <a:lnTo>
                    <a:pt x="265" y="62"/>
                  </a:lnTo>
                  <a:lnTo>
                    <a:pt x="259" y="50"/>
                  </a:lnTo>
                  <a:lnTo>
                    <a:pt x="250" y="40"/>
                  </a:lnTo>
                  <a:lnTo>
                    <a:pt x="242" y="30"/>
                  </a:lnTo>
                  <a:lnTo>
                    <a:pt x="230" y="20"/>
                  </a:lnTo>
                  <a:lnTo>
                    <a:pt x="217" y="12"/>
                  </a:lnTo>
                  <a:lnTo>
                    <a:pt x="200" y="5"/>
                  </a:lnTo>
                  <a:lnTo>
                    <a:pt x="183" y="2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0"/>
                  </a:lnTo>
                  <a:lnTo>
                    <a:pt x="128" y="2"/>
                  </a:lnTo>
                  <a:lnTo>
                    <a:pt x="111" y="7"/>
                  </a:lnTo>
                  <a:lnTo>
                    <a:pt x="96" y="12"/>
                  </a:lnTo>
                  <a:lnTo>
                    <a:pt x="81" y="19"/>
                  </a:lnTo>
                  <a:lnTo>
                    <a:pt x="67" y="27"/>
                  </a:lnTo>
                  <a:lnTo>
                    <a:pt x="56" y="35"/>
                  </a:lnTo>
                  <a:lnTo>
                    <a:pt x="44" y="44"/>
                  </a:lnTo>
                  <a:lnTo>
                    <a:pt x="25" y="62"/>
                  </a:lnTo>
                  <a:lnTo>
                    <a:pt x="12" y="7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0" y="101"/>
                  </a:lnTo>
                  <a:lnTo>
                    <a:pt x="24" y="111"/>
                  </a:lnTo>
                  <a:lnTo>
                    <a:pt x="41" y="123"/>
                  </a:lnTo>
                  <a:lnTo>
                    <a:pt x="62" y="134"/>
                  </a:lnTo>
                  <a:lnTo>
                    <a:pt x="89" y="144"/>
                  </a:lnTo>
                  <a:lnTo>
                    <a:pt x="104" y="148"/>
                  </a:lnTo>
                  <a:lnTo>
                    <a:pt x="119" y="151"/>
                  </a:lnTo>
                  <a:lnTo>
                    <a:pt x="138" y="154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87" y="154"/>
                  </a:lnTo>
                  <a:lnTo>
                    <a:pt x="213" y="151"/>
                  </a:lnTo>
                  <a:lnTo>
                    <a:pt x="235" y="146"/>
                  </a:lnTo>
                  <a:lnTo>
                    <a:pt x="252" y="139"/>
                  </a:lnTo>
                  <a:lnTo>
                    <a:pt x="265" y="133"/>
                  </a:lnTo>
                  <a:lnTo>
                    <a:pt x="275" y="128"/>
                  </a:lnTo>
                  <a:lnTo>
                    <a:pt x="282" y="1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29" name="Freeform 21"/>
            <p:cNvSpPr/>
            <p:nvPr>
              <p:custDataLst>
                <p:tags r:id="rId18"/>
              </p:custDataLst>
            </p:nvPr>
          </p:nvSpPr>
          <p:spPr bwMode="auto">
            <a:xfrm>
              <a:off x="3706813" y="1793875"/>
              <a:ext cx="227013" cy="107950"/>
            </a:xfrm>
            <a:custGeom>
              <a:avLst/>
              <a:gdLst>
                <a:gd name="T0" fmla="*/ 285 w 285"/>
                <a:gd name="T1" fmla="*/ 136 h 136"/>
                <a:gd name="T2" fmla="*/ 282 w 285"/>
                <a:gd name="T3" fmla="*/ 123 h 136"/>
                <a:gd name="T4" fmla="*/ 268 w 285"/>
                <a:gd name="T5" fmla="*/ 86 h 136"/>
                <a:gd name="T6" fmla="*/ 262 w 285"/>
                <a:gd name="T7" fmla="*/ 74 h 136"/>
                <a:gd name="T8" fmla="*/ 255 w 285"/>
                <a:gd name="T9" fmla="*/ 62 h 136"/>
                <a:gd name="T10" fmla="*/ 235 w 285"/>
                <a:gd name="T11" fmla="*/ 41 h 136"/>
                <a:gd name="T12" fmla="*/ 221 w 285"/>
                <a:gd name="T13" fmla="*/ 31 h 136"/>
                <a:gd name="T14" fmla="*/ 205 w 285"/>
                <a:gd name="T15" fmla="*/ 24 h 136"/>
                <a:gd name="T16" fmla="*/ 169 w 285"/>
                <a:gd name="T17" fmla="*/ 16 h 136"/>
                <a:gd name="T18" fmla="*/ 164 w 285"/>
                <a:gd name="T19" fmla="*/ 16 h 136"/>
                <a:gd name="T20" fmla="*/ 164 w 285"/>
                <a:gd name="T21" fmla="*/ 16 h 136"/>
                <a:gd name="T22" fmla="*/ 164 w 285"/>
                <a:gd name="T23" fmla="*/ 16 h 136"/>
                <a:gd name="T24" fmla="*/ 164 w 285"/>
                <a:gd name="T25" fmla="*/ 16 h 136"/>
                <a:gd name="T26" fmla="*/ 159 w 285"/>
                <a:gd name="T27" fmla="*/ 16 h 136"/>
                <a:gd name="T28" fmla="*/ 158 w 285"/>
                <a:gd name="T29" fmla="*/ 16 h 136"/>
                <a:gd name="T30" fmla="*/ 154 w 285"/>
                <a:gd name="T31" fmla="*/ 16 h 136"/>
                <a:gd name="T32" fmla="*/ 151 w 285"/>
                <a:gd name="T33" fmla="*/ 16 h 136"/>
                <a:gd name="T34" fmla="*/ 131 w 285"/>
                <a:gd name="T35" fmla="*/ 17 h 136"/>
                <a:gd name="T36" fmla="*/ 97 w 285"/>
                <a:gd name="T37" fmla="*/ 29 h 136"/>
                <a:gd name="T38" fmla="*/ 80 w 285"/>
                <a:gd name="T39" fmla="*/ 37 h 136"/>
                <a:gd name="T40" fmla="*/ 67 w 285"/>
                <a:gd name="T41" fmla="*/ 46 h 136"/>
                <a:gd name="T42" fmla="*/ 42 w 285"/>
                <a:gd name="T43" fmla="*/ 64 h 136"/>
                <a:gd name="T44" fmla="*/ 10 w 285"/>
                <a:gd name="T45" fmla="*/ 94 h 136"/>
                <a:gd name="T46" fmla="*/ 0 w 285"/>
                <a:gd name="T47" fmla="*/ 108 h 136"/>
                <a:gd name="T48" fmla="*/ 7 w 285"/>
                <a:gd name="T49" fmla="*/ 93 h 136"/>
                <a:gd name="T50" fmla="*/ 18 w 285"/>
                <a:gd name="T51" fmla="*/ 78 h 136"/>
                <a:gd name="T52" fmla="*/ 35 w 285"/>
                <a:gd name="T53" fmla="*/ 59 h 136"/>
                <a:gd name="T54" fmla="*/ 57 w 285"/>
                <a:gd name="T55" fmla="*/ 37 h 136"/>
                <a:gd name="T56" fmla="*/ 72 w 285"/>
                <a:gd name="T57" fmla="*/ 27 h 136"/>
                <a:gd name="T58" fmla="*/ 89 w 285"/>
                <a:gd name="T59" fmla="*/ 19 h 136"/>
                <a:gd name="T60" fmla="*/ 121 w 285"/>
                <a:gd name="T61" fmla="*/ 7 h 136"/>
                <a:gd name="T62" fmla="*/ 151 w 285"/>
                <a:gd name="T63" fmla="*/ 0 h 136"/>
                <a:gd name="T64" fmla="*/ 176 w 285"/>
                <a:gd name="T65" fmla="*/ 2 h 136"/>
                <a:gd name="T66" fmla="*/ 200 w 285"/>
                <a:gd name="T67" fmla="*/ 5 h 136"/>
                <a:gd name="T68" fmla="*/ 231 w 285"/>
                <a:gd name="T69" fmla="*/ 21 h 136"/>
                <a:gd name="T70" fmla="*/ 247 w 285"/>
                <a:gd name="T71" fmla="*/ 32 h 136"/>
                <a:gd name="T72" fmla="*/ 258 w 285"/>
                <a:gd name="T73" fmla="*/ 44 h 136"/>
                <a:gd name="T74" fmla="*/ 267 w 285"/>
                <a:gd name="T75" fmla="*/ 57 h 136"/>
                <a:gd name="T76" fmla="*/ 278 w 285"/>
                <a:gd name="T77" fmla="*/ 83 h 136"/>
                <a:gd name="T78" fmla="*/ 283 w 285"/>
                <a:gd name="T79" fmla="*/ 104 h 136"/>
                <a:gd name="T80" fmla="*/ 285 w 285"/>
                <a:gd name="T81" fmla="*/ 121 h 136"/>
                <a:gd name="T82" fmla="*/ 285 w 285"/>
                <a:gd name="T83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136">
                  <a:moveTo>
                    <a:pt x="285" y="136"/>
                  </a:moveTo>
                  <a:lnTo>
                    <a:pt x="285" y="136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277" y="10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2" y="74"/>
                  </a:lnTo>
                  <a:lnTo>
                    <a:pt x="255" y="62"/>
                  </a:lnTo>
                  <a:lnTo>
                    <a:pt x="255" y="62"/>
                  </a:lnTo>
                  <a:lnTo>
                    <a:pt x="245" y="51"/>
                  </a:lnTo>
                  <a:lnTo>
                    <a:pt x="235" y="41"/>
                  </a:lnTo>
                  <a:lnTo>
                    <a:pt x="235" y="41"/>
                  </a:lnTo>
                  <a:lnTo>
                    <a:pt x="221" y="31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188" y="17"/>
                  </a:lnTo>
                  <a:lnTo>
                    <a:pt x="169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3" y="16"/>
                  </a:lnTo>
                  <a:lnTo>
                    <a:pt x="159" y="16"/>
                  </a:lnTo>
                  <a:lnTo>
                    <a:pt x="159" y="16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4" y="16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14" y="22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80" y="37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23" y="81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8" y="78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45" y="49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72" y="27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106" y="12"/>
                  </a:lnTo>
                  <a:lnTo>
                    <a:pt x="121" y="7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64" y="0"/>
                  </a:lnTo>
                  <a:lnTo>
                    <a:pt x="176" y="2"/>
                  </a:lnTo>
                  <a:lnTo>
                    <a:pt x="188" y="4"/>
                  </a:lnTo>
                  <a:lnTo>
                    <a:pt x="200" y="5"/>
                  </a:lnTo>
                  <a:lnTo>
                    <a:pt x="216" y="12"/>
                  </a:lnTo>
                  <a:lnTo>
                    <a:pt x="231" y="21"/>
                  </a:lnTo>
                  <a:lnTo>
                    <a:pt x="242" y="27"/>
                  </a:lnTo>
                  <a:lnTo>
                    <a:pt x="247" y="32"/>
                  </a:lnTo>
                  <a:lnTo>
                    <a:pt x="247" y="32"/>
                  </a:lnTo>
                  <a:lnTo>
                    <a:pt x="258" y="44"/>
                  </a:lnTo>
                  <a:lnTo>
                    <a:pt x="267" y="57"/>
                  </a:lnTo>
                  <a:lnTo>
                    <a:pt x="267" y="57"/>
                  </a:lnTo>
                  <a:lnTo>
                    <a:pt x="273" y="71"/>
                  </a:lnTo>
                  <a:lnTo>
                    <a:pt x="278" y="83"/>
                  </a:lnTo>
                  <a:lnTo>
                    <a:pt x="278" y="83"/>
                  </a:lnTo>
                  <a:lnTo>
                    <a:pt x="283" y="104"/>
                  </a:lnTo>
                  <a:lnTo>
                    <a:pt x="285" y="121"/>
                  </a:lnTo>
                  <a:lnTo>
                    <a:pt x="285" y="121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85" y="136"/>
                  </a:lnTo>
                  <a:close/>
                </a:path>
              </a:pathLst>
            </a:custGeom>
            <a:solidFill>
              <a:srgbClr val="402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30" name="Freeform 22"/>
            <p:cNvSpPr/>
            <p:nvPr>
              <p:custDataLst>
                <p:tags r:id="rId19"/>
              </p:custDataLst>
            </p:nvPr>
          </p:nvSpPr>
          <p:spPr bwMode="auto">
            <a:xfrm>
              <a:off x="3706813" y="1793875"/>
              <a:ext cx="227013" cy="107950"/>
            </a:xfrm>
            <a:custGeom>
              <a:avLst/>
              <a:gdLst>
                <a:gd name="T0" fmla="*/ 285 w 285"/>
                <a:gd name="T1" fmla="*/ 136 h 136"/>
                <a:gd name="T2" fmla="*/ 282 w 285"/>
                <a:gd name="T3" fmla="*/ 123 h 136"/>
                <a:gd name="T4" fmla="*/ 268 w 285"/>
                <a:gd name="T5" fmla="*/ 86 h 136"/>
                <a:gd name="T6" fmla="*/ 262 w 285"/>
                <a:gd name="T7" fmla="*/ 74 h 136"/>
                <a:gd name="T8" fmla="*/ 255 w 285"/>
                <a:gd name="T9" fmla="*/ 62 h 136"/>
                <a:gd name="T10" fmla="*/ 235 w 285"/>
                <a:gd name="T11" fmla="*/ 41 h 136"/>
                <a:gd name="T12" fmla="*/ 221 w 285"/>
                <a:gd name="T13" fmla="*/ 31 h 136"/>
                <a:gd name="T14" fmla="*/ 205 w 285"/>
                <a:gd name="T15" fmla="*/ 24 h 136"/>
                <a:gd name="T16" fmla="*/ 169 w 285"/>
                <a:gd name="T17" fmla="*/ 16 h 136"/>
                <a:gd name="T18" fmla="*/ 164 w 285"/>
                <a:gd name="T19" fmla="*/ 16 h 136"/>
                <a:gd name="T20" fmla="*/ 164 w 285"/>
                <a:gd name="T21" fmla="*/ 16 h 136"/>
                <a:gd name="T22" fmla="*/ 164 w 285"/>
                <a:gd name="T23" fmla="*/ 16 h 136"/>
                <a:gd name="T24" fmla="*/ 164 w 285"/>
                <a:gd name="T25" fmla="*/ 16 h 136"/>
                <a:gd name="T26" fmla="*/ 159 w 285"/>
                <a:gd name="T27" fmla="*/ 16 h 136"/>
                <a:gd name="T28" fmla="*/ 158 w 285"/>
                <a:gd name="T29" fmla="*/ 16 h 136"/>
                <a:gd name="T30" fmla="*/ 154 w 285"/>
                <a:gd name="T31" fmla="*/ 16 h 136"/>
                <a:gd name="T32" fmla="*/ 151 w 285"/>
                <a:gd name="T33" fmla="*/ 16 h 136"/>
                <a:gd name="T34" fmla="*/ 131 w 285"/>
                <a:gd name="T35" fmla="*/ 17 h 136"/>
                <a:gd name="T36" fmla="*/ 97 w 285"/>
                <a:gd name="T37" fmla="*/ 29 h 136"/>
                <a:gd name="T38" fmla="*/ 80 w 285"/>
                <a:gd name="T39" fmla="*/ 37 h 136"/>
                <a:gd name="T40" fmla="*/ 67 w 285"/>
                <a:gd name="T41" fmla="*/ 46 h 136"/>
                <a:gd name="T42" fmla="*/ 42 w 285"/>
                <a:gd name="T43" fmla="*/ 64 h 136"/>
                <a:gd name="T44" fmla="*/ 10 w 285"/>
                <a:gd name="T45" fmla="*/ 94 h 136"/>
                <a:gd name="T46" fmla="*/ 0 w 285"/>
                <a:gd name="T47" fmla="*/ 108 h 136"/>
                <a:gd name="T48" fmla="*/ 7 w 285"/>
                <a:gd name="T49" fmla="*/ 93 h 136"/>
                <a:gd name="T50" fmla="*/ 18 w 285"/>
                <a:gd name="T51" fmla="*/ 78 h 136"/>
                <a:gd name="T52" fmla="*/ 35 w 285"/>
                <a:gd name="T53" fmla="*/ 59 h 136"/>
                <a:gd name="T54" fmla="*/ 57 w 285"/>
                <a:gd name="T55" fmla="*/ 37 h 136"/>
                <a:gd name="T56" fmla="*/ 72 w 285"/>
                <a:gd name="T57" fmla="*/ 27 h 136"/>
                <a:gd name="T58" fmla="*/ 89 w 285"/>
                <a:gd name="T59" fmla="*/ 19 h 136"/>
                <a:gd name="T60" fmla="*/ 121 w 285"/>
                <a:gd name="T61" fmla="*/ 7 h 136"/>
                <a:gd name="T62" fmla="*/ 151 w 285"/>
                <a:gd name="T63" fmla="*/ 0 h 136"/>
                <a:gd name="T64" fmla="*/ 176 w 285"/>
                <a:gd name="T65" fmla="*/ 2 h 136"/>
                <a:gd name="T66" fmla="*/ 200 w 285"/>
                <a:gd name="T67" fmla="*/ 5 h 136"/>
                <a:gd name="T68" fmla="*/ 231 w 285"/>
                <a:gd name="T69" fmla="*/ 21 h 136"/>
                <a:gd name="T70" fmla="*/ 247 w 285"/>
                <a:gd name="T71" fmla="*/ 32 h 136"/>
                <a:gd name="T72" fmla="*/ 258 w 285"/>
                <a:gd name="T73" fmla="*/ 44 h 136"/>
                <a:gd name="T74" fmla="*/ 267 w 285"/>
                <a:gd name="T75" fmla="*/ 57 h 136"/>
                <a:gd name="T76" fmla="*/ 278 w 285"/>
                <a:gd name="T77" fmla="*/ 83 h 136"/>
                <a:gd name="T78" fmla="*/ 283 w 285"/>
                <a:gd name="T79" fmla="*/ 104 h 136"/>
                <a:gd name="T80" fmla="*/ 285 w 285"/>
                <a:gd name="T81" fmla="*/ 121 h 136"/>
                <a:gd name="T82" fmla="*/ 285 w 285"/>
                <a:gd name="T83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136">
                  <a:moveTo>
                    <a:pt x="285" y="136"/>
                  </a:moveTo>
                  <a:lnTo>
                    <a:pt x="285" y="136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277" y="10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2" y="74"/>
                  </a:lnTo>
                  <a:lnTo>
                    <a:pt x="255" y="62"/>
                  </a:lnTo>
                  <a:lnTo>
                    <a:pt x="255" y="62"/>
                  </a:lnTo>
                  <a:lnTo>
                    <a:pt x="245" y="51"/>
                  </a:lnTo>
                  <a:lnTo>
                    <a:pt x="235" y="41"/>
                  </a:lnTo>
                  <a:lnTo>
                    <a:pt x="235" y="41"/>
                  </a:lnTo>
                  <a:lnTo>
                    <a:pt x="221" y="31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188" y="17"/>
                  </a:lnTo>
                  <a:lnTo>
                    <a:pt x="169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3" y="16"/>
                  </a:lnTo>
                  <a:lnTo>
                    <a:pt x="159" y="16"/>
                  </a:lnTo>
                  <a:lnTo>
                    <a:pt x="159" y="16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4" y="16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14" y="22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80" y="37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23" y="81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8" y="78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45" y="49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72" y="27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106" y="12"/>
                  </a:lnTo>
                  <a:lnTo>
                    <a:pt x="121" y="7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64" y="0"/>
                  </a:lnTo>
                  <a:lnTo>
                    <a:pt x="176" y="2"/>
                  </a:lnTo>
                  <a:lnTo>
                    <a:pt x="188" y="4"/>
                  </a:lnTo>
                  <a:lnTo>
                    <a:pt x="200" y="5"/>
                  </a:lnTo>
                  <a:lnTo>
                    <a:pt x="216" y="12"/>
                  </a:lnTo>
                  <a:lnTo>
                    <a:pt x="231" y="21"/>
                  </a:lnTo>
                  <a:lnTo>
                    <a:pt x="242" y="27"/>
                  </a:lnTo>
                  <a:lnTo>
                    <a:pt x="247" y="32"/>
                  </a:lnTo>
                  <a:lnTo>
                    <a:pt x="247" y="32"/>
                  </a:lnTo>
                  <a:lnTo>
                    <a:pt x="258" y="44"/>
                  </a:lnTo>
                  <a:lnTo>
                    <a:pt x="267" y="57"/>
                  </a:lnTo>
                  <a:lnTo>
                    <a:pt x="267" y="57"/>
                  </a:lnTo>
                  <a:lnTo>
                    <a:pt x="273" y="71"/>
                  </a:lnTo>
                  <a:lnTo>
                    <a:pt x="278" y="83"/>
                  </a:lnTo>
                  <a:lnTo>
                    <a:pt x="278" y="83"/>
                  </a:lnTo>
                  <a:lnTo>
                    <a:pt x="283" y="104"/>
                  </a:lnTo>
                  <a:lnTo>
                    <a:pt x="285" y="121"/>
                  </a:lnTo>
                  <a:lnTo>
                    <a:pt x="285" y="121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85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31" name="Freeform 23"/>
            <p:cNvSpPr/>
            <p:nvPr>
              <p:custDataLst>
                <p:tags r:id="rId20"/>
              </p:custDataLst>
            </p:nvPr>
          </p:nvSpPr>
          <p:spPr bwMode="auto">
            <a:xfrm>
              <a:off x="3781425" y="1804988"/>
              <a:ext cx="115888" cy="115888"/>
            </a:xfrm>
            <a:custGeom>
              <a:avLst/>
              <a:gdLst>
                <a:gd name="T0" fmla="*/ 148 w 148"/>
                <a:gd name="T1" fmla="*/ 67 h 145"/>
                <a:gd name="T2" fmla="*/ 148 w 148"/>
                <a:gd name="T3" fmla="*/ 67 h 145"/>
                <a:gd name="T4" fmla="*/ 148 w 148"/>
                <a:gd name="T5" fmla="*/ 82 h 145"/>
                <a:gd name="T6" fmla="*/ 144 w 148"/>
                <a:gd name="T7" fmla="*/ 95 h 145"/>
                <a:gd name="T8" fmla="*/ 138 w 148"/>
                <a:gd name="T9" fmla="*/ 109 h 145"/>
                <a:gd name="T10" fmla="*/ 129 w 148"/>
                <a:gd name="T11" fmla="*/ 120 h 145"/>
                <a:gd name="T12" fmla="*/ 119 w 148"/>
                <a:gd name="T13" fmla="*/ 130 h 145"/>
                <a:gd name="T14" fmla="*/ 108 w 148"/>
                <a:gd name="T15" fmla="*/ 139 h 145"/>
                <a:gd name="T16" fmla="*/ 94 w 148"/>
                <a:gd name="T17" fmla="*/ 144 h 145"/>
                <a:gd name="T18" fmla="*/ 79 w 148"/>
                <a:gd name="T19" fmla="*/ 145 h 145"/>
                <a:gd name="T20" fmla="*/ 79 w 148"/>
                <a:gd name="T21" fmla="*/ 145 h 145"/>
                <a:gd name="T22" fmla="*/ 64 w 148"/>
                <a:gd name="T23" fmla="*/ 145 h 145"/>
                <a:gd name="T24" fmla="*/ 51 w 148"/>
                <a:gd name="T25" fmla="*/ 142 h 145"/>
                <a:gd name="T26" fmla="*/ 37 w 148"/>
                <a:gd name="T27" fmla="*/ 137 h 145"/>
                <a:gd name="T28" fmla="*/ 25 w 148"/>
                <a:gd name="T29" fmla="*/ 129 h 145"/>
                <a:gd name="T30" fmla="*/ 15 w 148"/>
                <a:gd name="T31" fmla="*/ 119 h 145"/>
                <a:gd name="T32" fmla="*/ 9 w 148"/>
                <a:gd name="T33" fmla="*/ 107 h 145"/>
                <a:gd name="T34" fmla="*/ 4 w 148"/>
                <a:gd name="T35" fmla="*/ 93 h 145"/>
                <a:gd name="T36" fmla="*/ 0 w 148"/>
                <a:gd name="T37" fmla="*/ 78 h 145"/>
                <a:gd name="T38" fmla="*/ 0 w 148"/>
                <a:gd name="T39" fmla="*/ 78 h 145"/>
                <a:gd name="T40" fmla="*/ 0 w 148"/>
                <a:gd name="T41" fmla="*/ 63 h 145"/>
                <a:gd name="T42" fmla="*/ 4 w 148"/>
                <a:gd name="T43" fmla="*/ 50 h 145"/>
                <a:gd name="T44" fmla="*/ 9 w 148"/>
                <a:gd name="T45" fmla="*/ 36 h 145"/>
                <a:gd name="T46" fmla="*/ 17 w 148"/>
                <a:gd name="T47" fmla="*/ 25 h 145"/>
                <a:gd name="T48" fmla="*/ 27 w 148"/>
                <a:gd name="T49" fmla="*/ 15 h 145"/>
                <a:gd name="T50" fmla="*/ 40 w 148"/>
                <a:gd name="T51" fmla="*/ 6 h 145"/>
                <a:gd name="T52" fmla="*/ 54 w 148"/>
                <a:gd name="T53" fmla="*/ 1 h 145"/>
                <a:gd name="T54" fmla="*/ 67 w 148"/>
                <a:gd name="T55" fmla="*/ 0 h 145"/>
                <a:gd name="T56" fmla="*/ 67 w 148"/>
                <a:gd name="T57" fmla="*/ 0 h 145"/>
                <a:gd name="T58" fmla="*/ 82 w 148"/>
                <a:gd name="T59" fmla="*/ 0 h 145"/>
                <a:gd name="T60" fmla="*/ 98 w 148"/>
                <a:gd name="T61" fmla="*/ 3 h 145"/>
                <a:gd name="T62" fmla="*/ 111 w 148"/>
                <a:gd name="T63" fmla="*/ 8 h 145"/>
                <a:gd name="T64" fmla="*/ 121 w 148"/>
                <a:gd name="T65" fmla="*/ 16 h 145"/>
                <a:gd name="T66" fmla="*/ 131 w 148"/>
                <a:gd name="T67" fmla="*/ 26 h 145"/>
                <a:gd name="T68" fmla="*/ 139 w 148"/>
                <a:gd name="T69" fmla="*/ 38 h 145"/>
                <a:gd name="T70" fmla="*/ 144 w 148"/>
                <a:gd name="T71" fmla="*/ 52 h 145"/>
                <a:gd name="T72" fmla="*/ 148 w 148"/>
                <a:gd name="T73" fmla="*/ 6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5">
                  <a:moveTo>
                    <a:pt x="148" y="67"/>
                  </a:moveTo>
                  <a:lnTo>
                    <a:pt x="148" y="67"/>
                  </a:lnTo>
                  <a:lnTo>
                    <a:pt x="148" y="82"/>
                  </a:lnTo>
                  <a:lnTo>
                    <a:pt x="144" y="95"/>
                  </a:lnTo>
                  <a:lnTo>
                    <a:pt x="138" y="109"/>
                  </a:lnTo>
                  <a:lnTo>
                    <a:pt x="129" y="120"/>
                  </a:lnTo>
                  <a:lnTo>
                    <a:pt x="119" y="130"/>
                  </a:lnTo>
                  <a:lnTo>
                    <a:pt x="108" y="139"/>
                  </a:lnTo>
                  <a:lnTo>
                    <a:pt x="94" y="144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64" y="145"/>
                  </a:lnTo>
                  <a:lnTo>
                    <a:pt x="51" y="142"/>
                  </a:lnTo>
                  <a:lnTo>
                    <a:pt x="37" y="137"/>
                  </a:lnTo>
                  <a:lnTo>
                    <a:pt x="25" y="129"/>
                  </a:lnTo>
                  <a:lnTo>
                    <a:pt x="15" y="119"/>
                  </a:lnTo>
                  <a:lnTo>
                    <a:pt x="9" y="107"/>
                  </a:lnTo>
                  <a:lnTo>
                    <a:pt x="4" y="9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63"/>
                  </a:lnTo>
                  <a:lnTo>
                    <a:pt x="4" y="50"/>
                  </a:lnTo>
                  <a:lnTo>
                    <a:pt x="9" y="36"/>
                  </a:lnTo>
                  <a:lnTo>
                    <a:pt x="17" y="25"/>
                  </a:lnTo>
                  <a:lnTo>
                    <a:pt x="27" y="15"/>
                  </a:lnTo>
                  <a:lnTo>
                    <a:pt x="40" y="6"/>
                  </a:lnTo>
                  <a:lnTo>
                    <a:pt x="54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2" y="0"/>
                  </a:lnTo>
                  <a:lnTo>
                    <a:pt x="98" y="3"/>
                  </a:lnTo>
                  <a:lnTo>
                    <a:pt x="111" y="8"/>
                  </a:lnTo>
                  <a:lnTo>
                    <a:pt x="121" y="16"/>
                  </a:lnTo>
                  <a:lnTo>
                    <a:pt x="131" y="26"/>
                  </a:lnTo>
                  <a:lnTo>
                    <a:pt x="139" y="38"/>
                  </a:lnTo>
                  <a:lnTo>
                    <a:pt x="144" y="52"/>
                  </a:lnTo>
                  <a:lnTo>
                    <a:pt x="148" y="67"/>
                  </a:lnTo>
                  <a:close/>
                </a:path>
              </a:pathLst>
            </a:custGeom>
            <a:solidFill>
              <a:srgbClr val="5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32" name="Freeform 24"/>
            <p:cNvSpPr/>
            <p:nvPr>
              <p:custDataLst>
                <p:tags r:id="rId21"/>
              </p:custDataLst>
            </p:nvPr>
          </p:nvSpPr>
          <p:spPr bwMode="auto">
            <a:xfrm>
              <a:off x="3781425" y="1804988"/>
              <a:ext cx="115888" cy="115888"/>
            </a:xfrm>
            <a:custGeom>
              <a:avLst/>
              <a:gdLst>
                <a:gd name="T0" fmla="*/ 148 w 148"/>
                <a:gd name="T1" fmla="*/ 67 h 145"/>
                <a:gd name="T2" fmla="*/ 148 w 148"/>
                <a:gd name="T3" fmla="*/ 67 h 145"/>
                <a:gd name="T4" fmla="*/ 148 w 148"/>
                <a:gd name="T5" fmla="*/ 82 h 145"/>
                <a:gd name="T6" fmla="*/ 144 w 148"/>
                <a:gd name="T7" fmla="*/ 95 h 145"/>
                <a:gd name="T8" fmla="*/ 138 w 148"/>
                <a:gd name="T9" fmla="*/ 109 h 145"/>
                <a:gd name="T10" fmla="*/ 129 w 148"/>
                <a:gd name="T11" fmla="*/ 120 h 145"/>
                <a:gd name="T12" fmla="*/ 119 w 148"/>
                <a:gd name="T13" fmla="*/ 130 h 145"/>
                <a:gd name="T14" fmla="*/ 108 w 148"/>
                <a:gd name="T15" fmla="*/ 139 h 145"/>
                <a:gd name="T16" fmla="*/ 94 w 148"/>
                <a:gd name="T17" fmla="*/ 144 h 145"/>
                <a:gd name="T18" fmla="*/ 79 w 148"/>
                <a:gd name="T19" fmla="*/ 145 h 145"/>
                <a:gd name="T20" fmla="*/ 79 w 148"/>
                <a:gd name="T21" fmla="*/ 145 h 145"/>
                <a:gd name="T22" fmla="*/ 64 w 148"/>
                <a:gd name="T23" fmla="*/ 145 h 145"/>
                <a:gd name="T24" fmla="*/ 51 w 148"/>
                <a:gd name="T25" fmla="*/ 142 h 145"/>
                <a:gd name="T26" fmla="*/ 37 w 148"/>
                <a:gd name="T27" fmla="*/ 137 h 145"/>
                <a:gd name="T28" fmla="*/ 25 w 148"/>
                <a:gd name="T29" fmla="*/ 129 h 145"/>
                <a:gd name="T30" fmla="*/ 15 w 148"/>
                <a:gd name="T31" fmla="*/ 119 h 145"/>
                <a:gd name="T32" fmla="*/ 9 w 148"/>
                <a:gd name="T33" fmla="*/ 107 h 145"/>
                <a:gd name="T34" fmla="*/ 4 w 148"/>
                <a:gd name="T35" fmla="*/ 93 h 145"/>
                <a:gd name="T36" fmla="*/ 0 w 148"/>
                <a:gd name="T37" fmla="*/ 78 h 145"/>
                <a:gd name="T38" fmla="*/ 0 w 148"/>
                <a:gd name="T39" fmla="*/ 78 h 145"/>
                <a:gd name="T40" fmla="*/ 0 w 148"/>
                <a:gd name="T41" fmla="*/ 63 h 145"/>
                <a:gd name="T42" fmla="*/ 4 w 148"/>
                <a:gd name="T43" fmla="*/ 50 h 145"/>
                <a:gd name="T44" fmla="*/ 9 w 148"/>
                <a:gd name="T45" fmla="*/ 36 h 145"/>
                <a:gd name="T46" fmla="*/ 17 w 148"/>
                <a:gd name="T47" fmla="*/ 25 h 145"/>
                <a:gd name="T48" fmla="*/ 27 w 148"/>
                <a:gd name="T49" fmla="*/ 15 h 145"/>
                <a:gd name="T50" fmla="*/ 40 w 148"/>
                <a:gd name="T51" fmla="*/ 6 h 145"/>
                <a:gd name="T52" fmla="*/ 54 w 148"/>
                <a:gd name="T53" fmla="*/ 1 h 145"/>
                <a:gd name="T54" fmla="*/ 67 w 148"/>
                <a:gd name="T55" fmla="*/ 0 h 145"/>
                <a:gd name="T56" fmla="*/ 67 w 148"/>
                <a:gd name="T57" fmla="*/ 0 h 145"/>
                <a:gd name="T58" fmla="*/ 82 w 148"/>
                <a:gd name="T59" fmla="*/ 0 h 145"/>
                <a:gd name="T60" fmla="*/ 98 w 148"/>
                <a:gd name="T61" fmla="*/ 3 h 145"/>
                <a:gd name="T62" fmla="*/ 111 w 148"/>
                <a:gd name="T63" fmla="*/ 8 h 145"/>
                <a:gd name="T64" fmla="*/ 121 w 148"/>
                <a:gd name="T65" fmla="*/ 16 h 145"/>
                <a:gd name="T66" fmla="*/ 131 w 148"/>
                <a:gd name="T67" fmla="*/ 26 h 145"/>
                <a:gd name="T68" fmla="*/ 139 w 148"/>
                <a:gd name="T69" fmla="*/ 38 h 145"/>
                <a:gd name="T70" fmla="*/ 144 w 148"/>
                <a:gd name="T71" fmla="*/ 52 h 145"/>
                <a:gd name="T72" fmla="*/ 148 w 148"/>
                <a:gd name="T73" fmla="*/ 6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5">
                  <a:moveTo>
                    <a:pt x="148" y="67"/>
                  </a:moveTo>
                  <a:lnTo>
                    <a:pt x="148" y="67"/>
                  </a:lnTo>
                  <a:lnTo>
                    <a:pt x="148" y="82"/>
                  </a:lnTo>
                  <a:lnTo>
                    <a:pt x="144" y="95"/>
                  </a:lnTo>
                  <a:lnTo>
                    <a:pt x="138" y="109"/>
                  </a:lnTo>
                  <a:lnTo>
                    <a:pt x="129" y="120"/>
                  </a:lnTo>
                  <a:lnTo>
                    <a:pt x="119" y="130"/>
                  </a:lnTo>
                  <a:lnTo>
                    <a:pt x="108" y="139"/>
                  </a:lnTo>
                  <a:lnTo>
                    <a:pt x="94" y="144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64" y="145"/>
                  </a:lnTo>
                  <a:lnTo>
                    <a:pt x="51" y="142"/>
                  </a:lnTo>
                  <a:lnTo>
                    <a:pt x="37" y="137"/>
                  </a:lnTo>
                  <a:lnTo>
                    <a:pt x="25" y="129"/>
                  </a:lnTo>
                  <a:lnTo>
                    <a:pt x="15" y="119"/>
                  </a:lnTo>
                  <a:lnTo>
                    <a:pt x="9" y="107"/>
                  </a:lnTo>
                  <a:lnTo>
                    <a:pt x="4" y="9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63"/>
                  </a:lnTo>
                  <a:lnTo>
                    <a:pt x="4" y="50"/>
                  </a:lnTo>
                  <a:lnTo>
                    <a:pt x="9" y="36"/>
                  </a:lnTo>
                  <a:lnTo>
                    <a:pt x="17" y="25"/>
                  </a:lnTo>
                  <a:lnTo>
                    <a:pt x="27" y="15"/>
                  </a:lnTo>
                  <a:lnTo>
                    <a:pt x="40" y="6"/>
                  </a:lnTo>
                  <a:lnTo>
                    <a:pt x="54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2" y="0"/>
                  </a:lnTo>
                  <a:lnTo>
                    <a:pt x="98" y="3"/>
                  </a:lnTo>
                  <a:lnTo>
                    <a:pt x="111" y="8"/>
                  </a:lnTo>
                  <a:lnTo>
                    <a:pt x="121" y="16"/>
                  </a:lnTo>
                  <a:lnTo>
                    <a:pt x="131" y="26"/>
                  </a:lnTo>
                  <a:lnTo>
                    <a:pt x="139" y="38"/>
                  </a:lnTo>
                  <a:lnTo>
                    <a:pt x="144" y="52"/>
                  </a:lnTo>
                  <a:lnTo>
                    <a:pt x="148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33" name="Freeform 25"/>
            <p:cNvSpPr/>
            <p:nvPr>
              <p:custDataLst>
                <p:tags r:id="rId22"/>
              </p:custDataLst>
            </p:nvPr>
          </p:nvSpPr>
          <p:spPr bwMode="auto">
            <a:xfrm>
              <a:off x="3813175" y="1836738"/>
              <a:ext cx="50800" cy="52388"/>
            </a:xfrm>
            <a:custGeom>
              <a:avLst/>
              <a:gdLst>
                <a:gd name="T0" fmla="*/ 66 w 66"/>
                <a:gd name="T1" fmla="*/ 30 h 65"/>
                <a:gd name="T2" fmla="*/ 66 w 66"/>
                <a:gd name="T3" fmla="*/ 30 h 65"/>
                <a:gd name="T4" fmla="*/ 66 w 66"/>
                <a:gd name="T5" fmla="*/ 37 h 65"/>
                <a:gd name="T6" fmla="*/ 64 w 66"/>
                <a:gd name="T7" fmla="*/ 43 h 65"/>
                <a:gd name="T8" fmla="*/ 63 w 66"/>
                <a:gd name="T9" fmla="*/ 48 h 65"/>
                <a:gd name="T10" fmla="*/ 59 w 66"/>
                <a:gd name="T11" fmla="*/ 53 h 65"/>
                <a:gd name="T12" fmla="*/ 54 w 66"/>
                <a:gd name="T13" fmla="*/ 58 h 65"/>
                <a:gd name="T14" fmla="*/ 49 w 66"/>
                <a:gd name="T15" fmla="*/ 62 h 65"/>
                <a:gd name="T16" fmla="*/ 42 w 66"/>
                <a:gd name="T17" fmla="*/ 64 h 65"/>
                <a:gd name="T18" fmla="*/ 36 w 66"/>
                <a:gd name="T19" fmla="*/ 65 h 65"/>
                <a:gd name="T20" fmla="*/ 36 w 66"/>
                <a:gd name="T21" fmla="*/ 65 h 65"/>
                <a:gd name="T22" fmla="*/ 29 w 66"/>
                <a:gd name="T23" fmla="*/ 65 h 65"/>
                <a:gd name="T24" fmla="*/ 24 w 66"/>
                <a:gd name="T25" fmla="*/ 64 h 65"/>
                <a:gd name="T26" fmla="*/ 17 w 66"/>
                <a:gd name="T27" fmla="*/ 60 h 65"/>
                <a:gd name="T28" fmla="*/ 12 w 66"/>
                <a:gd name="T29" fmla="*/ 57 h 65"/>
                <a:gd name="T30" fmla="*/ 9 w 66"/>
                <a:gd name="T31" fmla="*/ 53 h 65"/>
                <a:gd name="T32" fmla="*/ 5 w 66"/>
                <a:gd name="T33" fmla="*/ 47 h 65"/>
                <a:gd name="T34" fmla="*/ 2 w 66"/>
                <a:gd name="T35" fmla="*/ 42 h 65"/>
                <a:gd name="T36" fmla="*/ 0 w 66"/>
                <a:gd name="T37" fmla="*/ 35 h 65"/>
                <a:gd name="T38" fmla="*/ 0 w 66"/>
                <a:gd name="T39" fmla="*/ 35 h 65"/>
                <a:gd name="T40" fmla="*/ 2 w 66"/>
                <a:gd name="T41" fmla="*/ 28 h 65"/>
                <a:gd name="T42" fmla="*/ 2 w 66"/>
                <a:gd name="T43" fmla="*/ 22 h 65"/>
                <a:gd name="T44" fmla="*/ 5 w 66"/>
                <a:gd name="T45" fmla="*/ 17 h 65"/>
                <a:gd name="T46" fmla="*/ 9 w 66"/>
                <a:gd name="T47" fmla="*/ 12 h 65"/>
                <a:gd name="T48" fmla="*/ 14 w 66"/>
                <a:gd name="T49" fmla="*/ 6 h 65"/>
                <a:gd name="T50" fmla="*/ 19 w 66"/>
                <a:gd name="T51" fmla="*/ 3 h 65"/>
                <a:gd name="T52" fmla="*/ 24 w 66"/>
                <a:gd name="T53" fmla="*/ 1 h 65"/>
                <a:gd name="T54" fmla="*/ 31 w 66"/>
                <a:gd name="T55" fmla="*/ 0 h 65"/>
                <a:gd name="T56" fmla="*/ 31 w 66"/>
                <a:gd name="T57" fmla="*/ 0 h 65"/>
                <a:gd name="T58" fmla="*/ 37 w 66"/>
                <a:gd name="T59" fmla="*/ 0 h 65"/>
                <a:gd name="T60" fmla="*/ 44 w 66"/>
                <a:gd name="T61" fmla="*/ 1 h 65"/>
                <a:gd name="T62" fmla="*/ 49 w 66"/>
                <a:gd name="T63" fmla="*/ 5 h 65"/>
                <a:gd name="T64" fmla="*/ 54 w 66"/>
                <a:gd name="T65" fmla="*/ 8 h 65"/>
                <a:gd name="T66" fmla="*/ 59 w 66"/>
                <a:gd name="T67" fmla="*/ 12 h 65"/>
                <a:gd name="T68" fmla="*/ 63 w 66"/>
                <a:gd name="T69" fmla="*/ 17 h 65"/>
                <a:gd name="T70" fmla="*/ 66 w 66"/>
                <a:gd name="T71" fmla="*/ 23 h 65"/>
                <a:gd name="T72" fmla="*/ 66 w 66"/>
                <a:gd name="T73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65">
                  <a:moveTo>
                    <a:pt x="66" y="30"/>
                  </a:moveTo>
                  <a:lnTo>
                    <a:pt x="66" y="30"/>
                  </a:lnTo>
                  <a:lnTo>
                    <a:pt x="66" y="37"/>
                  </a:lnTo>
                  <a:lnTo>
                    <a:pt x="64" y="43"/>
                  </a:lnTo>
                  <a:lnTo>
                    <a:pt x="63" y="48"/>
                  </a:lnTo>
                  <a:lnTo>
                    <a:pt x="59" y="53"/>
                  </a:lnTo>
                  <a:lnTo>
                    <a:pt x="54" y="58"/>
                  </a:lnTo>
                  <a:lnTo>
                    <a:pt x="49" y="62"/>
                  </a:lnTo>
                  <a:lnTo>
                    <a:pt x="42" y="64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24" y="64"/>
                  </a:lnTo>
                  <a:lnTo>
                    <a:pt x="17" y="60"/>
                  </a:lnTo>
                  <a:lnTo>
                    <a:pt x="12" y="57"/>
                  </a:lnTo>
                  <a:lnTo>
                    <a:pt x="9" y="53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28"/>
                  </a:lnTo>
                  <a:lnTo>
                    <a:pt x="2" y="22"/>
                  </a:lnTo>
                  <a:lnTo>
                    <a:pt x="5" y="17"/>
                  </a:lnTo>
                  <a:lnTo>
                    <a:pt x="9" y="12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49" y="5"/>
                  </a:lnTo>
                  <a:lnTo>
                    <a:pt x="54" y="8"/>
                  </a:lnTo>
                  <a:lnTo>
                    <a:pt x="59" y="12"/>
                  </a:lnTo>
                  <a:lnTo>
                    <a:pt x="63" y="17"/>
                  </a:lnTo>
                  <a:lnTo>
                    <a:pt x="66" y="23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301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34" name="Freeform 26"/>
            <p:cNvSpPr/>
            <p:nvPr>
              <p:custDataLst>
                <p:tags r:id="rId23"/>
              </p:custDataLst>
            </p:nvPr>
          </p:nvSpPr>
          <p:spPr bwMode="auto">
            <a:xfrm>
              <a:off x="3813175" y="1836738"/>
              <a:ext cx="50800" cy="52388"/>
            </a:xfrm>
            <a:custGeom>
              <a:avLst/>
              <a:gdLst>
                <a:gd name="T0" fmla="*/ 66 w 66"/>
                <a:gd name="T1" fmla="*/ 30 h 65"/>
                <a:gd name="T2" fmla="*/ 66 w 66"/>
                <a:gd name="T3" fmla="*/ 30 h 65"/>
                <a:gd name="T4" fmla="*/ 66 w 66"/>
                <a:gd name="T5" fmla="*/ 37 h 65"/>
                <a:gd name="T6" fmla="*/ 64 w 66"/>
                <a:gd name="T7" fmla="*/ 43 h 65"/>
                <a:gd name="T8" fmla="*/ 63 w 66"/>
                <a:gd name="T9" fmla="*/ 48 h 65"/>
                <a:gd name="T10" fmla="*/ 59 w 66"/>
                <a:gd name="T11" fmla="*/ 53 h 65"/>
                <a:gd name="T12" fmla="*/ 54 w 66"/>
                <a:gd name="T13" fmla="*/ 58 h 65"/>
                <a:gd name="T14" fmla="*/ 49 w 66"/>
                <a:gd name="T15" fmla="*/ 62 h 65"/>
                <a:gd name="T16" fmla="*/ 42 w 66"/>
                <a:gd name="T17" fmla="*/ 64 h 65"/>
                <a:gd name="T18" fmla="*/ 36 w 66"/>
                <a:gd name="T19" fmla="*/ 65 h 65"/>
                <a:gd name="T20" fmla="*/ 36 w 66"/>
                <a:gd name="T21" fmla="*/ 65 h 65"/>
                <a:gd name="T22" fmla="*/ 29 w 66"/>
                <a:gd name="T23" fmla="*/ 65 h 65"/>
                <a:gd name="T24" fmla="*/ 24 w 66"/>
                <a:gd name="T25" fmla="*/ 64 h 65"/>
                <a:gd name="T26" fmla="*/ 17 w 66"/>
                <a:gd name="T27" fmla="*/ 60 h 65"/>
                <a:gd name="T28" fmla="*/ 12 w 66"/>
                <a:gd name="T29" fmla="*/ 57 h 65"/>
                <a:gd name="T30" fmla="*/ 9 w 66"/>
                <a:gd name="T31" fmla="*/ 53 h 65"/>
                <a:gd name="T32" fmla="*/ 5 w 66"/>
                <a:gd name="T33" fmla="*/ 47 h 65"/>
                <a:gd name="T34" fmla="*/ 2 w 66"/>
                <a:gd name="T35" fmla="*/ 42 h 65"/>
                <a:gd name="T36" fmla="*/ 0 w 66"/>
                <a:gd name="T37" fmla="*/ 35 h 65"/>
                <a:gd name="T38" fmla="*/ 0 w 66"/>
                <a:gd name="T39" fmla="*/ 35 h 65"/>
                <a:gd name="T40" fmla="*/ 2 w 66"/>
                <a:gd name="T41" fmla="*/ 28 h 65"/>
                <a:gd name="T42" fmla="*/ 2 w 66"/>
                <a:gd name="T43" fmla="*/ 22 h 65"/>
                <a:gd name="T44" fmla="*/ 5 w 66"/>
                <a:gd name="T45" fmla="*/ 17 h 65"/>
                <a:gd name="T46" fmla="*/ 9 w 66"/>
                <a:gd name="T47" fmla="*/ 12 h 65"/>
                <a:gd name="T48" fmla="*/ 14 w 66"/>
                <a:gd name="T49" fmla="*/ 6 h 65"/>
                <a:gd name="T50" fmla="*/ 19 w 66"/>
                <a:gd name="T51" fmla="*/ 3 h 65"/>
                <a:gd name="T52" fmla="*/ 24 w 66"/>
                <a:gd name="T53" fmla="*/ 1 h 65"/>
                <a:gd name="T54" fmla="*/ 31 w 66"/>
                <a:gd name="T55" fmla="*/ 0 h 65"/>
                <a:gd name="T56" fmla="*/ 31 w 66"/>
                <a:gd name="T57" fmla="*/ 0 h 65"/>
                <a:gd name="T58" fmla="*/ 37 w 66"/>
                <a:gd name="T59" fmla="*/ 0 h 65"/>
                <a:gd name="T60" fmla="*/ 44 w 66"/>
                <a:gd name="T61" fmla="*/ 1 h 65"/>
                <a:gd name="T62" fmla="*/ 49 w 66"/>
                <a:gd name="T63" fmla="*/ 5 h 65"/>
                <a:gd name="T64" fmla="*/ 54 w 66"/>
                <a:gd name="T65" fmla="*/ 8 h 65"/>
                <a:gd name="T66" fmla="*/ 59 w 66"/>
                <a:gd name="T67" fmla="*/ 12 h 65"/>
                <a:gd name="T68" fmla="*/ 63 w 66"/>
                <a:gd name="T69" fmla="*/ 17 h 65"/>
                <a:gd name="T70" fmla="*/ 66 w 66"/>
                <a:gd name="T71" fmla="*/ 23 h 65"/>
                <a:gd name="T72" fmla="*/ 66 w 66"/>
                <a:gd name="T73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65">
                  <a:moveTo>
                    <a:pt x="66" y="30"/>
                  </a:moveTo>
                  <a:lnTo>
                    <a:pt x="66" y="30"/>
                  </a:lnTo>
                  <a:lnTo>
                    <a:pt x="66" y="37"/>
                  </a:lnTo>
                  <a:lnTo>
                    <a:pt x="64" y="43"/>
                  </a:lnTo>
                  <a:lnTo>
                    <a:pt x="63" y="48"/>
                  </a:lnTo>
                  <a:lnTo>
                    <a:pt x="59" y="53"/>
                  </a:lnTo>
                  <a:lnTo>
                    <a:pt x="54" y="58"/>
                  </a:lnTo>
                  <a:lnTo>
                    <a:pt x="49" y="62"/>
                  </a:lnTo>
                  <a:lnTo>
                    <a:pt x="42" y="64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24" y="64"/>
                  </a:lnTo>
                  <a:lnTo>
                    <a:pt x="17" y="60"/>
                  </a:lnTo>
                  <a:lnTo>
                    <a:pt x="12" y="57"/>
                  </a:lnTo>
                  <a:lnTo>
                    <a:pt x="9" y="53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28"/>
                  </a:lnTo>
                  <a:lnTo>
                    <a:pt x="2" y="22"/>
                  </a:lnTo>
                  <a:lnTo>
                    <a:pt x="5" y="17"/>
                  </a:lnTo>
                  <a:lnTo>
                    <a:pt x="9" y="12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49" y="5"/>
                  </a:lnTo>
                  <a:lnTo>
                    <a:pt x="54" y="8"/>
                  </a:lnTo>
                  <a:lnTo>
                    <a:pt x="59" y="12"/>
                  </a:lnTo>
                  <a:lnTo>
                    <a:pt x="63" y="17"/>
                  </a:lnTo>
                  <a:lnTo>
                    <a:pt x="66" y="23"/>
                  </a:lnTo>
                  <a:lnTo>
                    <a:pt x="66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35" name="Freeform 27"/>
            <p:cNvSpPr/>
            <p:nvPr>
              <p:custDataLst>
                <p:tags r:id="rId24"/>
              </p:custDataLst>
            </p:nvPr>
          </p:nvSpPr>
          <p:spPr bwMode="auto">
            <a:xfrm>
              <a:off x="3797300" y="1820863"/>
              <a:ext cx="39688" cy="39688"/>
            </a:xfrm>
            <a:custGeom>
              <a:avLst/>
              <a:gdLst>
                <a:gd name="T0" fmla="*/ 49 w 49"/>
                <a:gd name="T1" fmla="*/ 23 h 50"/>
                <a:gd name="T2" fmla="*/ 49 w 49"/>
                <a:gd name="T3" fmla="*/ 23 h 50"/>
                <a:gd name="T4" fmla="*/ 49 w 49"/>
                <a:gd name="T5" fmla="*/ 28 h 50"/>
                <a:gd name="T6" fmla="*/ 49 w 49"/>
                <a:gd name="T7" fmla="*/ 32 h 50"/>
                <a:gd name="T8" fmla="*/ 44 w 49"/>
                <a:gd name="T9" fmla="*/ 40 h 50"/>
                <a:gd name="T10" fmla="*/ 35 w 49"/>
                <a:gd name="T11" fmla="*/ 47 h 50"/>
                <a:gd name="T12" fmla="*/ 32 w 49"/>
                <a:gd name="T13" fmla="*/ 48 h 50"/>
                <a:gd name="T14" fmla="*/ 27 w 49"/>
                <a:gd name="T15" fmla="*/ 50 h 50"/>
                <a:gd name="T16" fmla="*/ 27 w 49"/>
                <a:gd name="T17" fmla="*/ 50 h 50"/>
                <a:gd name="T18" fmla="*/ 22 w 49"/>
                <a:gd name="T19" fmla="*/ 48 h 50"/>
                <a:gd name="T20" fmla="*/ 17 w 49"/>
                <a:gd name="T21" fmla="*/ 48 h 50"/>
                <a:gd name="T22" fmla="*/ 8 w 49"/>
                <a:gd name="T23" fmla="*/ 43 h 50"/>
                <a:gd name="T24" fmla="*/ 2 w 49"/>
                <a:gd name="T25" fmla="*/ 37 h 50"/>
                <a:gd name="T26" fmla="*/ 0 w 49"/>
                <a:gd name="T27" fmla="*/ 32 h 50"/>
                <a:gd name="T28" fmla="*/ 0 w 49"/>
                <a:gd name="T29" fmla="*/ 26 h 50"/>
                <a:gd name="T30" fmla="*/ 0 w 49"/>
                <a:gd name="T31" fmla="*/ 26 h 50"/>
                <a:gd name="T32" fmla="*/ 0 w 49"/>
                <a:gd name="T33" fmla="*/ 21 h 50"/>
                <a:gd name="T34" fmla="*/ 0 w 49"/>
                <a:gd name="T35" fmla="*/ 16 h 50"/>
                <a:gd name="T36" fmla="*/ 5 w 49"/>
                <a:gd name="T37" fmla="*/ 8 h 50"/>
                <a:gd name="T38" fmla="*/ 13 w 49"/>
                <a:gd name="T39" fmla="*/ 3 h 50"/>
                <a:gd name="T40" fmla="*/ 17 w 49"/>
                <a:gd name="T41" fmla="*/ 0 h 50"/>
                <a:gd name="T42" fmla="*/ 22 w 49"/>
                <a:gd name="T43" fmla="*/ 0 h 50"/>
                <a:gd name="T44" fmla="*/ 22 w 49"/>
                <a:gd name="T45" fmla="*/ 0 h 50"/>
                <a:gd name="T46" fmla="*/ 27 w 49"/>
                <a:gd name="T47" fmla="*/ 0 h 50"/>
                <a:gd name="T48" fmla="*/ 32 w 49"/>
                <a:gd name="T49" fmla="*/ 1 h 50"/>
                <a:gd name="T50" fmla="*/ 40 w 49"/>
                <a:gd name="T51" fmla="*/ 5 h 50"/>
                <a:gd name="T52" fmla="*/ 47 w 49"/>
                <a:gd name="T53" fmla="*/ 13 h 50"/>
                <a:gd name="T54" fmla="*/ 49 w 49"/>
                <a:gd name="T55" fmla="*/ 18 h 50"/>
                <a:gd name="T56" fmla="*/ 49 w 49"/>
                <a:gd name="T57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50">
                  <a:moveTo>
                    <a:pt x="49" y="23"/>
                  </a:moveTo>
                  <a:lnTo>
                    <a:pt x="49" y="23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4" y="40"/>
                  </a:lnTo>
                  <a:lnTo>
                    <a:pt x="35" y="47"/>
                  </a:lnTo>
                  <a:lnTo>
                    <a:pt x="32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7" y="48"/>
                  </a:lnTo>
                  <a:lnTo>
                    <a:pt x="8" y="43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3" y="3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40" y="5"/>
                  </a:lnTo>
                  <a:lnTo>
                    <a:pt x="47" y="13"/>
                  </a:lnTo>
                  <a:lnTo>
                    <a:pt x="49" y="18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36" name="Freeform 28"/>
            <p:cNvSpPr/>
            <p:nvPr>
              <p:custDataLst>
                <p:tags r:id="rId25"/>
              </p:custDataLst>
            </p:nvPr>
          </p:nvSpPr>
          <p:spPr bwMode="auto">
            <a:xfrm>
              <a:off x="3797300" y="1820863"/>
              <a:ext cx="39688" cy="39688"/>
            </a:xfrm>
            <a:custGeom>
              <a:avLst/>
              <a:gdLst>
                <a:gd name="T0" fmla="*/ 49 w 49"/>
                <a:gd name="T1" fmla="*/ 23 h 50"/>
                <a:gd name="T2" fmla="*/ 49 w 49"/>
                <a:gd name="T3" fmla="*/ 23 h 50"/>
                <a:gd name="T4" fmla="*/ 49 w 49"/>
                <a:gd name="T5" fmla="*/ 28 h 50"/>
                <a:gd name="T6" fmla="*/ 49 w 49"/>
                <a:gd name="T7" fmla="*/ 32 h 50"/>
                <a:gd name="T8" fmla="*/ 44 w 49"/>
                <a:gd name="T9" fmla="*/ 40 h 50"/>
                <a:gd name="T10" fmla="*/ 35 w 49"/>
                <a:gd name="T11" fmla="*/ 47 h 50"/>
                <a:gd name="T12" fmla="*/ 32 w 49"/>
                <a:gd name="T13" fmla="*/ 48 h 50"/>
                <a:gd name="T14" fmla="*/ 27 w 49"/>
                <a:gd name="T15" fmla="*/ 50 h 50"/>
                <a:gd name="T16" fmla="*/ 27 w 49"/>
                <a:gd name="T17" fmla="*/ 50 h 50"/>
                <a:gd name="T18" fmla="*/ 22 w 49"/>
                <a:gd name="T19" fmla="*/ 48 h 50"/>
                <a:gd name="T20" fmla="*/ 17 w 49"/>
                <a:gd name="T21" fmla="*/ 48 h 50"/>
                <a:gd name="T22" fmla="*/ 8 w 49"/>
                <a:gd name="T23" fmla="*/ 43 h 50"/>
                <a:gd name="T24" fmla="*/ 2 w 49"/>
                <a:gd name="T25" fmla="*/ 37 h 50"/>
                <a:gd name="T26" fmla="*/ 0 w 49"/>
                <a:gd name="T27" fmla="*/ 32 h 50"/>
                <a:gd name="T28" fmla="*/ 0 w 49"/>
                <a:gd name="T29" fmla="*/ 26 h 50"/>
                <a:gd name="T30" fmla="*/ 0 w 49"/>
                <a:gd name="T31" fmla="*/ 26 h 50"/>
                <a:gd name="T32" fmla="*/ 0 w 49"/>
                <a:gd name="T33" fmla="*/ 21 h 50"/>
                <a:gd name="T34" fmla="*/ 0 w 49"/>
                <a:gd name="T35" fmla="*/ 16 h 50"/>
                <a:gd name="T36" fmla="*/ 5 w 49"/>
                <a:gd name="T37" fmla="*/ 8 h 50"/>
                <a:gd name="T38" fmla="*/ 13 w 49"/>
                <a:gd name="T39" fmla="*/ 3 h 50"/>
                <a:gd name="T40" fmla="*/ 17 w 49"/>
                <a:gd name="T41" fmla="*/ 0 h 50"/>
                <a:gd name="T42" fmla="*/ 22 w 49"/>
                <a:gd name="T43" fmla="*/ 0 h 50"/>
                <a:gd name="T44" fmla="*/ 22 w 49"/>
                <a:gd name="T45" fmla="*/ 0 h 50"/>
                <a:gd name="T46" fmla="*/ 27 w 49"/>
                <a:gd name="T47" fmla="*/ 0 h 50"/>
                <a:gd name="T48" fmla="*/ 32 w 49"/>
                <a:gd name="T49" fmla="*/ 1 h 50"/>
                <a:gd name="T50" fmla="*/ 40 w 49"/>
                <a:gd name="T51" fmla="*/ 5 h 50"/>
                <a:gd name="T52" fmla="*/ 47 w 49"/>
                <a:gd name="T53" fmla="*/ 13 h 50"/>
                <a:gd name="T54" fmla="*/ 49 w 49"/>
                <a:gd name="T55" fmla="*/ 18 h 50"/>
                <a:gd name="T56" fmla="*/ 49 w 49"/>
                <a:gd name="T57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50">
                  <a:moveTo>
                    <a:pt x="49" y="23"/>
                  </a:moveTo>
                  <a:lnTo>
                    <a:pt x="49" y="23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4" y="40"/>
                  </a:lnTo>
                  <a:lnTo>
                    <a:pt x="35" y="47"/>
                  </a:lnTo>
                  <a:lnTo>
                    <a:pt x="32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7" y="48"/>
                  </a:lnTo>
                  <a:lnTo>
                    <a:pt x="8" y="43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3" y="3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40" y="5"/>
                  </a:lnTo>
                  <a:lnTo>
                    <a:pt x="47" y="13"/>
                  </a:lnTo>
                  <a:lnTo>
                    <a:pt x="49" y="18"/>
                  </a:lnTo>
                  <a:lnTo>
                    <a:pt x="49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37" name="Freeform 29"/>
            <p:cNvSpPr/>
            <p:nvPr>
              <p:custDataLst>
                <p:tags r:id="rId26"/>
              </p:custDataLst>
            </p:nvPr>
          </p:nvSpPr>
          <p:spPr bwMode="auto">
            <a:xfrm>
              <a:off x="3846513" y="1870075"/>
              <a:ext cx="26988" cy="28575"/>
            </a:xfrm>
            <a:custGeom>
              <a:avLst/>
              <a:gdLst>
                <a:gd name="T0" fmla="*/ 36 w 36"/>
                <a:gd name="T1" fmla="*/ 15 h 35"/>
                <a:gd name="T2" fmla="*/ 36 w 36"/>
                <a:gd name="T3" fmla="*/ 15 h 35"/>
                <a:gd name="T4" fmla="*/ 36 w 36"/>
                <a:gd name="T5" fmla="*/ 23 h 35"/>
                <a:gd name="T6" fmla="*/ 32 w 36"/>
                <a:gd name="T7" fmla="*/ 28 h 35"/>
                <a:gd name="T8" fmla="*/ 27 w 36"/>
                <a:gd name="T9" fmla="*/ 33 h 35"/>
                <a:gd name="T10" fmla="*/ 21 w 36"/>
                <a:gd name="T11" fmla="*/ 35 h 35"/>
                <a:gd name="T12" fmla="*/ 21 w 36"/>
                <a:gd name="T13" fmla="*/ 35 h 35"/>
                <a:gd name="T14" fmla="*/ 14 w 36"/>
                <a:gd name="T15" fmla="*/ 33 h 35"/>
                <a:gd name="T16" fmla="*/ 7 w 36"/>
                <a:gd name="T17" fmla="*/ 30 h 35"/>
                <a:gd name="T18" fmla="*/ 4 w 36"/>
                <a:gd name="T19" fmla="*/ 25 h 35"/>
                <a:gd name="T20" fmla="*/ 0 w 36"/>
                <a:gd name="T21" fmla="*/ 18 h 35"/>
                <a:gd name="T22" fmla="*/ 0 w 36"/>
                <a:gd name="T23" fmla="*/ 18 h 35"/>
                <a:gd name="T24" fmla="*/ 2 w 36"/>
                <a:gd name="T25" fmla="*/ 11 h 35"/>
                <a:gd name="T26" fmla="*/ 5 w 36"/>
                <a:gd name="T27" fmla="*/ 5 h 35"/>
                <a:gd name="T28" fmla="*/ 10 w 36"/>
                <a:gd name="T29" fmla="*/ 1 h 35"/>
                <a:gd name="T30" fmla="*/ 17 w 36"/>
                <a:gd name="T31" fmla="*/ 0 h 35"/>
                <a:gd name="T32" fmla="*/ 17 w 36"/>
                <a:gd name="T33" fmla="*/ 0 h 35"/>
                <a:gd name="T34" fmla="*/ 24 w 36"/>
                <a:gd name="T35" fmla="*/ 0 h 35"/>
                <a:gd name="T36" fmla="*/ 31 w 36"/>
                <a:gd name="T37" fmla="*/ 3 h 35"/>
                <a:gd name="T38" fmla="*/ 34 w 36"/>
                <a:gd name="T39" fmla="*/ 8 h 35"/>
                <a:gd name="T40" fmla="*/ 36 w 36"/>
                <a:gd name="T41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5">
                  <a:moveTo>
                    <a:pt x="36" y="15"/>
                  </a:moveTo>
                  <a:lnTo>
                    <a:pt x="36" y="15"/>
                  </a:lnTo>
                  <a:lnTo>
                    <a:pt x="36" y="23"/>
                  </a:lnTo>
                  <a:lnTo>
                    <a:pt x="32" y="28"/>
                  </a:lnTo>
                  <a:lnTo>
                    <a:pt x="27" y="33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14" y="33"/>
                  </a:lnTo>
                  <a:lnTo>
                    <a:pt x="7" y="30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34" y="8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38" name="Freeform 30"/>
            <p:cNvSpPr/>
            <p:nvPr>
              <p:custDataLst>
                <p:tags r:id="rId27"/>
              </p:custDataLst>
            </p:nvPr>
          </p:nvSpPr>
          <p:spPr bwMode="auto">
            <a:xfrm>
              <a:off x="3846513" y="1870075"/>
              <a:ext cx="26988" cy="28575"/>
            </a:xfrm>
            <a:custGeom>
              <a:avLst/>
              <a:gdLst>
                <a:gd name="T0" fmla="*/ 36 w 36"/>
                <a:gd name="T1" fmla="*/ 15 h 35"/>
                <a:gd name="T2" fmla="*/ 36 w 36"/>
                <a:gd name="T3" fmla="*/ 15 h 35"/>
                <a:gd name="T4" fmla="*/ 36 w 36"/>
                <a:gd name="T5" fmla="*/ 23 h 35"/>
                <a:gd name="T6" fmla="*/ 32 w 36"/>
                <a:gd name="T7" fmla="*/ 28 h 35"/>
                <a:gd name="T8" fmla="*/ 27 w 36"/>
                <a:gd name="T9" fmla="*/ 33 h 35"/>
                <a:gd name="T10" fmla="*/ 21 w 36"/>
                <a:gd name="T11" fmla="*/ 35 h 35"/>
                <a:gd name="T12" fmla="*/ 21 w 36"/>
                <a:gd name="T13" fmla="*/ 35 h 35"/>
                <a:gd name="T14" fmla="*/ 14 w 36"/>
                <a:gd name="T15" fmla="*/ 33 h 35"/>
                <a:gd name="T16" fmla="*/ 7 w 36"/>
                <a:gd name="T17" fmla="*/ 30 h 35"/>
                <a:gd name="T18" fmla="*/ 4 w 36"/>
                <a:gd name="T19" fmla="*/ 25 h 35"/>
                <a:gd name="T20" fmla="*/ 0 w 36"/>
                <a:gd name="T21" fmla="*/ 18 h 35"/>
                <a:gd name="T22" fmla="*/ 0 w 36"/>
                <a:gd name="T23" fmla="*/ 18 h 35"/>
                <a:gd name="T24" fmla="*/ 2 w 36"/>
                <a:gd name="T25" fmla="*/ 11 h 35"/>
                <a:gd name="T26" fmla="*/ 5 w 36"/>
                <a:gd name="T27" fmla="*/ 5 h 35"/>
                <a:gd name="T28" fmla="*/ 10 w 36"/>
                <a:gd name="T29" fmla="*/ 1 h 35"/>
                <a:gd name="T30" fmla="*/ 17 w 36"/>
                <a:gd name="T31" fmla="*/ 0 h 35"/>
                <a:gd name="T32" fmla="*/ 17 w 36"/>
                <a:gd name="T33" fmla="*/ 0 h 35"/>
                <a:gd name="T34" fmla="*/ 24 w 36"/>
                <a:gd name="T35" fmla="*/ 0 h 35"/>
                <a:gd name="T36" fmla="*/ 31 w 36"/>
                <a:gd name="T37" fmla="*/ 3 h 35"/>
                <a:gd name="T38" fmla="*/ 34 w 36"/>
                <a:gd name="T39" fmla="*/ 8 h 35"/>
                <a:gd name="T40" fmla="*/ 36 w 36"/>
                <a:gd name="T41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5">
                  <a:moveTo>
                    <a:pt x="36" y="15"/>
                  </a:moveTo>
                  <a:lnTo>
                    <a:pt x="36" y="15"/>
                  </a:lnTo>
                  <a:lnTo>
                    <a:pt x="36" y="23"/>
                  </a:lnTo>
                  <a:lnTo>
                    <a:pt x="32" y="28"/>
                  </a:lnTo>
                  <a:lnTo>
                    <a:pt x="27" y="33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14" y="33"/>
                  </a:lnTo>
                  <a:lnTo>
                    <a:pt x="7" y="30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34" y="8"/>
                  </a:lnTo>
                  <a:lnTo>
                    <a:pt x="36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39" name="Freeform 31"/>
            <p:cNvSpPr/>
            <p:nvPr>
              <p:custDataLst>
                <p:tags r:id="rId28"/>
              </p:custDataLst>
            </p:nvPr>
          </p:nvSpPr>
          <p:spPr bwMode="auto">
            <a:xfrm>
              <a:off x="4113213" y="1616075"/>
              <a:ext cx="306388" cy="76200"/>
            </a:xfrm>
            <a:custGeom>
              <a:avLst/>
              <a:gdLst>
                <a:gd name="T0" fmla="*/ 0 w 388"/>
                <a:gd name="T1" fmla="*/ 46 h 96"/>
                <a:gd name="T2" fmla="*/ 0 w 388"/>
                <a:gd name="T3" fmla="*/ 46 h 96"/>
                <a:gd name="T4" fmla="*/ 7 w 388"/>
                <a:gd name="T5" fmla="*/ 41 h 96"/>
                <a:gd name="T6" fmla="*/ 27 w 388"/>
                <a:gd name="T7" fmla="*/ 30 h 96"/>
                <a:gd name="T8" fmla="*/ 42 w 388"/>
                <a:gd name="T9" fmla="*/ 25 h 96"/>
                <a:gd name="T10" fmla="*/ 59 w 388"/>
                <a:gd name="T11" fmla="*/ 19 h 96"/>
                <a:gd name="T12" fmla="*/ 81 w 388"/>
                <a:gd name="T13" fmla="*/ 14 h 96"/>
                <a:gd name="T14" fmla="*/ 104 w 388"/>
                <a:gd name="T15" fmla="*/ 7 h 96"/>
                <a:gd name="T16" fmla="*/ 131 w 388"/>
                <a:gd name="T17" fmla="*/ 4 h 96"/>
                <a:gd name="T18" fmla="*/ 159 w 388"/>
                <a:gd name="T19" fmla="*/ 0 h 96"/>
                <a:gd name="T20" fmla="*/ 191 w 388"/>
                <a:gd name="T21" fmla="*/ 0 h 96"/>
                <a:gd name="T22" fmla="*/ 227 w 388"/>
                <a:gd name="T23" fmla="*/ 2 h 96"/>
                <a:gd name="T24" fmla="*/ 263 w 388"/>
                <a:gd name="T25" fmla="*/ 5 h 96"/>
                <a:gd name="T26" fmla="*/ 302 w 388"/>
                <a:gd name="T27" fmla="*/ 12 h 96"/>
                <a:gd name="T28" fmla="*/ 344 w 388"/>
                <a:gd name="T29" fmla="*/ 24 h 96"/>
                <a:gd name="T30" fmla="*/ 388 w 388"/>
                <a:gd name="T31" fmla="*/ 39 h 96"/>
                <a:gd name="T32" fmla="*/ 388 w 388"/>
                <a:gd name="T33" fmla="*/ 39 h 96"/>
                <a:gd name="T34" fmla="*/ 376 w 388"/>
                <a:gd name="T35" fmla="*/ 49 h 96"/>
                <a:gd name="T36" fmla="*/ 361 w 388"/>
                <a:gd name="T37" fmla="*/ 57 h 96"/>
                <a:gd name="T38" fmla="*/ 342 w 388"/>
                <a:gd name="T39" fmla="*/ 66 h 96"/>
                <a:gd name="T40" fmla="*/ 342 w 388"/>
                <a:gd name="T41" fmla="*/ 66 h 96"/>
                <a:gd name="T42" fmla="*/ 322 w 388"/>
                <a:gd name="T43" fmla="*/ 61 h 96"/>
                <a:gd name="T44" fmla="*/ 300 w 388"/>
                <a:gd name="T45" fmla="*/ 56 h 96"/>
                <a:gd name="T46" fmla="*/ 280 w 388"/>
                <a:gd name="T47" fmla="*/ 54 h 96"/>
                <a:gd name="T48" fmla="*/ 258 w 388"/>
                <a:gd name="T49" fmla="*/ 52 h 96"/>
                <a:gd name="T50" fmla="*/ 237 w 388"/>
                <a:gd name="T51" fmla="*/ 52 h 96"/>
                <a:gd name="T52" fmla="*/ 217 w 388"/>
                <a:gd name="T53" fmla="*/ 52 h 96"/>
                <a:gd name="T54" fmla="*/ 176 w 388"/>
                <a:gd name="T55" fmla="*/ 56 h 96"/>
                <a:gd name="T56" fmla="*/ 139 w 388"/>
                <a:gd name="T57" fmla="*/ 64 h 96"/>
                <a:gd name="T58" fmla="*/ 107 w 388"/>
                <a:gd name="T59" fmla="*/ 72 h 96"/>
                <a:gd name="T60" fmla="*/ 79 w 388"/>
                <a:gd name="T61" fmla="*/ 84 h 96"/>
                <a:gd name="T62" fmla="*/ 69 w 388"/>
                <a:gd name="T63" fmla="*/ 91 h 96"/>
                <a:gd name="T64" fmla="*/ 59 w 388"/>
                <a:gd name="T65" fmla="*/ 96 h 96"/>
                <a:gd name="T66" fmla="*/ 59 w 388"/>
                <a:gd name="T67" fmla="*/ 96 h 96"/>
                <a:gd name="T68" fmla="*/ 42 w 388"/>
                <a:gd name="T69" fmla="*/ 88 h 96"/>
                <a:gd name="T70" fmla="*/ 25 w 388"/>
                <a:gd name="T71" fmla="*/ 79 h 96"/>
                <a:gd name="T72" fmla="*/ 18 w 388"/>
                <a:gd name="T73" fmla="*/ 72 h 96"/>
                <a:gd name="T74" fmla="*/ 12 w 388"/>
                <a:gd name="T75" fmla="*/ 66 h 96"/>
                <a:gd name="T76" fmla="*/ 5 w 388"/>
                <a:gd name="T77" fmla="*/ 56 h 96"/>
                <a:gd name="T78" fmla="*/ 0 w 388"/>
                <a:gd name="T79" fmla="*/ 46 h 96"/>
                <a:gd name="T80" fmla="*/ 0 w 388"/>
                <a:gd name="T81" fmla="*/ 4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8" h="96">
                  <a:moveTo>
                    <a:pt x="0" y="46"/>
                  </a:moveTo>
                  <a:lnTo>
                    <a:pt x="0" y="46"/>
                  </a:lnTo>
                  <a:lnTo>
                    <a:pt x="7" y="41"/>
                  </a:lnTo>
                  <a:lnTo>
                    <a:pt x="27" y="30"/>
                  </a:lnTo>
                  <a:lnTo>
                    <a:pt x="42" y="25"/>
                  </a:lnTo>
                  <a:lnTo>
                    <a:pt x="59" y="19"/>
                  </a:lnTo>
                  <a:lnTo>
                    <a:pt x="81" y="14"/>
                  </a:lnTo>
                  <a:lnTo>
                    <a:pt x="104" y="7"/>
                  </a:lnTo>
                  <a:lnTo>
                    <a:pt x="131" y="4"/>
                  </a:lnTo>
                  <a:lnTo>
                    <a:pt x="159" y="0"/>
                  </a:lnTo>
                  <a:lnTo>
                    <a:pt x="191" y="0"/>
                  </a:lnTo>
                  <a:lnTo>
                    <a:pt x="227" y="2"/>
                  </a:lnTo>
                  <a:lnTo>
                    <a:pt x="263" y="5"/>
                  </a:lnTo>
                  <a:lnTo>
                    <a:pt x="302" y="12"/>
                  </a:lnTo>
                  <a:lnTo>
                    <a:pt x="344" y="24"/>
                  </a:lnTo>
                  <a:lnTo>
                    <a:pt x="388" y="39"/>
                  </a:lnTo>
                  <a:lnTo>
                    <a:pt x="388" y="39"/>
                  </a:lnTo>
                  <a:lnTo>
                    <a:pt x="376" y="49"/>
                  </a:lnTo>
                  <a:lnTo>
                    <a:pt x="361" y="57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22" y="61"/>
                  </a:lnTo>
                  <a:lnTo>
                    <a:pt x="300" y="56"/>
                  </a:lnTo>
                  <a:lnTo>
                    <a:pt x="280" y="54"/>
                  </a:lnTo>
                  <a:lnTo>
                    <a:pt x="258" y="52"/>
                  </a:lnTo>
                  <a:lnTo>
                    <a:pt x="237" y="52"/>
                  </a:lnTo>
                  <a:lnTo>
                    <a:pt x="217" y="52"/>
                  </a:lnTo>
                  <a:lnTo>
                    <a:pt x="176" y="56"/>
                  </a:lnTo>
                  <a:lnTo>
                    <a:pt x="139" y="64"/>
                  </a:lnTo>
                  <a:lnTo>
                    <a:pt x="107" y="72"/>
                  </a:lnTo>
                  <a:lnTo>
                    <a:pt x="79" y="84"/>
                  </a:lnTo>
                  <a:lnTo>
                    <a:pt x="69" y="91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42" y="88"/>
                  </a:lnTo>
                  <a:lnTo>
                    <a:pt x="25" y="79"/>
                  </a:lnTo>
                  <a:lnTo>
                    <a:pt x="18" y="72"/>
                  </a:lnTo>
                  <a:lnTo>
                    <a:pt x="12" y="66"/>
                  </a:lnTo>
                  <a:lnTo>
                    <a:pt x="5" y="5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E4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40" name="Freeform 32"/>
            <p:cNvSpPr/>
            <p:nvPr>
              <p:custDataLst>
                <p:tags r:id="rId29"/>
              </p:custDataLst>
            </p:nvPr>
          </p:nvSpPr>
          <p:spPr bwMode="auto">
            <a:xfrm>
              <a:off x="3663950" y="1619250"/>
              <a:ext cx="307975" cy="68263"/>
            </a:xfrm>
            <a:custGeom>
              <a:avLst/>
              <a:gdLst>
                <a:gd name="T0" fmla="*/ 387 w 387"/>
                <a:gd name="T1" fmla="*/ 32 h 87"/>
                <a:gd name="T2" fmla="*/ 387 w 387"/>
                <a:gd name="T3" fmla="*/ 32 h 87"/>
                <a:gd name="T4" fmla="*/ 380 w 387"/>
                <a:gd name="T5" fmla="*/ 28 h 87"/>
                <a:gd name="T6" fmla="*/ 360 w 387"/>
                <a:gd name="T7" fmla="*/ 20 h 87"/>
                <a:gd name="T8" fmla="*/ 345 w 387"/>
                <a:gd name="T9" fmla="*/ 15 h 87"/>
                <a:gd name="T10" fmla="*/ 327 w 387"/>
                <a:gd name="T11" fmla="*/ 10 h 87"/>
                <a:gd name="T12" fmla="*/ 305 w 387"/>
                <a:gd name="T13" fmla="*/ 6 h 87"/>
                <a:gd name="T14" fmla="*/ 281 w 387"/>
                <a:gd name="T15" fmla="*/ 3 h 87"/>
                <a:gd name="T16" fmla="*/ 255 w 387"/>
                <a:gd name="T17" fmla="*/ 0 h 87"/>
                <a:gd name="T18" fmla="*/ 226 w 387"/>
                <a:gd name="T19" fmla="*/ 0 h 87"/>
                <a:gd name="T20" fmla="*/ 194 w 387"/>
                <a:gd name="T21" fmla="*/ 1 h 87"/>
                <a:gd name="T22" fmla="*/ 159 w 387"/>
                <a:gd name="T23" fmla="*/ 5 h 87"/>
                <a:gd name="T24" fmla="*/ 122 w 387"/>
                <a:gd name="T25" fmla="*/ 13 h 87"/>
                <a:gd name="T26" fmla="*/ 83 w 387"/>
                <a:gd name="T27" fmla="*/ 23 h 87"/>
                <a:gd name="T28" fmla="*/ 43 w 387"/>
                <a:gd name="T29" fmla="*/ 37 h 87"/>
                <a:gd name="T30" fmla="*/ 0 w 387"/>
                <a:gd name="T31" fmla="*/ 55 h 87"/>
                <a:gd name="T32" fmla="*/ 0 w 387"/>
                <a:gd name="T33" fmla="*/ 55 h 87"/>
                <a:gd name="T34" fmla="*/ 13 w 387"/>
                <a:gd name="T35" fmla="*/ 63 h 87"/>
                <a:gd name="T36" fmla="*/ 28 w 387"/>
                <a:gd name="T37" fmla="*/ 72 h 87"/>
                <a:gd name="T38" fmla="*/ 48 w 387"/>
                <a:gd name="T39" fmla="*/ 79 h 87"/>
                <a:gd name="T40" fmla="*/ 48 w 387"/>
                <a:gd name="T41" fmla="*/ 79 h 87"/>
                <a:gd name="T42" fmla="*/ 68 w 387"/>
                <a:gd name="T43" fmla="*/ 72 h 87"/>
                <a:gd name="T44" fmla="*/ 88 w 387"/>
                <a:gd name="T45" fmla="*/ 67 h 87"/>
                <a:gd name="T46" fmla="*/ 110 w 387"/>
                <a:gd name="T47" fmla="*/ 62 h 87"/>
                <a:gd name="T48" fmla="*/ 130 w 387"/>
                <a:gd name="T49" fmla="*/ 58 h 87"/>
                <a:gd name="T50" fmla="*/ 152 w 387"/>
                <a:gd name="T51" fmla="*/ 57 h 87"/>
                <a:gd name="T52" fmla="*/ 172 w 387"/>
                <a:gd name="T53" fmla="*/ 55 h 87"/>
                <a:gd name="T54" fmla="*/ 213 w 387"/>
                <a:gd name="T55" fmla="*/ 57 h 87"/>
                <a:gd name="T56" fmla="*/ 250 w 387"/>
                <a:gd name="T57" fmla="*/ 60 h 87"/>
                <a:gd name="T58" fmla="*/ 283 w 387"/>
                <a:gd name="T59" fmla="*/ 68 h 87"/>
                <a:gd name="T60" fmla="*/ 312 w 387"/>
                <a:gd name="T61" fmla="*/ 77 h 87"/>
                <a:gd name="T62" fmla="*/ 323 w 387"/>
                <a:gd name="T63" fmla="*/ 82 h 87"/>
                <a:gd name="T64" fmla="*/ 333 w 387"/>
                <a:gd name="T65" fmla="*/ 87 h 87"/>
                <a:gd name="T66" fmla="*/ 333 w 387"/>
                <a:gd name="T67" fmla="*/ 87 h 87"/>
                <a:gd name="T68" fmla="*/ 350 w 387"/>
                <a:gd name="T69" fmla="*/ 79 h 87"/>
                <a:gd name="T70" fmla="*/ 365 w 387"/>
                <a:gd name="T71" fmla="*/ 67 h 87"/>
                <a:gd name="T72" fmla="*/ 372 w 387"/>
                <a:gd name="T73" fmla="*/ 60 h 87"/>
                <a:gd name="T74" fmla="*/ 379 w 387"/>
                <a:gd name="T75" fmla="*/ 53 h 87"/>
                <a:gd name="T76" fmla="*/ 384 w 387"/>
                <a:gd name="T77" fmla="*/ 43 h 87"/>
                <a:gd name="T78" fmla="*/ 387 w 387"/>
                <a:gd name="T79" fmla="*/ 32 h 87"/>
                <a:gd name="T80" fmla="*/ 387 w 387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87">
                  <a:moveTo>
                    <a:pt x="387" y="32"/>
                  </a:moveTo>
                  <a:lnTo>
                    <a:pt x="387" y="32"/>
                  </a:lnTo>
                  <a:lnTo>
                    <a:pt x="380" y="28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27" y="10"/>
                  </a:lnTo>
                  <a:lnTo>
                    <a:pt x="305" y="6"/>
                  </a:lnTo>
                  <a:lnTo>
                    <a:pt x="281" y="3"/>
                  </a:lnTo>
                  <a:lnTo>
                    <a:pt x="255" y="0"/>
                  </a:lnTo>
                  <a:lnTo>
                    <a:pt x="226" y="0"/>
                  </a:lnTo>
                  <a:lnTo>
                    <a:pt x="194" y="1"/>
                  </a:lnTo>
                  <a:lnTo>
                    <a:pt x="159" y="5"/>
                  </a:lnTo>
                  <a:lnTo>
                    <a:pt x="122" y="13"/>
                  </a:lnTo>
                  <a:lnTo>
                    <a:pt x="83" y="23"/>
                  </a:lnTo>
                  <a:lnTo>
                    <a:pt x="43" y="3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3" y="63"/>
                  </a:lnTo>
                  <a:lnTo>
                    <a:pt x="28" y="72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68" y="72"/>
                  </a:lnTo>
                  <a:lnTo>
                    <a:pt x="88" y="67"/>
                  </a:lnTo>
                  <a:lnTo>
                    <a:pt x="110" y="62"/>
                  </a:lnTo>
                  <a:lnTo>
                    <a:pt x="130" y="58"/>
                  </a:lnTo>
                  <a:lnTo>
                    <a:pt x="152" y="57"/>
                  </a:lnTo>
                  <a:lnTo>
                    <a:pt x="172" y="55"/>
                  </a:lnTo>
                  <a:lnTo>
                    <a:pt x="213" y="57"/>
                  </a:lnTo>
                  <a:lnTo>
                    <a:pt x="250" y="60"/>
                  </a:lnTo>
                  <a:lnTo>
                    <a:pt x="283" y="68"/>
                  </a:lnTo>
                  <a:lnTo>
                    <a:pt x="312" y="77"/>
                  </a:lnTo>
                  <a:lnTo>
                    <a:pt x="323" y="82"/>
                  </a:lnTo>
                  <a:lnTo>
                    <a:pt x="333" y="87"/>
                  </a:lnTo>
                  <a:lnTo>
                    <a:pt x="333" y="87"/>
                  </a:lnTo>
                  <a:lnTo>
                    <a:pt x="350" y="79"/>
                  </a:lnTo>
                  <a:lnTo>
                    <a:pt x="365" y="67"/>
                  </a:lnTo>
                  <a:lnTo>
                    <a:pt x="372" y="60"/>
                  </a:lnTo>
                  <a:lnTo>
                    <a:pt x="379" y="53"/>
                  </a:lnTo>
                  <a:lnTo>
                    <a:pt x="384" y="43"/>
                  </a:lnTo>
                  <a:lnTo>
                    <a:pt x="387" y="32"/>
                  </a:lnTo>
                  <a:lnTo>
                    <a:pt x="387" y="32"/>
                  </a:lnTo>
                  <a:close/>
                </a:path>
              </a:pathLst>
            </a:custGeom>
            <a:solidFill>
              <a:srgbClr val="6E4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41" name="Freeform 33"/>
            <p:cNvSpPr/>
            <p:nvPr>
              <p:custDataLst>
                <p:tags r:id="rId30"/>
              </p:custDataLst>
            </p:nvPr>
          </p:nvSpPr>
          <p:spPr bwMode="auto">
            <a:xfrm>
              <a:off x="3976688" y="2068513"/>
              <a:ext cx="157163" cy="44450"/>
            </a:xfrm>
            <a:custGeom>
              <a:avLst/>
              <a:gdLst>
                <a:gd name="T0" fmla="*/ 0 w 198"/>
                <a:gd name="T1" fmla="*/ 53 h 55"/>
                <a:gd name="T2" fmla="*/ 0 w 198"/>
                <a:gd name="T3" fmla="*/ 53 h 55"/>
                <a:gd name="T4" fmla="*/ 8 w 198"/>
                <a:gd name="T5" fmla="*/ 45 h 55"/>
                <a:gd name="T6" fmla="*/ 17 w 198"/>
                <a:gd name="T7" fmla="*/ 37 h 55"/>
                <a:gd name="T8" fmla="*/ 30 w 198"/>
                <a:gd name="T9" fmla="*/ 27 h 55"/>
                <a:gd name="T10" fmla="*/ 47 w 198"/>
                <a:gd name="T11" fmla="*/ 16 h 55"/>
                <a:gd name="T12" fmla="*/ 64 w 198"/>
                <a:gd name="T13" fmla="*/ 8 h 55"/>
                <a:gd name="T14" fmla="*/ 84 w 198"/>
                <a:gd name="T15" fmla="*/ 1 h 55"/>
                <a:gd name="T16" fmla="*/ 94 w 198"/>
                <a:gd name="T17" fmla="*/ 0 h 55"/>
                <a:gd name="T18" fmla="*/ 104 w 198"/>
                <a:gd name="T19" fmla="*/ 0 h 55"/>
                <a:gd name="T20" fmla="*/ 104 w 198"/>
                <a:gd name="T21" fmla="*/ 0 h 55"/>
                <a:gd name="T22" fmla="*/ 114 w 198"/>
                <a:gd name="T23" fmla="*/ 0 h 55"/>
                <a:gd name="T24" fmla="*/ 124 w 198"/>
                <a:gd name="T25" fmla="*/ 1 h 55"/>
                <a:gd name="T26" fmla="*/ 143 w 198"/>
                <a:gd name="T27" fmla="*/ 8 h 55"/>
                <a:gd name="T28" fmla="*/ 158 w 198"/>
                <a:gd name="T29" fmla="*/ 16 h 55"/>
                <a:gd name="T30" fmla="*/ 171 w 198"/>
                <a:gd name="T31" fmla="*/ 27 h 55"/>
                <a:gd name="T32" fmla="*/ 183 w 198"/>
                <a:gd name="T33" fmla="*/ 37 h 55"/>
                <a:gd name="T34" fmla="*/ 191 w 198"/>
                <a:gd name="T35" fmla="*/ 45 h 55"/>
                <a:gd name="T36" fmla="*/ 198 w 198"/>
                <a:gd name="T37" fmla="*/ 55 h 55"/>
                <a:gd name="T38" fmla="*/ 198 w 198"/>
                <a:gd name="T39" fmla="*/ 55 h 55"/>
                <a:gd name="T40" fmla="*/ 183 w 198"/>
                <a:gd name="T41" fmla="*/ 47 h 55"/>
                <a:gd name="T42" fmla="*/ 164 w 198"/>
                <a:gd name="T43" fmla="*/ 38 h 55"/>
                <a:gd name="T44" fmla="*/ 141 w 198"/>
                <a:gd name="T45" fmla="*/ 32 h 55"/>
                <a:gd name="T46" fmla="*/ 127 w 198"/>
                <a:gd name="T47" fmla="*/ 30 h 55"/>
                <a:gd name="T48" fmla="*/ 112 w 198"/>
                <a:gd name="T49" fmla="*/ 28 h 55"/>
                <a:gd name="T50" fmla="*/ 96 w 198"/>
                <a:gd name="T51" fmla="*/ 28 h 55"/>
                <a:gd name="T52" fmla="*/ 77 w 198"/>
                <a:gd name="T53" fmla="*/ 30 h 55"/>
                <a:gd name="T54" fmla="*/ 59 w 198"/>
                <a:gd name="T55" fmla="*/ 33 h 55"/>
                <a:gd name="T56" fmla="*/ 40 w 198"/>
                <a:gd name="T57" fmla="*/ 37 h 55"/>
                <a:gd name="T58" fmla="*/ 20 w 198"/>
                <a:gd name="T59" fmla="*/ 45 h 55"/>
                <a:gd name="T60" fmla="*/ 0 w 198"/>
                <a:gd name="T61" fmla="*/ 53 h 55"/>
                <a:gd name="T62" fmla="*/ 0 w 198"/>
                <a:gd name="T6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8" h="55">
                  <a:moveTo>
                    <a:pt x="0" y="53"/>
                  </a:moveTo>
                  <a:lnTo>
                    <a:pt x="0" y="53"/>
                  </a:lnTo>
                  <a:lnTo>
                    <a:pt x="8" y="45"/>
                  </a:lnTo>
                  <a:lnTo>
                    <a:pt x="17" y="37"/>
                  </a:lnTo>
                  <a:lnTo>
                    <a:pt x="30" y="27"/>
                  </a:lnTo>
                  <a:lnTo>
                    <a:pt x="47" y="16"/>
                  </a:lnTo>
                  <a:lnTo>
                    <a:pt x="64" y="8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43" y="8"/>
                  </a:lnTo>
                  <a:lnTo>
                    <a:pt x="158" y="16"/>
                  </a:lnTo>
                  <a:lnTo>
                    <a:pt x="171" y="27"/>
                  </a:lnTo>
                  <a:lnTo>
                    <a:pt x="183" y="37"/>
                  </a:lnTo>
                  <a:lnTo>
                    <a:pt x="191" y="45"/>
                  </a:lnTo>
                  <a:lnTo>
                    <a:pt x="198" y="55"/>
                  </a:lnTo>
                  <a:lnTo>
                    <a:pt x="198" y="55"/>
                  </a:lnTo>
                  <a:lnTo>
                    <a:pt x="183" y="47"/>
                  </a:lnTo>
                  <a:lnTo>
                    <a:pt x="164" y="38"/>
                  </a:lnTo>
                  <a:lnTo>
                    <a:pt x="141" y="32"/>
                  </a:lnTo>
                  <a:lnTo>
                    <a:pt x="127" y="30"/>
                  </a:lnTo>
                  <a:lnTo>
                    <a:pt x="112" y="28"/>
                  </a:lnTo>
                  <a:lnTo>
                    <a:pt x="96" y="28"/>
                  </a:lnTo>
                  <a:lnTo>
                    <a:pt x="77" y="30"/>
                  </a:lnTo>
                  <a:lnTo>
                    <a:pt x="59" y="33"/>
                  </a:lnTo>
                  <a:lnTo>
                    <a:pt x="40" y="37"/>
                  </a:lnTo>
                  <a:lnTo>
                    <a:pt x="20" y="4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E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42" name="Freeform 34"/>
            <p:cNvSpPr/>
            <p:nvPr>
              <p:custDataLst>
                <p:tags r:id="rId31"/>
              </p:custDataLst>
            </p:nvPr>
          </p:nvSpPr>
          <p:spPr bwMode="auto">
            <a:xfrm>
              <a:off x="3789363" y="2214563"/>
              <a:ext cx="544513" cy="201613"/>
            </a:xfrm>
            <a:custGeom>
              <a:avLst/>
              <a:gdLst>
                <a:gd name="T0" fmla="*/ 685 w 685"/>
                <a:gd name="T1" fmla="*/ 1 h 255"/>
                <a:gd name="T2" fmla="*/ 685 w 685"/>
                <a:gd name="T3" fmla="*/ 1 h 255"/>
                <a:gd name="T4" fmla="*/ 678 w 685"/>
                <a:gd name="T5" fmla="*/ 18 h 255"/>
                <a:gd name="T6" fmla="*/ 669 w 685"/>
                <a:gd name="T7" fmla="*/ 36 h 255"/>
                <a:gd name="T8" fmla="*/ 658 w 685"/>
                <a:gd name="T9" fmla="*/ 60 h 255"/>
                <a:gd name="T10" fmla="*/ 641 w 685"/>
                <a:gd name="T11" fmla="*/ 87 h 255"/>
                <a:gd name="T12" fmla="*/ 621 w 685"/>
                <a:gd name="T13" fmla="*/ 117 h 255"/>
                <a:gd name="T14" fmla="*/ 596 w 685"/>
                <a:gd name="T15" fmla="*/ 147 h 255"/>
                <a:gd name="T16" fmla="*/ 581 w 685"/>
                <a:gd name="T17" fmla="*/ 161 h 255"/>
                <a:gd name="T18" fmla="*/ 565 w 685"/>
                <a:gd name="T19" fmla="*/ 176 h 255"/>
                <a:gd name="T20" fmla="*/ 565 w 685"/>
                <a:gd name="T21" fmla="*/ 176 h 255"/>
                <a:gd name="T22" fmla="*/ 542 w 685"/>
                <a:gd name="T23" fmla="*/ 192 h 255"/>
                <a:gd name="T24" fmla="*/ 518 w 685"/>
                <a:gd name="T25" fmla="*/ 209 h 255"/>
                <a:gd name="T26" fmla="*/ 492 w 685"/>
                <a:gd name="T27" fmla="*/ 223 h 255"/>
                <a:gd name="T28" fmla="*/ 461 w 685"/>
                <a:gd name="T29" fmla="*/ 236 h 255"/>
                <a:gd name="T30" fmla="*/ 430 w 685"/>
                <a:gd name="T31" fmla="*/ 244 h 255"/>
                <a:gd name="T32" fmla="*/ 396 w 685"/>
                <a:gd name="T33" fmla="*/ 251 h 255"/>
                <a:gd name="T34" fmla="*/ 359 w 685"/>
                <a:gd name="T35" fmla="*/ 255 h 255"/>
                <a:gd name="T36" fmla="*/ 319 w 685"/>
                <a:gd name="T37" fmla="*/ 255 h 255"/>
                <a:gd name="T38" fmla="*/ 319 w 685"/>
                <a:gd name="T39" fmla="*/ 255 h 255"/>
                <a:gd name="T40" fmla="*/ 282 w 685"/>
                <a:gd name="T41" fmla="*/ 251 h 255"/>
                <a:gd name="T42" fmla="*/ 247 w 685"/>
                <a:gd name="T43" fmla="*/ 244 h 255"/>
                <a:gd name="T44" fmla="*/ 213 w 685"/>
                <a:gd name="T45" fmla="*/ 234 h 255"/>
                <a:gd name="T46" fmla="*/ 185 w 685"/>
                <a:gd name="T47" fmla="*/ 224 h 255"/>
                <a:gd name="T48" fmla="*/ 158 w 685"/>
                <a:gd name="T49" fmla="*/ 211 h 255"/>
                <a:gd name="T50" fmla="*/ 134 w 685"/>
                <a:gd name="T51" fmla="*/ 196 h 255"/>
                <a:gd name="T52" fmla="*/ 112 w 685"/>
                <a:gd name="T53" fmla="*/ 181 h 255"/>
                <a:gd name="T54" fmla="*/ 94 w 685"/>
                <a:gd name="T55" fmla="*/ 164 h 255"/>
                <a:gd name="T56" fmla="*/ 94 w 685"/>
                <a:gd name="T57" fmla="*/ 164 h 255"/>
                <a:gd name="T58" fmla="*/ 79 w 685"/>
                <a:gd name="T59" fmla="*/ 150 h 255"/>
                <a:gd name="T60" fmla="*/ 67 w 685"/>
                <a:gd name="T61" fmla="*/ 135 h 255"/>
                <a:gd name="T62" fmla="*/ 55 w 685"/>
                <a:gd name="T63" fmla="*/ 122 h 255"/>
                <a:gd name="T64" fmla="*/ 45 w 685"/>
                <a:gd name="T65" fmla="*/ 107 h 255"/>
                <a:gd name="T66" fmla="*/ 30 w 685"/>
                <a:gd name="T67" fmla="*/ 80 h 255"/>
                <a:gd name="T68" fmla="*/ 17 w 685"/>
                <a:gd name="T69" fmla="*/ 55 h 255"/>
                <a:gd name="T70" fmla="*/ 8 w 685"/>
                <a:gd name="T71" fmla="*/ 33 h 255"/>
                <a:gd name="T72" fmla="*/ 3 w 685"/>
                <a:gd name="T73" fmla="*/ 15 h 255"/>
                <a:gd name="T74" fmla="*/ 0 w 685"/>
                <a:gd name="T75" fmla="*/ 0 h 255"/>
                <a:gd name="T76" fmla="*/ 685 w 685"/>
                <a:gd name="T77" fmla="*/ 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5" h="255">
                  <a:moveTo>
                    <a:pt x="685" y="1"/>
                  </a:moveTo>
                  <a:lnTo>
                    <a:pt x="685" y="1"/>
                  </a:lnTo>
                  <a:lnTo>
                    <a:pt x="678" y="18"/>
                  </a:lnTo>
                  <a:lnTo>
                    <a:pt x="669" y="36"/>
                  </a:lnTo>
                  <a:lnTo>
                    <a:pt x="658" y="60"/>
                  </a:lnTo>
                  <a:lnTo>
                    <a:pt x="641" y="87"/>
                  </a:lnTo>
                  <a:lnTo>
                    <a:pt x="621" y="117"/>
                  </a:lnTo>
                  <a:lnTo>
                    <a:pt x="596" y="147"/>
                  </a:lnTo>
                  <a:lnTo>
                    <a:pt x="581" y="161"/>
                  </a:lnTo>
                  <a:lnTo>
                    <a:pt x="565" y="176"/>
                  </a:lnTo>
                  <a:lnTo>
                    <a:pt x="565" y="176"/>
                  </a:lnTo>
                  <a:lnTo>
                    <a:pt x="542" y="192"/>
                  </a:lnTo>
                  <a:lnTo>
                    <a:pt x="518" y="209"/>
                  </a:lnTo>
                  <a:lnTo>
                    <a:pt x="492" y="223"/>
                  </a:lnTo>
                  <a:lnTo>
                    <a:pt x="461" y="236"/>
                  </a:lnTo>
                  <a:lnTo>
                    <a:pt x="430" y="244"/>
                  </a:lnTo>
                  <a:lnTo>
                    <a:pt x="396" y="251"/>
                  </a:lnTo>
                  <a:lnTo>
                    <a:pt x="359" y="255"/>
                  </a:lnTo>
                  <a:lnTo>
                    <a:pt x="319" y="255"/>
                  </a:lnTo>
                  <a:lnTo>
                    <a:pt x="319" y="255"/>
                  </a:lnTo>
                  <a:lnTo>
                    <a:pt x="282" y="251"/>
                  </a:lnTo>
                  <a:lnTo>
                    <a:pt x="247" y="244"/>
                  </a:lnTo>
                  <a:lnTo>
                    <a:pt x="213" y="234"/>
                  </a:lnTo>
                  <a:lnTo>
                    <a:pt x="185" y="224"/>
                  </a:lnTo>
                  <a:lnTo>
                    <a:pt x="158" y="211"/>
                  </a:lnTo>
                  <a:lnTo>
                    <a:pt x="134" y="196"/>
                  </a:lnTo>
                  <a:lnTo>
                    <a:pt x="112" y="181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79" y="150"/>
                  </a:lnTo>
                  <a:lnTo>
                    <a:pt x="67" y="135"/>
                  </a:lnTo>
                  <a:lnTo>
                    <a:pt x="55" y="122"/>
                  </a:lnTo>
                  <a:lnTo>
                    <a:pt x="45" y="107"/>
                  </a:lnTo>
                  <a:lnTo>
                    <a:pt x="30" y="80"/>
                  </a:lnTo>
                  <a:lnTo>
                    <a:pt x="17" y="55"/>
                  </a:lnTo>
                  <a:lnTo>
                    <a:pt x="8" y="33"/>
                  </a:lnTo>
                  <a:lnTo>
                    <a:pt x="3" y="15"/>
                  </a:lnTo>
                  <a:lnTo>
                    <a:pt x="0" y="0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854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43" name="Freeform 35"/>
            <p:cNvSpPr/>
            <p:nvPr>
              <p:custDataLst>
                <p:tags r:id="rId32"/>
              </p:custDataLst>
            </p:nvPr>
          </p:nvSpPr>
          <p:spPr bwMode="auto">
            <a:xfrm>
              <a:off x="3808413" y="2214563"/>
              <a:ext cx="495300" cy="58738"/>
            </a:xfrm>
            <a:custGeom>
              <a:avLst/>
              <a:gdLst>
                <a:gd name="T0" fmla="*/ 625 w 625"/>
                <a:gd name="T1" fmla="*/ 1 h 73"/>
                <a:gd name="T2" fmla="*/ 611 w 625"/>
                <a:gd name="T3" fmla="*/ 57 h 73"/>
                <a:gd name="T4" fmla="*/ 611 w 625"/>
                <a:gd name="T5" fmla="*/ 57 h 73"/>
                <a:gd name="T6" fmla="*/ 579 w 625"/>
                <a:gd name="T7" fmla="*/ 62 h 73"/>
                <a:gd name="T8" fmla="*/ 541 w 625"/>
                <a:gd name="T9" fmla="*/ 67 h 73"/>
                <a:gd name="T10" fmla="*/ 499 w 625"/>
                <a:gd name="T11" fmla="*/ 70 h 73"/>
                <a:gd name="T12" fmla="*/ 454 w 625"/>
                <a:gd name="T13" fmla="*/ 72 h 73"/>
                <a:gd name="T14" fmla="*/ 355 w 625"/>
                <a:gd name="T15" fmla="*/ 73 h 73"/>
                <a:gd name="T16" fmla="*/ 255 w 625"/>
                <a:gd name="T17" fmla="*/ 72 h 73"/>
                <a:gd name="T18" fmla="*/ 165 w 625"/>
                <a:gd name="T19" fmla="*/ 70 h 73"/>
                <a:gd name="T20" fmla="*/ 88 w 625"/>
                <a:gd name="T21" fmla="*/ 67 h 73"/>
                <a:gd name="T22" fmla="*/ 17 w 625"/>
                <a:gd name="T23" fmla="*/ 63 h 73"/>
                <a:gd name="T24" fmla="*/ 0 w 625"/>
                <a:gd name="T25" fmla="*/ 0 h 73"/>
                <a:gd name="T26" fmla="*/ 625 w 625"/>
                <a:gd name="T27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5" h="73">
                  <a:moveTo>
                    <a:pt x="625" y="1"/>
                  </a:moveTo>
                  <a:lnTo>
                    <a:pt x="611" y="57"/>
                  </a:lnTo>
                  <a:lnTo>
                    <a:pt x="611" y="57"/>
                  </a:lnTo>
                  <a:lnTo>
                    <a:pt x="579" y="62"/>
                  </a:lnTo>
                  <a:lnTo>
                    <a:pt x="541" y="67"/>
                  </a:lnTo>
                  <a:lnTo>
                    <a:pt x="499" y="70"/>
                  </a:lnTo>
                  <a:lnTo>
                    <a:pt x="454" y="72"/>
                  </a:lnTo>
                  <a:lnTo>
                    <a:pt x="355" y="73"/>
                  </a:lnTo>
                  <a:lnTo>
                    <a:pt x="255" y="72"/>
                  </a:lnTo>
                  <a:lnTo>
                    <a:pt x="165" y="70"/>
                  </a:lnTo>
                  <a:lnTo>
                    <a:pt x="88" y="67"/>
                  </a:lnTo>
                  <a:lnTo>
                    <a:pt x="17" y="63"/>
                  </a:lnTo>
                  <a:lnTo>
                    <a:pt x="0" y="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44" name="Freeform 36"/>
            <p:cNvSpPr/>
            <p:nvPr>
              <p:custDataLst>
                <p:tags r:id="rId33"/>
              </p:custDataLst>
            </p:nvPr>
          </p:nvSpPr>
          <p:spPr bwMode="auto">
            <a:xfrm>
              <a:off x="3863975" y="2314575"/>
              <a:ext cx="374650" cy="101600"/>
            </a:xfrm>
            <a:custGeom>
              <a:avLst/>
              <a:gdLst>
                <a:gd name="T0" fmla="*/ 471 w 471"/>
                <a:gd name="T1" fmla="*/ 51 h 130"/>
                <a:gd name="T2" fmla="*/ 471 w 471"/>
                <a:gd name="T3" fmla="*/ 51 h 130"/>
                <a:gd name="T4" fmla="*/ 448 w 471"/>
                <a:gd name="T5" fmla="*/ 67 h 130"/>
                <a:gd name="T6" fmla="*/ 424 w 471"/>
                <a:gd name="T7" fmla="*/ 84 h 130"/>
                <a:gd name="T8" fmla="*/ 398 w 471"/>
                <a:gd name="T9" fmla="*/ 98 h 130"/>
                <a:gd name="T10" fmla="*/ 367 w 471"/>
                <a:gd name="T11" fmla="*/ 111 h 130"/>
                <a:gd name="T12" fmla="*/ 336 w 471"/>
                <a:gd name="T13" fmla="*/ 119 h 130"/>
                <a:gd name="T14" fmla="*/ 302 w 471"/>
                <a:gd name="T15" fmla="*/ 126 h 130"/>
                <a:gd name="T16" fmla="*/ 265 w 471"/>
                <a:gd name="T17" fmla="*/ 130 h 130"/>
                <a:gd name="T18" fmla="*/ 225 w 471"/>
                <a:gd name="T19" fmla="*/ 130 h 130"/>
                <a:gd name="T20" fmla="*/ 225 w 471"/>
                <a:gd name="T21" fmla="*/ 130 h 130"/>
                <a:gd name="T22" fmla="*/ 188 w 471"/>
                <a:gd name="T23" fmla="*/ 126 h 130"/>
                <a:gd name="T24" fmla="*/ 153 w 471"/>
                <a:gd name="T25" fmla="*/ 119 h 130"/>
                <a:gd name="T26" fmla="*/ 119 w 471"/>
                <a:gd name="T27" fmla="*/ 109 h 130"/>
                <a:gd name="T28" fmla="*/ 91 w 471"/>
                <a:gd name="T29" fmla="*/ 99 h 130"/>
                <a:gd name="T30" fmla="*/ 64 w 471"/>
                <a:gd name="T31" fmla="*/ 86 h 130"/>
                <a:gd name="T32" fmla="*/ 40 w 471"/>
                <a:gd name="T33" fmla="*/ 71 h 130"/>
                <a:gd name="T34" fmla="*/ 18 w 471"/>
                <a:gd name="T35" fmla="*/ 56 h 130"/>
                <a:gd name="T36" fmla="*/ 0 w 471"/>
                <a:gd name="T37" fmla="*/ 39 h 130"/>
                <a:gd name="T38" fmla="*/ 0 w 471"/>
                <a:gd name="T39" fmla="*/ 39 h 130"/>
                <a:gd name="T40" fmla="*/ 40 w 471"/>
                <a:gd name="T41" fmla="*/ 29 h 130"/>
                <a:gd name="T42" fmla="*/ 99 w 471"/>
                <a:gd name="T43" fmla="*/ 15 h 130"/>
                <a:gd name="T44" fmla="*/ 134 w 471"/>
                <a:gd name="T45" fmla="*/ 9 h 130"/>
                <a:gd name="T46" fmla="*/ 169 w 471"/>
                <a:gd name="T47" fmla="*/ 5 h 130"/>
                <a:gd name="T48" fmla="*/ 205 w 471"/>
                <a:gd name="T49" fmla="*/ 2 h 130"/>
                <a:gd name="T50" fmla="*/ 242 w 471"/>
                <a:gd name="T51" fmla="*/ 0 h 130"/>
                <a:gd name="T52" fmla="*/ 242 w 471"/>
                <a:gd name="T53" fmla="*/ 0 h 130"/>
                <a:gd name="T54" fmla="*/ 275 w 471"/>
                <a:gd name="T55" fmla="*/ 2 h 130"/>
                <a:gd name="T56" fmla="*/ 309 w 471"/>
                <a:gd name="T57" fmla="*/ 5 h 130"/>
                <a:gd name="T58" fmla="*/ 341 w 471"/>
                <a:gd name="T59" fmla="*/ 12 h 130"/>
                <a:gd name="T60" fmla="*/ 372 w 471"/>
                <a:gd name="T61" fmla="*/ 19 h 130"/>
                <a:gd name="T62" fmla="*/ 403 w 471"/>
                <a:gd name="T63" fmla="*/ 27 h 130"/>
                <a:gd name="T64" fmla="*/ 430 w 471"/>
                <a:gd name="T65" fmla="*/ 36 h 130"/>
                <a:gd name="T66" fmla="*/ 471 w 471"/>
                <a:gd name="T67" fmla="*/ 51 h 130"/>
                <a:gd name="T68" fmla="*/ 471 w 471"/>
                <a:gd name="T69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1" h="130">
                  <a:moveTo>
                    <a:pt x="471" y="51"/>
                  </a:moveTo>
                  <a:lnTo>
                    <a:pt x="471" y="51"/>
                  </a:lnTo>
                  <a:lnTo>
                    <a:pt x="448" y="67"/>
                  </a:lnTo>
                  <a:lnTo>
                    <a:pt x="424" y="84"/>
                  </a:lnTo>
                  <a:lnTo>
                    <a:pt x="398" y="98"/>
                  </a:lnTo>
                  <a:lnTo>
                    <a:pt x="367" y="111"/>
                  </a:lnTo>
                  <a:lnTo>
                    <a:pt x="336" y="119"/>
                  </a:lnTo>
                  <a:lnTo>
                    <a:pt x="302" y="126"/>
                  </a:lnTo>
                  <a:lnTo>
                    <a:pt x="265" y="130"/>
                  </a:lnTo>
                  <a:lnTo>
                    <a:pt x="225" y="130"/>
                  </a:lnTo>
                  <a:lnTo>
                    <a:pt x="225" y="130"/>
                  </a:lnTo>
                  <a:lnTo>
                    <a:pt x="188" y="126"/>
                  </a:lnTo>
                  <a:lnTo>
                    <a:pt x="153" y="119"/>
                  </a:lnTo>
                  <a:lnTo>
                    <a:pt x="119" y="109"/>
                  </a:lnTo>
                  <a:lnTo>
                    <a:pt x="91" y="99"/>
                  </a:lnTo>
                  <a:lnTo>
                    <a:pt x="64" y="86"/>
                  </a:lnTo>
                  <a:lnTo>
                    <a:pt x="40" y="71"/>
                  </a:lnTo>
                  <a:lnTo>
                    <a:pt x="18" y="5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40" y="29"/>
                  </a:lnTo>
                  <a:lnTo>
                    <a:pt x="99" y="15"/>
                  </a:lnTo>
                  <a:lnTo>
                    <a:pt x="134" y="9"/>
                  </a:lnTo>
                  <a:lnTo>
                    <a:pt x="169" y="5"/>
                  </a:lnTo>
                  <a:lnTo>
                    <a:pt x="205" y="2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75" y="2"/>
                  </a:lnTo>
                  <a:lnTo>
                    <a:pt x="309" y="5"/>
                  </a:lnTo>
                  <a:lnTo>
                    <a:pt x="341" y="12"/>
                  </a:lnTo>
                  <a:lnTo>
                    <a:pt x="372" y="19"/>
                  </a:lnTo>
                  <a:lnTo>
                    <a:pt x="403" y="27"/>
                  </a:lnTo>
                  <a:lnTo>
                    <a:pt x="430" y="36"/>
                  </a:lnTo>
                  <a:lnTo>
                    <a:pt x="471" y="51"/>
                  </a:lnTo>
                  <a:lnTo>
                    <a:pt x="471" y="51"/>
                  </a:lnTo>
                  <a:close/>
                </a:path>
              </a:pathLst>
            </a:custGeom>
            <a:solidFill>
              <a:srgbClr val="F08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45" name="Freeform 37"/>
            <p:cNvSpPr/>
            <p:nvPr>
              <p:custDataLst>
                <p:tags r:id="rId34"/>
              </p:custDataLst>
            </p:nvPr>
          </p:nvSpPr>
          <p:spPr bwMode="auto">
            <a:xfrm>
              <a:off x="3692525" y="2070100"/>
              <a:ext cx="55563" cy="84138"/>
            </a:xfrm>
            <a:custGeom>
              <a:avLst/>
              <a:gdLst>
                <a:gd name="T0" fmla="*/ 0 w 69"/>
                <a:gd name="T1" fmla="*/ 0 h 106"/>
                <a:gd name="T2" fmla="*/ 0 w 69"/>
                <a:gd name="T3" fmla="*/ 0 h 106"/>
                <a:gd name="T4" fmla="*/ 10 w 69"/>
                <a:gd name="T5" fmla="*/ 7 h 106"/>
                <a:gd name="T6" fmla="*/ 19 w 69"/>
                <a:gd name="T7" fmla="*/ 15 h 106"/>
                <a:gd name="T8" fmla="*/ 31 w 69"/>
                <a:gd name="T9" fmla="*/ 27 h 106"/>
                <a:gd name="T10" fmla="*/ 42 w 69"/>
                <a:gd name="T11" fmla="*/ 42 h 106"/>
                <a:gd name="T12" fmla="*/ 54 w 69"/>
                <a:gd name="T13" fmla="*/ 59 h 106"/>
                <a:gd name="T14" fmla="*/ 64 w 69"/>
                <a:gd name="T15" fmla="*/ 81 h 106"/>
                <a:gd name="T16" fmla="*/ 68 w 69"/>
                <a:gd name="T17" fmla="*/ 93 h 106"/>
                <a:gd name="T18" fmla="*/ 69 w 69"/>
                <a:gd name="T19" fmla="*/ 106 h 106"/>
                <a:gd name="T20" fmla="*/ 69 w 69"/>
                <a:gd name="T21" fmla="*/ 106 h 106"/>
                <a:gd name="T22" fmla="*/ 51 w 69"/>
                <a:gd name="T23" fmla="*/ 84 h 106"/>
                <a:gd name="T24" fmla="*/ 36 w 69"/>
                <a:gd name="T25" fmla="*/ 66 h 106"/>
                <a:gd name="T26" fmla="*/ 29 w 69"/>
                <a:gd name="T27" fmla="*/ 56 h 106"/>
                <a:gd name="T28" fmla="*/ 26 w 69"/>
                <a:gd name="T29" fmla="*/ 47 h 106"/>
                <a:gd name="T30" fmla="*/ 26 w 69"/>
                <a:gd name="T31" fmla="*/ 47 h 106"/>
                <a:gd name="T32" fmla="*/ 19 w 69"/>
                <a:gd name="T33" fmla="*/ 31 h 106"/>
                <a:gd name="T34" fmla="*/ 10 w 69"/>
                <a:gd name="T35" fmla="*/ 15 h 106"/>
                <a:gd name="T36" fmla="*/ 0 w 69"/>
                <a:gd name="T37" fmla="*/ 0 h 106"/>
                <a:gd name="T38" fmla="*/ 0 w 69"/>
                <a:gd name="T3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106">
                  <a:moveTo>
                    <a:pt x="0" y="0"/>
                  </a:moveTo>
                  <a:lnTo>
                    <a:pt x="0" y="0"/>
                  </a:lnTo>
                  <a:lnTo>
                    <a:pt x="10" y="7"/>
                  </a:lnTo>
                  <a:lnTo>
                    <a:pt x="19" y="15"/>
                  </a:lnTo>
                  <a:lnTo>
                    <a:pt x="31" y="27"/>
                  </a:lnTo>
                  <a:lnTo>
                    <a:pt x="42" y="42"/>
                  </a:lnTo>
                  <a:lnTo>
                    <a:pt x="54" y="59"/>
                  </a:lnTo>
                  <a:lnTo>
                    <a:pt x="64" y="81"/>
                  </a:lnTo>
                  <a:lnTo>
                    <a:pt x="68" y="93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51" y="84"/>
                  </a:lnTo>
                  <a:lnTo>
                    <a:pt x="36" y="66"/>
                  </a:lnTo>
                  <a:lnTo>
                    <a:pt x="29" y="56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19" y="31"/>
                  </a:lnTo>
                  <a:lnTo>
                    <a:pt x="10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46" name="Freeform 38"/>
            <p:cNvSpPr/>
            <p:nvPr>
              <p:custDataLst>
                <p:tags r:id="rId35"/>
              </p:custDataLst>
            </p:nvPr>
          </p:nvSpPr>
          <p:spPr bwMode="auto">
            <a:xfrm>
              <a:off x="4384675" y="2070100"/>
              <a:ext cx="55563" cy="84138"/>
            </a:xfrm>
            <a:custGeom>
              <a:avLst/>
              <a:gdLst>
                <a:gd name="T0" fmla="*/ 71 w 71"/>
                <a:gd name="T1" fmla="*/ 0 h 106"/>
                <a:gd name="T2" fmla="*/ 71 w 71"/>
                <a:gd name="T3" fmla="*/ 0 h 106"/>
                <a:gd name="T4" fmla="*/ 61 w 71"/>
                <a:gd name="T5" fmla="*/ 7 h 106"/>
                <a:gd name="T6" fmla="*/ 52 w 71"/>
                <a:gd name="T7" fmla="*/ 15 h 106"/>
                <a:gd name="T8" fmla="*/ 41 w 71"/>
                <a:gd name="T9" fmla="*/ 27 h 106"/>
                <a:gd name="T10" fmla="*/ 29 w 71"/>
                <a:gd name="T11" fmla="*/ 42 h 106"/>
                <a:gd name="T12" fmla="*/ 17 w 71"/>
                <a:gd name="T13" fmla="*/ 61 h 106"/>
                <a:gd name="T14" fmla="*/ 7 w 71"/>
                <a:gd name="T15" fmla="*/ 83 h 106"/>
                <a:gd name="T16" fmla="*/ 4 w 71"/>
                <a:gd name="T17" fmla="*/ 94 h 106"/>
                <a:gd name="T18" fmla="*/ 0 w 71"/>
                <a:gd name="T19" fmla="*/ 106 h 106"/>
                <a:gd name="T20" fmla="*/ 0 w 71"/>
                <a:gd name="T21" fmla="*/ 106 h 106"/>
                <a:gd name="T22" fmla="*/ 21 w 71"/>
                <a:gd name="T23" fmla="*/ 86 h 106"/>
                <a:gd name="T24" fmla="*/ 36 w 71"/>
                <a:gd name="T25" fmla="*/ 66 h 106"/>
                <a:gd name="T26" fmla="*/ 42 w 71"/>
                <a:gd name="T27" fmla="*/ 56 h 106"/>
                <a:gd name="T28" fmla="*/ 46 w 71"/>
                <a:gd name="T29" fmla="*/ 47 h 106"/>
                <a:gd name="T30" fmla="*/ 46 w 71"/>
                <a:gd name="T31" fmla="*/ 47 h 106"/>
                <a:gd name="T32" fmla="*/ 52 w 71"/>
                <a:gd name="T33" fmla="*/ 32 h 106"/>
                <a:gd name="T34" fmla="*/ 61 w 71"/>
                <a:gd name="T35" fmla="*/ 17 h 106"/>
                <a:gd name="T36" fmla="*/ 71 w 71"/>
                <a:gd name="T37" fmla="*/ 0 h 106"/>
                <a:gd name="T38" fmla="*/ 71 w 71"/>
                <a:gd name="T3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106">
                  <a:moveTo>
                    <a:pt x="71" y="0"/>
                  </a:moveTo>
                  <a:lnTo>
                    <a:pt x="71" y="0"/>
                  </a:lnTo>
                  <a:lnTo>
                    <a:pt x="61" y="7"/>
                  </a:lnTo>
                  <a:lnTo>
                    <a:pt x="52" y="15"/>
                  </a:lnTo>
                  <a:lnTo>
                    <a:pt x="41" y="27"/>
                  </a:lnTo>
                  <a:lnTo>
                    <a:pt x="29" y="42"/>
                  </a:lnTo>
                  <a:lnTo>
                    <a:pt x="17" y="61"/>
                  </a:lnTo>
                  <a:lnTo>
                    <a:pt x="7" y="83"/>
                  </a:lnTo>
                  <a:lnTo>
                    <a:pt x="4" y="9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1" y="86"/>
                  </a:lnTo>
                  <a:lnTo>
                    <a:pt x="36" y="66"/>
                  </a:lnTo>
                  <a:lnTo>
                    <a:pt x="42" y="56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52" y="32"/>
                  </a:lnTo>
                  <a:lnTo>
                    <a:pt x="61" y="17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E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47" name="Freeform 39"/>
            <p:cNvSpPr/>
            <p:nvPr>
              <p:custDataLst>
                <p:tags r:id="rId36"/>
              </p:custDataLst>
            </p:nvPr>
          </p:nvSpPr>
          <p:spPr bwMode="auto">
            <a:xfrm>
              <a:off x="3792538" y="1917700"/>
              <a:ext cx="161925" cy="44450"/>
            </a:xfrm>
            <a:custGeom>
              <a:avLst/>
              <a:gdLst>
                <a:gd name="T0" fmla="*/ 203 w 203"/>
                <a:gd name="T1" fmla="*/ 0 h 57"/>
                <a:gd name="T2" fmla="*/ 203 w 203"/>
                <a:gd name="T3" fmla="*/ 0 h 57"/>
                <a:gd name="T4" fmla="*/ 200 w 203"/>
                <a:gd name="T5" fmla="*/ 4 h 57"/>
                <a:gd name="T6" fmla="*/ 192 w 203"/>
                <a:gd name="T7" fmla="*/ 12 h 57"/>
                <a:gd name="T8" fmla="*/ 176 w 203"/>
                <a:gd name="T9" fmla="*/ 24 h 57"/>
                <a:gd name="T10" fmla="*/ 166 w 203"/>
                <a:gd name="T11" fmla="*/ 31 h 57"/>
                <a:gd name="T12" fmla="*/ 156 w 203"/>
                <a:gd name="T13" fmla="*/ 37 h 57"/>
                <a:gd name="T14" fmla="*/ 143 w 203"/>
                <a:gd name="T15" fmla="*/ 44 h 57"/>
                <a:gd name="T16" fmla="*/ 128 w 203"/>
                <a:gd name="T17" fmla="*/ 49 h 57"/>
                <a:gd name="T18" fmla="*/ 111 w 203"/>
                <a:gd name="T19" fmla="*/ 52 h 57"/>
                <a:gd name="T20" fmla="*/ 93 w 203"/>
                <a:gd name="T21" fmla="*/ 56 h 57"/>
                <a:gd name="T22" fmla="*/ 72 w 203"/>
                <a:gd name="T23" fmla="*/ 57 h 57"/>
                <a:gd name="T24" fmla="*/ 51 w 203"/>
                <a:gd name="T25" fmla="*/ 57 h 57"/>
                <a:gd name="T26" fmla="*/ 25 w 203"/>
                <a:gd name="T27" fmla="*/ 54 h 57"/>
                <a:gd name="T28" fmla="*/ 0 w 203"/>
                <a:gd name="T29" fmla="*/ 49 h 57"/>
                <a:gd name="T30" fmla="*/ 0 w 203"/>
                <a:gd name="T31" fmla="*/ 49 h 57"/>
                <a:gd name="T32" fmla="*/ 22 w 203"/>
                <a:gd name="T33" fmla="*/ 49 h 57"/>
                <a:gd name="T34" fmla="*/ 46 w 203"/>
                <a:gd name="T35" fmla="*/ 47 h 57"/>
                <a:gd name="T36" fmla="*/ 76 w 203"/>
                <a:gd name="T37" fmla="*/ 44 h 57"/>
                <a:gd name="T38" fmla="*/ 109 w 203"/>
                <a:gd name="T39" fmla="*/ 39 h 57"/>
                <a:gd name="T40" fmla="*/ 143 w 203"/>
                <a:gd name="T41" fmla="*/ 31 h 57"/>
                <a:gd name="T42" fmla="*/ 160 w 203"/>
                <a:gd name="T43" fmla="*/ 24 h 57"/>
                <a:gd name="T44" fmla="*/ 175 w 203"/>
                <a:gd name="T45" fmla="*/ 17 h 57"/>
                <a:gd name="T46" fmla="*/ 190 w 203"/>
                <a:gd name="T47" fmla="*/ 9 h 57"/>
                <a:gd name="T48" fmla="*/ 203 w 203"/>
                <a:gd name="T4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57">
                  <a:moveTo>
                    <a:pt x="203" y="0"/>
                  </a:moveTo>
                  <a:lnTo>
                    <a:pt x="203" y="0"/>
                  </a:lnTo>
                  <a:lnTo>
                    <a:pt x="200" y="4"/>
                  </a:lnTo>
                  <a:lnTo>
                    <a:pt x="192" y="12"/>
                  </a:lnTo>
                  <a:lnTo>
                    <a:pt x="176" y="24"/>
                  </a:lnTo>
                  <a:lnTo>
                    <a:pt x="166" y="31"/>
                  </a:lnTo>
                  <a:lnTo>
                    <a:pt x="156" y="37"/>
                  </a:lnTo>
                  <a:lnTo>
                    <a:pt x="143" y="44"/>
                  </a:lnTo>
                  <a:lnTo>
                    <a:pt x="128" y="49"/>
                  </a:lnTo>
                  <a:lnTo>
                    <a:pt x="111" y="52"/>
                  </a:lnTo>
                  <a:lnTo>
                    <a:pt x="93" y="56"/>
                  </a:lnTo>
                  <a:lnTo>
                    <a:pt x="72" y="57"/>
                  </a:lnTo>
                  <a:lnTo>
                    <a:pt x="51" y="57"/>
                  </a:lnTo>
                  <a:lnTo>
                    <a:pt x="25" y="5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2" y="49"/>
                  </a:lnTo>
                  <a:lnTo>
                    <a:pt x="46" y="47"/>
                  </a:lnTo>
                  <a:lnTo>
                    <a:pt x="76" y="44"/>
                  </a:lnTo>
                  <a:lnTo>
                    <a:pt x="109" y="39"/>
                  </a:lnTo>
                  <a:lnTo>
                    <a:pt x="143" y="31"/>
                  </a:lnTo>
                  <a:lnTo>
                    <a:pt x="160" y="24"/>
                  </a:lnTo>
                  <a:lnTo>
                    <a:pt x="175" y="17"/>
                  </a:lnTo>
                  <a:lnTo>
                    <a:pt x="190" y="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DE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48" name="Freeform 40"/>
            <p:cNvSpPr/>
            <p:nvPr>
              <p:custDataLst>
                <p:tags r:id="rId37"/>
              </p:custDataLst>
            </p:nvPr>
          </p:nvSpPr>
          <p:spPr bwMode="auto">
            <a:xfrm>
              <a:off x="3792538" y="1917700"/>
              <a:ext cx="161925" cy="44450"/>
            </a:xfrm>
            <a:custGeom>
              <a:avLst/>
              <a:gdLst>
                <a:gd name="T0" fmla="*/ 203 w 203"/>
                <a:gd name="T1" fmla="*/ 0 h 57"/>
                <a:gd name="T2" fmla="*/ 203 w 203"/>
                <a:gd name="T3" fmla="*/ 0 h 57"/>
                <a:gd name="T4" fmla="*/ 200 w 203"/>
                <a:gd name="T5" fmla="*/ 4 h 57"/>
                <a:gd name="T6" fmla="*/ 192 w 203"/>
                <a:gd name="T7" fmla="*/ 12 h 57"/>
                <a:gd name="T8" fmla="*/ 176 w 203"/>
                <a:gd name="T9" fmla="*/ 24 h 57"/>
                <a:gd name="T10" fmla="*/ 166 w 203"/>
                <a:gd name="T11" fmla="*/ 31 h 57"/>
                <a:gd name="T12" fmla="*/ 156 w 203"/>
                <a:gd name="T13" fmla="*/ 37 h 57"/>
                <a:gd name="T14" fmla="*/ 143 w 203"/>
                <a:gd name="T15" fmla="*/ 44 h 57"/>
                <a:gd name="T16" fmla="*/ 128 w 203"/>
                <a:gd name="T17" fmla="*/ 49 h 57"/>
                <a:gd name="T18" fmla="*/ 111 w 203"/>
                <a:gd name="T19" fmla="*/ 52 h 57"/>
                <a:gd name="T20" fmla="*/ 93 w 203"/>
                <a:gd name="T21" fmla="*/ 56 h 57"/>
                <a:gd name="T22" fmla="*/ 72 w 203"/>
                <a:gd name="T23" fmla="*/ 57 h 57"/>
                <a:gd name="T24" fmla="*/ 51 w 203"/>
                <a:gd name="T25" fmla="*/ 57 h 57"/>
                <a:gd name="T26" fmla="*/ 25 w 203"/>
                <a:gd name="T27" fmla="*/ 54 h 57"/>
                <a:gd name="T28" fmla="*/ 0 w 203"/>
                <a:gd name="T29" fmla="*/ 49 h 57"/>
                <a:gd name="T30" fmla="*/ 0 w 203"/>
                <a:gd name="T31" fmla="*/ 49 h 57"/>
                <a:gd name="T32" fmla="*/ 22 w 203"/>
                <a:gd name="T33" fmla="*/ 49 h 57"/>
                <a:gd name="T34" fmla="*/ 46 w 203"/>
                <a:gd name="T35" fmla="*/ 47 h 57"/>
                <a:gd name="T36" fmla="*/ 76 w 203"/>
                <a:gd name="T37" fmla="*/ 44 h 57"/>
                <a:gd name="T38" fmla="*/ 109 w 203"/>
                <a:gd name="T39" fmla="*/ 39 h 57"/>
                <a:gd name="T40" fmla="*/ 143 w 203"/>
                <a:gd name="T41" fmla="*/ 31 h 57"/>
                <a:gd name="T42" fmla="*/ 160 w 203"/>
                <a:gd name="T43" fmla="*/ 24 h 57"/>
                <a:gd name="T44" fmla="*/ 175 w 203"/>
                <a:gd name="T45" fmla="*/ 17 h 57"/>
                <a:gd name="T46" fmla="*/ 190 w 203"/>
                <a:gd name="T47" fmla="*/ 9 h 57"/>
                <a:gd name="T48" fmla="*/ 203 w 203"/>
                <a:gd name="T4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57">
                  <a:moveTo>
                    <a:pt x="203" y="0"/>
                  </a:moveTo>
                  <a:lnTo>
                    <a:pt x="203" y="0"/>
                  </a:lnTo>
                  <a:lnTo>
                    <a:pt x="200" y="4"/>
                  </a:lnTo>
                  <a:lnTo>
                    <a:pt x="192" y="12"/>
                  </a:lnTo>
                  <a:lnTo>
                    <a:pt x="176" y="24"/>
                  </a:lnTo>
                  <a:lnTo>
                    <a:pt x="166" y="31"/>
                  </a:lnTo>
                  <a:lnTo>
                    <a:pt x="156" y="37"/>
                  </a:lnTo>
                  <a:lnTo>
                    <a:pt x="143" y="44"/>
                  </a:lnTo>
                  <a:lnTo>
                    <a:pt x="128" y="49"/>
                  </a:lnTo>
                  <a:lnTo>
                    <a:pt x="111" y="52"/>
                  </a:lnTo>
                  <a:lnTo>
                    <a:pt x="93" y="56"/>
                  </a:lnTo>
                  <a:lnTo>
                    <a:pt x="72" y="57"/>
                  </a:lnTo>
                  <a:lnTo>
                    <a:pt x="51" y="57"/>
                  </a:lnTo>
                  <a:lnTo>
                    <a:pt x="25" y="5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2" y="49"/>
                  </a:lnTo>
                  <a:lnTo>
                    <a:pt x="46" y="47"/>
                  </a:lnTo>
                  <a:lnTo>
                    <a:pt x="76" y="44"/>
                  </a:lnTo>
                  <a:lnTo>
                    <a:pt x="109" y="39"/>
                  </a:lnTo>
                  <a:lnTo>
                    <a:pt x="143" y="31"/>
                  </a:lnTo>
                  <a:lnTo>
                    <a:pt x="160" y="24"/>
                  </a:lnTo>
                  <a:lnTo>
                    <a:pt x="175" y="17"/>
                  </a:lnTo>
                  <a:lnTo>
                    <a:pt x="190" y="9"/>
                  </a:lnTo>
                  <a:lnTo>
                    <a:pt x="2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49" name="Freeform 41"/>
            <p:cNvSpPr/>
            <p:nvPr>
              <p:custDataLst>
                <p:tags r:id="rId38"/>
              </p:custDataLst>
            </p:nvPr>
          </p:nvSpPr>
          <p:spPr bwMode="auto">
            <a:xfrm>
              <a:off x="4167188" y="1917700"/>
              <a:ext cx="160338" cy="44450"/>
            </a:xfrm>
            <a:custGeom>
              <a:avLst/>
              <a:gdLst>
                <a:gd name="T0" fmla="*/ 0 w 203"/>
                <a:gd name="T1" fmla="*/ 0 h 57"/>
                <a:gd name="T2" fmla="*/ 0 w 203"/>
                <a:gd name="T3" fmla="*/ 0 h 57"/>
                <a:gd name="T4" fmla="*/ 3 w 203"/>
                <a:gd name="T5" fmla="*/ 4 h 57"/>
                <a:gd name="T6" fmla="*/ 12 w 203"/>
                <a:gd name="T7" fmla="*/ 12 h 57"/>
                <a:gd name="T8" fmla="*/ 27 w 203"/>
                <a:gd name="T9" fmla="*/ 26 h 57"/>
                <a:gd name="T10" fmla="*/ 35 w 203"/>
                <a:gd name="T11" fmla="*/ 31 h 57"/>
                <a:gd name="T12" fmla="*/ 47 w 203"/>
                <a:gd name="T13" fmla="*/ 37 h 57"/>
                <a:gd name="T14" fmla="*/ 60 w 203"/>
                <a:gd name="T15" fmla="*/ 44 h 57"/>
                <a:gd name="T16" fmla="*/ 75 w 203"/>
                <a:gd name="T17" fmla="*/ 49 h 57"/>
                <a:gd name="T18" fmla="*/ 92 w 203"/>
                <a:gd name="T19" fmla="*/ 54 h 57"/>
                <a:gd name="T20" fmla="*/ 111 w 203"/>
                <a:gd name="T21" fmla="*/ 57 h 57"/>
                <a:gd name="T22" fmla="*/ 131 w 203"/>
                <a:gd name="T23" fmla="*/ 57 h 57"/>
                <a:gd name="T24" fmla="*/ 153 w 203"/>
                <a:gd name="T25" fmla="*/ 57 h 57"/>
                <a:gd name="T26" fmla="*/ 176 w 203"/>
                <a:gd name="T27" fmla="*/ 56 h 57"/>
                <a:gd name="T28" fmla="*/ 203 w 203"/>
                <a:gd name="T29" fmla="*/ 51 h 57"/>
                <a:gd name="T30" fmla="*/ 203 w 203"/>
                <a:gd name="T31" fmla="*/ 51 h 57"/>
                <a:gd name="T32" fmla="*/ 181 w 203"/>
                <a:gd name="T33" fmla="*/ 51 h 57"/>
                <a:gd name="T34" fmla="*/ 156 w 203"/>
                <a:gd name="T35" fmla="*/ 49 h 57"/>
                <a:gd name="T36" fmla="*/ 126 w 203"/>
                <a:gd name="T37" fmla="*/ 46 h 57"/>
                <a:gd name="T38" fmla="*/ 94 w 203"/>
                <a:gd name="T39" fmla="*/ 39 h 57"/>
                <a:gd name="T40" fmla="*/ 60 w 203"/>
                <a:gd name="T41" fmla="*/ 31 h 57"/>
                <a:gd name="T42" fmla="*/ 43 w 203"/>
                <a:gd name="T43" fmla="*/ 24 h 57"/>
                <a:gd name="T44" fmla="*/ 28 w 203"/>
                <a:gd name="T45" fmla="*/ 17 h 57"/>
                <a:gd name="T46" fmla="*/ 13 w 203"/>
                <a:gd name="T47" fmla="*/ 9 h 57"/>
                <a:gd name="T48" fmla="*/ 0 w 203"/>
                <a:gd name="T4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57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12" y="12"/>
                  </a:lnTo>
                  <a:lnTo>
                    <a:pt x="27" y="26"/>
                  </a:lnTo>
                  <a:lnTo>
                    <a:pt x="35" y="31"/>
                  </a:lnTo>
                  <a:lnTo>
                    <a:pt x="47" y="37"/>
                  </a:lnTo>
                  <a:lnTo>
                    <a:pt x="60" y="44"/>
                  </a:lnTo>
                  <a:lnTo>
                    <a:pt x="75" y="49"/>
                  </a:lnTo>
                  <a:lnTo>
                    <a:pt x="92" y="54"/>
                  </a:lnTo>
                  <a:lnTo>
                    <a:pt x="111" y="57"/>
                  </a:lnTo>
                  <a:lnTo>
                    <a:pt x="131" y="57"/>
                  </a:lnTo>
                  <a:lnTo>
                    <a:pt x="153" y="57"/>
                  </a:lnTo>
                  <a:lnTo>
                    <a:pt x="176" y="56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181" y="51"/>
                  </a:lnTo>
                  <a:lnTo>
                    <a:pt x="156" y="49"/>
                  </a:lnTo>
                  <a:lnTo>
                    <a:pt x="126" y="46"/>
                  </a:lnTo>
                  <a:lnTo>
                    <a:pt x="94" y="39"/>
                  </a:lnTo>
                  <a:lnTo>
                    <a:pt x="60" y="31"/>
                  </a:lnTo>
                  <a:lnTo>
                    <a:pt x="43" y="24"/>
                  </a:lnTo>
                  <a:lnTo>
                    <a:pt x="28" y="17"/>
                  </a:lnTo>
                  <a:lnTo>
                    <a:pt x="1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50" name="Freeform 42"/>
            <p:cNvSpPr/>
            <p:nvPr>
              <p:custDataLst>
                <p:tags r:id="rId39"/>
              </p:custDataLst>
            </p:nvPr>
          </p:nvSpPr>
          <p:spPr bwMode="auto">
            <a:xfrm>
              <a:off x="4167188" y="1917700"/>
              <a:ext cx="160338" cy="44450"/>
            </a:xfrm>
            <a:custGeom>
              <a:avLst/>
              <a:gdLst>
                <a:gd name="T0" fmla="*/ 0 w 203"/>
                <a:gd name="T1" fmla="*/ 0 h 57"/>
                <a:gd name="T2" fmla="*/ 0 w 203"/>
                <a:gd name="T3" fmla="*/ 0 h 57"/>
                <a:gd name="T4" fmla="*/ 3 w 203"/>
                <a:gd name="T5" fmla="*/ 4 h 57"/>
                <a:gd name="T6" fmla="*/ 12 w 203"/>
                <a:gd name="T7" fmla="*/ 12 h 57"/>
                <a:gd name="T8" fmla="*/ 27 w 203"/>
                <a:gd name="T9" fmla="*/ 26 h 57"/>
                <a:gd name="T10" fmla="*/ 35 w 203"/>
                <a:gd name="T11" fmla="*/ 31 h 57"/>
                <a:gd name="T12" fmla="*/ 47 w 203"/>
                <a:gd name="T13" fmla="*/ 37 h 57"/>
                <a:gd name="T14" fmla="*/ 60 w 203"/>
                <a:gd name="T15" fmla="*/ 44 h 57"/>
                <a:gd name="T16" fmla="*/ 75 w 203"/>
                <a:gd name="T17" fmla="*/ 49 h 57"/>
                <a:gd name="T18" fmla="*/ 92 w 203"/>
                <a:gd name="T19" fmla="*/ 54 h 57"/>
                <a:gd name="T20" fmla="*/ 111 w 203"/>
                <a:gd name="T21" fmla="*/ 57 h 57"/>
                <a:gd name="T22" fmla="*/ 131 w 203"/>
                <a:gd name="T23" fmla="*/ 57 h 57"/>
                <a:gd name="T24" fmla="*/ 153 w 203"/>
                <a:gd name="T25" fmla="*/ 57 h 57"/>
                <a:gd name="T26" fmla="*/ 176 w 203"/>
                <a:gd name="T27" fmla="*/ 56 h 57"/>
                <a:gd name="T28" fmla="*/ 203 w 203"/>
                <a:gd name="T29" fmla="*/ 51 h 57"/>
                <a:gd name="T30" fmla="*/ 203 w 203"/>
                <a:gd name="T31" fmla="*/ 51 h 57"/>
                <a:gd name="T32" fmla="*/ 181 w 203"/>
                <a:gd name="T33" fmla="*/ 51 h 57"/>
                <a:gd name="T34" fmla="*/ 156 w 203"/>
                <a:gd name="T35" fmla="*/ 49 h 57"/>
                <a:gd name="T36" fmla="*/ 126 w 203"/>
                <a:gd name="T37" fmla="*/ 46 h 57"/>
                <a:gd name="T38" fmla="*/ 94 w 203"/>
                <a:gd name="T39" fmla="*/ 39 h 57"/>
                <a:gd name="T40" fmla="*/ 60 w 203"/>
                <a:gd name="T41" fmla="*/ 31 h 57"/>
                <a:gd name="T42" fmla="*/ 43 w 203"/>
                <a:gd name="T43" fmla="*/ 24 h 57"/>
                <a:gd name="T44" fmla="*/ 28 w 203"/>
                <a:gd name="T45" fmla="*/ 17 h 57"/>
                <a:gd name="T46" fmla="*/ 13 w 203"/>
                <a:gd name="T47" fmla="*/ 9 h 57"/>
                <a:gd name="T48" fmla="*/ 0 w 203"/>
                <a:gd name="T4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57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12" y="12"/>
                  </a:lnTo>
                  <a:lnTo>
                    <a:pt x="27" y="26"/>
                  </a:lnTo>
                  <a:lnTo>
                    <a:pt x="35" y="31"/>
                  </a:lnTo>
                  <a:lnTo>
                    <a:pt x="47" y="37"/>
                  </a:lnTo>
                  <a:lnTo>
                    <a:pt x="60" y="44"/>
                  </a:lnTo>
                  <a:lnTo>
                    <a:pt x="75" y="49"/>
                  </a:lnTo>
                  <a:lnTo>
                    <a:pt x="92" y="54"/>
                  </a:lnTo>
                  <a:lnTo>
                    <a:pt x="111" y="57"/>
                  </a:lnTo>
                  <a:lnTo>
                    <a:pt x="131" y="57"/>
                  </a:lnTo>
                  <a:lnTo>
                    <a:pt x="153" y="57"/>
                  </a:lnTo>
                  <a:lnTo>
                    <a:pt x="176" y="56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181" y="51"/>
                  </a:lnTo>
                  <a:lnTo>
                    <a:pt x="156" y="49"/>
                  </a:lnTo>
                  <a:lnTo>
                    <a:pt x="126" y="46"/>
                  </a:lnTo>
                  <a:lnTo>
                    <a:pt x="94" y="39"/>
                  </a:lnTo>
                  <a:lnTo>
                    <a:pt x="60" y="31"/>
                  </a:lnTo>
                  <a:lnTo>
                    <a:pt x="43" y="24"/>
                  </a:lnTo>
                  <a:lnTo>
                    <a:pt x="28" y="17"/>
                  </a:lnTo>
                  <a:lnTo>
                    <a:pt x="13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51" name="Freeform 43"/>
            <p:cNvSpPr/>
            <p:nvPr>
              <p:custDataLst>
                <p:tags r:id="rId40"/>
              </p:custDataLst>
            </p:nvPr>
          </p:nvSpPr>
          <p:spPr bwMode="auto">
            <a:xfrm>
              <a:off x="4071938" y="4159250"/>
              <a:ext cx="9525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F3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52" name="Freeform 44"/>
            <p:cNvSpPr/>
            <p:nvPr>
              <p:custDataLst>
                <p:tags r:id="rId41"/>
              </p:custDataLst>
            </p:nvPr>
          </p:nvSpPr>
          <p:spPr bwMode="auto">
            <a:xfrm>
              <a:off x="3425825" y="4003675"/>
              <a:ext cx="404813" cy="322263"/>
            </a:xfrm>
            <a:custGeom>
              <a:avLst/>
              <a:gdLst>
                <a:gd name="T0" fmla="*/ 119 w 510"/>
                <a:gd name="T1" fmla="*/ 0 h 406"/>
                <a:gd name="T2" fmla="*/ 132 w 510"/>
                <a:gd name="T3" fmla="*/ 20 h 406"/>
                <a:gd name="T4" fmla="*/ 163 w 510"/>
                <a:gd name="T5" fmla="*/ 44 h 406"/>
                <a:gd name="T6" fmla="*/ 183 w 510"/>
                <a:gd name="T7" fmla="*/ 54 h 406"/>
                <a:gd name="T8" fmla="*/ 211 w 510"/>
                <a:gd name="T9" fmla="*/ 62 h 406"/>
                <a:gd name="T10" fmla="*/ 243 w 510"/>
                <a:gd name="T11" fmla="*/ 64 h 406"/>
                <a:gd name="T12" fmla="*/ 253 w 510"/>
                <a:gd name="T13" fmla="*/ 66 h 406"/>
                <a:gd name="T14" fmla="*/ 309 w 510"/>
                <a:gd name="T15" fmla="*/ 69 h 406"/>
                <a:gd name="T16" fmla="*/ 369 w 510"/>
                <a:gd name="T17" fmla="*/ 66 h 406"/>
                <a:gd name="T18" fmla="*/ 408 w 510"/>
                <a:gd name="T19" fmla="*/ 59 h 406"/>
                <a:gd name="T20" fmla="*/ 481 w 510"/>
                <a:gd name="T21" fmla="*/ 45 h 406"/>
                <a:gd name="T22" fmla="*/ 493 w 510"/>
                <a:gd name="T23" fmla="*/ 45 h 406"/>
                <a:gd name="T24" fmla="*/ 497 w 510"/>
                <a:gd name="T25" fmla="*/ 50 h 406"/>
                <a:gd name="T26" fmla="*/ 491 w 510"/>
                <a:gd name="T27" fmla="*/ 64 h 406"/>
                <a:gd name="T28" fmla="*/ 483 w 510"/>
                <a:gd name="T29" fmla="*/ 77 h 406"/>
                <a:gd name="T30" fmla="*/ 465 w 510"/>
                <a:gd name="T31" fmla="*/ 97 h 406"/>
                <a:gd name="T32" fmla="*/ 438 w 510"/>
                <a:gd name="T33" fmla="*/ 107 h 406"/>
                <a:gd name="T34" fmla="*/ 374 w 510"/>
                <a:gd name="T35" fmla="*/ 121 h 406"/>
                <a:gd name="T36" fmla="*/ 371 w 510"/>
                <a:gd name="T37" fmla="*/ 121 h 406"/>
                <a:gd name="T38" fmla="*/ 369 w 510"/>
                <a:gd name="T39" fmla="*/ 124 h 406"/>
                <a:gd name="T40" fmla="*/ 379 w 510"/>
                <a:gd name="T41" fmla="*/ 134 h 406"/>
                <a:gd name="T42" fmla="*/ 424 w 510"/>
                <a:gd name="T43" fmla="*/ 165 h 406"/>
                <a:gd name="T44" fmla="*/ 460 w 510"/>
                <a:gd name="T45" fmla="*/ 195 h 406"/>
                <a:gd name="T46" fmla="*/ 491 w 510"/>
                <a:gd name="T47" fmla="*/ 232 h 406"/>
                <a:gd name="T48" fmla="*/ 503 w 510"/>
                <a:gd name="T49" fmla="*/ 252 h 406"/>
                <a:gd name="T50" fmla="*/ 508 w 510"/>
                <a:gd name="T51" fmla="*/ 274 h 406"/>
                <a:gd name="T52" fmla="*/ 508 w 510"/>
                <a:gd name="T53" fmla="*/ 295 h 406"/>
                <a:gd name="T54" fmla="*/ 502 w 510"/>
                <a:gd name="T55" fmla="*/ 321 h 406"/>
                <a:gd name="T56" fmla="*/ 486 w 510"/>
                <a:gd name="T57" fmla="*/ 346 h 406"/>
                <a:gd name="T58" fmla="*/ 463 w 510"/>
                <a:gd name="T59" fmla="*/ 373 h 406"/>
                <a:gd name="T60" fmla="*/ 450 w 510"/>
                <a:gd name="T61" fmla="*/ 384 h 406"/>
                <a:gd name="T62" fmla="*/ 419 w 510"/>
                <a:gd name="T63" fmla="*/ 399 h 406"/>
                <a:gd name="T64" fmla="*/ 387 w 510"/>
                <a:gd name="T65" fmla="*/ 406 h 406"/>
                <a:gd name="T66" fmla="*/ 352 w 510"/>
                <a:gd name="T67" fmla="*/ 404 h 406"/>
                <a:gd name="T68" fmla="*/ 317 w 510"/>
                <a:gd name="T69" fmla="*/ 396 h 406"/>
                <a:gd name="T70" fmla="*/ 282 w 510"/>
                <a:gd name="T71" fmla="*/ 383 h 406"/>
                <a:gd name="T72" fmla="*/ 248 w 510"/>
                <a:gd name="T73" fmla="*/ 362 h 406"/>
                <a:gd name="T74" fmla="*/ 218 w 510"/>
                <a:gd name="T75" fmla="*/ 339 h 406"/>
                <a:gd name="T76" fmla="*/ 203 w 510"/>
                <a:gd name="T77" fmla="*/ 326 h 406"/>
                <a:gd name="T78" fmla="*/ 0 w 510"/>
                <a:gd name="T79" fmla="*/ 12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0" h="406">
                  <a:moveTo>
                    <a:pt x="119" y="0"/>
                  </a:moveTo>
                  <a:lnTo>
                    <a:pt x="119" y="0"/>
                  </a:lnTo>
                  <a:lnTo>
                    <a:pt x="124" y="10"/>
                  </a:lnTo>
                  <a:lnTo>
                    <a:pt x="132" y="20"/>
                  </a:lnTo>
                  <a:lnTo>
                    <a:pt x="146" y="32"/>
                  </a:lnTo>
                  <a:lnTo>
                    <a:pt x="163" y="44"/>
                  </a:lnTo>
                  <a:lnTo>
                    <a:pt x="173" y="49"/>
                  </a:lnTo>
                  <a:lnTo>
                    <a:pt x="183" y="54"/>
                  </a:lnTo>
                  <a:lnTo>
                    <a:pt x="196" y="59"/>
                  </a:lnTo>
                  <a:lnTo>
                    <a:pt x="211" y="62"/>
                  </a:lnTo>
                  <a:lnTo>
                    <a:pt x="226" y="64"/>
                  </a:lnTo>
                  <a:lnTo>
                    <a:pt x="243" y="64"/>
                  </a:lnTo>
                  <a:lnTo>
                    <a:pt x="243" y="64"/>
                  </a:lnTo>
                  <a:lnTo>
                    <a:pt x="253" y="66"/>
                  </a:lnTo>
                  <a:lnTo>
                    <a:pt x="285" y="69"/>
                  </a:lnTo>
                  <a:lnTo>
                    <a:pt x="309" y="69"/>
                  </a:lnTo>
                  <a:lnTo>
                    <a:pt x="335" y="67"/>
                  </a:lnTo>
                  <a:lnTo>
                    <a:pt x="369" y="66"/>
                  </a:lnTo>
                  <a:lnTo>
                    <a:pt x="408" y="59"/>
                  </a:lnTo>
                  <a:lnTo>
                    <a:pt x="408" y="59"/>
                  </a:lnTo>
                  <a:lnTo>
                    <a:pt x="451" y="50"/>
                  </a:lnTo>
                  <a:lnTo>
                    <a:pt x="481" y="45"/>
                  </a:lnTo>
                  <a:lnTo>
                    <a:pt x="490" y="44"/>
                  </a:lnTo>
                  <a:lnTo>
                    <a:pt x="493" y="45"/>
                  </a:lnTo>
                  <a:lnTo>
                    <a:pt x="495" y="47"/>
                  </a:lnTo>
                  <a:lnTo>
                    <a:pt x="497" y="50"/>
                  </a:lnTo>
                  <a:lnTo>
                    <a:pt x="497" y="54"/>
                  </a:lnTo>
                  <a:lnTo>
                    <a:pt x="491" y="64"/>
                  </a:lnTo>
                  <a:lnTo>
                    <a:pt x="491" y="64"/>
                  </a:lnTo>
                  <a:lnTo>
                    <a:pt x="483" y="77"/>
                  </a:lnTo>
                  <a:lnTo>
                    <a:pt x="475" y="89"/>
                  </a:lnTo>
                  <a:lnTo>
                    <a:pt x="465" y="97"/>
                  </a:lnTo>
                  <a:lnTo>
                    <a:pt x="453" y="102"/>
                  </a:lnTo>
                  <a:lnTo>
                    <a:pt x="438" y="107"/>
                  </a:lnTo>
                  <a:lnTo>
                    <a:pt x="419" y="113"/>
                  </a:lnTo>
                  <a:lnTo>
                    <a:pt x="374" y="121"/>
                  </a:lnTo>
                  <a:lnTo>
                    <a:pt x="374" y="121"/>
                  </a:lnTo>
                  <a:lnTo>
                    <a:pt x="371" y="121"/>
                  </a:lnTo>
                  <a:lnTo>
                    <a:pt x="369" y="123"/>
                  </a:lnTo>
                  <a:lnTo>
                    <a:pt x="369" y="124"/>
                  </a:lnTo>
                  <a:lnTo>
                    <a:pt x="371" y="128"/>
                  </a:lnTo>
                  <a:lnTo>
                    <a:pt x="379" y="134"/>
                  </a:lnTo>
                  <a:lnTo>
                    <a:pt x="391" y="143"/>
                  </a:lnTo>
                  <a:lnTo>
                    <a:pt x="424" y="165"/>
                  </a:lnTo>
                  <a:lnTo>
                    <a:pt x="443" y="180"/>
                  </a:lnTo>
                  <a:lnTo>
                    <a:pt x="460" y="195"/>
                  </a:lnTo>
                  <a:lnTo>
                    <a:pt x="476" y="212"/>
                  </a:lnTo>
                  <a:lnTo>
                    <a:pt x="491" y="232"/>
                  </a:lnTo>
                  <a:lnTo>
                    <a:pt x="498" y="240"/>
                  </a:lnTo>
                  <a:lnTo>
                    <a:pt x="503" y="252"/>
                  </a:lnTo>
                  <a:lnTo>
                    <a:pt x="507" y="262"/>
                  </a:lnTo>
                  <a:lnTo>
                    <a:pt x="508" y="274"/>
                  </a:lnTo>
                  <a:lnTo>
                    <a:pt x="510" y="284"/>
                  </a:lnTo>
                  <a:lnTo>
                    <a:pt x="508" y="295"/>
                  </a:lnTo>
                  <a:lnTo>
                    <a:pt x="507" y="309"/>
                  </a:lnTo>
                  <a:lnTo>
                    <a:pt x="502" y="321"/>
                  </a:lnTo>
                  <a:lnTo>
                    <a:pt x="495" y="334"/>
                  </a:lnTo>
                  <a:lnTo>
                    <a:pt x="486" y="346"/>
                  </a:lnTo>
                  <a:lnTo>
                    <a:pt x="476" y="359"/>
                  </a:lnTo>
                  <a:lnTo>
                    <a:pt x="463" y="373"/>
                  </a:lnTo>
                  <a:lnTo>
                    <a:pt x="463" y="373"/>
                  </a:lnTo>
                  <a:lnTo>
                    <a:pt x="450" y="384"/>
                  </a:lnTo>
                  <a:lnTo>
                    <a:pt x="434" y="393"/>
                  </a:lnTo>
                  <a:lnTo>
                    <a:pt x="419" y="399"/>
                  </a:lnTo>
                  <a:lnTo>
                    <a:pt x="404" y="403"/>
                  </a:lnTo>
                  <a:lnTo>
                    <a:pt x="387" y="406"/>
                  </a:lnTo>
                  <a:lnTo>
                    <a:pt x="371" y="406"/>
                  </a:lnTo>
                  <a:lnTo>
                    <a:pt x="352" y="404"/>
                  </a:lnTo>
                  <a:lnTo>
                    <a:pt x="335" y="401"/>
                  </a:lnTo>
                  <a:lnTo>
                    <a:pt x="317" y="396"/>
                  </a:lnTo>
                  <a:lnTo>
                    <a:pt x="300" y="389"/>
                  </a:lnTo>
                  <a:lnTo>
                    <a:pt x="282" y="383"/>
                  </a:lnTo>
                  <a:lnTo>
                    <a:pt x="265" y="373"/>
                  </a:lnTo>
                  <a:lnTo>
                    <a:pt x="248" y="362"/>
                  </a:lnTo>
                  <a:lnTo>
                    <a:pt x="233" y="351"/>
                  </a:lnTo>
                  <a:lnTo>
                    <a:pt x="218" y="339"/>
                  </a:lnTo>
                  <a:lnTo>
                    <a:pt x="203" y="326"/>
                  </a:lnTo>
                  <a:lnTo>
                    <a:pt x="203" y="326"/>
                  </a:lnTo>
                  <a:lnTo>
                    <a:pt x="87" y="213"/>
                  </a:lnTo>
                  <a:lnTo>
                    <a:pt x="0" y="12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2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53" name="Freeform 45"/>
            <p:cNvSpPr/>
            <p:nvPr>
              <p:custDataLst>
                <p:tags r:id="rId42"/>
              </p:custDataLst>
            </p:nvPr>
          </p:nvSpPr>
          <p:spPr bwMode="auto">
            <a:xfrm>
              <a:off x="3141663" y="2941638"/>
              <a:ext cx="565150" cy="1217613"/>
            </a:xfrm>
            <a:custGeom>
              <a:avLst/>
              <a:gdLst>
                <a:gd name="T0" fmla="*/ 713 w 713"/>
                <a:gd name="T1" fmla="*/ 0 h 1535"/>
                <a:gd name="T2" fmla="*/ 634 w 713"/>
                <a:gd name="T3" fmla="*/ 71 h 1535"/>
                <a:gd name="T4" fmla="*/ 500 w 713"/>
                <a:gd name="T5" fmla="*/ 202 h 1535"/>
                <a:gd name="T6" fmla="*/ 389 w 713"/>
                <a:gd name="T7" fmla="*/ 319 h 1535"/>
                <a:gd name="T8" fmla="*/ 273 w 713"/>
                <a:gd name="T9" fmla="*/ 452 h 1535"/>
                <a:gd name="T10" fmla="*/ 161 w 713"/>
                <a:gd name="T11" fmla="*/ 599 h 1535"/>
                <a:gd name="T12" fmla="*/ 84 w 713"/>
                <a:gd name="T13" fmla="*/ 715 h 1535"/>
                <a:gd name="T14" fmla="*/ 37 w 713"/>
                <a:gd name="T15" fmla="*/ 792 h 1535"/>
                <a:gd name="T16" fmla="*/ 15 w 713"/>
                <a:gd name="T17" fmla="*/ 833 h 1535"/>
                <a:gd name="T18" fmla="*/ 1 w 713"/>
                <a:gd name="T19" fmla="*/ 873 h 1535"/>
                <a:gd name="T20" fmla="*/ 0 w 713"/>
                <a:gd name="T21" fmla="*/ 918 h 1535"/>
                <a:gd name="T22" fmla="*/ 8 w 713"/>
                <a:gd name="T23" fmla="*/ 968 h 1535"/>
                <a:gd name="T24" fmla="*/ 25 w 713"/>
                <a:gd name="T25" fmla="*/ 1022 h 1535"/>
                <a:gd name="T26" fmla="*/ 48 w 713"/>
                <a:gd name="T27" fmla="*/ 1079 h 1535"/>
                <a:gd name="T28" fmla="*/ 80 w 713"/>
                <a:gd name="T29" fmla="*/ 1136 h 1535"/>
                <a:gd name="T30" fmla="*/ 152 w 713"/>
                <a:gd name="T31" fmla="*/ 1250 h 1535"/>
                <a:gd name="T32" fmla="*/ 231 w 713"/>
                <a:gd name="T33" fmla="*/ 1354 h 1535"/>
                <a:gd name="T34" fmla="*/ 307 w 713"/>
                <a:gd name="T35" fmla="*/ 1443 h 1535"/>
                <a:gd name="T36" fmla="*/ 392 w 713"/>
                <a:gd name="T37" fmla="*/ 1535 h 1535"/>
                <a:gd name="T38" fmla="*/ 542 w 713"/>
                <a:gd name="T39" fmla="*/ 1359 h 1535"/>
                <a:gd name="T40" fmla="*/ 481 w 713"/>
                <a:gd name="T41" fmla="*/ 1277 h 1535"/>
                <a:gd name="T42" fmla="*/ 424 w 713"/>
                <a:gd name="T43" fmla="*/ 1186 h 1535"/>
                <a:gd name="T44" fmla="*/ 386 w 713"/>
                <a:gd name="T45" fmla="*/ 1113 h 1535"/>
                <a:gd name="T46" fmla="*/ 350 w 713"/>
                <a:gd name="T47" fmla="*/ 1032 h 1535"/>
                <a:gd name="T48" fmla="*/ 320 w 713"/>
                <a:gd name="T49" fmla="*/ 947 h 1535"/>
                <a:gd name="T50" fmla="*/ 310 w 713"/>
                <a:gd name="T51" fmla="*/ 901 h 1535"/>
                <a:gd name="T52" fmla="*/ 357 w 713"/>
                <a:gd name="T53" fmla="*/ 817 h 1535"/>
                <a:gd name="T54" fmla="*/ 416 w 713"/>
                <a:gd name="T55" fmla="*/ 740 h 1535"/>
                <a:gd name="T56" fmla="*/ 478 w 713"/>
                <a:gd name="T57" fmla="*/ 668 h 1535"/>
                <a:gd name="T58" fmla="*/ 542 w 713"/>
                <a:gd name="T59" fmla="*/ 606 h 1535"/>
                <a:gd name="T60" fmla="*/ 647 w 713"/>
                <a:gd name="T61" fmla="*/ 515 h 1535"/>
                <a:gd name="T62" fmla="*/ 693 w 713"/>
                <a:gd name="T63" fmla="*/ 482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3" h="1535">
                  <a:moveTo>
                    <a:pt x="713" y="0"/>
                  </a:moveTo>
                  <a:lnTo>
                    <a:pt x="713" y="0"/>
                  </a:lnTo>
                  <a:lnTo>
                    <a:pt x="691" y="19"/>
                  </a:lnTo>
                  <a:lnTo>
                    <a:pt x="634" y="71"/>
                  </a:lnTo>
                  <a:lnTo>
                    <a:pt x="550" y="151"/>
                  </a:lnTo>
                  <a:lnTo>
                    <a:pt x="500" y="202"/>
                  </a:lnTo>
                  <a:lnTo>
                    <a:pt x="446" y="257"/>
                  </a:lnTo>
                  <a:lnTo>
                    <a:pt x="389" y="319"/>
                  </a:lnTo>
                  <a:lnTo>
                    <a:pt x="332" y="383"/>
                  </a:lnTo>
                  <a:lnTo>
                    <a:pt x="273" y="452"/>
                  </a:lnTo>
                  <a:lnTo>
                    <a:pt x="216" y="524"/>
                  </a:lnTo>
                  <a:lnTo>
                    <a:pt x="161" y="599"/>
                  </a:lnTo>
                  <a:lnTo>
                    <a:pt x="107" y="675"/>
                  </a:lnTo>
                  <a:lnTo>
                    <a:pt x="84" y="715"/>
                  </a:lnTo>
                  <a:lnTo>
                    <a:pt x="58" y="754"/>
                  </a:lnTo>
                  <a:lnTo>
                    <a:pt x="37" y="792"/>
                  </a:lnTo>
                  <a:lnTo>
                    <a:pt x="15" y="833"/>
                  </a:lnTo>
                  <a:lnTo>
                    <a:pt x="15" y="833"/>
                  </a:lnTo>
                  <a:lnTo>
                    <a:pt x="6" y="853"/>
                  </a:lnTo>
                  <a:lnTo>
                    <a:pt x="1" y="873"/>
                  </a:lnTo>
                  <a:lnTo>
                    <a:pt x="0" y="895"/>
                  </a:lnTo>
                  <a:lnTo>
                    <a:pt x="0" y="918"/>
                  </a:lnTo>
                  <a:lnTo>
                    <a:pt x="1" y="943"/>
                  </a:lnTo>
                  <a:lnTo>
                    <a:pt x="8" y="968"/>
                  </a:lnTo>
                  <a:lnTo>
                    <a:pt x="15" y="995"/>
                  </a:lnTo>
                  <a:lnTo>
                    <a:pt x="25" y="1022"/>
                  </a:lnTo>
                  <a:lnTo>
                    <a:pt x="37" y="1051"/>
                  </a:lnTo>
                  <a:lnTo>
                    <a:pt x="48" y="1079"/>
                  </a:lnTo>
                  <a:lnTo>
                    <a:pt x="63" y="1108"/>
                  </a:lnTo>
                  <a:lnTo>
                    <a:pt x="80" y="1136"/>
                  </a:lnTo>
                  <a:lnTo>
                    <a:pt x="114" y="1193"/>
                  </a:lnTo>
                  <a:lnTo>
                    <a:pt x="152" y="1250"/>
                  </a:lnTo>
                  <a:lnTo>
                    <a:pt x="193" y="1304"/>
                  </a:lnTo>
                  <a:lnTo>
                    <a:pt x="231" y="1354"/>
                  </a:lnTo>
                  <a:lnTo>
                    <a:pt x="270" y="1401"/>
                  </a:lnTo>
                  <a:lnTo>
                    <a:pt x="307" y="1443"/>
                  </a:lnTo>
                  <a:lnTo>
                    <a:pt x="364" y="1507"/>
                  </a:lnTo>
                  <a:lnTo>
                    <a:pt x="392" y="1535"/>
                  </a:lnTo>
                  <a:lnTo>
                    <a:pt x="542" y="1359"/>
                  </a:lnTo>
                  <a:lnTo>
                    <a:pt x="542" y="1359"/>
                  </a:lnTo>
                  <a:lnTo>
                    <a:pt x="513" y="1321"/>
                  </a:lnTo>
                  <a:lnTo>
                    <a:pt x="481" y="1277"/>
                  </a:lnTo>
                  <a:lnTo>
                    <a:pt x="444" y="1218"/>
                  </a:lnTo>
                  <a:lnTo>
                    <a:pt x="424" y="1186"/>
                  </a:lnTo>
                  <a:lnTo>
                    <a:pt x="406" y="1151"/>
                  </a:lnTo>
                  <a:lnTo>
                    <a:pt x="386" y="1113"/>
                  </a:lnTo>
                  <a:lnTo>
                    <a:pt x="367" y="1072"/>
                  </a:lnTo>
                  <a:lnTo>
                    <a:pt x="350" y="1032"/>
                  </a:lnTo>
                  <a:lnTo>
                    <a:pt x="334" y="989"/>
                  </a:lnTo>
                  <a:lnTo>
                    <a:pt x="320" y="947"/>
                  </a:lnTo>
                  <a:lnTo>
                    <a:pt x="310" y="901"/>
                  </a:lnTo>
                  <a:lnTo>
                    <a:pt x="310" y="901"/>
                  </a:lnTo>
                  <a:lnTo>
                    <a:pt x="332" y="859"/>
                  </a:lnTo>
                  <a:lnTo>
                    <a:pt x="357" y="817"/>
                  </a:lnTo>
                  <a:lnTo>
                    <a:pt x="386" y="777"/>
                  </a:lnTo>
                  <a:lnTo>
                    <a:pt x="416" y="740"/>
                  </a:lnTo>
                  <a:lnTo>
                    <a:pt x="446" y="703"/>
                  </a:lnTo>
                  <a:lnTo>
                    <a:pt x="478" y="668"/>
                  </a:lnTo>
                  <a:lnTo>
                    <a:pt x="510" y="636"/>
                  </a:lnTo>
                  <a:lnTo>
                    <a:pt x="542" y="606"/>
                  </a:lnTo>
                  <a:lnTo>
                    <a:pt x="600" y="554"/>
                  </a:lnTo>
                  <a:lnTo>
                    <a:pt x="647" y="515"/>
                  </a:lnTo>
                  <a:lnTo>
                    <a:pt x="681" y="490"/>
                  </a:lnTo>
                  <a:lnTo>
                    <a:pt x="693" y="482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2F3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54" name="Freeform 46"/>
            <p:cNvSpPr/>
            <p:nvPr>
              <p:custDataLst>
                <p:tags r:id="rId43"/>
              </p:custDataLst>
            </p:nvPr>
          </p:nvSpPr>
          <p:spPr bwMode="auto">
            <a:xfrm>
              <a:off x="4402138" y="2697163"/>
              <a:ext cx="935038" cy="708025"/>
            </a:xfrm>
            <a:custGeom>
              <a:avLst/>
              <a:gdLst>
                <a:gd name="T0" fmla="*/ 10 w 1176"/>
                <a:gd name="T1" fmla="*/ 718 h 893"/>
                <a:gd name="T2" fmla="*/ 49 w 1176"/>
                <a:gd name="T3" fmla="*/ 749 h 893"/>
                <a:gd name="T4" fmla="*/ 96 w 1176"/>
                <a:gd name="T5" fmla="*/ 779 h 893"/>
                <a:gd name="T6" fmla="*/ 166 w 1176"/>
                <a:gd name="T7" fmla="*/ 812 h 893"/>
                <a:gd name="T8" fmla="*/ 258 w 1176"/>
                <a:gd name="T9" fmla="*/ 846 h 893"/>
                <a:gd name="T10" fmla="*/ 372 w 1176"/>
                <a:gd name="T11" fmla="*/ 873 h 893"/>
                <a:gd name="T12" fmla="*/ 475 w 1176"/>
                <a:gd name="T13" fmla="*/ 886 h 893"/>
                <a:gd name="T14" fmla="*/ 550 w 1176"/>
                <a:gd name="T15" fmla="*/ 891 h 893"/>
                <a:gd name="T16" fmla="*/ 634 w 1176"/>
                <a:gd name="T17" fmla="*/ 893 h 893"/>
                <a:gd name="T18" fmla="*/ 678 w 1176"/>
                <a:gd name="T19" fmla="*/ 891 h 893"/>
                <a:gd name="T20" fmla="*/ 698 w 1176"/>
                <a:gd name="T21" fmla="*/ 890 h 893"/>
                <a:gd name="T22" fmla="*/ 742 w 1176"/>
                <a:gd name="T23" fmla="*/ 871 h 893"/>
                <a:gd name="T24" fmla="*/ 785 w 1176"/>
                <a:gd name="T25" fmla="*/ 841 h 893"/>
                <a:gd name="T26" fmla="*/ 829 w 1176"/>
                <a:gd name="T27" fmla="*/ 797 h 893"/>
                <a:gd name="T28" fmla="*/ 871 w 1176"/>
                <a:gd name="T29" fmla="*/ 744 h 893"/>
                <a:gd name="T30" fmla="*/ 913 w 1176"/>
                <a:gd name="T31" fmla="*/ 683 h 893"/>
                <a:gd name="T32" fmla="*/ 972 w 1176"/>
                <a:gd name="T33" fmla="*/ 581 h 893"/>
                <a:gd name="T34" fmla="*/ 1044 w 1176"/>
                <a:gd name="T35" fmla="*/ 437 h 893"/>
                <a:gd name="T36" fmla="*/ 1102 w 1176"/>
                <a:gd name="T37" fmla="*/ 301 h 893"/>
                <a:gd name="T38" fmla="*/ 1161 w 1176"/>
                <a:gd name="T39" fmla="*/ 146 h 893"/>
                <a:gd name="T40" fmla="*/ 1176 w 1176"/>
                <a:gd name="T41" fmla="*/ 103 h 893"/>
                <a:gd name="T42" fmla="*/ 1010 w 1176"/>
                <a:gd name="T43" fmla="*/ 0 h 893"/>
                <a:gd name="T44" fmla="*/ 936 w 1176"/>
                <a:gd name="T45" fmla="*/ 131 h 893"/>
                <a:gd name="T46" fmla="*/ 857 w 1176"/>
                <a:gd name="T47" fmla="*/ 259 h 893"/>
                <a:gd name="T48" fmla="*/ 795 w 1176"/>
                <a:gd name="T49" fmla="*/ 349 h 893"/>
                <a:gd name="T50" fmla="*/ 728 w 1176"/>
                <a:gd name="T51" fmla="*/ 438 h 893"/>
                <a:gd name="T52" fmla="*/ 659 w 1176"/>
                <a:gd name="T53" fmla="*/ 515 h 893"/>
                <a:gd name="T54" fmla="*/ 624 w 1176"/>
                <a:gd name="T55" fmla="*/ 547 h 893"/>
                <a:gd name="T56" fmla="*/ 575 w 1176"/>
                <a:gd name="T57" fmla="*/ 549 h 893"/>
                <a:gd name="T58" fmla="*/ 525 w 1176"/>
                <a:gd name="T59" fmla="*/ 542 h 893"/>
                <a:gd name="T60" fmla="*/ 473 w 1176"/>
                <a:gd name="T61" fmla="*/ 532 h 893"/>
                <a:gd name="T62" fmla="*/ 367 w 1176"/>
                <a:gd name="T63" fmla="*/ 499 h 893"/>
                <a:gd name="T64" fmla="*/ 265 w 1176"/>
                <a:gd name="T65" fmla="*/ 453 h 893"/>
                <a:gd name="T66" fmla="*/ 173 w 1176"/>
                <a:gd name="T67" fmla="*/ 405 h 893"/>
                <a:gd name="T68" fmla="*/ 62 w 1176"/>
                <a:gd name="T69" fmla="*/ 339 h 893"/>
                <a:gd name="T70" fmla="*/ 0 w 1176"/>
                <a:gd name="T71" fmla="*/ 29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6" h="893">
                  <a:moveTo>
                    <a:pt x="10" y="718"/>
                  </a:moveTo>
                  <a:lnTo>
                    <a:pt x="10" y="718"/>
                  </a:lnTo>
                  <a:lnTo>
                    <a:pt x="20" y="727"/>
                  </a:lnTo>
                  <a:lnTo>
                    <a:pt x="49" y="749"/>
                  </a:lnTo>
                  <a:lnTo>
                    <a:pt x="69" y="762"/>
                  </a:lnTo>
                  <a:lnTo>
                    <a:pt x="96" y="779"/>
                  </a:lnTo>
                  <a:lnTo>
                    <a:pt x="127" y="796"/>
                  </a:lnTo>
                  <a:lnTo>
                    <a:pt x="166" y="812"/>
                  </a:lnTo>
                  <a:lnTo>
                    <a:pt x="208" y="829"/>
                  </a:lnTo>
                  <a:lnTo>
                    <a:pt x="258" y="846"/>
                  </a:lnTo>
                  <a:lnTo>
                    <a:pt x="312" y="859"/>
                  </a:lnTo>
                  <a:lnTo>
                    <a:pt x="372" y="873"/>
                  </a:lnTo>
                  <a:lnTo>
                    <a:pt x="440" y="883"/>
                  </a:lnTo>
                  <a:lnTo>
                    <a:pt x="475" y="886"/>
                  </a:lnTo>
                  <a:lnTo>
                    <a:pt x="512" y="890"/>
                  </a:lnTo>
                  <a:lnTo>
                    <a:pt x="550" y="891"/>
                  </a:lnTo>
                  <a:lnTo>
                    <a:pt x="592" y="893"/>
                  </a:lnTo>
                  <a:lnTo>
                    <a:pt x="634" y="893"/>
                  </a:lnTo>
                  <a:lnTo>
                    <a:pt x="678" y="891"/>
                  </a:lnTo>
                  <a:lnTo>
                    <a:pt x="678" y="891"/>
                  </a:lnTo>
                  <a:lnTo>
                    <a:pt x="688" y="891"/>
                  </a:lnTo>
                  <a:lnTo>
                    <a:pt x="698" y="890"/>
                  </a:lnTo>
                  <a:lnTo>
                    <a:pt x="720" y="883"/>
                  </a:lnTo>
                  <a:lnTo>
                    <a:pt x="742" y="871"/>
                  </a:lnTo>
                  <a:lnTo>
                    <a:pt x="763" y="858"/>
                  </a:lnTo>
                  <a:lnTo>
                    <a:pt x="785" y="841"/>
                  </a:lnTo>
                  <a:lnTo>
                    <a:pt x="807" y="821"/>
                  </a:lnTo>
                  <a:lnTo>
                    <a:pt x="829" y="797"/>
                  </a:lnTo>
                  <a:lnTo>
                    <a:pt x="849" y="772"/>
                  </a:lnTo>
                  <a:lnTo>
                    <a:pt x="871" y="744"/>
                  </a:lnTo>
                  <a:lnTo>
                    <a:pt x="893" y="713"/>
                  </a:lnTo>
                  <a:lnTo>
                    <a:pt x="913" y="683"/>
                  </a:lnTo>
                  <a:lnTo>
                    <a:pt x="933" y="650"/>
                  </a:lnTo>
                  <a:lnTo>
                    <a:pt x="972" y="581"/>
                  </a:lnTo>
                  <a:lnTo>
                    <a:pt x="1008" y="509"/>
                  </a:lnTo>
                  <a:lnTo>
                    <a:pt x="1044" y="437"/>
                  </a:lnTo>
                  <a:lnTo>
                    <a:pt x="1076" y="366"/>
                  </a:lnTo>
                  <a:lnTo>
                    <a:pt x="1102" y="301"/>
                  </a:lnTo>
                  <a:lnTo>
                    <a:pt x="1128" y="240"/>
                  </a:lnTo>
                  <a:lnTo>
                    <a:pt x="1161" y="146"/>
                  </a:lnTo>
                  <a:lnTo>
                    <a:pt x="1171" y="116"/>
                  </a:lnTo>
                  <a:lnTo>
                    <a:pt x="1176" y="103"/>
                  </a:lnTo>
                  <a:lnTo>
                    <a:pt x="1010" y="0"/>
                  </a:lnTo>
                  <a:lnTo>
                    <a:pt x="1010" y="0"/>
                  </a:lnTo>
                  <a:lnTo>
                    <a:pt x="975" y="63"/>
                  </a:lnTo>
                  <a:lnTo>
                    <a:pt x="936" y="131"/>
                  </a:lnTo>
                  <a:lnTo>
                    <a:pt x="886" y="214"/>
                  </a:lnTo>
                  <a:lnTo>
                    <a:pt x="857" y="259"/>
                  </a:lnTo>
                  <a:lnTo>
                    <a:pt x="827" y="304"/>
                  </a:lnTo>
                  <a:lnTo>
                    <a:pt x="795" y="349"/>
                  </a:lnTo>
                  <a:lnTo>
                    <a:pt x="762" y="395"/>
                  </a:lnTo>
                  <a:lnTo>
                    <a:pt x="728" y="438"/>
                  </a:lnTo>
                  <a:lnTo>
                    <a:pt x="693" y="479"/>
                  </a:lnTo>
                  <a:lnTo>
                    <a:pt x="659" y="515"/>
                  </a:lnTo>
                  <a:lnTo>
                    <a:pt x="624" y="547"/>
                  </a:lnTo>
                  <a:lnTo>
                    <a:pt x="624" y="547"/>
                  </a:lnTo>
                  <a:lnTo>
                    <a:pt x="601" y="549"/>
                  </a:lnTo>
                  <a:lnTo>
                    <a:pt x="575" y="549"/>
                  </a:lnTo>
                  <a:lnTo>
                    <a:pt x="550" y="546"/>
                  </a:lnTo>
                  <a:lnTo>
                    <a:pt x="525" y="542"/>
                  </a:lnTo>
                  <a:lnTo>
                    <a:pt x="500" y="537"/>
                  </a:lnTo>
                  <a:lnTo>
                    <a:pt x="473" y="532"/>
                  </a:lnTo>
                  <a:lnTo>
                    <a:pt x="421" y="517"/>
                  </a:lnTo>
                  <a:lnTo>
                    <a:pt x="367" y="499"/>
                  </a:lnTo>
                  <a:lnTo>
                    <a:pt x="315" y="477"/>
                  </a:lnTo>
                  <a:lnTo>
                    <a:pt x="265" y="453"/>
                  </a:lnTo>
                  <a:lnTo>
                    <a:pt x="218" y="430"/>
                  </a:lnTo>
                  <a:lnTo>
                    <a:pt x="173" y="405"/>
                  </a:lnTo>
                  <a:lnTo>
                    <a:pt x="131" y="381"/>
                  </a:lnTo>
                  <a:lnTo>
                    <a:pt x="62" y="339"/>
                  </a:lnTo>
                  <a:lnTo>
                    <a:pt x="17" y="309"/>
                  </a:lnTo>
                  <a:lnTo>
                    <a:pt x="0" y="297"/>
                  </a:lnTo>
                  <a:lnTo>
                    <a:pt x="10" y="718"/>
                  </a:lnTo>
                  <a:close/>
                </a:path>
              </a:pathLst>
            </a:custGeom>
            <a:solidFill>
              <a:srgbClr val="2F3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55" name="Rectangle 4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064000" y="2138363"/>
              <a:ext cx="1588" cy="1588"/>
            </a:xfrm>
            <a:prstGeom prst="rect">
              <a:avLst/>
            </a:prstGeom>
            <a:solidFill>
              <a:srgbClr val="DBC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56" name="Rectangle 4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062413" y="2755900"/>
              <a:ext cx="1588" cy="1588"/>
            </a:xfrm>
            <a:prstGeom prst="rect">
              <a:avLst/>
            </a:prstGeom>
            <a:solidFill>
              <a:srgbClr val="DBC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57" name="Rectangle 4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062413" y="2755900"/>
              <a:ext cx="1588" cy="1588"/>
            </a:xfrm>
            <a:prstGeom prst="rect">
              <a:avLst/>
            </a:prstGeom>
            <a:solidFill>
              <a:srgbClr val="DBC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58" name="Rectangle 5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062413" y="2138363"/>
              <a:ext cx="1588" cy="1588"/>
            </a:xfrm>
            <a:prstGeom prst="rect">
              <a:avLst/>
            </a:prstGeom>
            <a:solidFill>
              <a:srgbClr val="DBC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59" name="Freeform 51"/>
            <p:cNvSpPr/>
            <p:nvPr>
              <p:custDataLst>
                <p:tags r:id="rId48"/>
              </p:custDataLst>
            </p:nvPr>
          </p:nvSpPr>
          <p:spPr bwMode="auto">
            <a:xfrm>
              <a:off x="3795713" y="1746250"/>
              <a:ext cx="150813" cy="71438"/>
            </a:xfrm>
            <a:custGeom>
              <a:avLst/>
              <a:gdLst>
                <a:gd name="T0" fmla="*/ 189 w 189"/>
                <a:gd name="T1" fmla="*/ 91 h 91"/>
                <a:gd name="T2" fmla="*/ 189 w 189"/>
                <a:gd name="T3" fmla="*/ 91 h 91"/>
                <a:gd name="T4" fmla="*/ 188 w 189"/>
                <a:gd name="T5" fmla="*/ 84 h 91"/>
                <a:gd name="T6" fmla="*/ 184 w 189"/>
                <a:gd name="T7" fmla="*/ 70 h 91"/>
                <a:gd name="T8" fmla="*/ 179 w 189"/>
                <a:gd name="T9" fmla="*/ 60 h 91"/>
                <a:gd name="T10" fmla="*/ 174 w 189"/>
                <a:gd name="T11" fmla="*/ 50 h 91"/>
                <a:gd name="T12" fmla="*/ 167 w 189"/>
                <a:gd name="T13" fmla="*/ 40 h 91"/>
                <a:gd name="T14" fmla="*/ 159 w 189"/>
                <a:gd name="T15" fmla="*/ 30 h 91"/>
                <a:gd name="T16" fmla="*/ 147 w 189"/>
                <a:gd name="T17" fmla="*/ 20 h 91"/>
                <a:gd name="T18" fmla="*/ 134 w 189"/>
                <a:gd name="T19" fmla="*/ 12 h 91"/>
                <a:gd name="T20" fmla="*/ 119 w 189"/>
                <a:gd name="T21" fmla="*/ 5 h 91"/>
                <a:gd name="T22" fmla="*/ 102 w 189"/>
                <a:gd name="T23" fmla="*/ 2 h 91"/>
                <a:gd name="T24" fmla="*/ 80 w 189"/>
                <a:gd name="T25" fmla="*/ 0 h 91"/>
                <a:gd name="T26" fmla="*/ 57 w 189"/>
                <a:gd name="T27" fmla="*/ 2 h 91"/>
                <a:gd name="T28" fmla="*/ 30 w 189"/>
                <a:gd name="T29" fmla="*/ 7 h 91"/>
                <a:gd name="T30" fmla="*/ 0 w 189"/>
                <a:gd name="T31" fmla="*/ 17 h 91"/>
                <a:gd name="T32" fmla="*/ 0 w 189"/>
                <a:gd name="T33" fmla="*/ 17 h 91"/>
                <a:gd name="T34" fmla="*/ 6 w 189"/>
                <a:gd name="T35" fmla="*/ 15 h 91"/>
                <a:gd name="T36" fmla="*/ 21 w 189"/>
                <a:gd name="T37" fmla="*/ 13 h 91"/>
                <a:gd name="T38" fmla="*/ 45 w 189"/>
                <a:gd name="T39" fmla="*/ 12 h 91"/>
                <a:gd name="T40" fmla="*/ 58 w 189"/>
                <a:gd name="T41" fmla="*/ 12 h 91"/>
                <a:gd name="T42" fmla="*/ 72 w 189"/>
                <a:gd name="T43" fmla="*/ 13 h 91"/>
                <a:gd name="T44" fmla="*/ 87 w 189"/>
                <a:gd name="T45" fmla="*/ 15 h 91"/>
                <a:gd name="T46" fmla="*/ 104 w 189"/>
                <a:gd name="T47" fmla="*/ 20 h 91"/>
                <a:gd name="T48" fmla="*/ 119 w 189"/>
                <a:gd name="T49" fmla="*/ 25 h 91"/>
                <a:gd name="T50" fmla="*/ 134 w 189"/>
                <a:gd name="T51" fmla="*/ 34 h 91"/>
                <a:gd name="T52" fmla="*/ 149 w 189"/>
                <a:gd name="T53" fmla="*/ 44 h 91"/>
                <a:gd name="T54" fmla="*/ 164 w 189"/>
                <a:gd name="T55" fmla="*/ 57 h 91"/>
                <a:gd name="T56" fmla="*/ 178 w 189"/>
                <a:gd name="T57" fmla="*/ 72 h 91"/>
                <a:gd name="T58" fmla="*/ 189 w 189"/>
                <a:gd name="T59" fmla="*/ 91 h 91"/>
                <a:gd name="T60" fmla="*/ 189 w 189"/>
                <a:gd name="T6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9" h="91">
                  <a:moveTo>
                    <a:pt x="189" y="91"/>
                  </a:moveTo>
                  <a:lnTo>
                    <a:pt x="189" y="91"/>
                  </a:lnTo>
                  <a:lnTo>
                    <a:pt x="188" y="84"/>
                  </a:lnTo>
                  <a:lnTo>
                    <a:pt x="184" y="70"/>
                  </a:lnTo>
                  <a:lnTo>
                    <a:pt x="179" y="60"/>
                  </a:lnTo>
                  <a:lnTo>
                    <a:pt x="174" y="50"/>
                  </a:lnTo>
                  <a:lnTo>
                    <a:pt x="167" y="40"/>
                  </a:lnTo>
                  <a:lnTo>
                    <a:pt x="159" y="30"/>
                  </a:lnTo>
                  <a:lnTo>
                    <a:pt x="147" y="20"/>
                  </a:lnTo>
                  <a:lnTo>
                    <a:pt x="134" y="12"/>
                  </a:lnTo>
                  <a:lnTo>
                    <a:pt x="119" y="5"/>
                  </a:lnTo>
                  <a:lnTo>
                    <a:pt x="102" y="2"/>
                  </a:lnTo>
                  <a:lnTo>
                    <a:pt x="80" y="0"/>
                  </a:lnTo>
                  <a:lnTo>
                    <a:pt x="57" y="2"/>
                  </a:lnTo>
                  <a:lnTo>
                    <a:pt x="30" y="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6" y="15"/>
                  </a:lnTo>
                  <a:lnTo>
                    <a:pt x="21" y="13"/>
                  </a:lnTo>
                  <a:lnTo>
                    <a:pt x="45" y="12"/>
                  </a:lnTo>
                  <a:lnTo>
                    <a:pt x="58" y="12"/>
                  </a:lnTo>
                  <a:lnTo>
                    <a:pt x="72" y="13"/>
                  </a:lnTo>
                  <a:lnTo>
                    <a:pt x="87" y="15"/>
                  </a:lnTo>
                  <a:lnTo>
                    <a:pt x="104" y="20"/>
                  </a:lnTo>
                  <a:lnTo>
                    <a:pt x="119" y="25"/>
                  </a:lnTo>
                  <a:lnTo>
                    <a:pt x="134" y="34"/>
                  </a:lnTo>
                  <a:lnTo>
                    <a:pt x="149" y="44"/>
                  </a:lnTo>
                  <a:lnTo>
                    <a:pt x="164" y="57"/>
                  </a:lnTo>
                  <a:lnTo>
                    <a:pt x="178" y="72"/>
                  </a:lnTo>
                  <a:lnTo>
                    <a:pt x="189" y="91"/>
                  </a:lnTo>
                  <a:lnTo>
                    <a:pt x="189" y="91"/>
                  </a:lnTo>
                  <a:close/>
                </a:path>
              </a:pathLst>
            </a:custGeom>
            <a:solidFill>
              <a:srgbClr val="DE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60" name="Freeform 52"/>
            <p:cNvSpPr/>
            <p:nvPr>
              <p:custDataLst>
                <p:tags r:id="rId49"/>
              </p:custDataLst>
            </p:nvPr>
          </p:nvSpPr>
          <p:spPr bwMode="auto">
            <a:xfrm>
              <a:off x="4178300" y="1798638"/>
              <a:ext cx="223838" cy="123825"/>
            </a:xfrm>
            <a:custGeom>
              <a:avLst/>
              <a:gdLst>
                <a:gd name="T0" fmla="*/ 0 w 282"/>
                <a:gd name="T1" fmla="*/ 123 h 156"/>
                <a:gd name="T2" fmla="*/ 0 w 282"/>
                <a:gd name="T3" fmla="*/ 123 h 156"/>
                <a:gd name="T4" fmla="*/ 0 w 282"/>
                <a:gd name="T5" fmla="*/ 118 h 156"/>
                <a:gd name="T6" fmla="*/ 2 w 282"/>
                <a:gd name="T7" fmla="*/ 104 h 156"/>
                <a:gd name="T8" fmla="*/ 7 w 282"/>
                <a:gd name="T9" fmla="*/ 84 h 156"/>
                <a:gd name="T10" fmla="*/ 12 w 282"/>
                <a:gd name="T11" fmla="*/ 74 h 156"/>
                <a:gd name="T12" fmla="*/ 17 w 282"/>
                <a:gd name="T13" fmla="*/ 62 h 156"/>
                <a:gd name="T14" fmla="*/ 23 w 282"/>
                <a:gd name="T15" fmla="*/ 52 h 156"/>
                <a:gd name="T16" fmla="*/ 32 w 282"/>
                <a:gd name="T17" fmla="*/ 40 h 156"/>
                <a:gd name="T18" fmla="*/ 42 w 282"/>
                <a:gd name="T19" fmla="*/ 30 h 156"/>
                <a:gd name="T20" fmla="*/ 52 w 282"/>
                <a:gd name="T21" fmla="*/ 20 h 156"/>
                <a:gd name="T22" fmla="*/ 65 w 282"/>
                <a:gd name="T23" fmla="*/ 14 h 156"/>
                <a:gd name="T24" fmla="*/ 82 w 282"/>
                <a:gd name="T25" fmla="*/ 7 h 156"/>
                <a:gd name="T26" fmla="*/ 99 w 282"/>
                <a:gd name="T27" fmla="*/ 2 h 156"/>
                <a:gd name="T28" fmla="*/ 119 w 282"/>
                <a:gd name="T29" fmla="*/ 0 h 156"/>
                <a:gd name="T30" fmla="*/ 119 w 282"/>
                <a:gd name="T31" fmla="*/ 0 h 156"/>
                <a:gd name="T32" fmla="*/ 138 w 282"/>
                <a:gd name="T33" fmla="*/ 0 h 156"/>
                <a:gd name="T34" fmla="*/ 156 w 282"/>
                <a:gd name="T35" fmla="*/ 3 h 156"/>
                <a:gd name="T36" fmla="*/ 171 w 282"/>
                <a:gd name="T37" fmla="*/ 7 h 156"/>
                <a:gd name="T38" fmla="*/ 188 w 282"/>
                <a:gd name="T39" fmla="*/ 14 h 156"/>
                <a:gd name="T40" fmla="*/ 201 w 282"/>
                <a:gd name="T41" fmla="*/ 20 h 156"/>
                <a:gd name="T42" fmla="*/ 215 w 282"/>
                <a:gd name="T43" fmla="*/ 29 h 156"/>
                <a:gd name="T44" fmla="*/ 226 w 282"/>
                <a:gd name="T45" fmla="*/ 37 h 156"/>
                <a:gd name="T46" fmla="*/ 238 w 282"/>
                <a:gd name="T47" fmla="*/ 45 h 156"/>
                <a:gd name="T48" fmla="*/ 257 w 282"/>
                <a:gd name="T49" fmla="*/ 62 h 156"/>
                <a:gd name="T50" fmla="*/ 270 w 282"/>
                <a:gd name="T51" fmla="*/ 77 h 156"/>
                <a:gd name="T52" fmla="*/ 282 w 282"/>
                <a:gd name="T53" fmla="*/ 92 h 156"/>
                <a:gd name="T54" fmla="*/ 282 w 282"/>
                <a:gd name="T55" fmla="*/ 92 h 156"/>
                <a:gd name="T56" fmla="*/ 272 w 282"/>
                <a:gd name="T57" fmla="*/ 102 h 156"/>
                <a:gd name="T58" fmla="*/ 258 w 282"/>
                <a:gd name="T59" fmla="*/ 113 h 156"/>
                <a:gd name="T60" fmla="*/ 242 w 282"/>
                <a:gd name="T61" fmla="*/ 123 h 156"/>
                <a:gd name="T62" fmla="*/ 220 w 282"/>
                <a:gd name="T63" fmla="*/ 134 h 156"/>
                <a:gd name="T64" fmla="*/ 193 w 282"/>
                <a:gd name="T65" fmla="*/ 144 h 156"/>
                <a:gd name="T66" fmla="*/ 178 w 282"/>
                <a:gd name="T67" fmla="*/ 149 h 156"/>
                <a:gd name="T68" fmla="*/ 163 w 282"/>
                <a:gd name="T69" fmla="*/ 153 h 156"/>
                <a:gd name="T70" fmla="*/ 144 w 282"/>
                <a:gd name="T71" fmla="*/ 154 h 156"/>
                <a:gd name="T72" fmla="*/ 126 w 282"/>
                <a:gd name="T73" fmla="*/ 156 h 156"/>
                <a:gd name="T74" fmla="*/ 126 w 282"/>
                <a:gd name="T75" fmla="*/ 156 h 156"/>
                <a:gd name="T76" fmla="*/ 96 w 282"/>
                <a:gd name="T77" fmla="*/ 156 h 156"/>
                <a:gd name="T78" fmla="*/ 69 w 282"/>
                <a:gd name="T79" fmla="*/ 151 h 156"/>
                <a:gd name="T80" fmla="*/ 47 w 282"/>
                <a:gd name="T81" fmla="*/ 146 h 156"/>
                <a:gd name="T82" fmla="*/ 30 w 282"/>
                <a:gd name="T83" fmla="*/ 141 h 156"/>
                <a:gd name="T84" fmla="*/ 17 w 282"/>
                <a:gd name="T85" fmla="*/ 134 h 156"/>
                <a:gd name="T86" fmla="*/ 7 w 282"/>
                <a:gd name="T87" fmla="*/ 128 h 156"/>
                <a:gd name="T88" fmla="*/ 0 w 282"/>
                <a:gd name="T89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2" h="156">
                  <a:moveTo>
                    <a:pt x="0" y="123"/>
                  </a:moveTo>
                  <a:lnTo>
                    <a:pt x="0" y="123"/>
                  </a:lnTo>
                  <a:lnTo>
                    <a:pt x="0" y="118"/>
                  </a:lnTo>
                  <a:lnTo>
                    <a:pt x="2" y="104"/>
                  </a:lnTo>
                  <a:lnTo>
                    <a:pt x="7" y="84"/>
                  </a:lnTo>
                  <a:lnTo>
                    <a:pt x="12" y="74"/>
                  </a:lnTo>
                  <a:lnTo>
                    <a:pt x="17" y="62"/>
                  </a:lnTo>
                  <a:lnTo>
                    <a:pt x="23" y="52"/>
                  </a:lnTo>
                  <a:lnTo>
                    <a:pt x="32" y="40"/>
                  </a:lnTo>
                  <a:lnTo>
                    <a:pt x="42" y="30"/>
                  </a:lnTo>
                  <a:lnTo>
                    <a:pt x="52" y="20"/>
                  </a:lnTo>
                  <a:lnTo>
                    <a:pt x="65" y="14"/>
                  </a:lnTo>
                  <a:lnTo>
                    <a:pt x="82" y="7"/>
                  </a:lnTo>
                  <a:lnTo>
                    <a:pt x="99" y="2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38" y="0"/>
                  </a:lnTo>
                  <a:lnTo>
                    <a:pt x="156" y="3"/>
                  </a:lnTo>
                  <a:lnTo>
                    <a:pt x="171" y="7"/>
                  </a:lnTo>
                  <a:lnTo>
                    <a:pt x="188" y="14"/>
                  </a:lnTo>
                  <a:lnTo>
                    <a:pt x="201" y="20"/>
                  </a:lnTo>
                  <a:lnTo>
                    <a:pt x="215" y="29"/>
                  </a:lnTo>
                  <a:lnTo>
                    <a:pt x="226" y="37"/>
                  </a:lnTo>
                  <a:lnTo>
                    <a:pt x="238" y="45"/>
                  </a:lnTo>
                  <a:lnTo>
                    <a:pt x="257" y="62"/>
                  </a:lnTo>
                  <a:lnTo>
                    <a:pt x="270" y="77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2" y="102"/>
                  </a:lnTo>
                  <a:lnTo>
                    <a:pt x="258" y="113"/>
                  </a:lnTo>
                  <a:lnTo>
                    <a:pt x="242" y="123"/>
                  </a:lnTo>
                  <a:lnTo>
                    <a:pt x="220" y="134"/>
                  </a:lnTo>
                  <a:lnTo>
                    <a:pt x="193" y="144"/>
                  </a:lnTo>
                  <a:lnTo>
                    <a:pt x="178" y="149"/>
                  </a:lnTo>
                  <a:lnTo>
                    <a:pt x="163" y="153"/>
                  </a:lnTo>
                  <a:lnTo>
                    <a:pt x="144" y="154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96" y="156"/>
                  </a:lnTo>
                  <a:lnTo>
                    <a:pt x="69" y="151"/>
                  </a:lnTo>
                  <a:lnTo>
                    <a:pt x="47" y="146"/>
                  </a:lnTo>
                  <a:lnTo>
                    <a:pt x="30" y="141"/>
                  </a:lnTo>
                  <a:lnTo>
                    <a:pt x="17" y="134"/>
                  </a:lnTo>
                  <a:lnTo>
                    <a:pt x="7" y="12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61" name="Freeform 53"/>
            <p:cNvSpPr/>
            <p:nvPr>
              <p:custDataLst>
                <p:tags r:id="rId50"/>
              </p:custDataLst>
            </p:nvPr>
          </p:nvSpPr>
          <p:spPr bwMode="auto">
            <a:xfrm>
              <a:off x="4178300" y="1798638"/>
              <a:ext cx="223838" cy="123825"/>
            </a:xfrm>
            <a:custGeom>
              <a:avLst/>
              <a:gdLst>
                <a:gd name="T0" fmla="*/ 0 w 282"/>
                <a:gd name="T1" fmla="*/ 123 h 156"/>
                <a:gd name="T2" fmla="*/ 0 w 282"/>
                <a:gd name="T3" fmla="*/ 123 h 156"/>
                <a:gd name="T4" fmla="*/ 0 w 282"/>
                <a:gd name="T5" fmla="*/ 118 h 156"/>
                <a:gd name="T6" fmla="*/ 2 w 282"/>
                <a:gd name="T7" fmla="*/ 104 h 156"/>
                <a:gd name="T8" fmla="*/ 7 w 282"/>
                <a:gd name="T9" fmla="*/ 84 h 156"/>
                <a:gd name="T10" fmla="*/ 12 w 282"/>
                <a:gd name="T11" fmla="*/ 74 h 156"/>
                <a:gd name="T12" fmla="*/ 17 w 282"/>
                <a:gd name="T13" fmla="*/ 62 h 156"/>
                <a:gd name="T14" fmla="*/ 23 w 282"/>
                <a:gd name="T15" fmla="*/ 52 h 156"/>
                <a:gd name="T16" fmla="*/ 32 w 282"/>
                <a:gd name="T17" fmla="*/ 40 h 156"/>
                <a:gd name="T18" fmla="*/ 42 w 282"/>
                <a:gd name="T19" fmla="*/ 30 h 156"/>
                <a:gd name="T20" fmla="*/ 52 w 282"/>
                <a:gd name="T21" fmla="*/ 20 h 156"/>
                <a:gd name="T22" fmla="*/ 65 w 282"/>
                <a:gd name="T23" fmla="*/ 14 h 156"/>
                <a:gd name="T24" fmla="*/ 82 w 282"/>
                <a:gd name="T25" fmla="*/ 7 h 156"/>
                <a:gd name="T26" fmla="*/ 99 w 282"/>
                <a:gd name="T27" fmla="*/ 2 h 156"/>
                <a:gd name="T28" fmla="*/ 119 w 282"/>
                <a:gd name="T29" fmla="*/ 0 h 156"/>
                <a:gd name="T30" fmla="*/ 119 w 282"/>
                <a:gd name="T31" fmla="*/ 0 h 156"/>
                <a:gd name="T32" fmla="*/ 138 w 282"/>
                <a:gd name="T33" fmla="*/ 0 h 156"/>
                <a:gd name="T34" fmla="*/ 156 w 282"/>
                <a:gd name="T35" fmla="*/ 3 h 156"/>
                <a:gd name="T36" fmla="*/ 171 w 282"/>
                <a:gd name="T37" fmla="*/ 7 h 156"/>
                <a:gd name="T38" fmla="*/ 188 w 282"/>
                <a:gd name="T39" fmla="*/ 14 h 156"/>
                <a:gd name="T40" fmla="*/ 201 w 282"/>
                <a:gd name="T41" fmla="*/ 20 h 156"/>
                <a:gd name="T42" fmla="*/ 215 w 282"/>
                <a:gd name="T43" fmla="*/ 29 h 156"/>
                <a:gd name="T44" fmla="*/ 226 w 282"/>
                <a:gd name="T45" fmla="*/ 37 h 156"/>
                <a:gd name="T46" fmla="*/ 238 w 282"/>
                <a:gd name="T47" fmla="*/ 45 h 156"/>
                <a:gd name="T48" fmla="*/ 257 w 282"/>
                <a:gd name="T49" fmla="*/ 62 h 156"/>
                <a:gd name="T50" fmla="*/ 270 w 282"/>
                <a:gd name="T51" fmla="*/ 77 h 156"/>
                <a:gd name="T52" fmla="*/ 282 w 282"/>
                <a:gd name="T53" fmla="*/ 92 h 156"/>
                <a:gd name="T54" fmla="*/ 282 w 282"/>
                <a:gd name="T55" fmla="*/ 92 h 156"/>
                <a:gd name="T56" fmla="*/ 272 w 282"/>
                <a:gd name="T57" fmla="*/ 102 h 156"/>
                <a:gd name="T58" fmla="*/ 258 w 282"/>
                <a:gd name="T59" fmla="*/ 113 h 156"/>
                <a:gd name="T60" fmla="*/ 242 w 282"/>
                <a:gd name="T61" fmla="*/ 123 h 156"/>
                <a:gd name="T62" fmla="*/ 220 w 282"/>
                <a:gd name="T63" fmla="*/ 134 h 156"/>
                <a:gd name="T64" fmla="*/ 193 w 282"/>
                <a:gd name="T65" fmla="*/ 144 h 156"/>
                <a:gd name="T66" fmla="*/ 178 w 282"/>
                <a:gd name="T67" fmla="*/ 149 h 156"/>
                <a:gd name="T68" fmla="*/ 163 w 282"/>
                <a:gd name="T69" fmla="*/ 153 h 156"/>
                <a:gd name="T70" fmla="*/ 144 w 282"/>
                <a:gd name="T71" fmla="*/ 154 h 156"/>
                <a:gd name="T72" fmla="*/ 126 w 282"/>
                <a:gd name="T73" fmla="*/ 156 h 156"/>
                <a:gd name="T74" fmla="*/ 126 w 282"/>
                <a:gd name="T75" fmla="*/ 156 h 156"/>
                <a:gd name="T76" fmla="*/ 96 w 282"/>
                <a:gd name="T77" fmla="*/ 156 h 156"/>
                <a:gd name="T78" fmla="*/ 69 w 282"/>
                <a:gd name="T79" fmla="*/ 151 h 156"/>
                <a:gd name="T80" fmla="*/ 47 w 282"/>
                <a:gd name="T81" fmla="*/ 146 h 156"/>
                <a:gd name="T82" fmla="*/ 30 w 282"/>
                <a:gd name="T83" fmla="*/ 141 h 156"/>
                <a:gd name="T84" fmla="*/ 17 w 282"/>
                <a:gd name="T85" fmla="*/ 134 h 156"/>
                <a:gd name="T86" fmla="*/ 7 w 282"/>
                <a:gd name="T87" fmla="*/ 128 h 156"/>
                <a:gd name="T88" fmla="*/ 0 w 282"/>
                <a:gd name="T89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2" h="156">
                  <a:moveTo>
                    <a:pt x="0" y="123"/>
                  </a:moveTo>
                  <a:lnTo>
                    <a:pt x="0" y="123"/>
                  </a:lnTo>
                  <a:lnTo>
                    <a:pt x="0" y="118"/>
                  </a:lnTo>
                  <a:lnTo>
                    <a:pt x="2" y="104"/>
                  </a:lnTo>
                  <a:lnTo>
                    <a:pt x="7" y="84"/>
                  </a:lnTo>
                  <a:lnTo>
                    <a:pt x="12" y="74"/>
                  </a:lnTo>
                  <a:lnTo>
                    <a:pt x="17" y="62"/>
                  </a:lnTo>
                  <a:lnTo>
                    <a:pt x="23" y="52"/>
                  </a:lnTo>
                  <a:lnTo>
                    <a:pt x="32" y="40"/>
                  </a:lnTo>
                  <a:lnTo>
                    <a:pt x="42" y="30"/>
                  </a:lnTo>
                  <a:lnTo>
                    <a:pt x="52" y="20"/>
                  </a:lnTo>
                  <a:lnTo>
                    <a:pt x="65" y="14"/>
                  </a:lnTo>
                  <a:lnTo>
                    <a:pt x="82" y="7"/>
                  </a:lnTo>
                  <a:lnTo>
                    <a:pt x="99" y="2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38" y="0"/>
                  </a:lnTo>
                  <a:lnTo>
                    <a:pt x="156" y="3"/>
                  </a:lnTo>
                  <a:lnTo>
                    <a:pt x="171" y="7"/>
                  </a:lnTo>
                  <a:lnTo>
                    <a:pt x="188" y="14"/>
                  </a:lnTo>
                  <a:lnTo>
                    <a:pt x="201" y="20"/>
                  </a:lnTo>
                  <a:lnTo>
                    <a:pt x="215" y="29"/>
                  </a:lnTo>
                  <a:lnTo>
                    <a:pt x="226" y="37"/>
                  </a:lnTo>
                  <a:lnTo>
                    <a:pt x="238" y="45"/>
                  </a:lnTo>
                  <a:lnTo>
                    <a:pt x="257" y="62"/>
                  </a:lnTo>
                  <a:lnTo>
                    <a:pt x="270" y="77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2" y="102"/>
                  </a:lnTo>
                  <a:lnTo>
                    <a:pt x="258" y="113"/>
                  </a:lnTo>
                  <a:lnTo>
                    <a:pt x="242" y="123"/>
                  </a:lnTo>
                  <a:lnTo>
                    <a:pt x="220" y="134"/>
                  </a:lnTo>
                  <a:lnTo>
                    <a:pt x="193" y="144"/>
                  </a:lnTo>
                  <a:lnTo>
                    <a:pt x="178" y="149"/>
                  </a:lnTo>
                  <a:lnTo>
                    <a:pt x="163" y="153"/>
                  </a:lnTo>
                  <a:lnTo>
                    <a:pt x="144" y="154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96" y="156"/>
                  </a:lnTo>
                  <a:lnTo>
                    <a:pt x="69" y="151"/>
                  </a:lnTo>
                  <a:lnTo>
                    <a:pt x="47" y="146"/>
                  </a:lnTo>
                  <a:lnTo>
                    <a:pt x="30" y="141"/>
                  </a:lnTo>
                  <a:lnTo>
                    <a:pt x="17" y="134"/>
                  </a:lnTo>
                  <a:lnTo>
                    <a:pt x="7" y="128"/>
                  </a:lnTo>
                  <a:lnTo>
                    <a:pt x="0" y="1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62" name="Freeform 54"/>
            <p:cNvSpPr/>
            <p:nvPr>
              <p:custDataLst>
                <p:tags r:id="rId51"/>
              </p:custDataLst>
            </p:nvPr>
          </p:nvSpPr>
          <p:spPr bwMode="auto">
            <a:xfrm>
              <a:off x="4178300" y="1795463"/>
              <a:ext cx="227013" cy="106363"/>
            </a:xfrm>
            <a:custGeom>
              <a:avLst/>
              <a:gdLst>
                <a:gd name="T0" fmla="*/ 0 w 285"/>
                <a:gd name="T1" fmla="*/ 134 h 134"/>
                <a:gd name="T2" fmla="*/ 3 w 285"/>
                <a:gd name="T3" fmla="*/ 121 h 134"/>
                <a:gd name="T4" fmla="*/ 17 w 285"/>
                <a:gd name="T5" fmla="*/ 84 h 134"/>
                <a:gd name="T6" fmla="*/ 23 w 285"/>
                <a:gd name="T7" fmla="*/ 72 h 134"/>
                <a:gd name="T8" fmla="*/ 32 w 285"/>
                <a:gd name="T9" fmla="*/ 60 h 134"/>
                <a:gd name="T10" fmla="*/ 52 w 285"/>
                <a:gd name="T11" fmla="*/ 39 h 134"/>
                <a:gd name="T12" fmla="*/ 65 w 285"/>
                <a:gd name="T13" fmla="*/ 29 h 134"/>
                <a:gd name="T14" fmla="*/ 80 w 285"/>
                <a:gd name="T15" fmla="*/ 22 h 134"/>
                <a:gd name="T16" fmla="*/ 116 w 285"/>
                <a:gd name="T17" fmla="*/ 14 h 134"/>
                <a:gd name="T18" fmla="*/ 121 w 285"/>
                <a:gd name="T19" fmla="*/ 14 h 134"/>
                <a:gd name="T20" fmla="*/ 121 w 285"/>
                <a:gd name="T21" fmla="*/ 14 h 134"/>
                <a:gd name="T22" fmla="*/ 121 w 285"/>
                <a:gd name="T23" fmla="*/ 14 h 134"/>
                <a:gd name="T24" fmla="*/ 121 w 285"/>
                <a:gd name="T25" fmla="*/ 14 h 134"/>
                <a:gd name="T26" fmla="*/ 126 w 285"/>
                <a:gd name="T27" fmla="*/ 14 h 134"/>
                <a:gd name="T28" fmla="*/ 127 w 285"/>
                <a:gd name="T29" fmla="*/ 14 h 134"/>
                <a:gd name="T30" fmla="*/ 131 w 285"/>
                <a:gd name="T31" fmla="*/ 14 h 134"/>
                <a:gd name="T32" fmla="*/ 136 w 285"/>
                <a:gd name="T33" fmla="*/ 14 h 134"/>
                <a:gd name="T34" fmla="*/ 154 w 285"/>
                <a:gd name="T35" fmla="*/ 17 h 134"/>
                <a:gd name="T36" fmla="*/ 190 w 285"/>
                <a:gd name="T37" fmla="*/ 29 h 134"/>
                <a:gd name="T38" fmla="*/ 205 w 285"/>
                <a:gd name="T39" fmla="*/ 35 h 134"/>
                <a:gd name="T40" fmla="*/ 218 w 285"/>
                <a:gd name="T41" fmla="*/ 45 h 134"/>
                <a:gd name="T42" fmla="*/ 243 w 285"/>
                <a:gd name="T43" fmla="*/ 62 h 134"/>
                <a:gd name="T44" fmla="*/ 275 w 285"/>
                <a:gd name="T45" fmla="*/ 94 h 134"/>
                <a:gd name="T46" fmla="*/ 285 w 285"/>
                <a:gd name="T47" fmla="*/ 106 h 134"/>
                <a:gd name="T48" fmla="*/ 279 w 285"/>
                <a:gd name="T49" fmla="*/ 92 h 134"/>
                <a:gd name="T50" fmla="*/ 267 w 285"/>
                <a:gd name="T51" fmla="*/ 77 h 134"/>
                <a:gd name="T52" fmla="*/ 250 w 285"/>
                <a:gd name="T53" fmla="*/ 57 h 134"/>
                <a:gd name="T54" fmla="*/ 228 w 285"/>
                <a:gd name="T55" fmla="*/ 37 h 134"/>
                <a:gd name="T56" fmla="*/ 213 w 285"/>
                <a:gd name="T57" fmla="*/ 27 h 134"/>
                <a:gd name="T58" fmla="*/ 196 w 285"/>
                <a:gd name="T59" fmla="*/ 17 h 134"/>
                <a:gd name="T60" fmla="*/ 164 w 285"/>
                <a:gd name="T61" fmla="*/ 5 h 134"/>
                <a:gd name="T62" fmla="*/ 134 w 285"/>
                <a:gd name="T63" fmla="*/ 0 h 134"/>
                <a:gd name="T64" fmla="*/ 109 w 285"/>
                <a:gd name="T65" fmla="*/ 0 h 134"/>
                <a:gd name="T66" fmla="*/ 87 w 285"/>
                <a:gd name="T67" fmla="*/ 5 h 134"/>
                <a:gd name="T68" fmla="*/ 54 w 285"/>
                <a:gd name="T69" fmla="*/ 19 h 134"/>
                <a:gd name="T70" fmla="*/ 39 w 285"/>
                <a:gd name="T71" fmla="*/ 30 h 134"/>
                <a:gd name="T72" fmla="*/ 27 w 285"/>
                <a:gd name="T73" fmla="*/ 44 h 134"/>
                <a:gd name="T74" fmla="*/ 18 w 285"/>
                <a:gd name="T75" fmla="*/ 55 h 134"/>
                <a:gd name="T76" fmla="*/ 7 w 285"/>
                <a:gd name="T77" fmla="*/ 81 h 134"/>
                <a:gd name="T78" fmla="*/ 2 w 285"/>
                <a:gd name="T79" fmla="*/ 102 h 134"/>
                <a:gd name="T80" fmla="*/ 0 w 285"/>
                <a:gd name="T81" fmla="*/ 119 h 134"/>
                <a:gd name="T82" fmla="*/ 0 w 285"/>
                <a:gd name="T83" fmla="*/ 13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134">
                  <a:moveTo>
                    <a:pt x="0" y="134"/>
                  </a:moveTo>
                  <a:lnTo>
                    <a:pt x="0" y="134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8" y="10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23" y="72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40" y="50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5" y="29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97" y="17"/>
                  </a:lnTo>
                  <a:lnTo>
                    <a:pt x="116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2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31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71" y="22"/>
                  </a:lnTo>
                  <a:lnTo>
                    <a:pt x="190" y="29"/>
                  </a:lnTo>
                  <a:lnTo>
                    <a:pt x="190" y="29"/>
                  </a:lnTo>
                  <a:lnTo>
                    <a:pt x="205" y="35"/>
                  </a:lnTo>
                  <a:lnTo>
                    <a:pt x="218" y="45"/>
                  </a:lnTo>
                  <a:lnTo>
                    <a:pt x="218" y="45"/>
                  </a:lnTo>
                  <a:lnTo>
                    <a:pt x="243" y="62"/>
                  </a:lnTo>
                  <a:lnTo>
                    <a:pt x="243" y="62"/>
                  </a:lnTo>
                  <a:lnTo>
                    <a:pt x="262" y="79"/>
                  </a:lnTo>
                  <a:lnTo>
                    <a:pt x="275" y="94"/>
                  </a:lnTo>
                  <a:lnTo>
                    <a:pt x="275" y="94"/>
                  </a:lnTo>
                  <a:lnTo>
                    <a:pt x="285" y="106"/>
                  </a:lnTo>
                  <a:lnTo>
                    <a:pt x="285" y="106"/>
                  </a:lnTo>
                  <a:lnTo>
                    <a:pt x="279" y="92"/>
                  </a:lnTo>
                  <a:lnTo>
                    <a:pt x="279" y="92"/>
                  </a:lnTo>
                  <a:lnTo>
                    <a:pt x="267" y="77"/>
                  </a:lnTo>
                  <a:lnTo>
                    <a:pt x="250" y="57"/>
                  </a:lnTo>
                  <a:lnTo>
                    <a:pt x="250" y="57"/>
                  </a:lnTo>
                  <a:lnTo>
                    <a:pt x="240" y="4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13" y="27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179" y="10"/>
                  </a:lnTo>
                  <a:lnTo>
                    <a:pt x="164" y="5"/>
                  </a:lnTo>
                  <a:lnTo>
                    <a:pt x="149" y="2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7" y="2"/>
                  </a:lnTo>
                  <a:lnTo>
                    <a:pt x="87" y="5"/>
                  </a:lnTo>
                  <a:lnTo>
                    <a:pt x="69" y="12"/>
                  </a:lnTo>
                  <a:lnTo>
                    <a:pt x="54" y="19"/>
                  </a:lnTo>
                  <a:lnTo>
                    <a:pt x="45" y="25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27" y="44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2" y="69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2" y="102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402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63" name="Freeform 55"/>
            <p:cNvSpPr/>
            <p:nvPr>
              <p:custDataLst>
                <p:tags r:id="rId52"/>
              </p:custDataLst>
            </p:nvPr>
          </p:nvSpPr>
          <p:spPr bwMode="auto">
            <a:xfrm>
              <a:off x="4178300" y="1795463"/>
              <a:ext cx="227013" cy="106363"/>
            </a:xfrm>
            <a:custGeom>
              <a:avLst/>
              <a:gdLst>
                <a:gd name="T0" fmla="*/ 0 w 285"/>
                <a:gd name="T1" fmla="*/ 134 h 134"/>
                <a:gd name="T2" fmla="*/ 3 w 285"/>
                <a:gd name="T3" fmla="*/ 121 h 134"/>
                <a:gd name="T4" fmla="*/ 17 w 285"/>
                <a:gd name="T5" fmla="*/ 84 h 134"/>
                <a:gd name="T6" fmla="*/ 23 w 285"/>
                <a:gd name="T7" fmla="*/ 72 h 134"/>
                <a:gd name="T8" fmla="*/ 32 w 285"/>
                <a:gd name="T9" fmla="*/ 60 h 134"/>
                <a:gd name="T10" fmla="*/ 52 w 285"/>
                <a:gd name="T11" fmla="*/ 39 h 134"/>
                <a:gd name="T12" fmla="*/ 65 w 285"/>
                <a:gd name="T13" fmla="*/ 29 h 134"/>
                <a:gd name="T14" fmla="*/ 80 w 285"/>
                <a:gd name="T15" fmla="*/ 22 h 134"/>
                <a:gd name="T16" fmla="*/ 116 w 285"/>
                <a:gd name="T17" fmla="*/ 14 h 134"/>
                <a:gd name="T18" fmla="*/ 121 w 285"/>
                <a:gd name="T19" fmla="*/ 14 h 134"/>
                <a:gd name="T20" fmla="*/ 121 w 285"/>
                <a:gd name="T21" fmla="*/ 14 h 134"/>
                <a:gd name="T22" fmla="*/ 121 w 285"/>
                <a:gd name="T23" fmla="*/ 14 h 134"/>
                <a:gd name="T24" fmla="*/ 121 w 285"/>
                <a:gd name="T25" fmla="*/ 14 h 134"/>
                <a:gd name="T26" fmla="*/ 126 w 285"/>
                <a:gd name="T27" fmla="*/ 14 h 134"/>
                <a:gd name="T28" fmla="*/ 127 w 285"/>
                <a:gd name="T29" fmla="*/ 14 h 134"/>
                <a:gd name="T30" fmla="*/ 131 w 285"/>
                <a:gd name="T31" fmla="*/ 14 h 134"/>
                <a:gd name="T32" fmla="*/ 136 w 285"/>
                <a:gd name="T33" fmla="*/ 14 h 134"/>
                <a:gd name="T34" fmla="*/ 154 w 285"/>
                <a:gd name="T35" fmla="*/ 17 h 134"/>
                <a:gd name="T36" fmla="*/ 190 w 285"/>
                <a:gd name="T37" fmla="*/ 29 h 134"/>
                <a:gd name="T38" fmla="*/ 205 w 285"/>
                <a:gd name="T39" fmla="*/ 35 h 134"/>
                <a:gd name="T40" fmla="*/ 218 w 285"/>
                <a:gd name="T41" fmla="*/ 45 h 134"/>
                <a:gd name="T42" fmla="*/ 243 w 285"/>
                <a:gd name="T43" fmla="*/ 62 h 134"/>
                <a:gd name="T44" fmla="*/ 275 w 285"/>
                <a:gd name="T45" fmla="*/ 94 h 134"/>
                <a:gd name="T46" fmla="*/ 285 w 285"/>
                <a:gd name="T47" fmla="*/ 106 h 134"/>
                <a:gd name="T48" fmla="*/ 279 w 285"/>
                <a:gd name="T49" fmla="*/ 92 h 134"/>
                <a:gd name="T50" fmla="*/ 267 w 285"/>
                <a:gd name="T51" fmla="*/ 77 h 134"/>
                <a:gd name="T52" fmla="*/ 250 w 285"/>
                <a:gd name="T53" fmla="*/ 57 h 134"/>
                <a:gd name="T54" fmla="*/ 228 w 285"/>
                <a:gd name="T55" fmla="*/ 37 h 134"/>
                <a:gd name="T56" fmla="*/ 213 w 285"/>
                <a:gd name="T57" fmla="*/ 27 h 134"/>
                <a:gd name="T58" fmla="*/ 196 w 285"/>
                <a:gd name="T59" fmla="*/ 17 h 134"/>
                <a:gd name="T60" fmla="*/ 164 w 285"/>
                <a:gd name="T61" fmla="*/ 5 h 134"/>
                <a:gd name="T62" fmla="*/ 134 w 285"/>
                <a:gd name="T63" fmla="*/ 0 h 134"/>
                <a:gd name="T64" fmla="*/ 109 w 285"/>
                <a:gd name="T65" fmla="*/ 0 h 134"/>
                <a:gd name="T66" fmla="*/ 87 w 285"/>
                <a:gd name="T67" fmla="*/ 5 h 134"/>
                <a:gd name="T68" fmla="*/ 54 w 285"/>
                <a:gd name="T69" fmla="*/ 19 h 134"/>
                <a:gd name="T70" fmla="*/ 39 w 285"/>
                <a:gd name="T71" fmla="*/ 30 h 134"/>
                <a:gd name="T72" fmla="*/ 27 w 285"/>
                <a:gd name="T73" fmla="*/ 44 h 134"/>
                <a:gd name="T74" fmla="*/ 18 w 285"/>
                <a:gd name="T75" fmla="*/ 55 h 134"/>
                <a:gd name="T76" fmla="*/ 7 w 285"/>
                <a:gd name="T77" fmla="*/ 81 h 134"/>
                <a:gd name="T78" fmla="*/ 2 w 285"/>
                <a:gd name="T79" fmla="*/ 102 h 134"/>
                <a:gd name="T80" fmla="*/ 0 w 285"/>
                <a:gd name="T81" fmla="*/ 119 h 134"/>
                <a:gd name="T82" fmla="*/ 0 w 285"/>
                <a:gd name="T83" fmla="*/ 13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134">
                  <a:moveTo>
                    <a:pt x="0" y="134"/>
                  </a:moveTo>
                  <a:lnTo>
                    <a:pt x="0" y="134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8" y="10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23" y="72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40" y="50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5" y="29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97" y="17"/>
                  </a:lnTo>
                  <a:lnTo>
                    <a:pt x="116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2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31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71" y="22"/>
                  </a:lnTo>
                  <a:lnTo>
                    <a:pt x="190" y="29"/>
                  </a:lnTo>
                  <a:lnTo>
                    <a:pt x="190" y="29"/>
                  </a:lnTo>
                  <a:lnTo>
                    <a:pt x="205" y="35"/>
                  </a:lnTo>
                  <a:lnTo>
                    <a:pt x="218" y="45"/>
                  </a:lnTo>
                  <a:lnTo>
                    <a:pt x="218" y="45"/>
                  </a:lnTo>
                  <a:lnTo>
                    <a:pt x="243" y="62"/>
                  </a:lnTo>
                  <a:lnTo>
                    <a:pt x="243" y="62"/>
                  </a:lnTo>
                  <a:lnTo>
                    <a:pt x="262" y="79"/>
                  </a:lnTo>
                  <a:lnTo>
                    <a:pt x="275" y="94"/>
                  </a:lnTo>
                  <a:lnTo>
                    <a:pt x="275" y="94"/>
                  </a:lnTo>
                  <a:lnTo>
                    <a:pt x="285" y="106"/>
                  </a:lnTo>
                  <a:lnTo>
                    <a:pt x="285" y="106"/>
                  </a:lnTo>
                  <a:lnTo>
                    <a:pt x="279" y="92"/>
                  </a:lnTo>
                  <a:lnTo>
                    <a:pt x="279" y="92"/>
                  </a:lnTo>
                  <a:lnTo>
                    <a:pt x="267" y="77"/>
                  </a:lnTo>
                  <a:lnTo>
                    <a:pt x="250" y="57"/>
                  </a:lnTo>
                  <a:lnTo>
                    <a:pt x="250" y="57"/>
                  </a:lnTo>
                  <a:lnTo>
                    <a:pt x="240" y="4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13" y="27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179" y="10"/>
                  </a:lnTo>
                  <a:lnTo>
                    <a:pt x="164" y="5"/>
                  </a:lnTo>
                  <a:lnTo>
                    <a:pt x="149" y="2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7" y="2"/>
                  </a:lnTo>
                  <a:lnTo>
                    <a:pt x="87" y="5"/>
                  </a:lnTo>
                  <a:lnTo>
                    <a:pt x="69" y="12"/>
                  </a:lnTo>
                  <a:lnTo>
                    <a:pt x="54" y="19"/>
                  </a:lnTo>
                  <a:lnTo>
                    <a:pt x="45" y="25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27" y="44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2" y="69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2" y="102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64" name="Freeform 56"/>
            <p:cNvSpPr/>
            <p:nvPr>
              <p:custDataLst>
                <p:tags r:id="rId53"/>
              </p:custDataLst>
            </p:nvPr>
          </p:nvSpPr>
          <p:spPr bwMode="auto">
            <a:xfrm>
              <a:off x="4214813" y="1804988"/>
              <a:ext cx="117475" cy="117475"/>
            </a:xfrm>
            <a:custGeom>
              <a:avLst/>
              <a:gdLst>
                <a:gd name="T0" fmla="*/ 0 w 148"/>
                <a:gd name="T1" fmla="*/ 67 h 147"/>
                <a:gd name="T2" fmla="*/ 0 w 148"/>
                <a:gd name="T3" fmla="*/ 67 h 147"/>
                <a:gd name="T4" fmla="*/ 0 w 148"/>
                <a:gd name="T5" fmla="*/ 82 h 147"/>
                <a:gd name="T6" fmla="*/ 4 w 148"/>
                <a:gd name="T7" fmla="*/ 97 h 147"/>
                <a:gd name="T8" fmla="*/ 10 w 148"/>
                <a:gd name="T9" fmla="*/ 109 h 147"/>
                <a:gd name="T10" fmla="*/ 19 w 148"/>
                <a:gd name="T11" fmla="*/ 120 h 147"/>
                <a:gd name="T12" fmla="*/ 29 w 148"/>
                <a:gd name="T13" fmla="*/ 130 h 147"/>
                <a:gd name="T14" fmla="*/ 41 w 148"/>
                <a:gd name="T15" fmla="*/ 139 h 147"/>
                <a:gd name="T16" fmla="*/ 54 w 148"/>
                <a:gd name="T17" fmla="*/ 144 h 147"/>
                <a:gd name="T18" fmla="*/ 69 w 148"/>
                <a:gd name="T19" fmla="*/ 147 h 147"/>
                <a:gd name="T20" fmla="*/ 69 w 148"/>
                <a:gd name="T21" fmla="*/ 147 h 147"/>
                <a:gd name="T22" fmla="*/ 84 w 148"/>
                <a:gd name="T23" fmla="*/ 147 h 147"/>
                <a:gd name="T24" fmla="*/ 98 w 148"/>
                <a:gd name="T25" fmla="*/ 144 h 147"/>
                <a:gd name="T26" fmla="*/ 111 w 148"/>
                <a:gd name="T27" fmla="*/ 137 h 147"/>
                <a:gd name="T28" fmla="*/ 123 w 148"/>
                <a:gd name="T29" fmla="*/ 129 h 147"/>
                <a:gd name="T30" fmla="*/ 133 w 148"/>
                <a:gd name="T31" fmla="*/ 119 h 147"/>
                <a:gd name="T32" fmla="*/ 140 w 148"/>
                <a:gd name="T33" fmla="*/ 107 h 147"/>
                <a:gd name="T34" fmla="*/ 146 w 148"/>
                <a:gd name="T35" fmla="*/ 93 h 147"/>
                <a:gd name="T36" fmla="*/ 148 w 148"/>
                <a:gd name="T37" fmla="*/ 78 h 147"/>
                <a:gd name="T38" fmla="*/ 148 w 148"/>
                <a:gd name="T39" fmla="*/ 78 h 147"/>
                <a:gd name="T40" fmla="*/ 148 w 148"/>
                <a:gd name="T41" fmla="*/ 63 h 147"/>
                <a:gd name="T42" fmla="*/ 145 w 148"/>
                <a:gd name="T43" fmla="*/ 50 h 147"/>
                <a:gd name="T44" fmla="*/ 140 w 148"/>
                <a:gd name="T45" fmla="*/ 36 h 147"/>
                <a:gd name="T46" fmla="*/ 131 w 148"/>
                <a:gd name="T47" fmla="*/ 25 h 147"/>
                <a:gd name="T48" fmla="*/ 121 w 148"/>
                <a:gd name="T49" fmla="*/ 15 h 147"/>
                <a:gd name="T50" fmla="*/ 109 w 148"/>
                <a:gd name="T51" fmla="*/ 8 h 147"/>
                <a:gd name="T52" fmla="*/ 96 w 148"/>
                <a:gd name="T53" fmla="*/ 3 h 147"/>
                <a:gd name="T54" fmla="*/ 81 w 148"/>
                <a:gd name="T55" fmla="*/ 0 h 147"/>
                <a:gd name="T56" fmla="*/ 81 w 148"/>
                <a:gd name="T57" fmla="*/ 0 h 147"/>
                <a:gd name="T58" fmla="*/ 66 w 148"/>
                <a:gd name="T59" fmla="*/ 0 h 147"/>
                <a:gd name="T60" fmla="*/ 51 w 148"/>
                <a:gd name="T61" fmla="*/ 3 h 147"/>
                <a:gd name="T62" fmla="*/ 39 w 148"/>
                <a:gd name="T63" fmla="*/ 8 h 147"/>
                <a:gd name="T64" fmla="*/ 27 w 148"/>
                <a:gd name="T65" fmla="*/ 16 h 147"/>
                <a:gd name="T66" fmla="*/ 17 w 148"/>
                <a:gd name="T67" fmla="*/ 26 h 147"/>
                <a:gd name="T68" fmla="*/ 9 w 148"/>
                <a:gd name="T69" fmla="*/ 38 h 147"/>
                <a:gd name="T70" fmla="*/ 4 w 148"/>
                <a:gd name="T71" fmla="*/ 52 h 147"/>
                <a:gd name="T72" fmla="*/ 0 w 148"/>
                <a:gd name="T73" fmla="*/ 6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7">
                  <a:moveTo>
                    <a:pt x="0" y="67"/>
                  </a:moveTo>
                  <a:lnTo>
                    <a:pt x="0" y="67"/>
                  </a:lnTo>
                  <a:lnTo>
                    <a:pt x="0" y="82"/>
                  </a:lnTo>
                  <a:lnTo>
                    <a:pt x="4" y="97"/>
                  </a:lnTo>
                  <a:lnTo>
                    <a:pt x="10" y="109"/>
                  </a:lnTo>
                  <a:lnTo>
                    <a:pt x="19" y="120"/>
                  </a:lnTo>
                  <a:lnTo>
                    <a:pt x="29" y="130"/>
                  </a:lnTo>
                  <a:lnTo>
                    <a:pt x="41" y="139"/>
                  </a:lnTo>
                  <a:lnTo>
                    <a:pt x="54" y="144"/>
                  </a:lnTo>
                  <a:lnTo>
                    <a:pt x="69" y="147"/>
                  </a:lnTo>
                  <a:lnTo>
                    <a:pt x="69" y="147"/>
                  </a:lnTo>
                  <a:lnTo>
                    <a:pt x="84" y="147"/>
                  </a:lnTo>
                  <a:lnTo>
                    <a:pt x="98" y="144"/>
                  </a:lnTo>
                  <a:lnTo>
                    <a:pt x="111" y="137"/>
                  </a:lnTo>
                  <a:lnTo>
                    <a:pt x="123" y="129"/>
                  </a:lnTo>
                  <a:lnTo>
                    <a:pt x="133" y="119"/>
                  </a:lnTo>
                  <a:lnTo>
                    <a:pt x="140" y="107"/>
                  </a:lnTo>
                  <a:lnTo>
                    <a:pt x="146" y="93"/>
                  </a:lnTo>
                  <a:lnTo>
                    <a:pt x="148" y="78"/>
                  </a:lnTo>
                  <a:lnTo>
                    <a:pt x="148" y="78"/>
                  </a:lnTo>
                  <a:lnTo>
                    <a:pt x="148" y="63"/>
                  </a:lnTo>
                  <a:lnTo>
                    <a:pt x="145" y="50"/>
                  </a:lnTo>
                  <a:lnTo>
                    <a:pt x="140" y="36"/>
                  </a:lnTo>
                  <a:lnTo>
                    <a:pt x="131" y="25"/>
                  </a:lnTo>
                  <a:lnTo>
                    <a:pt x="121" y="15"/>
                  </a:lnTo>
                  <a:lnTo>
                    <a:pt x="109" y="8"/>
                  </a:lnTo>
                  <a:lnTo>
                    <a:pt x="96" y="3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66" y="0"/>
                  </a:lnTo>
                  <a:lnTo>
                    <a:pt x="51" y="3"/>
                  </a:lnTo>
                  <a:lnTo>
                    <a:pt x="39" y="8"/>
                  </a:lnTo>
                  <a:lnTo>
                    <a:pt x="27" y="16"/>
                  </a:lnTo>
                  <a:lnTo>
                    <a:pt x="17" y="26"/>
                  </a:lnTo>
                  <a:lnTo>
                    <a:pt x="9" y="38"/>
                  </a:lnTo>
                  <a:lnTo>
                    <a:pt x="4" y="5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5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65" name="Freeform 57"/>
            <p:cNvSpPr/>
            <p:nvPr>
              <p:custDataLst>
                <p:tags r:id="rId54"/>
              </p:custDataLst>
            </p:nvPr>
          </p:nvSpPr>
          <p:spPr bwMode="auto">
            <a:xfrm>
              <a:off x="4214813" y="1804988"/>
              <a:ext cx="117475" cy="117475"/>
            </a:xfrm>
            <a:custGeom>
              <a:avLst/>
              <a:gdLst>
                <a:gd name="T0" fmla="*/ 0 w 148"/>
                <a:gd name="T1" fmla="*/ 67 h 147"/>
                <a:gd name="T2" fmla="*/ 0 w 148"/>
                <a:gd name="T3" fmla="*/ 67 h 147"/>
                <a:gd name="T4" fmla="*/ 0 w 148"/>
                <a:gd name="T5" fmla="*/ 82 h 147"/>
                <a:gd name="T6" fmla="*/ 4 w 148"/>
                <a:gd name="T7" fmla="*/ 97 h 147"/>
                <a:gd name="T8" fmla="*/ 10 w 148"/>
                <a:gd name="T9" fmla="*/ 109 h 147"/>
                <a:gd name="T10" fmla="*/ 19 w 148"/>
                <a:gd name="T11" fmla="*/ 120 h 147"/>
                <a:gd name="T12" fmla="*/ 29 w 148"/>
                <a:gd name="T13" fmla="*/ 130 h 147"/>
                <a:gd name="T14" fmla="*/ 41 w 148"/>
                <a:gd name="T15" fmla="*/ 139 h 147"/>
                <a:gd name="T16" fmla="*/ 54 w 148"/>
                <a:gd name="T17" fmla="*/ 144 h 147"/>
                <a:gd name="T18" fmla="*/ 69 w 148"/>
                <a:gd name="T19" fmla="*/ 147 h 147"/>
                <a:gd name="T20" fmla="*/ 69 w 148"/>
                <a:gd name="T21" fmla="*/ 147 h 147"/>
                <a:gd name="T22" fmla="*/ 84 w 148"/>
                <a:gd name="T23" fmla="*/ 147 h 147"/>
                <a:gd name="T24" fmla="*/ 98 w 148"/>
                <a:gd name="T25" fmla="*/ 144 h 147"/>
                <a:gd name="T26" fmla="*/ 111 w 148"/>
                <a:gd name="T27" fmla="*/ 137 h 147"/>
                <a:gd name="T28" fmla="*/ 123 w 148"/>
                <a:gd name="T29" fmla="*/ 129 h 147"/>
                <a:gd name="T30" fmla="*/ 133 w 148"/>
                <a:gd name="T31" fmla="*/ 119 h 147"/>
                <a:gd name="T32" fmla="*/ 140 w 148"/>
                <a:gd name="T33" fmla="*/ 107 h 147"/>
                <a:gd name="T34" fmla="*/ 146 w 148"/>
                <a:gd name="T35" fmla="*/ 93 h 147"/>
                <a:gd name="T36" fmla="*/ 148 w 148"/>
                <a:gd name="T37" fmla="*/ 78 h 147"/>
                <a:gd name="T38" fmla="*/ 148 w 148"/>
                <a:gd name="T39" fmla="*/ 78 h 147"/>
                <a:gd name="T40" fmla="*/ 148 w 148"/>
                <a:gd name="T41" fmla="*/ 63 h 147"/>
                <a:gd name="T42" fmla="*/ 145 w 148"/>
                <a:gd name="T43" fmla="*/ 50 h 147"/>
                <a:gd name="T44" fmla="*/ 140 w 148"/>
                <a:gd name="T45" fmla="*/ 36 h 147"/>
                <a:gd name="T46" fmla="*/ 131 w 148"/>
                <a:gd name="T47" fmla="*/ 25 h 147"/>
                <a:gd name="T48" fmla="*/ 121 w 148"/>
                <a:gd name="T49" fmla="*/ 15 h 147"/>
                <a:gd name="T50" fmla="*/ 109 w 148"/>
                <a:gd name="T51" fmla="*/ 8 h 147"/>
                <a:gd name="T52" fmla="*/ 96 w 148"/>
                <a:gd name="T53" fmla="*/ 3 h 147"/>
                <a:gd name="T54" fmla="*/ 81 w 148"/>
                <a:gd name="T55" fmla="*/ 0 h 147"/>
                <a:gd name="T56" fmla="*/ 81 w 148"/>
                <a:gd name="T57" fmla="*/ 0 h 147"/>
                <a:gd name="T58" fmla="*/ 66 w 148"/>
                <a:gd name="T59" fmla="*/ 0 h 147"/>
                <a:gd name="T60" fmla="*/ 51 w 148"/>
                <a:gd name="T61" fmla="*/ 3 h 147"/>
                <a:gd name="T62" fmla="*/ 39 w 148"/>
                <a:gd name="T63" fmla="*/ 8 h 147"/>
                <a:gd name="T64" fmla="*/ 27 w 148"/>
                <a:gd name="T65" fmla="*/ 16 h 147"/>
                <a:gd name="T66" fmla="*/ 17 w 148"/>
                <a:gd name="T67" fmla="*/ 26 h 147"/>
                <a:gd name="T68" fmla="*/ 9 w 148"/>
                <a:gd name="T69" fmla="*/ 38 h 147"/>
                <a:gd name="T70" fmla="*/ 4 w 148"/>
                <a:gd name="T71" fmla="*/ 52 h 147"/>
                <a:gd name="T72" fmla="*/ 0 w 148"/>
                <a:gd name="T73" fmla="*/ 6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7">
                  <a:moveTo>
                    <a:pt x="0" y="67"/>
                  </a:moveTo>
                  <a:lnTo>
                    <a:pt x="0" y="67"/>
                  </a:lnTo>
                  <a:lnTo>
                    <a:pt x="0" y="82"/>
                  </a:lnTo>
                  <a:lnTo>
                    <a:pt x="4" y="97"/>
                  </a:lnTo>
                  <a:lnTo>
                    <a:pt x="10" y="109"/>
                  </a:lnTo>
                  <a:lnTo>
                    <a:pt x="19" y="120"/>
                  </a:lnTo>
                  <a:lnTo>
                    <a:pt x="29" y="130"/>
                  </a:lnTo>
                  <a:lnTo>
                    <a:pt x="41" y="139"/>
                  </a:lnTo>
                  <a:lnTo>
                    <a:pt x="54" y="144"/>
                  </a:lnTo>
                  <a:lnTo>
                    <a:pt x="69" y="147"/>
                  </a:lnTo>
                  <a:lnTo>
                    <a:pt x="69" y="147"/>
                  </a:lnTo>
                  <a:lnTo>
                    <a:pt x="84" y="147"/>
                  </a:lnTo>
                  <a:lnTo>
                    <a:pt x="98" y="144"/>
                  </a:lnTo>
                  <a:lnTo>
                    <a:pt x="111" y="137"/>
                  </a:lnTo>
                  <a:lnTo>
                    <a:pt x="123" y="129"/>
                  </a:lnTo>
                  <a:lnTo>
                    <a:pt x="133" y="119"/>
                  </a:lnTo>
                  <a:lnTo>
                    <a:pt x="140" y="107"/>
                  </a:lnTo>
                  <a:lnTo>
                    <a:pt x="146" y="93"/>
                  </a:lnTo>
                  <a:lnTo>
                    <a:pt x="148" y="78"/>
                  </a:lnTo>
                  <a:lnTo>
                    <a:pt x="148" y="78"/>
                  </a:lnTo>
                  <a:lnTo>
                    <a:pt x="148" y="63"/>
                  </a:lnTo>
                  <a:lnTo>
                    <a:pt x="145" y="50"/>
                  </a:lnTo>
                  <a:lnTo>
                    <a:pt x="140" y="36"/>
                  </a:lnTo>
                  <a:lnTo>
                    <a:pt x="131" y="25"/>
                  </a:lnTo>
                  <a:lnTo>
                    <a:pt x="121" y="15"/>
                  </a:lnTo>
                  <a:lnTo>
                    <a:pt x="109" y="8"/>
                  </a:lnTo>
                  <a:lnTo>
                    <a:pt x="96" y="3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66" y="0"/>
                  </a:lnTo>
                  <a:lnTo>
                    <a:pt x="51" y="3"/>
                  </a:lnTo>
                  <a:lnTo>
                    <a:pt x="39" y="8"/>
                  </a:lnTo>
                  <a:lnTo>
                    <a:pt x="27" y="16"/>
                  </a:lnTo>
                  <a:lnTo>
                    <a:pt x="17" y="26"/>
                  </a:lnTo>
                  <a:lnTo>
                    <a:pt x="9" y="38"/>
                  </a:lnTo>
                  <a:lnTo>
                    <a:pt x="4" y="52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66" name="Freeform 58"/>
            <p:cNvSpPr/>
            <p:nvPr>
              <p:custDataLst>
                <p:tags r:id="rId55"/>
              </p:custDataLst>
            </p:nvPr>
          </p:nvSpPr>
          <p:spPr bwMode="auto">
            <a:xfrm>
              <a:off x="4248150" y="1836738"/>
              <a:ext cx="52388" cy="52388"/>
            </a:xfrm>
            <a:custGeom>
              <a:avLst/>
              <a:gdLst>
                <a:gd name="T0" fmla="*/ 0 w 66"/>
                <a:gd name="T1" fmla="*/ 30 h 65"/>
                <a:gd name="T2" fmla="*/ 0 w 66"/>
                <a:gd name="T3" fmla="*/ 30 h 65"/>
                <a:gd name="T4" fmla="*/ 0 w 66"/>
                <a:gd name="T5" fmla="*/ 37 h 65"/>
                <a:gd name="T6" fmla="*/ 2 w 66"/>
                <a:gd name="T7" fmla="*/ 43 h 65"/>
                <a:gd name="T8" fmla="*/ 4 w 66"/>
                <a:gd name="T9" fmla="*/ 48 h 65"/>
                <a:gd name="T10" fmla="*/ 7 w 66"/>
                <a:gd name="T11" fmla="*/ 53 h 65"/>
                <a:gd name="T12" fmla="*/ 12 w 66"/>
                <a:gd name="T13" fmla="*/ 58 h 65"/>
                <a:gd name="T14" fmla="*/ 17 w 66"/>
                <a:gd name="T15" fmla="*/ 62 h 65"/>
                <a:gd name="T16" fmla="*/ 24 w 66"/>
                <a:gd name="T17" fmla="*/ 65 h 65"/>
                <a:gd name="T18" fmla="*/ 30 w 66"/>
                <a:gd name="T19" fmla="*/ 65 h 65"/>
                <a:gd name="T20" fmla="*/ 30 w 66"/>
                <a:gd name="T21" fmla="*/ 65 h 65"/>
                <a:gd name="T22" fmla="*/ 37 w 66"/>
                <a:gd name="T23" fmla="*/ 65 h 65"/>
                <a:gd name="T24" fmla="*/ 42 w 66"/>
                <a:gd name="T25" fmla="*/ 64 h 65"/>
                <a:gd name="T26" fmla="*/ 49 w 66"/>
                <a:gd name="T27" fmla="*/ 62 h 65"/>
                <a:gd name="T28" fmla="*/ 54 w 66"/>
                <a:gd name="T29" fmla="*/ 58 h 65"/>
                <a:gd name="T30" fmla="*/ 57 w 66"/>
                <a:gd name="T31" fmla="*/ 53 h 65"/>
                <a:gd name="T32" fmla="*/ 61 w 66"/>
                <a:gd name="T33" fmla="*/ 48 h 65"/>
                <a:gd name="T34" fmla="*/ 64 w 66"/>
                <a:gd name="T35" fmla="*/ 42 h 65"/>
                <a:gd name="T36" fmla="*/ 66 w 66"/>
                <a:gd name="T37" fmla="*/ 35 h 65"/>
                <a:gd name="T38" fmla="*/ 66 w 66"/>
                <a:gd name="T39" fmla="*/ 35 h 65"/>
                <a:gd name="T40" fmla="*/ 66 w 66"/>
                <a:gd name="T41" fmla="*/ 28 h 65"/>
                <a:gd name="T42" fmla="*/ 64 w 66"/>
                <a:gd name="T43" fmla="*/ 23 h 65"/>
                <a:gd name="T44" fmla="*/ 61 w 66"/>
                <a:gd name="T45" fmla="*/ 17 h 65"/>
                <a:gd name="T46" fmla="*/ 57 w 66"/>
                <a:gd name="T47" fmla="*/ 12 h 65"/>
                <a:gd name="T48" fmla="*/ 52 w 66"/>
                <a:gd name="T49" fmla="*/ 8 h 65"/>
                <a:gd name="T50" fmla="*/ 47 w 66"/>
                <a:gd name="T51" fmla="*/ 5 h 65"/>
                <a:gd name="T52" fmla="*/ 42 w 66"/>
                <a:gd name="T53" fmla="*/ 1 h 65"/>
                <a:gd name="T54" fmla="*/ 35 w 66"/>
                <a:gd name="T55" fmla="*/ 0 h 65"/>
                <a:gd name="T56" fmla="*/ 35 w 66"/>
                <a:gd name="T57" fmla="*/ 0 h 65"/>
                <a:gd name="T58" fmla="*/ 29 w 66"/>
                <a:gd name="T59" fmla="*/ 1 h 65"/>
                <a:gd name="T60" fmla="*/ 22 w 66"/>
                <a:gd name="T61" fmla="*/ 1 h 65"/>
                <a:gd name="T62" fmla="*/ 17 w 66"/>
                <a:gd name="T63" fmla="*/ 5 h 65"/>
                <a:gd name="T64" fmla="*/ 12 w 66"/>
                <a:gd name="T65" fmla="*/ 8 h 65"/>
                <a:gd name="T66" fmla="*/ 7 w 66"/>
                <a:gd name="T67" fmla="*/ 13 h 65"/>
                <a:gd name="T68" fmla="*/ 4 w 66"/>
                <a:gd name="T69" fmla="*/ 18 h 65"/>
                <a:gd name="T70" fmla="*/ 2 w 66"/>
                <a:gd name="T71" fmla="*/ 23 h 65"/>
                <a:gd name="T72" fmla="*/ 0 w 66"/>
                <a:gd name="T73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65">
                  <a:moveTo>
                    <a:pt x="0" y="30"/>
                  </a:moveTo>
                  <a:lnTo>
                    <a:pt x="0" y="30"/>
                  </a:lnTo>
                  <a:lnTo>
                    <a:pt x="0" y="37"/>
                  </a:lnTo>
                  <a:lnTo>
                    <a:pt x="2" y="43"/>
                  </a:lnTo>
                  <a:lnTo>
                    <a:pt x="4" y="48"/>
                  </a:lnTo>
                  <a:lnTo>
                    <a:pt x="7" y="53"/>
                  </a:lnTo>
                  <a:lnTo>
                    <a:pt x="12" y="58"/>
                  </a:lnTo>
                  <a:lnTo>
                    <a:pt x="17" y="62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7" y="65"/>
                  </a:lnTo>
                  <a:lnTo>
                    <a:pt x="42" y="64"/>
                  </a:lnTo>
                  <a:lnTo>
                    <a:pt x="49" y="62"/>
                  </a:lnTo>
                  <a:lnTo>
                    <a:pt x="54" y="58"/>
                  </a:lnTo>
                  <a:lnTo>
                    <a:pt x="57" y="53"/>
                  </a:lnTo>
                  <a:lnTo>
                    <a:pt x="61" y="48"/>
                  </a:lnTo>
                  <a:lnTo>
                    <a:pt x="64" y="42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1" y="17"/>
                  </a:lnTo>
                  <a:lnTo>
                    <a:pt x="57" y="12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2" y="1"/>
                  </a:lnTo>
                  <a:lnTo>
                    <a:pt x="17" y="5"/>
                  </a:lnTo>
                  <a:lnTo>
                    <a:pt x="12" y="8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301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67" name="Freeform 59"/>
            <p:cNvSpPr/>
            <p:nvPr>
              <p:custDataLst>
                <p:tags r:id="rId56"/>
              </p:custDataLst>
            </p:nvPr>
          </p:nvSpPr>
          <p:spPr bwMode="auto">
            <a:xfrm>
              <a:off x="4248150" y="1836738"/>
              <a:ext cx="52388" cy="52388"/>
            </a:xfrm>
            <a:custGeom>
              <a:avLst/>
              <a:gdLst>
                <a:gd name="T0" fmla="*/ 0 w 66"/>
                <a:gd name="T1" fmla="*/ 30 h 65"/>
                <a:gd name="T2" fmla="*/ 0 w 66"/>
                <a:gd name="T3" fmla="*/ 30 h 65"/>
                <a:gd name="T4" fmla="*/ 0 w 66"/>
                <a:gd name="T5" fmla="*/ 37 h 65"/>
                <a:gd name="T6" fmla="*/ 2 w 66"/>
                <a:gd name="T7" fmla="*/ 43 h 65"/>
                <a:gd name="T8" fmla="*/ 4 w 66"/>
                <a:gd name="T9" fmla="*/ 48 h 65"/>
                <a:gd name="T10" fmla="*/ 7 w 66"/>
                <a:gd name="T11" fmla="*/ 53 h 65"/>
                <a:gd name="T12" fmla="*/ 12 w 66"/>
                <a:gd name="T13" fmla="*/ 58 h 65"/>
                <a:gd name="T14" fmla="*/ 17 w 66"/>
                <a:gd name="T15" fmla="*/ 62 h 65"/>
                <a:gd name="T16" fmla="*/ 24 w 66"/>
                <a:gd name="T17" fmla="*/ 65 h 65"/>
                <a:gd name="T18" fmla="*/ 30 w 66"/>
                <a:gd name="T19" fmla="*/ 65 h 65"/>
                <a:gd name="T20" fmla="*/ 30 w 66"/>
                <a:gd name="T21" fmla="*/ 65 h 65"/>
                <a:gd name="T22" fmla="*/ 37 w 66"/>
                <a:gd name="T23" fmla="*/ 65 h 65"/>
                <a:gd name="T24" fmla="*/ 42 w 66"/>
                <a:gd name="T25" fmla="*/ 64 h 65"/>
                <a:gd name="T26" fmla="*/ 49 w 66"/>
                <a:gd name="T27" fmla="*/ 62 h 65"/>
                <a:gd name="T28" fmla="*/ 54 w 66"/>
                <a:gd name="T29" fmla="*/ 58 h 65"/>
                <a:gd name="T30" fmla="*/ 57 w 66"/>
                <a:gd name="T31" fmla="*/ 53 h 65"/>
                <a:gd name="T32" fmla="*/ 61 w 66"/>
                <a:gd name="T33" fmla="*/ 48 h 65"/>
                <a:gd name="T34" fmla="*/ 64 w 66"/>
                <a:gd name="T35" fmla="*/ 42 h 65"/>
                <a:gd name="T36" fmla="*/ 66 w 66"/>
                <a:gd name="T37" fmla="*/ 35 h 65"/>
                <a:gd name="T38" fmla="*/ 66 w 66"/>
                <a:gd name="T39" fmla="*/ 35 h 65"/>
                <a:gd name="T40" fmla="*/ 66 w 66"/>
                <a:gd name="T41" fmla="*/ 28 h 65"/>
                <a:gd name="T42" fmla="*/ 64 w 66"/>
                <a:gd name="T43" fmla="*/ 23 h 65"/>
                <a:gd name="T44" fmla="*/ 61 w 66"/>
                <a:gd name="T45" fmla="*/ 17 h 65"/>
                <a:gd name="T46" fmla="*/ 57 w 66"/>
                <a:gd name="T47" fmla="*/ 12 h 65"/>
                <a:gd name="T48" fmla="*/ 52 w 66"/>
                <a:gd name="T49" fmla="*/ 8 h 65"/>
                <a:gd name="T50" fmla="*/ 47 w 66"/>
                <a:gd name="T51" fmla="*/ 5 h 65"/>
                <a:gd name="T52" fmla="*/ 42 w 66"/>
                <a:gd name="T53" fmla="*/ 1 h 65"/>
                <a:gd name="T54" fmla="*/ 35 w 66"/>
                <a:gd name="T55" fmla="*/ 0 h 65"/>
                <a:gd name="T56" fmla="*/ 35 w 66"/>
                <a:gd name="T57" fmla="*/ 0 h 65"/>
                <a:gd name="T58" fmla="*/ 29 w 66"/>
                <a:gd name="T59" fmla="*/ 1 h 65"/>
                <a:gd name="T60" fmla="*/ 22 w 66"/>
                <a:gd name="T61" fmla="*/ 1 h 65"/>
                <a:gd name="T62" fmla="*/ 17 w 66"/>
                <a:gd name="T63" fmla="*/ 5 h 65"/>
                <a:gd name="T64" fmla="*/ 12 w 66"/>
                <a:gd name="T65" fmla="*/ 8 h 65"/>
                <a:gd name="T66" fmla="*/ 7 w 66"/>
                <a:gd name="T67" fmla="*/ 13 h 65"/>
                <a:gd name="T68" fmla="*/ 4 w 66"/>
                <a:gd name="T69" fmla="*/ 18 h 65"/>
                <a:gd name="T70" fmla="*/ 2 w 66"/>
                <a:gd name="T71" fmla="*/ 23 h 65"/>
                <a:gd name="T72" fmla="*/ 0 w 66"/>
                <a:gd name="T73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65">
                  <a:moveTo>
                    <a:pt x="0" y="30"/>
                  </a:moveTo>
                  <a:lnTo>
                    <a:pt x="0" y="30"/>
                  </a:lnTo>
                  <a:lnTo>
                    <a:pt x="0" y="37"/>
                  </a:lnTo>
                  <a:lnTo>
                    <a:pt x="2" y="43"/>
                  </a:lnTo>
                  <a:lnTo>
                    <a:pt x="4" y="48"/>
                  </a:lnTo>
                  <a:lnTo>
                    <a:pt x="7" y="53"/>
                  </a:lnTo>
                  <a:lnTo>
                    <a:pt x="12" y="58"/>
                  </a:lnTo>
                  <a:lnTo>
                    <a:pt x="17" y="62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7" y="65"/>
                  </a:lnTo>
                  <a:lnTo>
                    <a:pt x="42" y="64"/>
                  </a:lnTo>
                  <a:lnTo>
                    <a:pt x="49" y="62"/>
                  </a:lnTo>
                  <a:lnTo>
                    <a:pt x="54" y="58"/>
                  </a:lnTo>
                  <a:lnTo>
                    <a:pt x="57" y="53"/>
                  </a:lnTo>
                  <a:lnTo>
                    <a:pt x="61" y="48"/>
                  </a:lnTo>
                  <a:lnTo>
                    <a:pt x="64" y="42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1" y="17"/>
                  </a:lnTo>
                  <a:lnTo>
                    <a:pt x="57" y="12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2" y="1"/>
                  </a:lnTo>
                  <a:lnTo>
                    <a:pt x="17" y="5"/>
                  </a:lnTo>
                  <a:lnTo>
                    <a:pt x="12" y="8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68" name="Freeform 60"/>
            <p:cNvSpPr/>
            <p:nvPr>
              <p:custDataLst>
                <p:tags r:id="rId57"/>
              </p:custDataLst>
            </p:nvPr>
          </p:nvSpPr>
          <p:spPr bwMode="auto">
            <a:xfrm>
              <a:off x="4276725" y="1820863"/>
              <a:ext cx="38100" cy="39688"/>
            </a:xfrm>
            <a:custGeom>
              <a:avLst/>
              <a:gdLst>
                <a:gd name="T0" fmla="*/ 0 w 49"/>
                <a:gd name="T1" fmla="*/ 23 h 50"/>
                <a:gd name="T2" fmla="*/ 0 w 49"/>
                <a:gd name="T3" fmla="*/ 23 h 50"/>
                <a:gd name="T4" fmla="*/ 0 w 49"/>
                <a:gd name="T5" fmla="*/ 28 h 50"/>
                <a:gd name="T6" fmla="*/ 0 w 49"/>
                <a:gd name="T7" fmla="*/ 33 h 50"/>
                <a:gd name="T8" fmla="*/ 5 w 49"/>
                <a:gd name="T9" fmla="*/ 42 h 50"/>
                <a:gd name="T10" fmla="*/ 14 w 49"/>
                <a:gd name="T11" fmla="*/ 47 h 50"/>
                <a:gd name="T12" fmla="*/ 17 w 49"/>
                <a:gd name="T13" fmla="*/ 48 h 50"/>
                <a:gd name="T14" fmla="*/ 22 w 49"/>
                <a:gd name="T15" fmla="*/ 50 h 50"/>
                <a:gd name="T16" fmla="*/ 22 w 49"/>
                <a:gd name="T17" fmla="*/ 50 h 50"/>
                <a:gd name="T18" fmla="*/ 27 w 49"/>
                <a:gd name="T19" fmla="*/ 50 h 50"/>
                <a:gd name="T20" fmla="*/ 32 w 49"/>
                <a:gd name="T21" fmla="*/ 48 h 50"/>
                <a:gd name="T22" fmla="*/ 41 w 49"/>
                <a:gd name="T23" fmla="*/ 43 h 50"/>
                <a:gd name="T24" fmla="*/ 47 w 49"/>
                <a:gd name="T25" fmla="*/ 37 h 50"/>
                <a:gd name="T26" fmla="*/ 49 w 49"/>
                <a:gd name="T27" fmla="*/ 32 h 50"/>
                <a:gd name="T28" fmla="*/ 49 w 49"/>
                <a:gd name="T29" fmla="*/ 26 h 50"/>
                <a:gd name="T30" fmla="*/ 49 w 49"/>
                <a:gd name="T31" fmla="*/ 26 h 50"/>
                <a:gd name="T32" fmla="*/ 49 w 49"/>
                <a:gd name="T33" fmla="*/ 21 h 50"/>
                <a:gd name="T34" fmla="*/ 49 w 49"/>
                <a:gd name="T35" fmla="*/ 16 h 50"/>
                <a:gd name="T36" fmla="*/ 44 w 49"/>
                <a:gd name="T37" fmla="*/ 8 h 50"/>
                <a:gd name="T38" fmla="*/ 36 w 49"/>
                <a:gd name="T39" fmla="*/ 3 h 50"/>
                <a:gd name="T40" fmla="*/ 32 w 49"/>
                <a:gd name="T41" fmla="*/ 1 h 50"/>
                <a:gd name="T42" fmla="*/ 27 w 49"/>
                <a:gd name="T43" fmla="*/ 0 h 50"/>
                <a:gd name="T44" fmla="*/ 27 w 49"/>
                <a:gd name="T45" fmla="*/ 0 h 50"/>
                <a:gd name="T46" fmla="*/ 22 w 49"/>
                <a:gd name="T47" fmla="*/ 0 h 50"/>
                <a:gd name="T48" fmla="*/ 17 w 49"/>
                <a:gd name="T49" fmla="*/ 1 h 50"/>
                <a:gd name="T50" fmla="*/ 9 w 49"/>
                <a:gd name="T51" fmla="*/ 6 h 50"/>
                <a:gd name="T52" fmla="*/ 2 w 49"/>
                <a:gd name="T53" fmla="*/ 13 h 50"/>
                <a:gd name="T54" fmla="*/ 0 w 49"/>
                <a:gd name="T55" fmla="*/ 18 h 50"/>
                <a:gd name="T56" fmla="*/ 0 w 49"/>
                <a:gd name="T57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50">
                  <a:moveTo>
                    <a:pt x="0" y="23"/>
                  </a:move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5" y="42"/>
                  </a:lnTo>
                  <a:lnTo>
                    <a:pt x="14" y="47"/>
                  </a:lnTo>
                  <a:lnTo>
                    <a:pt x="17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7" y="50"/>
                  </a:lnTo>
                  <a:lnTo>
                    <a:pt x="32" y="48"/>
                  </a:lnTo>
                  <a:lnTo>
                    <a:pt x="41" y="43"/>
                  </a:lnTo>
                  <a:lnTo>
                    <a:pt x="47" y="37"/>
                  </a:lnTo>
                  <a:lnTo>
                    <a:pt x="49" y="3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1"/>
                  </a:lnTo>
                  <a:lnTo>
                    <a:pt x="49" y="16"/>
                  </a:lnTo>
                  <a:lnTo>
                    <a:pt x="44" y="8"/>
                  </a:lnTo>
                  <a:lnTo>
                    <a:pt x="36" y="3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69" name="Freeform 61"/>
            <p:cNvSpPr/>
            <p:nvPr>
              <p:custDataLst>
                <p:tags r:id="rId58"/>
              </p:custDataLst>
            </p:nvPr>
          </p:nvSpPr>
          <p:spPr bwMode="auto">
            <a:xfrm>
              <a:off x="4276725" y="1820863"/>
              <a:ext cx="38100" cy="39688"/>
            </a:xfrm>
            <a:custGeom>
              <a:avLst/>
              <a:gdLst>
                <a:gd name="T0" fmla="*/ 0 w 49"/>
                <a:gd name="T1" fmla="*/ 23 h 50"/>
                <a:gd name="T2" fmla="*/ 0 w 49"/>
                <a:gd name="T3" fmla="*/ 23 h 50"/>
                <a:gd name="T4" fmla="*/ 0 w 49"/>
                <a:gd name="T5" fmla="*/ 28 h 50"/>
                <a:gd name="T6" fmla="*/ 0 w 49"/>
                <a:gd name="T7" fmla="*/ 33 h 50"/>
                <a:gd name="T8" fmla="*/ 5 w 49"/>
                <a:gd name="T9" fmla="*/ 42 h 50"/>
                <a:gd name="T10" fmla="*/ 14 w 49"/>
                <a:gd name="T11" fmla="*/ 47 h 50"/>
                <a:gd name="T12" fmla="*/ 17 w 49"/>
                <a:gd name="T13" fmla="*/ 48 h 50"/>
                <a:gd name="T14" fmla="*/ 22 w 49"/>
                <a:gd name="T15" fmla="*/ 50 h 50"/>
                <a:gd name="T16" fmla="*/ 22 w 49"/>
                <a:gd name="T17" fmla="*/ 50 h 50"/>
                <a:gd name="T18" fmla="*/ 27 w 49"/>
                <a:gd name="T19" fmla="*/ 50 h 50"/>
                <a:gd name="T20" fmla="*/ 32 w 49"/>
                <a:gd name="T21" fmla="*/ 48 h 50"/>
                <a:gd name="T22" fmla="*/ 41 w 49"/>
                <a:gd name="T23" fmla="*/ 43 h 50"/>
                <a:gd name="T24" fmla="*/ 47 w 49"/>
                <a:gd name="T25" fmla="*/ 37 h 50"/>
                <a:gd name="T26" fmla="*/ 49 w 49"/>
                <a:gd name="T27" fmla="*/ 32 h 50"/>
                <a:gd name="T28" fmla="*/ 49 w 49"/>
                <a:gd name="T29" fmla="*/ 26 h 50"/>
                <a:gd name="T30" fmla="*/ 49 w 49"/>
                <a:gd name="T31" fmla="*/ 26 h 50"/>
                <a:gd name="T32" fmla="*/ 49 w 49"/>
                <a:gd name="T33" fmla="*/ 21 h 50"/>
                <a:gd name="T34" fmla="*/ 49 w 49"/>
                <a:gd name="T35" fmla="*/ 16 h 50"/>
                <a:gd name="T36" fmla="*/ 44 w 49"/>
                <a:gd name="T37" fmla="*/ 8 h 50"/>
                <a:gd name="T38" fmla="*/ 36 w 49"/>
                <a:gd name="T39" fmla="*/ 3 h 50"/>
                <a:gd name="T40" fmla="*/ 32 w 49"/>
                <a:gd name="T41" fmla="*/ 1 h 50"/>
                <a:gd name="T42" fmla="*/ 27 w 49"/>
                <a:gd name="T43" fmla="*/ 0 h 50"/>
                <a:gd name="T44" fmla="*/ 27 w 49"/>
                <a:gd name="T45" fmla="*/ 0 h 50"/>
                <a:gd name="T46" fmla="*/ 22 w 49"/>
                <a:gd name="T47" fmla="*/ 0 h 50"/>
                <a:gd name="T48" fmla="*/ 17 w 49"/>
                <a:gd name="T49" fmla="*/ 1 h 50"/>
                <a:gd name="T50" fmla="*/ 9 w 49"/>
                <a:gd name="T51" fmla="*/ 6 h 50"/>
                <a:gd name="T52" fmla="*/ 2 w 49"/>
                <a:gd name="T53" fmla="*/ 13 h 50"/>
                <a:gd name="T54" fmla="*/ 0 w 49"/>
                <a:gd name="T55" fmla="*/ 18 h 50"/>
                <a:gd name="T56" fmla="*/ 0 w 49"/>
                <a:gd name="T57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50">
                  <a:moveTo>
                    <a:pt x="0" y="23"/>
                  </a:move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5" y="42"/>
                  </a:lnTo>
                  <a:lnTo>
                    <a:pt x="14" y="47"/>
                  </a:lnTo>
                  <a:lnTo>
                    <a:pt x="17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7" y="50"/>
                  </a:lnTo>
                  <a:lnTo>
                    <a:pt x="32" y="48"/>
                  </a:lnTo>
                  <a:lnTo>
                    <a:pt x="41" y="43"/>
                  </a:lnTo>
                  <a:lnTo>
                    <a:pt x="47" y="37"/>
                  </a:lnTo>
                  <a:lnTo>
                    <a:pt x="49" y="3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1"/>
                  </a:lnTo>
                  <a:lnTo>
                    <a:pt x="49" y="16"/>
                  </a:lnTo>
                  <a:lnTo>
                    <a:pt x="44" y="8"/>
                  </a:lnTo>
                  <a:lnTo>
                    <a:pt x="36" y="3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70" name="Freeform 62"/>
            <p:cNvSpPr/>
            <p:nvPr>
              <p:custDataLst>
                <p:tags r:id="rId59"/>
              </p:custDataLst>
            </p:nvPr>
          </p:nvSpPr>
          <p:spPr bwMode="auto">
            <a:xfrm>
              <a:off x="4238625" y="1870075"/>
              <a:ext cx="28575" cy="28575"/>
            </a:xfrm>
            <a:custGeom>
              <a:avLst/>
              <a:gdLst>
                <a:gd name="T0" fmla="*/ 0 w 36"/>
                <a:gd name="T1" fmla="*/ 16 h 35"/>
                <a:gd name="T2" fmla="*/ 0 w 36"/>
                <a:gd name="T3" fmla="*/ 16 h 35"/>
                <a:gd name="T4" fmla="*/ 0 w 36"/>
                <a:gd name="T5" fmla="*/ 23 h 35"/>
                <a:gd name="T6" fmla="*/ 4 w 36"/>
                <a:gd name="T7" fmla="*/ 28 h 35"/>
                <a:gd name="T8" fmla="*/ 9 w 36"/>
                <a:gd name="T9" fmla="*/ 33 h 35"/>
                <a:gd name="T10" fmla="*/ 16 w 36"/>
                <a:gd name="T11" fmla="*/ 35 h 35"/>
                <a:gd name="T12" fmla="*/ 16 w 36"/>
                <a:gd name="T13" fmla="*/ 35 h 35"/>
                <a:gd name="T14" fmla="*/ 22 w 36"/>
                <a:gd name="T15" fmla="*/ 35 h 35"/>
                <a:gd name="T16" fmla="*/ 29 w 36"/>
                <a:gd name="T17" fmla="*/ 32 h 35"/>
                <a:gd name="T18" fmla="*/ 32 w 36"/>
                <a:gd name="T19" fmla="*/ 25 h 35"/>
                <a:gd name="T20" fmla="*/ 36 w 36"/>
                <a:gd name="T21" fmla="*/ 18 h 35"/>
                <a:gd name="T22" fmla="*/ 36 w 36"/>
                <a:gd name="T23" fmla="*/ 18 h 35"/>
                <a:gd name="T24" fmla="*/ 34 w 36"/>
                <a:gd name="T25" fmla="*/ 11 h 35"/>
                <a:gd name="T26" fmla="*/ 31 w 36"/>
                <a:gd name="T27" fmla="*/ 6 h 35"/>
                <a:gd name="T28" fmla="*/ 26 w 36"/>
                <a:gd name="T29" fmla="*/ 1 h 35"/>
                <a:gd name="T30" fmla="*/ 19 w 36"/>
                <a:gd name="T31" fmla="*/ 0 h 35"/>
                <a:gd name="T32" fmla="*/ 19 w 36"/>
                <a:gd name="T33" fmla="*/ 0 h 35"/>
                <a:gd name="T34" fmla="*/ 12 w 36"/>
                <a:gd name="T35" fmla="*/ 1 h 35"/>
                <a:gd name="T36" fmla="*/ 5 w 36"/>
                <a:gd name="T37" fmla="*/ 5 h 35"/>
                <a:gd name="T38" fmla="*/ 2 w 36"/>
                <a:gd name="T39" fmla="*/ 10 h 35"/>
                <a:gd name="T40" fmla="*/ 0 w 36"/>
                <a:gd name="T41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5">
                  <a:moveTo>
                    <a:pt x="0" y="16"/>
                  </a:moveTo>
                  <a:lnTo>
                    <a:pt x="0" y="16"/>
                  </a:lnTo>
                  <a:lnTo>
                    <a:pt x="0" y="23"/>
                  </a:lnTo>
                  <a:lnTo>
                    <a:pt x="4" y="28"/>
                  </a:lnTo>
                  <a:lnTo>
                    <a:pt x="9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9" y="32"/>
                  </a:lnTo>
                  <a:lnTo>
                    <a:pt x="32" y="25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11"/>
                  </a:lnTo>
                  <a:lnTo>
                    <a:pt x="31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71" name="Freeform 63"/>
            <p:cNvSpPr/>
            <p:nvPr>
              <p:custDataLst>
                <p:tags r:id="rId60"/>
              </p:custDataLst>
            </p:nvPr>
          </p:nvSpPr>
          <p:spPr bwMode="auto">
            <a:xfrm>
              <a:off x="4238625" y="1870075"/>
              <a:ext cx="28575" cy="28575"/>
            </a:xfrm>
            <a:custGeom>
              <a:avLst/>
              <a:gdLst>
                <a:gd name="T0" fmla="*/ 0 w 36"/>
                <a:gd name="T1" fmla="*/ 16 h 35"/>
                <a:gd name="T2" fmla="*/ 0 w 36"/>
                <a:gd name="T3" fmla="*/ 16 h 35"/>
                <a:gd name="T4" fmla="*/ 0 w 36"/>
                <a:gd name="T5" fmla="*/ 23 h 35"/>
                <a:gd name="T6" fmla="*/ 4 w 36"/>
                <a:gd name="T7" fmla="*/ 28 h 35"/>
                <a:gd name="T8" fmla="*/ 9 w 36"/>
                <a:gd name="T9" fmla="*/ 33 h 35"/>
                <a:gd name="T10" fmla="*/ 16 w 36"/>
                <a:gd name="T11" fmla="*/ 35 h 35"/>
                <a:gd name="T12" fmla="*/ 16 w 36"/>
                <a:gd name="T13" fmla="*/ 35 h 35"/>
                <a:gd name="T14" fmla="*/ 22 w 36"/>
                <a:gd name="T15" fmla="*/ 35 h 35"/>
                <a:gd name="T16" fmla="*/ 29 w 36"/>
                <a:gd name="T17" fmla="*/ 32 h 35"/>
                <a:gd name="T18" fmla="*/ 32 w 36"/>
                <a:gd name="T19" fmla="*/ 25 h 35"/>
                <a:gd name="T20" fmla="*/ 36 w 36"/>
                <a:gd name="T21" fmla="*/ 18 h 35"/>
                <a:gd name="T22" fmla="*/ 36 w 36"/>
                <a:gd name="T23" fmla="*/ 18 h 35"/>
                <a:gd name="T24" fmla="*/ 34 w 36"/>
                <a:gd name="T25" fmla="*/ 11 h 35"/>
                <a:gd name="T26" fmla="*/ 31 w 36"/>
                <a:gd name="T27" fmla="*/ 6 h 35"/>
                <a:gd name="T28" fmla="*/ 26 w 36"/>
                <a:gd name="T29" fmla="*/ 1 h 35"/>
                <a:gd name="T30" fmla="*/ 19 w 36"/>
                <a:gd name="T31" fmla="*/ 0 h 35"/>
                <a:gd name="T32" fmla="*/ 19 w 36"/>
                <a:gd name="T33" fmla="*/ 0 h 35"/>
                <a:gd name="T34" fmla="*/ 12 w 36"/>
                <a:gd name="T35" fmla="*/ 1 h 35"/>
                <a:gd name="T36" fmla="*/ 5 w 36"/>
                <a:gd name="T37" fmla="*/ 5 h 35"/>
                <a:gd name="T38" fmla="*/ 2 w 36"/>
                <a:gd name="T39" fmla="*/ 10 h 35"/>
                <a:gd name="T40" fmla="*/ 0 w 36"/>
                <a:gd name="T41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5">
                  <a:moveTo>
                    <a:pt x="0" y="16"/>
                  </a:moveTo>
                  <a:lnTo>
                    <a:pt x="0" y="16"/>
                  </a:lnTo>
                  <a:lnTo>
                    <a:pt x="0" y="23"/>
                  </a:lnTo>
                  <a:lnTo>
                    <a:pt x="4" y="28"/>
                  </a:lnTo>
                  <a:lnTo>
                    <a:pt x="9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9" y="32"/>
                  </a:lnTo>
                  <a:lnTo>
                    <a:pt x="32" y="25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11"/>
                  </a:lnTo>
                  <a:lnTo>
                    <a:pt x="31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72" name="Freeform 64"/>
            <p:cNvSpPr/>
            <p:nvPr>
              <p:custDataLst>
                <p:tags r:id="rId61"/>
              </p:custDataLst>
            </p:nvPr>
          </p:nvSpPr>
          <p:spPr bwMode="auto">
            <a:xfrm>
              <a:off x="4167188" y="1746250"/>
              <a:ext cx="150813" cy="71438"/>
            </a:xfrm>
            <a:custGeom>
              <a:avLst/>
              <a:gdLst>
                <a:gd name="T0" fmla="*/ 0 w 189"/>
                <a:gd name="T1" fmla="*/ 91 h 91"/>
                <a:gd name="T2" fmla="*/ 0 w 189"/>
                <a:gd name="T3" fmla="*/ 91 h 91"/>
                <a:gd name="T4" fmla="*/ 2 w 189"/>
                <a:gd name="T5" fmla="*/ 84 h 91"/>
                <a:gd name="T6" fmla="*/ 7 w 189"/>
                <a:gd name="T7" fmla="*/ 70 h 91"/>
                <a:gd name="T8" fmla="*/ 10 w 189"/>
                <a:gd name="T9" fmla="*/ 60 h 91"/>
                <a:gd name="T10" fmla="*/ 15 w 189"/>
                <a:gd name="T11" fmla="*/ 50 h 91"/>
                <a:gd name="T12" fmla="*/ 22 w 189"/>
                <a:gd name="T13" fmla="*/ 40 h 91"/>
                <a:gd name="T14" fmla="*/ 32 w 189"/>
                <a:gd name="T15" fmla="*/ 30 h 91"/>
                <a:gd name="T16" fmla="*/ 42 w 189"/>
                <a:gd name="T17" fmla="*/ 20 h 91"/>
                <a:gd name="T18" fmla="*/ 55 w 189"/>
                <a:gd name="T19" fmla="*/ 12 h 91"/>
                <a:gd name="T20" fmla="*/ 70 w 189"/>
                <a:gd name="T21" fmla="*/ 7 h 91"/>
                <a:gd name="T22" fmla="*/ 89 w 189"/>
                <a:gd name="T23" fmla="*/ 2 h 91"/>
                <a:gd name="T24" fmla="*/ 109 w 189"/>
                <a:gd name="T25" fmla="*/ 0 h 91"/>
                <a:gd name="T26" fmla="*/ 132 w 189"/>
                <a:gd name="T27" fmla="*/ 2 h 91"/>
                <a:gd name="T28" fmla="*/ 159 w 189"/>
                <a:gd name="T29" fmla="*/ 8 h 91"/>
                <a:gd name="T30" fmla="*/ 189 w 189"/>
                <a:gd name="T31" fmla="*/ 17 h 91"/>
                <a:gd name="T32" fmla="*/ 189 w 189"/>
                <a:gd name="T33" fmla="*/ 17 h 91"/>
                <a:gd name="T34" fmla="*/ 183 w 189"/>
                <a:gd name="T35" fmla="*/ 17 h 91"/>
                <a:gd name="T36" fmla="*/ 168 w 189"/>
                <a:gd name="T37" fmla="*/ 13 h 91"/>
                <a:gd name="T38" fmla="*/ 146 w 189"/>
                <a:gd name="T39" fmla="*/ 12 h 91"/>
                <a:gd name="T40" fmla="*/ 132 w 189"/>
                <a:gd name="T41" fmla="*/ 13 h 91"/>
                <a:gd name="T42" fmla="*/ 117 w 189"/>
                <a:gd name="T43" fmla="*/ 13 h 91"/>
                <a:gd name="T44" fmla="*/ 102 w 189"/>
                <a:gd name="T45" fmla="*/ 17 h 91"/>
                <a:gd name="T46" fmla="*/ 87 w 189"/>
                <a:gd name="T47" fmla="*/ 20 h 91"/>
                <a:gd name="T48" fmla="*/ 70 w 189"/>
                <a:gd name="T49" fmla="*/ 27 h 91"/>
                <a:gd name="T50" fmla="*/ 55 w 189"/>
                <a:gd name="T51" fmla="*/ 34 h 91"/>
                <a:gd name="T52" fmla="*/ 40 w 189"/>
                <a:gd name="T53" fmla="*/ 44 h 91"/>
                <a:gd name="T54" fmla="*/ 25 w 189"/>
                <a:gd name="T55" fmla="*/ 57 h 91"/>
                <a:gd name="T56" fmla="*/ 12 w 189"/>
                <a:gd name="T57" fmla="*/ 72 h 91"/>
                <a:gd name="T58" fmla="*/ 0 w 189"/>
                <a:gd name="T59" fmla="*/ 91 h 91"/>
                <a:gd name="T60" fmla="*/ 0 w 189"/>
                <a:gd name="T6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9" h="91">
                  <a:moveTo>
                    <a:pt x="0" y="91"/>
                  </a:moveTo>
                  <a:lnTo>
                    <a:pt x="0" y="91"/>
                  </a:lnTo>
                  <a:lnTo>
                    <a:pt x="2" y="84"/>
                  </a:lnTo>
                  <a:lnTo>
                    <a:pt x="7" y="70"/>
                  </a:lnTo>
                  <a:lnTo>
                    <a:pt x="10" y="60"/>
                  </a:lnTo>
                  <a:lnTo>
                    <a:pt x="15" y="50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2" y="20"/>
                  </a:lnTo>
                  <a:lnTo>
                    <a:pt x="55" y="12"/>
                  </a:lnTo>
                  <a:lnTo>
                    <a:pt x="70" y="7"/>
                  </a:lnTo>
                  <a:lnTo>
                    <a:pt x="89" y="2"/>
                  </a:lnTo>
                  <a:lnTo>
                    <a:pt x="109" y="0"/>
                  </a:lnTo>
                  <a:lnTo>
                    <a:pt x="132" y="2"/>
                  </a:lnTo>
                  <a:lnTo>
                    <a:pt x="159" y="8"/>
                  </a:lnTo>
                  <a:lnTo>
                    <a:pt x="189" y="17"/>
                  </a:lnTo>
                  <a:lnTo>
                    <a:pt x="189" y="17"/>
                  </a:lnTo>
                  <a:lnTo>
                    <a:pt x="183" y="17"/>
                  </a:lnTo>
                  <a:lnTo>
                    <a:pt x="168" y="13"/>
                  </a:lnTo>
                  <a:lnTo>
                    <a:pt x="146" y="12"/>
                  </a:lnTo>
                  <a:lnTo>
                    <a:pt x="132" y="13"/>
                  </a:lnTo>
                  <a:lnTo>
                    <a:pt x="117" y="13"/>
                  </a:lnTo>
                  <a:lnTo>
                    <a:pt x="102" y="17"/>
                  </a:lnTo>
                  <a:lnTo>
                    <a:pt x="87" y="20"/>
                  </a:lnTo>
                  <a:lnTo>
                    <a:pt x="70" y="27"/>
                  </a:lnTo>
                  <a:lnTo>
                    <a:pt x="55" y="34"/>
                  </a:lnTo>
                  <a:lnTo>
                    <a:pt x="40" y="44"/>
                  </a:lnTo>
                  <a:lnTo>
                    <a:pt x="25" y="57"/>
                  </a:lnTo>
                  <a:lnTo>
                    <a:pt x="12" y="7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DE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73" name="Freeform 65"/>
            <p:cNvSpPr/>
            <p:nvPr>
              <p:custDataLst>
                <p:tags r:id="rId62"/>
              </p:custDataLst>
            </p:nvPr>
          </p:nvSpPr>
          <p:spPr bwMode="auto">
            <a:xfrm>
              <a:off x="4167188" y="5830888"/>
              <a:ext cx="366713" cy="196850"/>
            </a:xfrm>
            <a:custGeom>
              <a:avLst/>
              <a:gdLst>
                <a:gd name="T0" fmla="*/ 139 w 461"/>
                <a:gd name="T1" fmla="*/ 6 h 248"/>
                <a:gd name="T2" fmla="*/ 139 w 461"/>
                <a:gd name="T3" fmla="*/ 6 h 248"/>
                <a:gd name="T4" fmla="*/ 139 w 461"/>
                <a:gd name="T5" fmla="*/ 11 h 248"/>
                <a:gd name="T6" fmla="*/ 137 w 461"/>
                <a:gd name="T7" fmla="*/ 27 h 248"/>
                <a:gd name="T8" fmla="*/ 139 w 461"/>
                <a:gd name="T9" fmla="*/ 37 h 248"/>
                <a:gd name="T10" fmla="*/ 141 w 461"/>
                <a:gd name="T11" fmla="*/ 48 h 248"/>
                <a:gd name="T12" fmla="*/ 144 w 461"/>
                <a:gd name="T13" fmla="*/ 60 h 248"/>
                <a:gd name="T14" fmla="*/ 151 w 461"/>
                <a:gd name="T15" fmla="*/ 72 h 248"/>
                <a:gd name="T16" fmla="*/ 161 w 461"/>
                <a:gd name="T17" fmla="*/ 82 h 248"/>
                <a:gd name="T18" fmla="*/ 173 w 461"/>
                <a:gd name="T19" fmla="*/ 92 h 248"/>
                <a:gd name="T20" fmla="*/ 189 w 461"/>
                <a:gd name="T21" fmla="*/ 100 h 248"/>
                <a:gd name="T22" fmla="*/ 210 w 461"/>
                <a:gd name="T23" fmla="*/ 107 h 248"/>
                <a:gd name="T24" fmla="*/ 235 w 461"/>
                <a:gd name="T25" fmla="*/ 112 h 248"/>
                <a:gd name="T26" fmla="*/ 265 w 461"/>
                <a:gd name="T27" fmla="*/ 114 h 248"/>
                <a:gd name="T28" fmla="*/ 300 w 461"/>
                <a:gd name="T29" fmla="*/ 112 h 248"/>
                <a:gd name="T30" fmla="*/ 342 w 461"/>
                <a:gd name="T31" fmla="*/ 107 h 248"/>
                <a:gd name="T32" fmla="*/ 342 w 461"/>
                <a:gd name="T33" fmla="*/ 107 h 248"/>
                <a:gd name="T34" fmla="*/ 359 w 461"/>
                <a:gd name="T35" fmla="*/ 105 h 248"/>
                <a:gd name="T36" fmla="*/ 376 w 461"/>
                <a:gd name="T37" fmla="*/ 109 h 248"/>
                <a:gd name="T38" fmla="*/ 391 w 461"/>
                <a:gd name="T39" fmla="*/ 115 h 248"/>
                <a:gd name="T40" fmla="*/ 404 w 461"/>
                <a:gd name="T41" fmla="*/ 126 h 248"/>
                <a:gd name="T42" fmla="*/ 404 w 461"/>
                <a:gd name="T43" fmla="*/ 126 h 248"/>
                <a:gd name="T44" fmla="*/ 416 w 461"/>
                <a:gd name="T45" fmla="*/ 139 h 248"/>
                <a:gd name="T46" fmla="*/ 429 w 461"/>
                <a:gd name="T47" fmla="*/ 152 h 248"/>
                <a:gd name="T48" fmla="*/ 441 w 461"/>
                <a:gd name="T49" fmla="*/ 169 h 248"/>
                <a:gd name="T50" fmla="*/ 451 w 461"/>
                <a:gd name="T51" fmla="*/ 184 h 248"/>
                <a:gd name="T52" fmla="*/ 458 w 461"/>
                <a:gd name="T53" fmla="*/ 201 h 248"/>
                <a:gd name="T54" fmla="*/ 461 w 461"/>
                <a:gd name="T55" fmla="*/ 209 h 248"/>
                <a:gd name="T56" fmla="*/ 461 w 461"/>
                <a:gd name="T57" fmla="*/ 218 h 248"/>
                <a:gd name="T58" fmla="*/ 461 w 461"/>
                <a:gd name="T59" fmla="*/ 226 h 248"/>
                <a:gd name="T60" fmla="*/ 460 w 461"/>
                <a:gd name="T61" fmla="*/ 233 h 248"/>
                <a:gd name="T62" fmla="*/ 458 w 461"/>
                <a:gd name="T63" fmla="*/ 241 h 248"/>
                <a:gd name="T64" fmla="*/ 453 w 461"/>
                <a:gd name="T65" fmla="*/ 248 h 248"/>
                <a:gd name="T66" fmla="*/ 453 w 461"/>
                <a:gd name="T67" fmla="*/ 248 h 248"/>
                <a:gd name="T68" fmla="*/ 342 w 461"/>
                <a:gd name="T69" fmla="*/ 248 h 248"/>
                <a:gd name="T70" fmla="*/ 243 w 461"/>
                <a:gd name="T71" fmla="*/ 246 h 248"/>
                <a:gd name="T72" fmla="*/ 149 w 461"/>
                <a:gd name="T73" fmla="*/ 243 h 248"/>
                <a:gd name="T74" fmla="*/ 149 w 461"/>
                <a:gd name="T75" fmla="*/ 243 h 248"/>
                <a:gd name="T76" fmla="*/ 80 w 461"/>
                <a:gd name="T77" fmla="*/ 238 h 248"/>
                <a:gd name="T78" fmla="*/ 37 w 461"/>
                <a:gd name="T79" fmla="*/ 231 h 248"/>
                <a:gd name="T80" fmla="*/ 15 w 461"/>
                <a:gd name="T81" fmla="*/ 226 h 248"/>
                <a:gd name="T82" fmla="*/ 8 w 461"/>
                <a:gd name="T83" fmla="*/ 225 h 248"/>
                <a:gd name="T84" fmla="*/ 8 w 461"/>
                <a:gd name="T85" fmla="*/ 225 h 248"/>
                <a:gd name="T86" fmla="*/ 7 w 461"/>
                <a:gd name="T87" fmla="*/ 213 h 248"/>
                <a:gd name="T88" fmla="*/ 2 w 461"/>
                <a:gd name="T89" fmla="*/ 181 h 248"/>
                <a:gd name="T90" fmla="*/ 0 w 461"/>
                <a:gd name="T91" fmla="*/ 159 h 248"/>
                <a:gd name="T92" fmla="*/ 0 w 461"/>
                <a:gd name="T93" fmla="*/ 132 h 248"/>
                <a:gd name="T94" fmla="*/ 0 w 461"/>
                <a:gd name="T95" fmla="*/ 104 h 248"/>
                <a:gd name="T96" fmla="*/ 5 w 461"/>
                <a:gd name="T97" fmla="*/ 72 h 248"/>
                <a:gd name="T98" fmla="*/ 5 w 461"/>
                <a:gd name="T99" fmla="*/ 72 h 248"/>
                <a:gd name="T100" fmla="*/ 7 w 461"/>
                <a:gd name="T101" fmla="*/ 65 h 248"/>
                <a:gd name="T102" fmla="*/ 12 w 461"/>
                <a:gd name="T103" fmla="*/ 57 h 248"/>
                <a:gd name="T104" fmla="*/ 17 w 461"/>
                <a:gd name="T105" fmla="*/ 40 h 248"/>
                <a:gd name="T106" fmla="*/ 22 w 461"/>
                <a:gd name="T107" fmla="*/ 6 h 248"/>
                <a:gd name="T108" fmla="*/ 22 w 461"/>
                <a:gd name="T109" fmla="*/ 6 h 248"/>
                <a:gd name="T110" fmla="*/ 25 w 461"/>
                <a:gd name="T111" fmla="*/ 1 h 248"/>
                <a:gd name="T112" fmla="*/ 27 w 461"/>
                <a:gd name="T113" fmla="*/ 0 h 248"/>
                <a:gd name="T114" fmla="*/ 30 w 461"/>
                <a:gd name="T115" fmla="*/ 0 h 248"/>
                <a:gd name="T116" fmla="*/ 139 w 461"/>
                <a:gd name="T117" fmla="*/ 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1" h="248">
                  <a:moveTo>
                    <a:pt x="139" y="6"/>
                  </a:moveTo>
                  <a:lnTo>
                    <a:pt x="139" y="6"/>
                  </a:lnTo>
                  <a:lnTo>
                    <a:pt x="139" y="11"/>
                  </a:lnTo>
                  <a:lnTo>
                    <a:pt x="137" y="27"/>
                  </a:lnTo>
                  <a:lnTo>
                    <a:pt x="139" y="37"/>
                  </a:lnTo>
                  <a:lnTo>
                    <a:pt x="141" y="48"/>
                  </a:lnTo>
                  <a:lnTo>
                    <a:pt x="144" y="60"/>
                  </a:lnTo>
                  <a:lnTo>
                    <a:pt x="151" y="72"/>
                  </a:lnTo>
                  <a:lnTo>
                    <a:pt x="161" y="82"/>
                  </a:lnTo>
                  <a:lnTo>
                    <a:pt x="173" y="92"/>
                  </a:lnTo>
                  <a:lnTo>
                    <a:pt x="189" y="100"/>
                  </a:lnTo>
                  <a:lnTo>
                    <a:pt x="210" y="107"/>
                  </a:lnTo>
                  <a:lnTo>
                    <a:pt x="235" y="112"/>
                  </a:lnTo>
                  <a:lnTo>
                    <a:pt x="265" y="114"/>
                  </a:lnTo>
                  <a:lnTo>
                    <a:pt x="300" y="112"/>
                  </a:lnTo>
                  <a:lnTo>
                    <a:pt x="342" y="107"/>
                  </a:lnTo>
                  <a:lnTo>
                    <a:pt x="342" y="107"/>
                  </a:lnTo>
                  <a:lnTo>
                    <a:pt x="359" y="105"/>
                  </a:lnTo>
                  <a:lnTo>
                    <a:pt x="376" y="109"/>
                  </a:lnTo>
                  <a:lnTo>
                    <a:pt x="391" y="115"/>
                  </a:lnTo>
                  <a:lnTo>
                    <a:pt x="404" y="126"/>
                  </a:lnTo>
                  <a:lnTo>
                    <a:pt x="404" y="126"/>
                  </a:lnTo>
                  <a:lnTo>
                    <a:pt x="416" y="139"/>
                  </a:lnTo>
                  <a:lnTo>
                    <a:pt x="429" y="152"/>
                  </a:lnTo>
                  <a:lnTo>
                    <a:pt x="441" y="169"/>
                  </a:lnTo>
                  <a:lnTo>
                    <a:pt x="451" y="184"/>
                  </a:lnTo>
                  <a:lnTo>
                    <a:pt x="458" y="201"/>
                  </a:lnTo>
                  <a:lnTo>
                    <a:pt x="461" y="209"/>
                  </a:lnTo>
                  <a:lnTo>
                    <a:pt x="461" y="218"/>
                  </a:lnTo>
                  <a:lnTo>
                    <a:pt x="461" y="226"/>
                  </a:lnTo>
                  <a:lnTo>
                    <a:pt x="460" y="233"/>
                  </a:lnTo>
                  <a:lnTo>
                    <a:pt x="458" y="241"/>
                  </a:lnTo>
                  <a:lnTo>
                    <a:pt x="453" y="248"/>
                  </a:lnTo>
                  <a:lnTo>
                    <a:pt x="453" y="248"/>
                  </a:lnTo>
                  <a:lnTo>
                    <a:pt x="342" y="248"/>
                  </a:lnTo>
                  <a:lnTo>
                    <a:pt x="243" y="246"/>
                  </a:lnTo>
                  <a:lnTo>
                    <a:pt x="149" y="243"/>
                  </a:lnTo>
                  <a:lnTo>
                    <a:pt x="149" y="243"/>
                  </a:lnTo>
                  <a:lnTo>
                    <a:pt x="80" y="238"/>
                  </a:lnTo>
                  <a:lnTo>
                    <a:pt x="37" y="231"/>
                  </a:lnTo>
                  <a:lnTo>
                    <a:pt x="15" y="226"/>
                  </a:lnTo>
                  <a:lnTo>
                    <a:pt x="8" y="225"/>
                  </a:lnTo>
                  <a:lnTo>
                    <a:pt x="8" y="225"/>
                  </a:lnTo>
                  <a:lnTo>
                    <a:pt x="7" y="213"/>
                  </a:lnTo>
                  <a:lnTo>
                    <a:pt x="2" y="181"/>
                  </a:lnTo>
                  <a:lnTo>
                    <a:pt x="0" y="159"/>
                  </a:lnTo>
                  <a:lnTo>
                    <a:pt x="0" y="132"/>
                  </a:lnTo>
                  <a:lnTo>
                    <a:pt x="0" y="104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7" y="65"/>
                  </a:lnTo>
                  <a:lnTo>
                    <a:pt x="12" y="57"/>
                  </a:lnTo>
                  <a:lnTo>
                    <a:pt x="17" y="4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139" y="6"/>
                  </a:lnTo>
                  <a:close/>
                </a:path>
              </a:pathLst>
            </a:custGeom>
            <a:solidFill>
              <a:srgbClr val="2F3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74" name="Freeform 66"/>
            <p:cNvSpPr/>
            <p:nvPr>
              <p:custDataLst>
                <p:tags r:id="rId63"/>
              </p:custDataLst>
            </p:nvPr>
          </p:nvSpPr>
          <p:spPr bwMode="auto">
            <a:xfrm>
              <a:off x="3771900" y="1141413"/>
              <a:ext cx="881063" cy="879475"/>
            </a:xfrm>
            <a:custGeom>
              <a:avLst/>
              <a:gdLst>
                <a:gd name="T0" fmla="*/ 131 w 1111"/>
                <a:gd name="T1" fmla="*/ 341 h 1109"/>
                <a:gd name="T2" fmla="*/ 156 w 1111"/>
                <a:gd name="T3" fmla="*/ 364 h 1109"/>
                <a:gd name="T4" fmla="*/ 210 w 1111"/>
                <a:gd name="T5" fmla="*/ 401 h 1109"/>
                <a:gd name="T6" fmla="*/ 261 w 1111"/>
                <a:gd name="T7" fmla="*/ 432 h 1109"/>
                <a:gd name="T8" fmla="*/ 323 w 1111"/>
                <a:gd name="T9" fmla="*/ 462 h 1109"/>
                <a:gd name="T10" fmla="*/ 396 w 1111"/>
                <a:gd name="T11" fmla="*/ 487 h 1109"/>
                <a:gd name="T12" fmla="*/ 480 w 1111"/>
                <a:gd name="T13" fmla="*/ 507 h 1109"/>
                <a:gd name="T14" fmla="*/ 527 w 1111"/>
                <a:gd name="T15" fmla="*/ 515 h 1109"/>
                <a:gd name="T16" fmla="*/ 613 w 1111"/>
                <a:gd name="T17" fmla="*/ 527 h 1109"/>
                <a:gd name="T18" fmla="*/ 685 w 1111"/>
                <a:gd name="T19" fmla="*/ 542 h 1109"/>
                <a:gd name="T20" fmla="*/ 742 w 1111"/>
                <a:gd name="T21" fmla="*/ 561 h 1109"/>
                <a:gd name="T22" fmla="*/ 786 w 1111"/>
                <a:gd name="T23" fmla="*/ 581 h 1109"/>
                <a:gd name="T24" fmla="*/ 821 w 1111"/>
                <a:gd name="T25" fmla="*/ 603 h 1109"/>
                <a:gd name="T26" fmla="*/ 846 w 1111"/>
                <a:gd name="T27" fmla="*/ 624 h 1109"/>
                <a:gd name="T28" fmla="*/ 866 w 1111"/>
                <a:gd name="T29" fmla="*/ 650 h 1109"/>
                <a:gd name="T30" fmla="*/ 880 w 1111"/>
                <a:gd name="T31" fmla="*/ 675 h 1109"/>
                <a:gd name="T32" fmla="*/ 885 w 1111"/>
                <a:gd name="T33" fmla="*/ 688 h 1109"/>
                <a:gd name="T34" fmla="*/ 900 w 1111"/>
                <a:gd name="T35" fmla="*/ 737 h 1109"/>
                <a:gd name="T36" fmla="*/ 913 w 1111"/>
                <a:gd name="T37" fmla="*/ 807 h 1109"/>
                <a:gd name="T38" fmla="*/ 923 w 1111"/>
                <a:gd name="T39" fmla="*/ 891 h 1109"/>
                <a:gd name="T40" fmla="*/ 975 w 1111"/>
                <a:gd name="T41" fmla="*/ 1109 h 1109"/>
                <a:gd name="T42" fmla="*/ 1027 w 1111"/>
                <a:gd name="T43" fmla="*/ 985 h 1109"/>
                <a:gd name="T44" fmla="*/ 1041 w 1111"/>
                <a:gd name="T45" fmla="*/ 975 h 1109"/>
                <a:gd name="T46" fmla="*/ 1081 w 1111"/>
                <a:gd name="T47" fmla="*/ 950 h 1109"/>
                <a:gd name="T48" fmla="*/ 1090 w 1111"/>
                <a:gd name="T49" fmla="*/ 895 h 1109"/>
                <a:gd name="T50" fmla="*/ 1105 w 1111"/>
                <a:gd name="T51" fmla="*/ 757 h 1109"/>
                <a:gd name="T52" fmla="*/ 1111 w 1111"/>
                <a:gd name="T53" fmla="*/ 619 h 1109"/>
                <a:gd name="T54" fmla="*/ 1108 w 1111"/>
                <a:gd name="T55" fmla="*/ 522 h 1109"/>
                <a:gd name="T56" fmla="*/ 1100 w 1111"/>
                <a:gd name="T57" fmla="*/ 423 h 1109"/>
                <a:gd name="T58" fmla="*/ 1093 w 1111"/>
                <a:gd name="T59" fmla="*/ 376 h 1109"/>
                <a:gd name="T60" fmla="*/ 1079 w 1111"/>
                <a:gd name="T61" fmla="*/ 348 h 1109"/>
                <a:gd name="T62" fmla="*/ 1039 w 1111"/>
                <a:gd name="T63" fmla="*/ 286 h 1109"/>
                <a:gd name="T64" fmla="*/ 991 w 1111"/>
                <a:gd name="T65" fmla="*/ 227 h 1109"/>
                <a:gd name="T66" fmla="*/ 950 w 1111"/>
                <a:gd name="T67" fmla="*/ 185 h 1109"/>
                <a:gd name="T68" fmla="*/ 900 w 1111"/>
                <a:gd name="T69" fmla="*/ 143 h 1109"/>
                <a:gd name="T70" fmla="*/ 843 w 1111"/>
                <a:gd name="T71" fmla="*/ 103 h 1109"/>
                <a:gd name="T72" fmla="*/ 777 w 1111"/>
                <a:gd name="T73" fmla="*/ 68 h 1109"/>
                <a:gd name="T74" fmla="*/ 704 w 1111"/>
                <a:gd name="T75" fmla="*/ 37 h 1109"/>
                <a:gd name="T76" fmla="*/ 621 w 1111"/>
                <a:gd name="T77" fmla="*/ 16 h 1109"/>
                <a:gd name="T78" fmla="*/ 531 w 1111"/>
                <a:gd name="T79" fmla="*/ 2 h 1109"/>
                <a:gd name="T80" fmla="*/ 428 w 1111"/>
                <a:gd name="T81" fmla="*/ 2 h 1109"/>
                <a:gd name="T82" fmla="*/ 318 w 1111"/>
                <a:gd name="T83" fmla="*/ 14 h 1109"/>
                <a:gd name="T84" fmla="*/ 198 w 1111"/>
                <a:gd name="T85" fmla="*/ 41 h 1109"/>
                <a:gd name="T86" fmla="*/ 135 w 1111"/>
                <a:gd name="T87" fmla="*/ 61 h 1109"/>
                <a:gd name="T88" fmla="*/ 84 w 1111"/>
                <a:gd name="T89" fmla="*/ 81 h 1109"/>
                <a:gd name="T90" fmla="*/ 47 w 1111"/>
                <a:gd name="T91" fmla="*/ 101 h 1109"/>
                <a:gd name="T92" fmla="*/ 22 w 1111"/>
                <a:gd name="T93" fmla="*/ 125 h 1109"/>
                <a:gd name="T94" fmla="*/ 7 w 1111"/>
                <a:gd name="T95" fmla="*/ 146 h 1109"/>
                <a:gd name="T96" fmla="*/ 0 w 1111"/>
                <a:gd name="T97" fmla="*/ 170 h 1109"/>
                <a:gd name="T98" fmla="*/ 2 w 1111"/>
                <a:gd name="T99" fmla="*/ 193 h 1109"/>
                <a:gd name="T100" fmla="*/ 9 w 1111"/>
                <a:gd name="T101" fmla="*/ 217 h 1109"/>
                <a:gd name="T102" fmla="*/ 21 w 1111"/>
                <a:gd name="T103" fmla="*/ 239 h 1109"/>
                <a:gd name="T104" fmla="*/ 52 w 1111"/>
                <a:gd name="T105" fmla="*/ 279 h 1109"/>
                <a:gd name="T106" fmla="*/ 89 w 1111"/>
                <a:gd name="T107" fmla="*/ 311 h 1109"/>
                <a:gd name="T108" fmla="*/ 131 w 1111"/>
                <a:gd name="T109" fmla="*/ 341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1" h="1109">
                  <a:moveTo>
                    <a:pt x="131" y="341"/>
                  </a:moveTo>
                  <a:lnTo>
                    <a:pt x="131" y="341"/>
                  </a:lnTo>
                  <a:lnTo>
                    <a:pt x="138" y="348"/>
                  </a:lnTo>
                  <a:lnTo>
                    <a:pt x="156" y="364"/>
                  </a:lnTo>
                  <a:lnTo>
                    <a:pt x="190" y="388"/>
                  </a:lnTo>
                  <a:lnTo>
                    <a:pt x="210" y="401"/>
                  </a:lnTo>
                  <a:lnTo>
                    <a:pt x="234" y="416"/>
                  </a:lnTo>
                  <a:lnTo>
                    <a:pt x="261" y="432"/>
                  </a:lnTo>
                  <a:lnTo>
                    <a:pt x="291" y="447"/>
                  </a:lnTo>
                  <a:lnTo>
                    <a:pt x="323" y="462"/>
                  </a:lnTo>
                  <a:lnTo>
                    <a:pt x="358" y="475"/>
                  </a:lnTo>
                  <a:lnTo>
                    <a:pt x="396" y="487"/>
                  </a:lnTo>
                  <a:lnTo>
                    <a:pt x="437" y="499"/>
                  </a:lnTo>
                  <a:lnTo>
                    <a:pt x="480" y="507"/>
                  </a:lnTo>
                  <a:lnTo>
                    <a:pt x="527" y="515"/>
                  </a:lnTo>
                  <a:lnTo>
                    <a:pt x="527" y="515"/>
                  </a:lnTo>
                  <a:lnTo>
                    <a:pt x="573" y="520"/>
                  </a:lnTo>
                  <a:lnTo>
                    <a:pt x="613" y="527"/>
                  </a:lnTo>
                  <a:lnTo>
                    <a:pt x="650" y="536"/>
                  </a:lnTo>
                  <a:lnTo>
                    <a:pt x="685" y="542"/>
                  </a:lnTo>
                  <a:lnTo>
                    <a:pt x="715" y="552"/>
                  </a:lnTo>
                  <a:lnTo>
                    <a:pt x="742" y="561"/>
                  </a:lnTo>
                  <a:lnTo>
                    <a:pt x="766" y="571"/>
                  </a:lnTo>
                  <a:lnTo>
                    <a:pt x="786" y="581"/>
                  </a:lnTo>
                  <a:lnTo>
                    <a:pt x="804" y="591"/>
                  </a:lnTo>
                  <a:lnTo>
                    <a:pt x="821" y="603"/>
                  </a:lnTo>
                  <a:lnTo>
                    <a:pt x="834" y="614"/>
                  </a:lnTo>
                  <a:lnTo>
                    <a:pt x="846" y="624"/>
                  </a:lnTo>
                  <a:lnTo>
                    <a:pt x="856" y="638"/>
                  </a:lnTo>
                  <a:lnTo>
                    <a:pt x="866" y="650"/>
                  </a:lnTo>
                  <a:lnTo>
                    <a:pt x="873" y="661"/>
                  </a:lnTo>
                  <a:lnTo>
                    <a:pt x="880" y="675"/>
                  </a:lnTo>
                  <a:lnTo>
                    <a:pt x="880" y="675"/>
                  </a:lnTo>
                  <a:lnTo>
                    <a:pt x="885" y="688"/>
                  </a:lnTo>
                  <a:lnTo>
                    <a:pt x="890" y="702"/>
                  </a:lnTo>
                  <a:lnTo>
                    <a:pt x="900" y="737"/>
                  </a:lnTo>
                  <a:lnTo>
                    <a:pt x="907" y="772"/>
                  </a:lnTo>
                  <a:lnTo>
                    <a:pt x="913" y="807"/>
                  </a:lnTo>
                  <a:lnTo>
                    <a:pt x="922" y="868"/>
                  </a:lnTo>
                  <a:lnTo>
                    <a:pt x="923" y="891"/>
                  </a:lnTo>
                  <a:lnTo>
                    <a:pt x="975" y="938"/>
                  </a:lnTo>
                  <a:lnTo>
                    <a:pt x="975" y="1109"/>
                  </a:lnTo>
                  <a:lnTo>
                    <a:pt x="1027" y="1086"/>
                  </a:lnTo>
                  <a:lnTo>
                    <a:pt x="1027" y="985"/>
                  </a:lnTo>
                  <a:lnTo>
                    <a:pt x="1027" y="985"/>
                  </a:lnTo>
                  <a:lnTo>
                    <a:pt x="1041" y="975"/>
                  </a:lnTo>
                  <a:lnTo>
                    <a:pt x="1058" y="963"/>
                  </a:lnTo>
                  <a:lnTo>
                    <a:pt x="1081" y="950"/>
                  </a:lnTo>
                  <a:lnTo>
                    <a:pt x="1081" y="950"/>
                  </a:lnTo>
                  <a:lnTo>
                    <a:pt x="1090" y="895"/>
                  </a:lnTo>
                  <a:lnTo>
                    <a:pt x="1098" y="834"/>
                  </a:lnTo>
                  <a:lnTo>
                    <a:pt x="1105" y="757"/>
                  </a:lnTo>
                  <a:lnTo>
                    <a:pt x="1110" y="666"/>
                  </a:lnTo>
                  <a:lnTo>
                    <a:pt x="1111" y="619"/>
                  </a:lnTo>
                  <a:lnTo>
                    <a:pt x="1110" y="571"/>
                  </a:lnTo>
                  <a:lnTo>
                    <a:pt x="1108" y="522"/>
                  </a:lnTo>
                  <a:lnTo>
                    <a:pt x="1105" y="472"/>
                  </a:lnTo>
                  <a:lnTo>
                    <a:pt x="1100" y="423"/>
                  </a:lnTo>
                  <a:lnTo>
                    <a:pt x="1093" y="376"/>
                  </a:lnTo>
                  <a:lnTo>
                    <a:pt x="1093" y="376"/>
                  </a:lnTo>
                  <a:lnTo>
                    <a:pt x="1090" y="366"/>
                  </a:lnTo>
                  <a:lnTo>
                    <a:pt x="1079" y="348"/>
                  </a:lnTo>
                  <a:lnTo>
                    <a:pt x="1063" y="319"/>
                  </a:lnTo>
                  <a:lnTo>
                    <a:pt x="1039" y="286"/>
                  </a:lnTo>
                  <a:lnTo>
                    <a:pt x="1009" y="247"/>
                  </a:lnTo>
                  <a:lnTo>
                    <a:pt x="991" y="227"/>
                  </a:lnTo>
                  <a:lnTo>
                    <a:pt x="970" y="205"/>
                  </a:lnTo>
                  <a:lnTo>
                    <a:pt x="950" y="185"/>
                  </a:lnTo>
                  <a:lnTo>
                    <a:pt x="927" y="163"/>
                  </a:lnTo>
                  <a:lnTo>
                    <a:pt x="900" y="143"/>
                  </a:lnTo>
                  <a:lnTo>
                    <a:pt x="873" y="123"/>
                  </a:lnTo>
                  <a:lnTo>
                    <a:pt x="843" y="103"/>
                  </a:lnTo>
                  <a:lnTo>
                    <a:pt x="813" y="84"/>
                  </a:lnTo>
                  <a:lnTo>
                    <a:pt x="777" y="68"/>
                  </a:lnTo>
                  <a:lnTo>
                    <a:pt x="742" y="52"/>
                  </a:lnTo>
                  <a:lnTo>
                    <a:pt x="704" y="37"/>
                  </a:lnTo>
                  <a:lnTo>
                    <a:pt x="663" y="26"/>
                  </a:lnTo>
                  <a:lnTo>
                    <a:pt x="621" y="16"/>
                  </a:lnTo>
                  <a:lnTo>
                    <a:pt x="578" y="7"/>
                  </a:lnTo>
                  <a:lnTo>
                    <a:pt x="531" y="2"/>
                  </a:lnTo>
                  <a:lnTo>
                    <a:pt x="480" y="0"/>
                  </a:lnTo>
                  <a:lnTo>
                    <a:pt x="428" y="2"/>
                  </a:lnTo>
                  <a:lnTo>
                    <a:pt x="375" y="5"/>
                  </a:lnTo>
                  <a:lnTo>
                    <a:pt x="318" y="14"/>
                  </a:lnTo>
                  <a:lnTo>
                    <a:pt x="259" y="26"/>
                  </a:lnTo>
                  <a:lnTo>
                    <a:pt x="198" y="41"/>
                  </a:lnTo>
                  <a:lnTo>
                    <a:pt x="135" y="61"/>
                  </a:lnTo>
                  <a:lnTo>
                    <a:pt x="135" y="61"/>
                  </a:lnTo>
                  <a:lnTo>
                    <a:pt x="108" y="71"/>
                  </a:lnTo>
                  <a:lnTo>
                    <a:pt x="84" y="81"/>
                  </a:lnTo>
                  <a:lnTo>
                    <a:pt x="64" y="91"/>
                  </a:lnTo>
                  <a:lnTo>
                    <a:pt x="47" y="101"/>
                  </a:lnTo>
                  <a:lnTo>
                    <a:pt x="34" y="113"/>
                  </a:lnTo>
                  <a:lnTo>
                    <a:pt x="22" y="125"/>
                  </a:lnTo>
                  <a:lnTo>
                    <a:pt x="14" y="136"/>
                  </a:lnTo>
                  <a:lnTo>
                    <a:pt x="7" y="146"/>
                  </a:lnTo>
                  <a:lnTo>
                    <a:pt x="2" y="158"/>
                  </a:lnTo>
                  <a:lnTo>
                    <a:pt x="0" y="170"/>
                  </a:lnTo>
                  <a:lnTo>
                    <a:pt x="0" y="182"/>
                  </a:lnTo>
                  <a:lnTo>
                    <a:pt x="2" y="193"/>
                  </a:lnTo>
                  <a:lnTo>
                    <a:pt x="4" y="205"/>
                  </a:lnTo>
                  <a:lnTo>
                    <a:pt x="9" y="217"/>
                  </a:lnTo>
                  <a:lnTo>
                    <a:pt x="14" y="229"/>
                  </a:lnTo>
                  <a:lnTo>
                    <a:pt x="21" y="239"/>
                  </a:lnTo>
                  <a:lnTo>
                    <a:pt x="36" y="260"/>
                  </a:lnTo>
                  <a:lnTo>
                    <a:pt x="52" y="279"/>
                  </a:lnTo>
                  <a:lnTo>
                    <a:pt x="71" y="296"/>
                  </a:lnTo>
                  <a:lnTo>
                    <a:pt x="89" y="311"/>
                  </a:lnTo>
                  <a:lnTo>
                    <a:pt x="120" y="333"/>
                  </a:lnTo>
                  <a:lnTo>
                    <a:pt x="131" y="341"/>
                  </a:lnTo>
                  <a:lnTo>
                    <a:pt x="131" y="341"/>
                  </a:lnTo>
                  <a:close/>
                </a:path>
              </a:pathLst>
            </a:custGeom>
            <a:solidFill>
              <a:srgbClr val="FFD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75" name="Freeform 67"/>
            <p:cNvSpPr/>
            <p:nvPr>
              <p:custDataLst>
                <p:tags r:id="rId64"/>
              </p:custDataLst>
            </p:nvPr>
          </p:nvSpPr>
          <p:spPr bwMode="auto">
            <a:xfrm>
              <a:off x="3455988" y="1274763"/>
              <a:ext cx="415925" cy="746125"/>
            </a:xfrm>
            <a:custGeom>
              <a:avLst/>
              <a:gdLst>
                <a:gd name="T0" fmla="*/ 523 w 525"/>
                <a:gd name="T1" fmla="*/ 146 h 941"/>
                <a:gd name="T2" fmla="*/ 522 w 525"/>
                <a:gd name="T3" fmla="*/ 166 h 941"/>
                <a:gd name="T4" fmla="*/ 510 w 525"/>
                <a:gd name="T5" fmla="*/ 203 h 941"/>
                <a:gd name="T6" fmla="*/ 496 w 525"/>
                <a:gd name="T7" fmla="*/ 233 h 941"/>
                <a:gd name="T8" fmla="*/ 473 w 525"/>
                <a:gd name="T9" fmla="*/ 267 h 941"/>
                <a:gd name="T10" fmla="*/ 441 w 525"/>
                <a:gd name="T11" fmla="*/ 300 h 941"/>
                <a:gd name="T12" fmla="*/ 396 w 525"/>
                <a:gd name="T13" fmla="*/ 332 h 941"/>
                <a:gd name="T14" fmla="*/ 369 w 525"/>
                <a:gd name="T15" fmla="*/ 346 h 941"/>
                <a:gd name="T16" fmla="*/ 315 w 525"/>
                <a:gd name="T17" fmla="*/ 379 h 941"/>
                <a:gd name="T18" fmla="*/ 270 w 525"/>
                <a:gd name="T19" fmla="*/ 423 h 941"/>
                <a:gd name="T20" fmla="*/ 233 w 525"/>
                <a:gd name="T21" fmla="*/ 473 h 941"/>
                <a:gd name="T22" fmla="*/ 204 w 525"/>
                <a:gd name="T23" fmla="*/ 532 h 941"/>
                <a:gd name="T24" fmla="*/ 186 w 525"/>
                <a:gd name="T25" fmla="*/ 592 h 941"/>
                <a:gd name="T26" fmla="*/ 174 w 525"/>
                <a:gd name="T27" fmla="*/ 656 h 941"/>
                <a:gd name="T28" fmla="*/ 169 w 525"/>
                <a:gd name="T29" fmla="*/ 722 h 941"/>
                <a:gd name="T30" fmla="*/ 173 w 525"/>
                <a:gd name="T31" fmla="*/ 784 h 941"/>
                <a:gd name="T32" fmla="*/ 164 w 525"/>
                <a:gd name="T33" fmla="*/ 928 h 941"/>
                <a:gd name="T34" fmla="*/ 99 w 525"/>
                <a:gd name="T35" fmla="*/ 810 h 941"/>
                <a:gd name="T36" fmla="*/ 52 w 525"/>
                <a:gd name="T37" fmla="*/ 779 h 941"/>
                <a:gd name="T38" fmla="*/ 18 w 525"/>
                <a:gd name="T39" fmla="*/ 547 h 941"/>
                <a:gd name="T40" fmla="*/ 1 w 525"/>
                <a:gd name="T41" fmla="*/ 411 h 941"/>
                <a:gd name="T42" fmla="*/ 0 w 525"/>
                <a:gd name="T43" fmla="*/ 376 h 941"/>
                <a:gd name="T44" fmla="*/ 5 w 525"/>
                <a:gd name="T45" fmla="*/ 339 h 941"/>
                <a:gd name="T46" fmla="*/ 16 w 525"/>
                <a:gd name="T47" fmla="*/ 302 h 941"/>
                <a:gd name="T48" fmla="*/ 33 w 525"/>
                <a:gd name="T49" fmla="*/ 264 h 941"/>
                <a:gd name="T50" fmla="*/ 55 w 525"/>
                <a:gd name="T51" fmla="*/ 227 h 941"/>
                <a:gd name="T52" fmla="*/ 109 w 525"/>
                <a:gd name="T53" fmla="*/ 156 h 941"/>
                <a:gd name="T54" fmla="*/ 173 w 525"/>
                <a:gd name="T55" fmla="*/ 92 h 941"/>
                <a:gd name="T56" fmla="*/ 241 w 525"/>
                <a:gd name="T57" fmla="*/ 44 h 941"/>
                <a:gd name="T58" fmla="*/ 293 w 525"/>
                <a:gd name="T59" fmla="*/ 17 h 941"/>
                <a:gd name="T60" fmla="*/ 327 w 525"/>
                <a:gd name="T61" fmla="*/ 5 h 941"/>
                <a:gd name="T62" fmla="*/ 359 w 525"/>
                <a:gd name="T63" fmla="*/ 0 h 941"/>
                <a:gd name="T64" fmla="*/ 389 w 525"/>
                <a:gd name="T65" fmla="*/ 2 h 941"/>
                <a:gd name="T66" fmla="*/ 402 w 525"/>
                <a:gd name="T67" fmla="*/ 5 h 941"/>
                <a:gd name="T68" fmla="*/ 449 w 525"/>
                <a:gd name="T69" fmla="*/ 22 h 941"/>
                <a:gd name="T70" fmla="*/ 483 w 525"/>
                <a:gd name="T71" fmla="*/ 44 h 941"/>
                <a:gd name="T72" fmla="*/ 505 w 525"/>
                <a:gd name="T73" fmla="*/ 67 h 941"/>
                <a:gd name="T74" fmla="*/ 517 w 525"/>
                <a:gd name="T75" fmla="*/ 91 h 941"/>
                <a:gd name="T76" fmla="*/ 523 w 525"/>
                <a:gd name="T77" fmla="*/ 113 h 941"/>
                <a:gd name="T78" fmla="*/ 525 w 525"/>
                <a:gd name="T79" fmla="*/ 143 h 941"/>
                <a:gd name="T80" fmla="*/ 523 w 525"/>
                <a:gd name="T81" fmla="*/ 146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5" h="941">
                  <a:moveTo>
                    <a:pt x="523" y="146"/>
                  </a:moveTo>
                  <a:lnTo>
                    <a:pt x="523" y="146"/>
                  </a:lnTo>
                  <a:lnTo>
                    <a:pt x="523" y="151"/>
                  </a:lnTo>
                  <a:lnTo>
                    <a:pt x="522" y="166"/>
                  </a:lnTo>
                  <a:lnTo>
                    <a:pt x="515" y="190"/>
                  </a:lnTo>
                  <a:lnTo>
                    <a:pt x="510" y="203"/>
                  </a:lnTo>
                  <a:lnTo>
                    <a:pt x="505" y="218"/>
                  </a:lnTo>
                  <a:lnTo>
                    <a:pt x="496" y="233"/>
                  </a:lnTo>
                  <a:lnTo>
                    <a:pt x="486" y="250"/>
                  </a:lnTo>
                  <a:lnTo>
                    <a:pt x="473" y="267"/>
                  </a:lnTo>
                  <a:lnTo>
                    <a:pt x="458" y="284"/>
                  </a:lnTo>
                  <a:lnTo>
                    <a:pt x="441" y="300"/>
                  </a:lnTo>
                  <a:lnTo>
                    <a:pt x="419" y="316"/>
                  </a:lnTo>
                  <a:lnTo>
                    <a:pt x="396" y="332"/>
                  </a:lnTo>
                  <a:lnTo>
                    <a:pt x="369" y="346"/>
                  </a:lnTo>
                  <a:lnTo>
                    <a:pt x="369" y="346"/>
                  </a:lnTo>
                  <a:lnTo>
                    <a:pt x="340" y="361"/>
                  </a:lnTo>
                  <a:lnTo>
                    <a:pt x="315" y="379"/>
                  </a:lnTo>
                  <a:lnTo>
                    <a:pt x="292" y="399"/>
                  </a:lnTo>
                  <a:lnTo>
                    <a:pt x="270" y="423"/>
                  </a:lnTo>
                  <a:lnTo>
                    <a:pt x="250" y="448"/>
                  </a:lnTo>
                  <a:lnTo>
                    <a:pt x="233" y="473"/>
                  </a:lnTo>
                  <a:lnTo>
                    <a:pt x="218" y="502"/>
                  </a:lnTo>
                  <a:lnTo>
                    <a:pt x="204" y="532"/>
                  </a:lnTo>
                  <a:lnTo>
                    <a:pt x="194" y="562"/>
                  </a:lnTo>
                  <a:lnTo>
                    <a:pt x="186" y="592"/>
                  </a:lnTo>
                  <a:lnTo>
                    <a:pt x="178" y="624"/>
                  </a:lnTo>
                  <a:lnTo>
                    <a:pt x="174" y="656"/>
                  </a:lnTo>
                  <a:lnTo>
                    <a:pt x="171" y="690"/>
                  </a:lnTo>
                  <a:lnTo>
                    <a:pt x="169" y="722"/>
                  </a:lnTo>
                  <a:lnTo>
                    <a:pt x="169" y="753"/>
                  </a:lnTo>
                  <a:lnTo>
                    <a:pt x="173" y="784"/>
                  </a:lnTo>
                  <a:lnTo>
                    <a:pt x="164" y="841"/>
                  </a:lnTo>
                  <a:lnTo>
                    <a:pt x="164" y="928"/>
                  </a:lnTo>
                  <a:lnTo>
                    <a:pt x="132" y="941"/>
                  </a:lnTo>
                  <a:lnTo>
                    <a:pt x="99" y="810"/>
                  </a:lnTo>
                  <a:lnTo>
                    <a:pt x="52" y="779"/>
                  </a:lnTo>
                  <a:lnTo>
                    <a:pt x="52" y="779"/>
                  </a:lnTo>
                  <a:lnTo>
                    <a:pt x="35" y="664"/>
                  </a:lnTo>
                  <a:lnTo>
                    <a:pt x="18" y="547"/>
                  </a:lnTo>
                  <a:lnTo>
                    <a:pt x="1" y="411"/>
                  </a:lnTo>
                  <a:lnTo>
                    <a:pt x="1" y="411"/>
                  </a:lnTo>
                  <a:lnTo>
                    <a:pt x="0" y="394"/>
                  </a:lnTo>
                  <a:lnTo>
                    <a:pt x="0" y="376"/>
                  </a:lnTo>
                  <a:lnTo>
                    <a:pt x="1" y="357"/>
                  </a:lnTo>
                  <a:lnTo>
                    <a:pt x="5" y="339"/>
                  </a:lnTo>
                  <a:lnTo>
                    <a:pt x="10" y="321"/>
                  </a:lnTo>
                  <a:lnTo>
                    <a:pt x="16" y="302"/>
                  </a:lnTo>
                  <a:lnTo>
                    <a:pt x="25" y="282"/>
                  </a:lnTo>
                  <a:lnTo>
                    <a:pt x="33" y="264"/>
                  </a:lnTo>
                  <a:lnTo>
                    <a:pt x="43" y="245"/>
                  </a:lnTo>
                  <a:lnTo>
                    <a:pt x="55" y="227"/>
                  </a:lnTo>
                  <a:lnTo>
                    <a:pt x="80" y="190"/>
                  </a:lnTo>
                  <a:lnTo>
                    <a:pt x="109" y="156"/>
                  </a:lnTo>
                  <a:lnTo>
                    <a:pt x="139" y="123"/>
                  </a:lnTo>
                  <a:lnTo>
                    <a:pt x="173" y="92"/>
                  </a:lnTo>
                  <a:lnTo>
                    <a:pt x="206" y="66"/>
                  </a:lnTo>
                  <a:lnTo>
                    <a:pt x="241" y="44"/>
                  </a:lnTo>
                  <a:lnTo>
                    <a:pt x="277" y="24"/>
                  </a:lnTo>
                  <a:lnTo>
                    <a:pt x="293" y="17"/>
                  </a:lnTo>
                  <a:lnTo>
                    <a:pt x="310" y="10"/>
                  </a:lnTo>
                  <a:lnTo>
                    <a:pt x="327" y="5"/>
                  </a:lnTo>
                  <a:lnTo>
                    <a:pt x="344" y="2"/>
                  </a:lnTo>
                  <a:lnTo>
                    <a:pt x="359" y="0"/>
                  </a:lnTo>
                  <a:lnTo>
                    <a:pt x="374" y="0"/>
                  </a:lnTo>
                  <a:lnTo>
                    <a:pt x="389" y="2"/>
                  </a:lnTo>
                  <a:lnTo>
                    <a:pt x="402" y="5"/>
                  </a:lnTo>
                  <a:lnTo>
                    <a:pt x="402" y="5"/>
                  </a:lnTo>
                  <a:lnTo>
                    <a:pt x="428" y="14"/>
                  </a:lnTo>
                  <a:lnTo>
                    <a:pt x="449" y="22"/>
                  </a:lnTo>
                  <a:lnTo>
                    <a:pt x="468" y="34"/>
                  </a:lnTo>
                  <a:lnTo>
                    <a:pt x="483" y="44"/>
                  </a:lnTo>
                  <a:lnTo>
                    <a:pt x="495" y="56"/>
                  </a:lnTo>
                  <a:lnTo>
                    <a:pt x="505" y="67"/>
                  </a:lnTo>
                  <a:lnTo>
                    <a:pt x="512" y="79"/>
                  </a:lnTo>
                  <a:lnTo>
                    <a:pt x="517" y="91"/>
                  </a:lnTo>
                  <a:lnTo>
                    <a:pt x="522" y="103"/>
                  </a:lnTo>
                  <a:lnTo>
                    <a:pt x="523" y="113"/>
                  </a:lnTo>
                  <a:lnTo>
                    <a:pt x="525" y="129"/>
                  </a:lnTo>
                  <a:lnTo>
                    <a:pt x="525" y="143"/>
                  </a:lnTo>
                  <a:lnTo>
                    <a:pt x="523" y="146"/>
                  </a:lnTo>
                  <a:lnTo>
                    <a:pt x="523" y="146"/>
                  </a:lnTo>
                  <a:close/>
                </a:path>
              </a:pathLst>
            </a:custGeom>
            <a:solidFill>
              <a:srgbClr val="FFD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76" name="Freeform 68"/>
            <p:cNvSpPr/>
            <p:nvPr>
              <p:custDataLst>
                <p:tags r:id="rId65"/>
              </p:custDataLst>
            </p:nvPr>
          </p:nvSpPr>
          <p:spPr bwMode="auto">
            <a:xfrm>
              <a:off x="3700463" y="1258888"/>
              <a:ext cx="182563" cy="114300"/>
            </a:xfrm>
            <a:custGeom>
              <a:avLst/>
              <a:gdLst>
                <a:gd name="T0" fmla="*/ 101 w 230"/>
                <a:gd name="T1" fmla="*/ 52 h 144"/>
                <a:gd name="T2" fmla="*/ 101 w 230"/>
                <a:gd name="T3" fmla="*/ 52 h 144"/>
                <a:gd name="T4" fmla="*/ 93 w 230"/>
                <a:gd name="T5" fmla="*/ 52 h 144"/>
                <a:gd name="T6" fmla="*/ 69 w 230"/>
                <a:gd name="T7" fmla="*/ 52 h 144"/>
                <a:gd name="T8" fmla="*/ 53 w 230"/>
                <a:gd name="T9" fmla="*/ 54 h 144"/>
                <a:gd name="T10" fmla="*/ 36 w 230"/>
                <a:gd name="T11" fmla="*/ 59 h 144"/>
                <a:gd name="T12" fmla="*/ 19 w 230"/>
                <a:gd name="T13" fmla="*/ 64 h 144"/>
                <a:gd name="T14" fmla="*/ 0 w 230"/>
                <a:gd name="T15" fmla="*/ 74 h 144"/>
                <a:gd name="T16" fmla="*/ 0 w 230"/>
                <a:gd name="T17" fmla="*/ 74 h 144"/>
                <a:gd name="T18" fmla="*/ 39 w 230"/>
                <a:gd name="T19" fmla="*/ 72 h 144"/>
                <a:gd name="T20" fmla="*/ 68 w 230"/>
                <a:gd name="T21" fmla="*/ 72 h 144"/>
                <a:gd name="T22" fmla="*/ 89 w 230"/>
                <a:gd name="T23" fmla="*/ 74 h 144"/>
                <a:gd name="T24" fmla="*/ 89 w 230"/>
                <a:gd name="T25" fmla="*/ 74 h 144"/>
                <a:gd name="T26" fmla="*/ 63 w 230"/>
                <a:gd name="T27" fmla="*/ 84 h 144"/>
                <a:gd name="T28" fmla="*/ 42 w 230"/>
                <a:gd name="T29" fmla="*/ 94 h 144"/>
                <a:gd name="T30" fmla="*/ 24 w 230"/>
                <a:gd name="T31" fmla="*/ 104 h 144"/>
                <a:gd name="T32" fmla="*/ 110 w 230"/>
                <a:gd name="T33" fmla="*/ 97 h 144"/>
                <a:gd name="T34" fmla="*/ 79 w 230"/>
                <a:gd name="T35" fmla="*/ 144 h 144"/>
                <a:gd name="T36" fmla="*/ 79 w 230"/>
                <a:gd name="T37" fmla="*/ 144 h 144"/>
                <a:gd name="T38" fmla="*/ 105 w 230"/>
                <a:gd name="T39" fmla="*/ 131 h 144"/>
                <a:gd name="T40" fmla="*/ 125 w 230"/>
                <a:gd name="T41" fmla="*/ 121 h 144"/>
                <a:gd name="T42" fmla="*/ 143 w 230"/>
                <a:gd name="T43" fmla="*/ 114 h 144"/>
                <a:gd name="T44" fmla="*/ 143 w 230"/>
                <a:gd name="T45" fmla="*/ 114 h 144"/>
                <a:gd name="T46" fmla="*/ 150 w 230"/>
                <a:gd name="T47" fmla="*/ 109 h 144"/>
                <a:gd name="T48" fmla="*/ 168 w 230"/>
                <a:gd name="T49" fmla="*/ 96 h 144"/>
                <a:gd name="T50" fmla="*/ 180 w 230"/>
                <a:gd name="T51" fmla="*/ 89 h 144"/>
                <a:gd name="T52" fmla="*/ 195 w 230"/>
                <a:gd name="T53" fmla="*/ 82 h 144"/>
                <a:gd name="T54" fmla="*/ 212 w 230"/>
                <a:gd name="T55" fmla="*/ 77 h 144"/>
                <a:gd name="T56" fmla="*/ 230 w 230"/>
                <a:gd name="T57" fmla="*/ 74 h 144"/>
                <a:gd name="T58" fmla="*/ 230 w 230"/>
                <a:gd name="T59" fmla="*/ 74 h 144"/>
                <a:gd name="T60" fmla="*/ 202 w 230"/>
                <a:gd name="T61" fmla="*/ 72 h 144"/>
                <a:gd name="T62" fmla="*/ 178 w 230"/>
                <a:gd name="T63" fmla="*/ 74 h 144"/>
                <a:gd name="T64" fmla="*/ 167 w 230"/>
                <a:gd name="T65" fmla="*/ 74 h 144"/>
                <a:gd name="T66" fmla="*/ 160 w 230"/>
                <a:gd name="T67" fmla="*/ 77 h 144"/>
                <a:gd name="T68" fmla="*/ 160 w 230"/>
                <a:gd name="T69" fmla="*/ 77 h 144"/>
                <a:gd name="T70" fmla="*/ 173 w 230"/>
                <a:gd name="T71" fmla="*/ 60 h 144"/>
                <a:gd name="T72" fmla="*/ 188 w 230"/>
                <a:gd name="T73" fmla="*/ 44 h 144"/>
                <a:gd name="T74" fmla="*/ 207 w 230"/>
                <a:gd name="T75" fmla="*/ 27 h 144"/>
                <a:gd name="T76" fmla="*/ 207 w 230"/>
                <a:gd name="T77" fmla="*/ 27 h 144"/>
                <a:gd name="T78" fmla="*/ 199 w 230"/>
                <a:gd name="T79" fmla="*/ 29 h 144"/>
                <a:gd name="T80" fmla="*/ 182 w 230"/>
                <a:gd name="T81" fmla="*/ 32 h 144"/>
                <a:gd name="T82" fmla="*/ 160 w 230"/>
                <a:gd name="T83" fmla="*/ 39 h 144"/>
                <a:gd name="T84" fmla="*/ 148 w 230"/>
                <a:gd name="T85" fmla="*/ 44 h 144"/>
                <a:gd name="T86" fmla="*/ 140 w 230"/>
                <a:gd name="T87" fmla="*/ 50 h 144"/>
                <a:gd name="T88" fmla="*/ 140 w 230"/>
                <a:gd name="T89" fmla="*/ 50 h 144"/>
                <a:gd name="T90" fmla="*/ 148 w 230"/>
                <a:gd name="T91" fmla="*/ 27 h 144"/>
                <a:gd name="T92" fmla="*/ 155 w 230"/>
                <a:gd name="T93" fmla="*/ 10 h 144"/>
                <a:gd name="T94" fmla="*/ 158 w 230"/>
                <a:gd name="T95" fmla="*/ 3 h 144"/>
                <a:gd name="T96" fmla="*/ 162 w 230"/>
                <a:gd name="T97" fmla="*/ 0 h 144"/>
                <a:gd name="T98" fmla="*/ 162 w 230"/>
                <a:gd name="T99" fmla="*/ 0 h 144"/>
                <a:gd name="T100" fmla="*/ 136 w 230"/>
                <a:gd name="T101" fmla="*/ 18 h 144"/>
                <a:gd name="T102" fmla="*/ 116 w 230"/>
                <a:gd name="T103" fmla="*/ 35 h 144"/>
                <a:gd name="T104" fmla="*/ 108 w 230"/>
                <a:gd name="T105" fmla="*/ 45 h 144"/>
                <a:gd name="T106" fmla="*/ 101 w 230"/>
                <a:gd name="T107" fmla="*/ 52 h 144"/>
                <a:gd name="T108" fmla="*/ 101 w 230"/>
                <a:gd name="T109" fmla="*/ 5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0" h="144">
                  <a:moveTo>
                    <a:pt x="101" y="52"/>
                  </a:moveTo>
                  <a:lnTo>
                    <a:pt x="101" y="52"/>
                  </a:lnTo>
                  <a:lnTo>
                    <a:pt x="93" y="52"/>
                  </a:lnTo>
                  <a:lnTo>
                    <a:pt x="69" y="52"/>
                  </a:lnTo>
                  <a:lnTo>
                    <a:pt x="53" y="54"/>
                  </a:lnTo>
                  <a:lnTo>
                    <a:pt x="36" y="59"/>
                  </a:lnTo>
                  <a:lnTo>
                    <a:pt x="19" y="6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9" y="72"/>
                  </a:lnTo>
                  <a:lnTo>
                    <a:pt x="68" y="72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63" y="84"/>
                  </a:lnTo>
                  <a:lnTo>
                    <a:pt x="42" y="94"/>
                  </a:lnTo>
                  <a:lnTo>
                    <a:pt x="24" y="104"/>
                  </a:lnTo>
                  <a:lnTo>
                    <a:pt x="110" y="97"/>
                  </a:lnTo>
                  <a:lnTo>
                    <a:pt x="79" y="144"/>
                  </a:lnTo>
                  <a:lnTo>
                    <a:pt x="79" y="144"/>
                  </a:lnTo>
                  <a:lnTo>
                    <a:pt x="105" y="131"/>
                  </a:lnTo>
                  <a:lnTo>
                    <a:pt x="125" y="121"/>
                  </a:lnTo>
                  <a:lnTo>
                    <a:pt x="143" y="114"/>
                  </a:lnTo>
                  <a:lnTo>
                    <a:pt x="143" y="114"/>
                  </a:lnTo>
                  <a:lnTo>
                    <a:pt x="150" y="109"/>
                  </a:lnTo>
                  <a:lnTo>
                    <a:pt x="168" y="96"/>
                  </a:lnTo>
                  <a:lnTo>
                    <a:pt x="180" y="89"/>
                  </a:lnTo>
                  <a:lnTo>
                    <a:pt x="195" y="82"/>
                  </a:lnTo>
                  <a:lnTo>
                    <a:pt x="212" y="77"/>
                  </a:lnTo>
                  <a:lnTo>
                    <a:pt x="230" y="74"/>
                  </a:lnTo>
                  <a:lnTo>
                    <a:pt x="230" y="74"/>
                  </a:lnTo>
                  <a:lnTo>
                    <a:pt x="202" y="72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0" y="77"/>
                  </a:lnTo>
                  <a:lnTo>
                    <a:pt x="160" y="77"/>
                  </a:lnTo>
                  <a:lnTo>
                    <a:pt x="173" y="60"/>
                  </a:lnTo>
                  <a:lnTo>
                    <a:pt x="188" y="44"/>
                  </a:lnTo>
                  <a:lnTo>
                    <a:pt x="207" y="27"/>
                  </a:lnTo>
                  <a:lnTo>
                    <a:pt x="207" y="27"/>
                  </a:lnTo>
                  <a:lnTo>
                    <a:pt x="199" y="29"/>
                  </a:lnTo>
                  <a:lnTo>
                    <a:pt x="182" y="32"/>
                  </a:lnTo>
                  <a:lnTo>
                    <a:pt x="160" y="39"/>
                  </a:lnTo>
                  <a:lnTo>
                    <a:pt x="148" y="44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48" y="27"/>
                  </a:lnTo>
                  <a:lnTo>
                    <a:pt x="155" y="10"/>
                  </a:lnTo>
                  <a:lnTo>
                    <a:pt x="158" y="3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36" y="18"/>
                  </a:lnTo>
                  <a:lnTo>
                    <a:pt x="116" y="35"/>
                  </a:lnTo>
                  <a:lnTo>
                    <a:pt x="108" y="45"/>
                  </a:lnTo>
                  <a:lnTo>
                    <a:pt x="101" y="52"/>
                  </a:lnTo>
                  <a:lnTo>
                    <a:pt x="101" y="52"/>
                  </a:lnTo>
                  <a:close/>
                </a:path>
              </a:pathLst>
            </a:custGeom>
            <a:solidFill>
              <a:srgbClr val="EBB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77" name="Freeform 69"/>
            <p:cNvSpPr/>
            <p:nvPr>
              <p:custDataLst>
                <p:tags r:id="rId66"/>
              </p:custDataLst>
            </p:nvPr>
          </p:nvSpPr>
          <p:spPr bwMode="auto">
            <a:xfrm>
              <a:off x="3643313" y="1804988"/>
              <a:ext cx="303213" cy="233363"/>
            </a:xfrm>
            <a:custGeom>
              <a:avLst/>
              <a:gdLst>
                <a:gd name="T0" fmla="*/ 98 w 383"/>
                <a:gd name="T1" fmla="*/ 1 h 293"/>
                <a:gd name="T2" fmla="*/ 66 w 383"/>
                <a:gd name="T3" fmla="*/ 8 h 293"/>
                <a:gd name="T4" fmla="*/ 32 w 383"/>
                <a:gd name="T5" fmla="*/ 31 h 293"/>
                <a:gd name="T6" fmla="*/ 9 w 383"/>
                <a:gd name="T7" fmla="*/ 65 h 293"/>
                <a:gd name="T8" fmla="*/ 0 w 383"/>
                <a:gd name="T9" fmla="*/ 97 h 293"/>
                <a:gd name="T10" fmla="*/ 0 w 383"/>
                <a:gd name="T11" fmla="*/ 169 h 293"/>
                <a:gd name="T12" fmla="*/ 5 w 383"/>
                <a:gd name="T13" fmla="*/ 206 h 293"/>
                <a:gd name="T14" fmla="*/ 22 w 383"/>
                <a:gd name="T15" fmla="*/ 238 h 293"/>
                <a:gd name="T16" fmla="*/ 46 w 383"/>
                <a:gd name="T17" fmla="*/ 265 h 293"/>
                <a:gd name="T18" fmla="*/ 76 w 383"/>
                <a:gd name="T19" fmla="*/ 283 h 293"/>
                <a:gd name="T20" fmla="*/ 111 w 383"/>
                <a:gd name="T21" fmla="*/ 291 h 293"/>
                <a:gd name="T22" fmla="*/ 229 w 383"/>
                <a:gd name="T23" fmla="*/ 293 h 293"/>
                <a:gd name="T24" fmla="*/ 244 w 383"/>
                <a:gd name="T25" fmla="*/ 291 h 293"/>
                <a:gd name="T26" fmla="*/ 286 w 383"/>
                <a:gd name="T27" fmla="*/ 281 h 293"/>
                <a:gd name="T28" fmla="*/ 323 w 383"/>
                <a:gd name="T29" fmla="*/ 261 h 293"/>
                <a:gd name="T30" fmla="*/ 353 w 383"/>
                <a:gd name="T31" fmla="*/ 229 h 293"/>
                <a:gd name="T32" fmla="*/ 373 w 383"/>
                <a:gd name="T33" fmla="*/ 192 h 293"/>
                <a:gd name="T34" fmla="*/ 383 w 383"/>
                <a:gd name="T35" fmla="*/ 149 h 293"/>
                <a:gd name="T36" fmla="*/ 366 w 383"/>
                <a:gd name="T37" fmla="*/ 164 h 293"/>
                <a:gd name="T38" fmla="*/ 321 w 383"/>
                <a:gd name="T39" fmla="*/ 187 h 293"/>
                <a:gd name="T40" fmla="*/ 254 w 383"/>
                <a:gd name="T41" fmla="*/ 197 h 293"/>
                <a:gd name="T42" fmla="*/ 205 w 383"/>
                <a:gd name="T43" fmla="*/ 194 h 293"/>
                <a:gd name="T44" fmla="*/ 193 w 383"/>
                <a:gd name="T45" fmla="*/ 189 h 293"/>
                <a:gd name="T46" fmla="*/ 247 w 383"/>
                <a:gd name="T47" fmla="*/ 187 h 293"/>
                <a:gd name="T48" fmla="*/ 329 w 383"/>
                <a:gd name="T49" fmla="*/ 171 h 293"/>
                <a:gd name="T50" fmla="*/ 381 w 383"/>
                <a:gd name="T51" fmla="*/ 147 h 293"/>
                <a:gd name="T52" fmla="*/ 378 w 383"/>
                <a:gd name="T53" fmla="*/ 90 h 293"/>
                <a:gd name="T54" fmla="*/ 364 w 383"/>
                <a:gd name="T55" fmla="*/ 60 h 293"/>
                <a:gd name="T56" fmla="*/ 343 w 383"/>
                <a:gd name="T57" fmla="*/ 35 h 293"/>
                <a:gd name="T58" fmla="*/ 354 w 383"/>
                <a:gd name="T59" fmla="*/ 55 h 293"/>
                <a:gd name="T60" fmla="*/ 364 w 383"/>
                <a:gd name="T61" fmla="*/ 88 h 293"/>
                <a:gd name="T62" fmla="*/ 366 w 383"/>
                <a:gd name="T63" fmla="*/ 117 h 293"/>
                <a:gd name="T64" fmla="*/ 366 w 383"/>
                <a:gd name="T65" fmla="*/ 120 h 293"/>
                <a:gd name="T66" fmla="*/ 354 w 383"/>
                <a:gd name="T67" fmla="*/ 122 h 293"/>
                <a:gd name="T68" fmla="*/ 316 w 383"/>
                <a:gd name="T69" fmla="*/ 139 h 293"/>
                <a:gd name="T70" fmla="*/ 250 w 383"/>
                <a:gd name="T71" fmla="*/ 147 h 293"/>
                <a:gd name="T72" fmla="*/ 240 w 383"/>
                <a:gd name="T73" fmla="*/ 147 h 293"/>
                <a:gd name="T74" fmla="*/ 178 w 383"/>
                <a:gd name="T75" fmla="*/ 137 h 293"/>
                <a:gd name="T76" fmla="*/ 114 w 383"/>
                <a:gd name="T77" fmla="*/ 107 h 293"/>
                <a:gd name="T78" fmla="*/ 86 w 383"/>
                <a:gd name="T79" fmla="*/ 83 h 293"/>
                <a:gd name="T80" fmla="*/ 88 w 383"/>
                <a:gd name="T81" fmla="*/ 77 h 293"/>
                <a:gd name="T82" fmla="*/ 116 w 383"/>
                <a:gd name="T83" fmla="*/ 43 h 293"/>
                <a:gd name="T84" fmla="*/ 138 w 383"/>
                <a:gd name="T85" fmla="*/ 21 h 293"/>
                <a:gd name="T86" fmla="*/ 170 w 383"/>
                <a:gd name="T87" fmla="*/ 3 h 293"/>
                <a:gd name="T88" fmla="*/ 108 w 383"/>
                <a:gd name="T8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3" h="293">
                  <a:moveTo>
                    <a:pt x="108" y="0"/>
                  </a:moveTo>
                  <a:lnTo>
                    <a:pt x="108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6" y="5"/>
                  </a:lnTo>
                  <a:lnTo>
                    <a:pt x="66" y="8"/>
                  </a:lnTo>
                  <a:lnTo>
                    <a:pt x="57" y="13"/>
                  </a:lnTo>
                  <a:lnTo>
                    <a:pt x="47" y="18"/>
                  </a:lnTo>
                  <a:lnTo>
                    <a:pt x="32" y="31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9" y="65"/>
                  </a:lnTo>
                  <a:lnTo>
                    <a:pt x="5" y="75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0" y="107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82"/>
                  </a:lnTo>
                  <a:lnTo>
                    <a:pt x="4" y="194"/>
                  </a:lnTo>
                  <a:lnTo>
                    <a:pt x="5" y="206"/>
                  </a:lnTo>
                  <a:lnTo>
                    <a:pt x="10" y="218"/>
                  </a:lnTo>
                  <a:lnTo>
                    <a:pt x="15" y="228"/>
                  </a:lnTo>
                  <a:lnTo>
                    <a:pt x="22" y="238"/>
                  </a:lnTo>
                  <a:lnTo>
                    <a:pt x="29" y="248"/>
                  </a:lnTo>
                  <a:lnTo>
                    <a:pt x="37" y="256"/>
                  </a:lnTo>
                  <a:lnTo>
                    <a:pt x="46" y="265"/>
                  </a:lnTo>
                  <a:lnTo>
                    <a:pt x="54" y="271"/>
                  </a:lnTo>
                  <a:lnTo>
                    <a:pt x="66" y="278"/>
                  </a:lnTo>
                  <a:lnTo>
                    <a:pt x="76" y="283"/>
                  </a:lnTo>
                  <a:lnTo>
                    <a:pt x="88" y="286"/>
                  </a:lnTo>
                  <a:lnTo>
                    <a:pt x="99" y="290"/>
                  </a:lnTo>
                  <a:lnTo>
                    <a:pt x="111" y="291"/>
                  </a:lnTo>
                  <a:lnTo>
                    <a:pt x="125" y="293"/>
                  </a:lnTo>
                  <a:lnTo>
                    <a:pt x="229" y="293"/>
                  </a:lnTo>
                  <a:lnTo>
                    <a:pt x="229" y="293"/>
                  </a:lnTo>
                  <a:lnTo>
                    <a:pt x="229" y="293"/>
                  </a:lnTo>
                  <a:lnTo>
                    <a:pt x="229" y="293"/>
                  </a:lnTo>
                  <a:lnTo>
                    <a:pt x="244" y="291"/>
                  </a:lnTo>
                  <a:lnTo>
                    <a:pt x="259" y="290"/>
                  </a:lnTo>
                  <a:lnTo>
                    <a:pt x="272" y="286"/>
                  </a:lnTo>
                  <a:lnTo>
                    <a:pt x="286" y="281"/>
                  </a:lnTo>
                  <a:lnTo>
                    <a:pt x="299" y="276"/>
                  </a:lnTo>
                  <a:lnTo>
                    <a:pt x="311" y="268"/>
                  </a:lnTo>
                  <a:lnTo>
                    <a:pt x="323" y="261"/>
                  </a:lnTo>
                  <a:lnTo>
                    <a:pt x="334" y="251"/>
                  </a:lnTo>
                  <a:lnTo>
                    <a:pt x="344" y="241"/>
                  </a:lnTo>
                  <a:lnTo>
                    <a:pt x="353" y="229"/>
                  </a:lnTo>
                  <a:lnTo>
                    <a:pt x="361" y="218"/>
                  </a:lnTo>
                  <a:lnTo>
                    <a:pt x="368" y="206"/>
                  </a:lnTo>
                  <a:lnTo>
                    <a:pt x="373" y="192"/>
                  </a:lnTo>
                  <a:lnTo>
                    <a:pt x="378" y="179"/>
                  </a:lnTo>
                  <a:lnTo>
                    <a:pt x="381" y="164"/>
                  </a:lnTo>
                  <a:lnTo>
                    <a:pt x="383" y="149"/>
                  </a:lnTo>
                  <a:lnTo>
                    <a:pt x="383" y="149"/>
                  </a:lnTo>
                  <a:lnTo>
                    <a:pt x="375" y="156"/>
                  </a:lnTo>
                  <a:lnTo>
                    <a:pt x="366" y="164"/>
                  </a:lnTo>
                  <a:lnTo>
                    <a:pt x="353" y="172"/>
                  </a:lnTo>
                  <a:lnTo>
                    <a:pt x="339" y="179"/>
                  </a:lnTo>
                  <a:lnTo>
                    <a:pt x="321" y="187"/>
                  </a:lnTo>
                  <a:lnTo>
                    <a:pt x="302" y="192"/>
                  </a:lnTo>
                  <a:lnTo>
                    <a:pt x="279" y="196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22" y="196"/>
                  </a:lnTo>
                  <a:lnTo>
                    <a:pt x="205" y="194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193" y="189"/>
                  </a:lnTo>
                  <a:lnTo>
                    <a:pt x="193" y="189"/>
                  </a:lnTo>
                  <a:lnTo>
                    <a:pt x="224" y="189"/>
                  </a:lnTo>
                  <a:lnTo>
                    <a:pt x="247" y="187"/>
                  </a:lnTo>
                  <a:lnTo>
                    <a:pt x="272" y="184"/>
                  </a:lnTo>
                  <a:lnTo>
                    <a:pt x="301" y="179"/>
                  </a:lnTo>
                  <a:lnTo>
                    <a:pt x="329" y="171"/>
                  </a:lnTo>
                  <a:lnTo>
                    <a:pt x="356" y="161"/>
                  </a:lnTo>
                  <a:lnTo>
                    <a:pt x="370" y="154"/>
                  </a:lnTo>
                  <a:lnTo>
                    <a:pt x="381" y="147"/>
                  </a:lnTo>
                  <a:lnTo>
                    <a:pt x="376" y="147"/>
                  </a:lnTo>
                  <a:lnTo>
                    <a:pt x="376" y="90"/>
                  </a:lnTo>
                  <a:lnTo>
                    <a:pt x="378" y="90"/>
                  </a:lnTo>
                  <a:lnTo>
                    <a:pt x="378" y="90"/>
                  </a:lnTo>
                  <a:lnTo>
                    <a:pt x="371" y="75"/>
                  </a:lnTo>
                  <a:lnTo>
                    <a:pt x="364" y="60"/>
                  </a:lnTo>
                  <a:lnTo>
                    <a:pt x="354" y="46"/>
                  </a:lnTo>
                  <a:lnTo>
                    <a:pt x="343" y="35"/>
                  </a:lnTo>
                  <a:lnTo>
                    <a:pt x="343" y="35"/>
                  </a:lnTo>
                  <a:lnTo>
                    <a:pt x="348" y="41"/>
                  </a:lnTo>
                  <a:lnTo>
                    <a:pt x="348" y="41"/>
                  </a:lnTo>
                  <a:lnTo>
                    <a:pt x="354" y="55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64" y="88"/>
                  </a:lnTo>
                  <a:lnTo>
                    <a:pt x="366" y="105"/>
                  </a:lnTo>
                  <a:lnTo>
                    <a:pt x="366" y="105"/>
                  </a:lnTo>
                  <a:lnTo>
                    <a:pt x="366" y="117"/>
                  </a:lnTo>
                  <a:lnTo>
                    <a:pt x="366" y="117"/>
                  </a:lnTo>
                  <a:lnTo>
                    <a:pt x="366" y="120"/>
                  </a:lnTo>
                  <a:lnTo>
                    <a:pt x="366" y="120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54" y="122"/>
                  </a:lnTo>
                  <a:lnTo>
                    <a:pt x="344" y="127"/>
                  </a:lnTo>
                  <a:lnTo>
                    <a:pt x="331" y="132"/>
                  </a:lnTo>
                  <a:lnTo>
                    <a:pt x="316" y="139"/>
                  </a:lnTo>
                  <a:lnTo>
                    <a:pt x="297" y="142"/>
                  </a:lnTo>
                  <a:lnTo>
                    <a:pt x="276" y="145"/>
                  </a:lnTo>
                  <a:lnTo>
                    <a:pt x="250" y="147"/>
                  </a:lnTo>
                  <a:lnTo>
                    <a:pt x="250" y="147"/>
                  </a:lnTo>
                  <a:lnTo>
                    <a:pt x="240" y="147"/>
                  </a:lnTo>
                  <a:lnTo>
                    <a:pt x="240" y="147"/>
                  </a:lnTo>
                  <a:lnTo>
                    <a:pt x="224" y="145"/>
                  </a:lnTo>
                  <a:lnTo>
                    <a:pt x="207" y="144"/>
                  </a:lnTo>
                  <a:lnTo>
                    <a:pt x="178" y="137"/>
                  </a:lnTo>
                  <a:lnTo>
                    <a:pt x="153" y="127"/>
                  </a:lnTo>
                  <a:lnTo>
                    <a:pt x="131" y="117"/>
                  </a:lnTo>
                  <a:lnTo>
                    <a:pt x="114" y="107"/>
                  </a:lnTo>
                  <a:lnTo>
                    <a:pt x="101" y="97"/>
                  </a:lnTo>
                  <a:lnTo>
                    <a:pt x="86" y="83"/>
                  </a:lnTo>
                  <a:lnTo>
                    <a:pt x="86" y="83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99" y="62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26" y="33"/>
                  </a:lnTo>
                  <a:lnTo>
                    <a:pt x="138" y="21"/>
                  </a:lnTo>
                  <a:lnTo>
                    <a:pt x="138" y="21"/>
                  </a:lnTo>
                  <a:lnTo>
                    <a:pt x="153" y="11"/>
                  </a:lnTo>
                  <a:lnTo>
                    <a:pt x="170" y="3"/>
                  </a:lnTo>
                  <a:lnTo>
                    <a:pt x="170" y="3"/>
                  </a:lnTo>
                  <a:lnTo>
                    <a:pt x="175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C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78" name="Freeform 70"/>
            <p:cNvSpPr/>
            <p:nvPr>
              <p:custDataLst>
                <p:tags r:id="rId67"/>
              </p:custDataLst>
            </p:nvPr>
          </p:nvSpPr>
          <p:spPr bwMode="auto">
            <a:xfrm>
              <a:off x="3643313" y="1804988"/>
              <a:ext cx="303213" cy="233363"/>
            </a:xfrm>
            <a:custGeom>
              <a:avLst/>
              <a:gdLst>
                <a:gd name="T0" fmla="*/ 98 w 383"/>
                <a:gd name="T1" fmla="*/ 1 h 293"/>
                <a:gd name="T2" fmla="*/ 66 w 383"/>
                <a:gd name="T3" fmla="*/ 8 h 293"/>
                <a:gd name="T4" fmla="*/ 32 w 383"/>
                <a:gd name="T5" fmla="*/ 31 h 293"/>
                <a:gd name="T6" fmla="*/ 9 w 383"/>
                <a:gd name="T7" fmla="*/ 65 h 293"/>
                <a:gd name="T8" fmla="*/ 0 w 383"/>
                <a:gd name="T9" fmla="*/ 97 h 293"/>
                <a:gd name="T10" fmla="*/ 0 w 383"/>
                <a:gd name="T11" fmla="*/ 169 h 293"/>
                <a:gd name="T12" fmla="*/ 5 w 383"/>
                <a:gd name="T13" fmla="*/ 206 h 293"/>
                <a:gd name="T14" fmla="*/ 22 w 383"/>
                <a:gd name="T15" fmla="*/ 238 h 293"/>
                <a:gd name="T16" fmla="*/ 46 w 383"/>
                <a:gd name="T17" fmla="*/ 265 h 293"/>
                <a:gd name="T18" fmla="*/ 76 w 383"/>
                <a:gd name="T19" fmla="*/ 283 h 293"/>
                <a:gd name="T20" fmla="*/ 111 w 383"/>
                <a:gd name="T21" fmla="*/ 291 h 293"/>
                <a:gd name="T22" fmla="*/ 229 w 383"/>
                <a:gd name="T23" fmla="*/ 293 h 293"/>
                <a:gd name="T24" fmla="*/ 244 w 383"/>
                <a:gd name="T25" fmla="*/ 291 h 293"/>
                <a:gd name="T26" fmla="*/ 286 w 383"/>
                <a:gd name="T27" fmla="*/ 281 h 293"/>
                <a:gd name="T28" fmla="*/ 323 w 383"/>
                <a:gd name="T29" fmla="*/ 261 h 293"/>
                <a:gd name="T30" fmla="*/ 353 w 383"/>
                <a:gd name="T31" fmla="*/ 229 h 293"/>
                <a:gd name="T32" fmla="*/ 373 w 383"/>
                <a:gd name="T33" fmla="*/ 192 h 293"/>
                <a:gd name="T34" fmla="*/ 383 w 383"/>
                <a:gd name="T35" fmla="*/ 149 h 293"/>
                <a:gd name="T36" fmla="*/ 366 w 383"/>
                <a:gd name="T37" fmla="*/ 164 h 293"/>
                <a:gd name="T38" fmla="*/ 321 w 383"/>
                <a:gd name="T39" fmla="*/ 187 h 293"/>
                <a:gd name="T40" fmla="*/ 254 w 383"/>
                <a:gd name="T41" fmla="*/ 197 h 293"/>
                <a:gd name="T42" fmla="*/ 205 w 383"/>
                <a:gd name="T43" fmla="*/ 194 h 293"/>
                <a:gd name="T44" fmla="*/ 193 w 383"/>
                <a:gd name="T45" fmla="*/ 189 h 293"/>
                <a:gd name="T46" fmla="*/ 247 w 383"/>
                <a:gd name="T47" fmla="*/ 187 h 293"/>
                <a:gd name="T48" fmla="*/ 329 w 383"/>
                <a:gd name="T49" fmla="*/ 171 h 293"/>
                <a:gd name="T50" fmla="*/ 381 w 383"/>
                <a:gd name="T51" fmla="*/ 147 h 293"/>
                <a:gd name="T52" fmla="*/ 378 w 383"/>
                <a:gd name="T53" fmla="*/ 90 h 293"/>
                <a:gd name="T54" fmla="*/ 364 w 383"/>
                <a:gd name="T55" fmla="*/ 60 h 293"/>
                <a:gd name="T56" fmla="*/ 343 w 383"/>
                <a:gd name="T57" fmla="*/ 35 h 293"/>
                <a:gd name="T58" fmla="*/ 354 w 383"/>
                <a:gd name="T59" fmla="*/ 55 h 293"/>
                <a:gd name="T60" fmla="*/ 364 w 383"/>
                <a:gd name="T61" fmla="*/ 88 h 293"/>
                <a:gd name="T62" fmla="*/ 366 w 383"/>
                <a:gd name="T63" fmla="*/ 117 h 293"/>
                <a:gd name="T64" fmla="*/ 366 w 383"/>
                <a:gd name="T65" fmla="*/ 120 h 293"/>
                <a:gd name="T66" fmla="*/ 354 w 383"/>
                <a:gd name="T67" fmla="*/ 122 h 293"/>
                <a:gd name="T68" fmla="*/ 316 w 383"/>
                <a:gd name="T69" fmla="*/ 139 h 293"/>
                <a:gd name="T70" fmla="*/ 250 w 383"/>
                <a:gd name="T71" fmla="*/ 147 h 293"/>
                <a:gd name="T72" fmla="*/ 240 w 383"/>
                <a:gd name="T73" fmla="*/ 147 h 293"/>
                <a:gd name="T74" fmla="*/ 178 w 383"/>
                <a:gd name="T75" fmla="*/ 137 h 293"/>
                <a:gd name="T76" fmla="*/ 114 w 383"/>
                <a:gd name="T77" fmla="*/ 107 h 293"/>
                <a:gd name="T78" fmla="*/ 86 w 383"/>
                <a:gd name="T79" fmla="*/ 83 h 293"/>
                <a:gd name="T80" fmla="*/ 88 w 383"/>
                <a:gd name="T81" fmla="*/ 77 h 293"/>
                <a:gd name="T82" fmla="*/ 116 w 383"/>
                <a:gd name="T83" fmla="*/ 43 h 293"/>
                <a:gd name="T84" fmla="*/ 138 w 383"/>
                <a:gd name="T85" fmla="*/ 21 h 293"/>
                <a:gd name="T86" fmla="*/ 170 w 383"/>
                <a:gd name="T87" fmla="*/ 3 h 293"/>
                <a:gd name="T88" fmla="*/ 108 w 383"/>
                <a:gd name="T8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3" h="293">
                  <a:moveTo>
                    <a:pt x="108" y="0"/>
                  </a:moveTo>
                  <a:lnTo>
                    <a:pt x="108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6" y="5"/>
                  </a:lnTo>
                  <a:lnTo>
                    <a:pt x="66" y="8"/>
                  </a:lnTo>
                  <a:lnTo>
                    <a:pt x="57" y="13"/>
                  </a:lnTo>
                  <a:lnTo>
                    <a:pt x="47" y="18"/>
                  </a:lnTo>
                  <a:lnTo>
                    <a:pt x="32" y="31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9" y="65"/>
                  </a:lnTo>
                  <a:lnTo>
                    <a:pt x="5" y="75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0" y="107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82"/>
                  </a:lnTo>
                  <a:lnTo>
                    <a:pt x="4" y="194"/>
                  </a:lnTo>
                  <a:lnTo>
                    <a:pt x="5" y="206"/>
                  </a:lnTo>
                  <a:lnTo>
                    <a:pt x="10" y="218"/>
                  </a:lnTo>
                  <a:lnTo>
                    <a:pt x="15" y="228"/>
                  </a:lnTo>
                  <a:lnTo>
                    <a:pt x="22" y="238"/>
                  </a:lnTo>
                  <a:lnTo>
                    <a:pt x="29" y="248"/>
                  </a:lnTo>
                  <a:lnTo>
                    <a:pt x="37" y="256"/>
                  </a:lnTo>
                  <a:lnTo>
                    <a:pt x="46" y="265"/>
                  </a:lnTo>
                  <a:lnTo>
                    <a:pt x="54" y="271"/>
                  </a:lnTo>
                  <a:lnTo>
                    <a:pt x="66" y="278"/>
                  </a:lnTo>
                  <a:lnTo>
                    <a:pt x="76" y="283"/>
                  </a:lnTo>
                  <a:lnTo>
                    <a:pt x="88" y="286"/>
                  </a:lnTo>
                  <a:lnTo>
                    <a:pt x="99" y="290"/>
                  </a:lnTo>
                  <a:lnTo>
                    <a:pt x="111" y="291"/>
                  </a:lnTo>
                  <a:lnTo>
                    <a:pt x="125" y="293"/>
                  </a:lnTo>
                  <a:lnTo>
                    <a:pt x="229" y="293"/>
                  </a:lnTo>
                  <a:lnTo>
                    <a:pt x="229" y="293"/>
                  </a:lnTo>
                  <a:lnTo>
                    <a:pt x="229" y="293"/>
                  </a:lnTo>
                  <a:lnTo>
                    <a:pt x="229" y="293"/>
                  </a:lnTo>
                  <a:lnTo>
                    <a:pt x="244" y="291"/>
                  </a:lnTo>
                  <a:lnTo>
                    <a:pt x="259" y="290"/>
                  </a:lnTo>
                  <a:lnTo>
                    <a:pt x="272" y="286"/>
                  </a:lnTo>
                  <a:lnTo>
                    <a:pt x="286" y="281"/>
                  </a:lnTo>
                  <a:lnTo>
                    <a:pt x="299" y="276"/>
                  </a:lnTo>
                  <a:lnTo>
                    <a:pt x="311" y="268"/>
                  </a:lnTo>
                  <a:lnTo>
                    <a:pt x="323" y="261"/>
                  </a:lnTo>
                  <a:lnTo>
                    <a:pt x="334" y="251"/>
                  </a:lnTo>
                  <a:lnTo>
                    <a:pt x="344" y="241"/>
                  </a:lnTo>
                  <a:lnTo>
                    <a:pt x="353" y="229"/>
                  </a:lnTo>
                  <a:lnTo>
                    <a:pt x="361" y="218"/>
                  </a:lnTo>
                  <a:lnTo>
                    <a:pt x="368" y="206"/>
                  </a:lnTo>
                  <a:lnTo>
                    <a:pt x="373" y="192"/>
                  </a:lnTo>
                  <a:lnTo>
                    <a:pt x="378" y="179"/>
                  </a:lnTo>
                  <a:lnTo>
                    <a:pt x="381" y="164"/>
                  </a:lnTo>
                  <a:lnTo>
                    <a:pt x="383" y="149"/>
                  </a:lnTo>
                  <a:lnTo>
                    <a:pt x="383" y="149"/>
                  </a:lnTo>
                  <a:lnTo>
                    <a:pt x="375" y="156"/>
                  </a:lnTo>
                  <a:lnTo>
                    <a:pt x="366" y="164"/>
                  </a:lnTo>
                  <a:lnTo>
                    <a:pt x="353" y="172"/>
                  </a:lnTo>
                  <a:lnTo>
                    <a:pt x="339" y="179"/>
                  </a:lnTo>
                  <a:lnTo>
                    <a:pt x="321" y="187"/>
                  </a:lnTo>
                  <a:lnTo>
                    <a:pt x="302" y="192"/>
                  </a:lnTo>
                  <a:lnTo>
                    <a:pt x="279" y="196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22" y="196"/>
                  </a:lnTo>
                  <a:lnTo>
                    <a:pt x="205" y="194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193" y="189"/>
                  </a:lnTo>
                  <a:lnTo>
                    <a:pt x="193" y="189"/>
                  </a:lnTo>
                  <a:lnTo>
                    <a:pt x="224" y="189"/>
                  </a:lnTo>
                  <a:lnTo>
                    <a:pt x="247" y="187"/>
                  </a:lnTo>
                  <a:lnTo>
                    <a:pt x="272" y="184"/>
                  </a:lnTo>
                  <a:lnTo>
                    <a:pt x="301" y="179"/>
                  </a:lnTo>
                  <a:lnTo>
                    <a:pt x="329" y="171"/>
                  </a:lnTo>
                  <a:lnTo>
                    <a:pt x="356" y="161"/>
                  </a:lnTo>
                  <a:lnTo>
                    <a:pt x="370" y="154"/>
                  </a:lnTo>
                  <a:lnTo>
                    <a:pt x="381" y="147"/>
                  </a:lnTo>
                  <a:lnTo>
                    <a:pt x="376" y="147"/>
                  </a:lnTo>
                  <a:lnTo>
                    <a:pt x="376" y="90"/>
                  </a:lnTo>
                  <a:lnTo>
                    <a:pt x="378" y="90"/>
                  </a:lnTo>
                  <a:lnTo>
                    <a:pt x="378" y="90"/>
                  </a:lnTo>
                  <a:lnTo>
                    <a:pt x="371" y="75"/>
                  </a:lnTo>
                  <a:lnTo>
                    <a:pt x="364" y="60"/>
                  </a:lnTo>
                  <a:lnTo>
                    <a:pt x="354" y="46"/>
                  </a:lnTo>
                  <a:lnTo>
                    <a:pt x="343" y="35"/>
                  </a:lnTo>
                  <a:lnTo>
                    <a:pt x="343" y="35"/>
                  </a:lnTo>
                  <a:lnTo>
                    <a:pt x="348" y="41"/>
                  </a:lnTo>
                  <a:lnTo>
                    <a:pt x="348" y="41"/>
                  </a:lnTo>
                  <a:lnTo>
                    <a:pt x="354" y="55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64" y="88"/>
                  </a:lnTo>
                  <a:lnTo>
                    <a:pt x="366" y="105"/>
                  </a:lnTo>
                  <a:lnTo>
                    <a:pt x="366" y="105"/>
                  </a:lnTo>
                  <a:lnTo>
                    <a:pt x="366" y="117"/>
                  </a:lnTo>
                  <a:lnTo>
                    <a:pt x="366" y="117"/>
                  </a:lnTo>
                  <a:lnTo>
                    <a:pt x="366" y="120"/>
                  </a:lnTo>
                  <a:lnTo>
                    <a:pt x="366" y="120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54" y="122"/>
                  </a:lnTo>
                  <a:lnTo>
                    <a:pt x="344" y="127"/>
                  </a:lnTo>
                  <a:lnTo>
                    <a:pt x="331" y="132"/>
                  </a:lnTo>
                  <a:lnTo>
                    <a:pt x="316" y="139"/>
                  </a:lnTo>
                  <a:lnTo>
                    <a:pt x="297" y="142"/>
                  </a:lnTo>
                  <a:lnTo>
                    <a:pt x="276" y="145"/>
                  </a:lnTo>
                  <a:lnTo>
                    <a:pt x="250" y="147"/>
                  </a:lnTo>
                  <a:lnTo>
                    <a:pt x="250" y="147"/>
                  </a:lnTo>
                  <a:lnTo>
                    <a:pt x="240" y="147"/>
                  </a:lnTo>
                  <a:lnTo>
                    <a:pt x="240" y="147"/>
                  </a:lnTo>
                  <a:lnTo>
                    <a:pt x="224" y="145"/>
                  </a:lnTo>
                  <a:lnTo>
                    <a:pt x="207" y="144"/>
                  </a:lnTo>
                  <a:lnTo>
                    <a:pt x="178" y="137"/>
                  </a:lnTo>
                  <a:lnTo>
                    <a:pt x="153" y="127"/>
                  </a:lnTo>
                  <a:lnTo>
                    <a:pt x="131" y="117"/>
                  </a:lnTo>
                  <a:lnTo>
                    <a:pt x="114" y="107"/>
                  </a:lnTo>
                  <a:lnTo>
                    <a:pt x="101" y="97"/>
                  </a:lnTo>
                  <a:lnTo>
                    <a:pt x="86" y="83"/>
                  </a:lnTo>
                  <a:lnTo>
                    <a:pt x="86" y="83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99" y="62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26" y="33"/>
                  </a:lnTo>
                  <a:lnTo>
                    <a:pt x="138" y="21"/>
                  </a:lnTo>
                  <a:lnTo>
                    <a:pt x="138" y="21"/>
                  </a:lnTo>
                  <a:lnTo>
                    <a:pt x="153" y="11"/>
                  </a:lnTo>
                  <a:lnTo>
                    <a:pt x="170" y="3"/>
                  </a:lnTo>
                  <a:lnTo>
                    <a:pt x="170" y="3"/>
                  </a:lnTo>
                  <a:lnTo>
                    <a:pt x="175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79" name="Freeform 71"/>
            <p:cNvSpPr/>
            <p:nvPr>
              <p:custDataLst>
                <p:tags r:id="rId68"/>
              </p:custDataLst>
            </p:nvPr>
          </p:nvSpPr>
          <p:spPr bwMode="auto">
            <a:xfrm>
              <a:off x="3711575" y="1804988"/>
              <a:ext cx="220663" cy="117475"/>
            </a:xfrm>
            <a:custGeom>
              <a:avLst/>
              <a:gdLst>
                <a:gd name="T0" fmla="*/ 134 w 278"/>
                <a:gd name="T1" fmla="*/ 0 h 147"/>
                <a:gd name="T2" fmla="*/ 126 w 278"/>
                <a:gd name="T3" fmla="*/ 1 h 147"/>
                <a:gd name="T4" fmla="*/ 92 w 278"/>
                <a:gd name="T5" fmla="*/ 13 h 147"/>
                <a:gd name="T6" fmla="*/ 75 w 278"/>
                <a:gd name="T7" fmla="*/ 21 h 147"/>
                <a:gd name="T8" fmla="*/ 62 w 278"/>
                <a:gd name="T9" fmla="*/ 30 h 147"/>
                <a:gd name="T10" fmla="*/ 37 w 278"/>
                <a:gd name="T11" fmla="*/ 48 h 147"/>
                <a:gd name="T12" fmla="*/ 5 w 278"/>
                <a:gd name="T13" fmla="*/ 78 h 147"/>
                <a:gd name="T14" fmla="*/ 0 w 278"/>
                <a:gd name="T15" fmla="*/ 83 h 147"/>
                <a:gd name="T16" fmla="*/ 15 w 278"/>
                <a:gd name="T17" fmla="*/ 97 h 147"/>
                <a:gd name="T18" fmla="*/ 45 w 278"/>
                <a:gd name="T19" fmla="*/ 117 h 147"/>
                <a:gd name="T20" fmla="*/ 92 w 278"/>
                <a:gd name="T21" fmla="*/ 137 h 147"/>
                <a:gd name="T22" fmla="*/ 138 w 278"/>
                <a:gd name="T23" fmla="*/ 145 h 147"/>
                <a:gd name="T24" fmla="*/ 154 w 278"/>
                <a:gd name="T25" fmla="*/ 147 h 147"/>
                <a:gd name="T26" fmla="*/ 164 w 278"/>
                <a:gd name="T27" fmla="*/ 147 h 147"/>
                <a:gd name="T28" fmla="*/ 211 w 278"/>
                <a:gd name="T29" fmla="*/ 142 h 147"/>
                <a:gd name="T30" fmla="*/ 245 w 278"/>
                <a:gd name="T31" fmla="*/ 132 h 147"/>
                <a:gd name="T32" fmla="*/ 268 w 278"/>
                <a:gd name="T33" fmla="*/ 122 h 147"/>
                <a:gd name="T34" fmla="*/ 278 w 278"/>
                <a:gd name="T35" fmla="*/ 114 h 147"/>
                <a:gd name="T36" fmla="*/ 277 w 278"/>
                <a:gd name="T37" fmla="*/ 107 h 147"/>
                <a:gd name="T38" fmla="*/ 263 w 278"/>
                <a:gd name="T39" fmla="*/ 70 h 147"/>
                <a:gd name="T40" fmla="*/ 257 w 278"/>
                <a:gd name="T41" fmla="*/ 58 h 147"/>
                <a:gd name="T42" fmla="*/ 250 w 278"/>
                <a:gd name="T43" fmla="*/ 46 h 147"/>
                <a:gd name="T44" fmla="*/ 230 w 278"/>
                <a:gd name="T45" fmla="*/ 25 h 147"/>
                <a:gd name="T46" fmla="*/ 216 w 278"/>
                <a:gd name="T47" fmla="*/ 15 h 147"/>
                <a:gd name="T48" fmla="*/ 200 w 278"/>
                <a:gd name="T49" fmla="*/ 8 h 147"/>
                <a:gd name="T50" fmla="*/ 181 w 278"/>
                <a:gd name="T51" fmla="*/ 1 h 147"/>
                <a:gd name="T52" fmla="*/ 201 w 278"/>
                <a:gd name="T53" fmla="*/ 11 h 147"/>
                <a:gd name="T54" fmla="*/ 218 w 278"/>
                <a:gd name="T55" fmla="*/ 25 h 147"/>
                <a:gd name="T56" fmla="*/ 230 w 278"/>
                <a:gd name="T57" fmla="*/ 45 h 147"/>
                <a:gd name="T58" fmla="*/ 235 w 278"/>
                <a:gd name="T59" fmla="*/ 67 h 147"/>
                <a:gd name="T60" fmla="*/ 235 w 278"/>
                <a:gd name="T61" fmla="*/ 82 h 147"/>
                <a:gd name="T62" fmla="*/ 225 w 278"/>
                <a:gd name="T63" fmla="*/ 109 h 147"/>
                <a:gd name="T64" fmla="*/ 206 w 278"/>
                <a:gd name="T65" fmla="*/ 130 h 147"/>
                <a:gd name="T66" fmla="*/ 181 w 278"/>
                <a:gd name="T67" fmla="*/ 144 h 147"/>
                <a:gd name="T68" fmla="*/ 166 w 278"/>
                <a:gd name="T69" fmla="*/ 145 h 147"/>
                <a:gd name="T70" fmla="*/ 161 w 278"/>
                <a:gd name="T71" fmla="*/ 147 h 147"/>
                <a:gd name="T72" fmla="*/ 134 w 278"/>
                <a:gd name="T73" fmla="*/ 140 h 147"/>
                <a:gd name="T74" fmla="*/ 111 w 278"/>
                <a:gd name="T75" fmla="*/ 127 h 147"/>
                <a:gd name="T76" fmla="*/ 94 w 278"/>
                <a:gd name="T77" fmla="*/ 105 h 147"/>
                <a:gd name="T78" fmla="*/ 87 w 278"/>
                <a:gd name="T79" fmla="*/ 78 h 147"/>
                <a:gd name="T80" fmla="*/ 87 w 278"/>
                <a:gd name="T81" fmla="*/ 65 h 147"/>
                <a:gd name="T82" fmla="*/ 96 w 278"/>
                <a:gd name="T83" fmla="*/ 40 h 147"/>
                <a:gd name="T84" fmla="*/ 111 w 278"/>
                <a:gd name="T85" fmla="*/ 18 h 147"/>
                <a:gd name="T86" fmla="*/ 132 w 278"/>
                <a:gd name="T87" fmla="*/ 5 h 147"/>
                <a:gd name="T88" fmla="*/ 134 w 278"/>
                <a:gd name="T8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147">
                  <a:moveTo>
                    <a:pt x="134" y="0"/>
                  </a:moveTo>
                  <a:lnTo>
                    <a:pt x="134" y="0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09" y="6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75" y="21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5" y="97"/>
                  </a:lnTo>
                  <a:lnTo>
                    <a:pt x="28" y="107"/>
                  </a:lnTo>
                  <a:lnTo>
                    <a:pt x="45" y="117"/>
                  </a:lnTo>
                  <a:lnTo>
                    <a:pt x="67" y="127"/>
                  </a:lnTo>
                  <a:lnTo>
                    <a:pt x="92" y="137"/>
                  </a:lnTo>
                  <a:lnTo>
                    <a:pt x="121" y="144"/>
                  </a:lnTo>
                  <a:lnTo>
                    <a:pt x="138" y="145"/>
                  </a:lnTo>
                  <a:lnTo>
                    <a:pt x="154" y="147"/>
                  </a:lnTo>
                  <a:lnTo>
                    <a:pt x="154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90" y="145"/>
                  </a:lnTo>
                  <a:lnTo>
                    <a:pt x="211" y="142"/>
                  </a:lnTo>
                  <a:lnTo>
                    <a:pt x="230" y="139"/>
                  </a:lnTo>
                  <a:lnTo>
                    <a:pt x="245" y="132"/>
                  </a:lnTo>
                  <a:lnTo>
                    <a:pt x="258" y="127"/>
                  </a:lnTo>
                  <a:lnTo>
                    <a:pt x="268" y="122"/>
                  </a:lnTo>
                  <a:lnTo>
                    <a:pt x="278" y="114"/>
                  </a:lnTo>
                  <a:lnTo>
                    <a:pt x="278" y="114"/>
                  </a:lnTo>
                  <a:lnTo>
                    <a:pt x="277" y="107"/>
                  </a:lnTo>
                  <a:lnTo>
                    <a:pt x="277" y="107"/>
                  </a:lnTo>
                  <a:lnTo>
                    <a:pt x="272" y="90"/>
                  </a:lnTo>
                  <a:lnTo>
                    <a:pt x="263" y="70"/>
                  </a:lnTo>
                  <a:lnTo>
                    <a:pt x="263" y="70"/>
                  </a:lnTo>
                  <a:lnTo>
                    <a:pt x="257" y="58"/>
                  </a:lnTo>
                  <a:lnTo>
                    <a:pt x="250" y="46"/>
                  </a:lnTo>
                  <a:lnTo>
                    <a:pt x="250" y="46"/>
                  </a:lnTo>
                  <a:lnTo>
                    <a:pt x="240" y="35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16" y="15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181" y="1"/>
                  </a:lnTo>
                  <a:lnTo>
                    <a:pt x="181" y="1"/>
                  </a:lnTo>
                  <a:lnTo>
                    <a:pt x="191" y="5"/>
                  </a:lnTo>
                  <a:lnTo>
                    <a:pt x="201" y="11"/>
                  </a:lnTo>
                  <a:lnTo>
                    <a:pt x="210" y="18"/>
                  </a:lnTo>
                  <a:lnTo>
                    <a:pt x="218" y="25"/>
                  </a:lnTo>
                  <a:lnTo>
                    <a:pt x="225" y="35"/>
                  </a:lnTo>
                  <a:lnTo>
                    <a:pt x="230" y="45"/>
                  </a:lnTo>
                  <a:lnTo>
                    <a:pt x="233" y="55"/>
                  </a:lnTo>
                  <a:lnTo>
                    <a:pt x="235" y="67"/>
                  </a:lnTo>
                  <a:lnTo>
                    <a:pt x="235" y="67"/>
                  </a:lnTo>
                  <a:lnTo>
                    <a:pt x="235" y="82"/>
                  </a:lnTo>
                  <a:lnTo>
                    <a:pt x="231" y="95"/>
                  </a:lnTo>
                  <a:lnTo>
                    <a:pt x="225" y="109"/>
                  </a:lnTo>
                  <a:lnTo>
                    <a:pt x="216" y="120"/>
                  </a:lnTo>
                  <a:lnTo>
                    <a:pt x="206" y="130"/>
                  </a:lnTo>
                  <a:lnTo>
                    <a:pt x="195" y="139"/>
                  </a:lnTo>
                  <a:lnTo>
                    <a:pt x="181" y="144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46" y="145"/>
                  </a:lnTo>
                  <a:lnTo>
                    <a:pt x="134" y="140"/>
                  </a:lnTo>
                  <a:lnTo>
                    <a:pt x="121" y="135"/>
                  </a:lnTo>
                  <a:lnTo>
                    <a:pt x="111" y="127"/>
                  </a:lnTo>
                  <a:lnTo>
                    <a:pt x="102" y="117"/>
                  </a:lnTo>
                  <a:lnTo>
                    <a:pt x="94" y="105"/>
                  </a:lnTo>
                  <a:lnTo>
                    <a:pt x="89" y="92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65"/>
                  </a:lnTo>
                  <a:lnTo>
                    <a:pt x="91" y="52"/>
                  </a:lnTo>
                  <a:lnTo>
                    <a:pt x="96" y="40"/>
                  </a:lnTo>
                  <a:lnTo>
                    <a:pt x="102" y="28"/>
                  </a:lnTo>
                  <a:lnTo>
                    <a:pt x="111" y="18"/>
                  </a:lnTo>
                  <a:lnTo>
                    <a:pt x="121" y="10"/>
                  </a:lnTo>
                  <a:lnTo>
                    <a:pt x="132" y="5"/>
                  </a:lnTo>
                  <a:lnTo>
                    <a:pt x="146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3F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80" name="Freeform 72"/>
            <p:cNvSpPr/>
            <p:nvPr>
              <p:custDataLst>
                <p:tags r:id="rId69"/>
              </p:custDataLst>
            </p:nvPr>
          </p:nvSpPr>
          <p:spPr bwMode="auto">
            <a:xfrm>
              <a:off x="3711575" y="1804988"/>
              <a:ext cx="220663" cy="117475"/>
            </a:xfrm>
            <a:custGeom>
              <a:avLst/>
              <a:gdLst>
                <a:gd name="T0" fmla="*/ 134 w 278"/>
                <a:gd name="T1" fmla="*/ 0 h 147"/>
                <a:gd name="T2" fmla="*/ 126 w 278"/>
                <a:gd name="T3" fmla="*/ 1 h 147"/>
                <a:gd name="T4" fmla="*/ 92 w 278"/>
                <a:gd name="T5" fmla="*/ 13 h 147"/>
                <a:gd name="T6" fmla="*/ 75 w 278"/>
                <a:gd name="T7" fmla="*/ 21 h 147"/>
                <a:gd name="T8" fmla="*/ 62 w 278"/>
                <a:gd name="T9" fmla="*/ 30 h 147"/>
                <a:gd name="T10" fmla="*/ 37 w 278"/>
                <a:gd name="T11" fmla="*/ 48 h 147"/>
                <a:gd name="T12" fmla="*/ 5 w 278"/>
                <a:gd name="T13" fmla="*/ 78 h 147"/>
                <a:gd name="T14" fmla="*/ 0 w 278"/>
                <a:gd name="T15" fmla="*/ 83 h 147"/>
                <a:gd name="T16" fmla="*/ 15 w 278"/>
                <a:gd name="T17" fmla="*/ 97 h 147"/>
                <a:gd name="T18" fmla="*/ 45 w 278"/>
                <a:gd name="T19" fmla="*/ 117 h 147"/>
                <a:gd name="T20" fmla="*/ 92 w 278"/>
                <a:gd name="T21" fmla="*/ 137 h 147"/>
                <a:gd name="T22" fmla="*/ 138 w 278"/>
                <a:gd name="T23" fmla="*/ 145 h 147"/>
                <a:gd name="T24" fmla="*/ 154 w 278"/>
                <a:gd name="T25" fmla="*/ 147 h 147"/>
                <a:gd name="T26" fmla="*/ 164 w 278"/>
                <a:gd name="T27" fmla="*/ 147 h 147"/>
                <a:gd name="T28" fmla="*/ 211 w 278"/>
                <a:gd name="T29" fmla="*/ 142 h 147"/>
                <a:gd name="T30" fmla="*/ 245 w 278"/>
                <a:gd name="T31" fmla="*/ 132 h 147"/>
                <a:gd name="T32" fmla="*/ 268 w 278"/>
                <a:gd name="T33" fmla="*/ 122 h 147"/>
                <a:gd name="T34" fmla="*/ 278 w 278"/>
                <a:gd name="T35" fmla="*/ 114 h 147"/>
                <a:gd name="T36" fmla="*/ 277 w 278"/>
                <a:gd name="T37" fmla="*/ 107 h 147"/>
                <a:gd name="T38" fmla="*/ 263 w 278"/>
                <a:gd name="T39" fmla="*/ 70 h 147"/>
                <a:gd name="T40" fmla="*/ 257 w 278"/>
                <a:gd name="T41" fmla="*/ 58 h 147"/>
                <a:gd name="T42" fmla="*/ 250 w 278"/>
                <a:gd name="T43" fmla="*/ 46 h 147"/>
                <a:gd name="T44" fmla="*/ 230 w 278"/>
                <a:gd name="T45" fmla="*/ 25 h 147"/>
                <a:gd name="T46" fmla="*/ 216 w 278"/>
                <a:gd name="T47" fmla="*/ 15 h 147"/>
                <a:gd name="T48" fmla="*/ 200 w 278"/>
                <a:gd name="T49" fmla="*/ 8 h 147"/>
                <a:gd name="T50" fmla="*/ 181 w 278"/>
                <a:gd name="T51" fmla="*/ 1 h 147"/>
                <a:gd name="T52" fmla="*/ 201 w 278"/>
                <a:gd name="T53" fmla="*/ 11 h 147"/>
                <a:gd name="T54" fmla="*/ 218 w 278"/>
                <a:gd name="T55" fmla="*/ 25 h 147"/>
                <a:gd name="T56" fmla="*/ 230 w 278"/>
                <a:gd name="T57" fmla="*/ 45 h 147"/>
                <a:gd name="T58" fmla="*/ 235 w 278"/>
                <a:gd name="T59" fmla="*/ 67 h 147"/>
                <a:gd name="T60" fmla="*/ 235 w 278"/>
                <a:gd name="T61" fmla="*/ 82 h 147"/>
                <a:gd name="T62" fmla="*/ 225 w 278"/>
                <a:gd name="T63" fmla="*/ 109 h 147"/>
                <a:gd name="T64" fmla="*/ 206 w 278"/>
                <a:gd name="T65" fmla="*/ 130 h 147"/>
                <a:gd name="T66" fmla="*/ 181 w 278"/>
                <a:gd name="T67" fmla="*/ 144 h 147"/>
                <a:gd name="T68" fmla="*/ 166 w 278"/>
                <a:gd name="T69" fmla="*/ 145 h 147"/>
                <a:gd name="T70" fmla="*/ 161 w 278"/>
                <a:gd name="T71" fmla="*/ 147 h 147"/>
                <a:gd name="T72" fmla="*/ 134 w 278"/>
                <a:gd name="T73" fmla="*/ 140 h 147"/>
                <a:gd name="T74" fmla="*/ 111 w 278"/>
                <a:gd name="T75" fmla="*/ 127 h 147"/>
                <a:gd name="T76" fmla="*/ 94 w 278"/>
                <a:gd name="T77" fmla="*/ 105 h 147"/>
                <a:gd name="T78" fmla="*/ 87 w 278"/>
                <a:gd name="T79" fmla="*/ 78 h 147"/>
                <a:gd name="T80" fmla="*/ 87 w 278"/>
                <a:gd name="T81" fmla="*/ 65 h 147"/>
                <a:gd name="T82" fmla="*/ 96 w 278"/>
                <a:gd name="T83" fmla="*/ 40 h 147"/>
                <a:gd name="T84" fmla="*/ 111 w 278"/>
                <a:gd name="T85" fmla="*/ 18 h 147"/>
                <a:gd name="T86" fmla="*/ 132 w 278"/>
                <a:gd name="T87" fmla="*/ 5 h 147"/>
                <a:gd name="T88" fmla="*/ 134 w 278"/>
                <a:gd name="T8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147">
                  <a:moveTo>
                    <a:pt x="134" y="0"/>
                  </a:moveTo>
                  <a:lnTo>
                    <a:pt x="134" y="0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09" y="6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75" y="21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5" y="97"/>
                  </a:lnTo>
                  <a:lnTo>
                    <a:pt x="28" y="107"/>
                  </a:lnTo>
                  <a:lnTo>
                    <a:pt x="45" y="117"/>
                  </a:lnTo>
                  <a:lnTo>
                    <a:pt x="67" y="127"/>
                  </a:lnTo>
                  <a:lnTo>
                    <a:pt x="92" y="137"/>
                  </a:lnTo>
                  <a:lnTo>
                    <a:pt x="121" y="144"/>
                  </a:lnTo>
                  <a:lnTo>
                    <a:pt x="138" y="145"/>
                  </a:lnTo>
                  <a:lnTo>
                    <a:pt x="154" y="147"/>
                  </a:lnTo>
                  <a:lnTo>
                    <a:pt x="154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90" y="145"/>
                  </a:lnTo>
                  <a:lnTo>
                    <a:pt x="211" y="142"/>
                  </a:lnTo>
                  <a:lnTo>
                    <a:pt x="230" y="139"/>
                  </a:lnTo>
                  <a:lnTo>
                    <a:pt x="245" y="132"/>
                  </a:lnTo>
                  <a:lnTo>
                    <a:pt x="258" y="127"/>
                  </a:lnTo>
                  <a:lnTo>
                    <a:pt x="268" y="122"/>
                  </a:lnTo>
                  <a:lnTo>
                    <a:pt x="278" y="114"/>
                  </a:lnTo>
                  <a:lnTo>
                    <a:pt x="278" y="114"/>
                  </a:lnTo>
                  <a:lnTo>
                    <a:pt x="277" y="107"/>
                  </a:lnTo>
                  <a:lnTo>
                    <a:pt x="277" y="107"/>
                  </a:lnTo>
                  <a:lnTo>
                    <a:pt x="272" y="90"/>
                  </a:lnTo>
                  <a:lnTo>
                    <a:pt x="263" y="70"/>
                  </a:lnTo>
                  <a:lnTo>
                    <a:pt x="263" y="70"/>
                  </a:lnTo>
                  <a:lnTo>
                    <a:pt x="257" y="58"/>
                  </a:lnTo>
                  <a:lnTo>
                    <a:pt x="250" y="46"/>
                  </a:lnTo>
                  <a:lnTo>
                    <a:pt x="250" y="46"/>
                  </a:lnTo>
                  <a:lnTo>
                    <a:pt x="240" y="35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16" y="15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181" y="1"/>
                  </a:lnTo>
                  <a:lnTo>
                    <a:pt x="181" y="1"/>
                  </a:lnTo>
                  <a:lnTo>
                    <a:pt x="191" y="5"/>
                  </a:lnTo>
                  <a:lnTo>
                    <a:pt x="201" y="11"/>
                  </a:lnTo>
                  <a:lnTo>
                    <a:pt x="210" y="18"/>
                  </a:lnTo>
                  <a:lnTo>
                    <a:pt x="218" y="25"/>
                  </a:lnTo>
                  <a:lnTo>
                    <a:pt x="225" y="35"/>
                  </a:lnTo>
                  <a:lnTo>
                    <a:pt x="230" y="45"/>
                  </a:lnTo>
                  <a:lnTo>
                    <a:pt x="233" y="55"/>
                  </a:lnTo>
                  <a:lnTo>
                    <a:pt x="235" y="67"/>
                  </a:lnTo>
                  <a:lnTo>
                    <a:pt x="235" y="67"/>
                  </a:lnTo>
                  <a:lnTo>
                    <a:pt x="235" y="82"/>
                  </a:lnTo>
                  <a:lnTo>
                    <a:pt x="231" y="95"/>
                  </a:lnTo>
                  <a:lnTo>
                    <a:pt x="225" y="109"/>
                  </a:lnTo>
                  <a:lnTo>
                    <a:pt x="216" y="120"/>
                  </a:lnTo>
                  <a:lnTo>
                    <a:pt x="206" y="130"/>
                  </a:lnTo>
                  <a:lnTo>
                    <a:pt x="195" y="139"/>
                  </a:lnTo>
                  <a:lnTo>
                    <a:pt x="181" y="144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46" y="145"/>
                  </a:lnTo>
                  <a:lnTo>
                    <a:pt x="134" y="140"/>
                  </a:lnTo>
                  <a:lnTo>
                    <a:pt x="121" y="135"/>
                  </a:lnTo>
                  <a:lnTo>
                    <a:pt x="111" y="127"/>
                  </a:lnTo>
                  <a:lnTo>
                    <a:pt x="102" y="117"/>
                  </a:lnTo>
                  <a:lnTo>
                    <a:pt x="94" y="105"/>
                  </a:lnTo>
                  <a:lnTo>
                    <a:pt x="89" y="92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65"/>
                  </a:lnTo>
                  <a:lnTo>
                    <a:pt x="91" y="52"/>
                  </a:lnTo>
                  <a:lnTo>
                    <a:pt x="96" y="40"/>
                  </a:lnTo>
                  <a:lnTo>
                    <a:pt x="102" y="28"/>
                  </a:lnTo>
                  <a:lnTo>
                    <a:pt x="111" y="18"/>
                  </a:lnTo>
                  <a:lnTo>
                    <a:pt x="121" y="10"/>
                  </a:lnTo>
                  <a:lnTo>
                    <a:pt x="132" y="5"/>
                  </a:lnTo>
                  <a:lnTo>
                    <a:pt x="146" y="0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81" name="Freeform 73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3706813" y="1804988"/>
              <a:ext cx="227013" cy="96838"/>
            </a:xfrm>
            <a:custGeom>
              <a:avLst/>
              <a:gdLst>
                <a:gd name="T0" fmla="*/ 183 w 285"/>
                <a:gd name="T1" fmla="*/ 0 h 120"/>
                <a:gd name="T2" fmla="*/ 186 w 285"/>
                <a:gd name="T3" fmla="*/ 1 h 120"/>
                <a:gd name="T4" fmla="*/ 205 w 285"/>
                <a:gd name="T5" fmla="*/ 8 h 120"/>
                <a:gd name="T6" fmla="*/ 235 w 285"/>
                <a:gd name="T7" fmla="*/ 25 h 120"/>
                <a:gd name="T8" fmla="*/ 245 w 285"/>
                <a:gd name="T9" fmla="*/ 35 h 120"/>
                <a:gd name="T10" fmla="*/ 255 w 285"/>
                <a:gd name="T11" fmla="*/ 46 h 120"/>
                <a:gd name="T12" fmla="*/ 268 w 285"/>
                <a:gd name="T13" fmla="*/ 70 h 120"/>
                <a:gd name="T14" fmla="*/ 277 w 285"/>
                <a:gd name="T15" fmla="*/ 90 h 120"/>
                <a:gd name="T16" fmla="*/ 282 w 285"/>
                <a:gd name="T17" fmla="*/ 107 h 120"/>
                <a:gd name="T18" fmla="*/ 283 w 285"/>
                <a:gd name="T19" fmla="*/ 114 h 120"/>
                <a:gd name="T20" fmla="*/ 285 w 285"/>
                <a:gd name="T21" fmla="*/ 120 h 120"/>
                <a:gd name="T22" fmla="*/ 285 w 285"/>
                <a:gd name="T23" fmla="*/ 117 h 120"/>
                <a:gd name="T24" fmla="*/ 285 w 285"/>
                <a:gd name="T25" fmla="*/ 105 h 120"/>
                <a:gd name="T26" fmla="*/ 278 w 285"/>
                <a:gd name="T27" fmla="*/ 67 h 120"/>
                <a:gd name="T28" fmla="*/ 273 w 285"/>
                <a:gd name="T29" fmla="*/ 55 h 120"/>
                <a:gd name="T30" fmla="*/ 267 w 285"/>
                <a:gd name="T31" fmla="*/ 41 h 120"/>
                <a:gd name="T32" fmla="*/ 262 w 285"/>
                <a:gd name="T33" fmla="*/ 35 h 120"/>
                <a:gd name="T34" fmla="*/ 226 w 285"/>
                <a:gd name="T35" fmla="*/ 11 h 120"/>
                <a:gd name="T36" fmla="*/ 193 w 285"/>
                <a:gd name="T37" fmla="*/ 1 h 120"/>
                <a:gd name="T38" fmla="*/ 94 w 285"/>
                <a:gd name="T39" fmla="*/ 0 h 120"/>
                <a:gd name="T40" fmla="*/ 89 w 285"/>
                <a:gd name="T41" fmla="*/ 3 h 120"/>
                <a:gd name="T42" fmla="*/ 72 w 285"/>
                <a:gd name="T43" fmla="*/ 11 h 120"/>
                <a:gd name="T44" fmla="*/ 57 w 285"/>
                <a:gd name="T45" fmla="*/ 21 h 120"/>
                <a:gd name="T46" fmla="*/ 35 w 285"/>
                <a:gd name="T47" fmla="*/ 43 h 120"/>
                <a:gd name="T48" fmla="*/ 18 w 285"/>
                <a:gd name="T49" fmla="*/ 62 h 120"/>
                <a:gd name="T50" fmla="*/ 7 w 285"/>
                <a:gd name="T51" fmla="*/ 77 h 120"/>
                <a:gd name="T52" fmla="*/ 0 w 285"/>
                <a:gd name="T53" fmla="*/ 92 h 120"/>
                <a:gd name="T54" fmla="*/ 5 w 285"/>
                <a:gd name="T55" fmla="*/ 83 h 120"/>
                <a:gd name="T56" fmla="*/ 10 w 285"/>
                <a:gd name="T57" fmla="*/ 78 h 120"/>
                <a:gd name="T58" fmla="*/ 42 w 285"/>
                <a:gd name="T59" fmla="*/ 48 h 120"/>
                <a:gd name="T60" fmla="*/ 67 w 285"/>
                <a:gd name="T61" fmla="*/ 30 h 120"/>
                <a:gd name="T62" fmla="*/ 80 w 285"/>
                <a:gd name="T63" fmla="*/ 21 h 120"/>
                <a:gd name="T64" fmla="*/ 97 w 285"/>
                <a:gd name="T65" fmla="*/ 13 h 120"/>
                <a:gd name="T66" fmla="*/ 131 w 285"/>
                <a:gd name="T67" fmla="*/ 1 h 120"/>
                <a:gd name="T68" fmla="*/ 139 w 285"/>
                <a:gd name="T6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120">
                  <a:moveTo>
                    <a:pt x="183" y="0"/>
                  </a:moveTo>
                  <a:lnTo>
                    <a:pt x="183" y="0"/>
                  </a:lnTo>
                  <a:lnTo>
                    <a:pt x="186" y="1"/>
                  </a:lnTo>
                  <a:lnTo>
                    <a:pt x="186" y="1"/>
                  </a:lnTo>
                  <a:lnTo>
                    <a:pt x="205" y="8"/>
                  </a:lnTo>
                  <a:lnTo>
                    <a:pt x="205" y="8"/>
                  </a:lnTo>
                  <a:lnTo>
                    <a:pt x="221" y="15"/>
                  </a:lnTo>
                  <a:lnTo>
                    <a:pt x="235" y="25"/>
                  </a:lnTo>
                  <a:lnTo>
                    <a:pt x="235" y="25"/>
                  </a:lnTo>
                  <a:lnTo>
                    <a:pt x="245" y="35"/>
                  </a:lnTo>
                  <a:lnTo>
                    <a:pt x="255" y="46"/>
                  </a:lnTo>
                  <a:lnTo>
                    <a:pt x="255" y="46"/>
                  </a:lnTo>
                  <a:lnTo>
                    <a:pt x="262" y="58"/>
                  </a:lnTo>
                  <a:lnTo>
                    <a:pt x="268" y="70"/>
                  </a:lnTo>
                  <a:lnTo>
                    <a:pt x="268" y="70"/>
                  </a:lnTo>
                  <a:lnTo>
                    <a:pt x="277" y="90"/>
                  </a:lnTo>
                  <a:lnTo>
                    <a:pt x="282" y="107"/>
                  </a:lnTo>
                  <a:lnTo>
                    <a:pt x="282" y="107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5" y="120"/>
                  </a:lnTo>
                  <a:lnTo>
                    <a:pt x="285" y="120"/>
                  </a:lnTo>
                  <a:lnTo>
                    <a:pt x="285" y="117"/>
                  </a:lnTo>
                  <a:lnTo>
                    <a:pt x="285" y="117"/>
                  </a:lnTo>
                  <a:lnTo>
                    <a:pt x="285" y="105"/>
                  </a:lnTo>
                  <a:lnTo>
                    <a:pt x="285" y="105"/>
                  </a:lnTo>
                  <a:lnTo>
                    <a:pt x="283" y="88"/>
                  </a:lnTo>
                  <a:lnTo>
                    <a:pt x="278" y="67"/>
                  </a:lnTo>
                  <a:lnTo>
                    <a:pt x="278" y="67"/>
                  </a:lnTo>
                  <a:lnTo>
                    <a:pt x="273" y="55"/>
                  </a:lnTo>
                  <a:lnTo>
                    <a:pt x="267" y="41"/>
                  </a:lnTo>
                  <a:lnTo>
                    <a:pt x="267" y="41"/>
                  </a:lnTo>
                  <a:lnTo>
                    <a:pt x="262" y="35"/>
                  </a:lnTo>
                  <a:lnTo>
                    <a:pt x="262" y="35"/>
                  </a:lnTo>
                  <a:lnTo>
                    <a:pt x="245" y="21"/>
                  </a:lnTo>
                  <a:lnTo>
                    <a:pt x="226" y="11"/>
                  </a:lnTo>
                  <a:lnTo>
                    <a:pt x="205" y="3"/>
                  </a:lnTo>
                  <a:lnTo>
                    <a:pt x="193" y="1"/>
                  </a:lnTo>
                  <a:lnTo>
                    <a:pt x="183" y="0"/>
                  </a:lnTo>
                  <a:close/>
                  <a:moveTo>
                    <a:pt x="94" y="0"/>
                  </a:moveTo>
                  <a:lnTo>
                    <a:pt x="94" y="0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72" y="1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45" y="3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18" y="62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23" y="65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80" y="21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114" y="6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9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3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82" name="Freeform 74"/>
            <p:cNvSpPr/>
            <p:nvPr>
              <p:custDataLst>
                <p:tags r:id="rId71"/>
              </p:custDataLst>
            </p:nvPr>
          </p:nvSpPr>
          <p:spPr bwMode="auto">
            <a:xfrm>
              <a:off x="3852863" y="1804988"/>
              <a:ext cx="80963" cy="96838"/>
            </a:xfrm>
            <a:custGeom>
              <a:avLst/>
              <a:gdLst>
                <a:gd name="T0" fmla="*/ 0 w 102"/>
                <a:gd name="T1" fmla="*/ 0 h 120"/>
                <a:gd name="T2" fmla="*/ 0 w 102"/>
                <a:gd name="T3" fmla="*/ 0 h 120"/>
                <a:gd name="T4" fmla="*/ 3 w 102"/>
                <a:gd name="T5" fmla="*/ 1 h 120"/>
                <a:gd name="T6" fmla="*/ 3 w 102"/>
                <a:gd name="T7" fmla="*/ 1 h 120"/>
                <a:gd name="T8" fmla="*/ 22 w 102"/>
                <a:gd name="T9" fmla="*/ 8 h 120"/>
                <a:gd name="T10" fmla="*/ 22 w 102"/>
                <a:gd name="T11" fmla="*/ 8 h 120"/>
                <a:gd name="T12" fmla="*/ 38 w 102"/>
                <a:gd name="T13" fmla="*/ 15 h 120"/>
                <a:gd name="T14" fmla="*/ 52 w 102"/>
                <a:gd name="T15" fmla="*/ 25 h 120"/>
                <a:gd name="T16" fmla="*/ 52 w 102"/>
                <a:gd name="T17" fmla="*/ 25 h 120"/>
                <a:gd name="T18" fmla="*/ 62 w 102"/>
                <a:gd name="T19" fmla="*/ 35 h 120"/>
                <a:gd name="T20" fmla="*/ 72 w 102"/>
                <a:gd name="T21" fmla="*/ 46 h 120"/>
                <a:gd name="T22" fmla="*/ 72 w 102"/>
                <a:gd name="T23" fmla="*/ 46 h 120"/>
                <a:gd name="T24" fmla="*/ 79 w 102"/>
                <a:gd name="T25" fmla="*/ 58 h 120"/>
                <a:gd name="T26" fmla="*/ 85 w 102"/>
                <a:gd name="T27" fmla="*/ 70 h 120"/>
                <a:gd name="T28" fmla="*/ 85 w 102"/>
                <a:gd name="T29" fmla="*/ 70 h 120"/>
                <a:gd name="T30" fmla="*/ 94 w 102"/>
                <a:gd name="T31" fmla="*/ 90 h 120"/>
                <a:gd name="T32" fmla="*/ 99 w 102"/>
                <a:gd name="T33" fmla="*/ 107 h 120"/>
                <a:gd name="T34" fmla="*/ 99 w 102"/>
                <a:gd name="T35" fmla="*/ 107 h 120"/>
                <a:gd name="T36" fmla="*/ 100 w 102"/>
                <a:gd name="T37" fmla="*/ 114 h 120"/>
                <a:gd name="T38" fmla="*/ 100 w 102"/>
                <a:gd name="T39" fmla="*/ 114 h 120"/>
                <a:gd name="T40" fmla="*/ 102 w 102"/>
                <a:gd name="T41" fmla="*/ 120 h 120"/>
                <a:gd name="T42" fmla="*/ 102 w 102"/>
                <a:gd name="T43" fmla="*/ 120 h 120"/>
                <a:gd name="T44" fmla="*/ 102 w 102"/>
                <a:gd name="T45" fmla="*/ 117 h 120"/>
                <a:gd name="T46" fmla="*/ 102 w 102"/>
                <a:gd name="T47" fmla="*/ 117 h 120"/>
                <a:gd name="T48" fmla="*/ 102 w 102"/>
                <a:gd name="T49" fmla="*/ 105 h 120"/>
                <a:gd name="T50" fmla="*/ 102 w 102"/>
                <a:gd name="T51" fmla="*/ 105 h 120"/>
                <a:gd name="T52" fmla="*/ 100 w 102"/>
                <a:gd name="T53" fmla="*/ 88 h 120"/>
                <a:gd name="T54" fmla="*/ 95 w 102"/>
                <a:gd name="T55" fmla="*/ 67 h 120"/>
                <a:gd name="T56" fmla="*/ 95 w 102"/>
                <a:gd name="T57" fmla="*/ 67 h 120"/>
                <a:gd name="T58" fmla="*/ 90 w 102"/>
                <a:gd name="T59" fmla="*/ 55 h 120"/>
                <a:gd name="T60" fmla="*/ 84 w 102"/>
                <a:gd name="T61" fmla="*/ 41 h 120"/>
                <a:gd name="T62" fmla="*/ 84 w 102"/>
                <a:gd name="T63" fmla="*/ 41 h 120"/>
                <a:gd name="T64" fmla="*/ 79 w 102"/>
                <a:gd name="T65" fmla="*/ 35 h 120"/>
                <a:gd name="T66" fmla="*/ 79 w 102"/>
                <a:gd name="T67" fmla="*/ 35 h 120"/>
                <a:gd name="T68" fmla="*/ 62 w 102"/>
                <a:gd name="T69" fmla="*/ 21 h 120"/>
                <a:gd name="T70" fmla="*/ 43 w 102"/>
                <a:gd name="T71" fmla="*/ 11 h 120"/>
                <a:gd name="T72" fmla="*/ 22 w 102"/>
                <a:gd name="T73" fmla="*/ 3 h 120"/>
                <a:gd name="T74" fmla="*/ 10 w 102"/>
                <a:gd name="T75" fmla="*/ 1 h 120"/>
                <a:gd name="T76" fmla="*/ 0 w 102"/>
                <a:gd name="T7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120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38" y="1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62" y="35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9" y="58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94" y="90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17"/>
                  </a:lnTo>
                  <a:lnTo>
                    <a:pt x="102" y="117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0" y="88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0" y="55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62" y="21"/>
                  </a:lnTo>
                  <a:lnTo>
                    <a:pt x="43" y="11"/>
                  </a:lnTo>
                  <a:lnTo>
                    <a:pt x="22" y="3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83" name="Freeform 75"/>
            <p:cNvSpPr/>
            <p:nvPr>
              <p:custDataLst>
                <p:tags r:id="rId72"/>
              </p:custDataLst>
            </p:nvPr>
          </p:nvSpPr>
          <p:spPr bwMode="auto">
            <a:xfrm>
              <a:off x="3706813" y="1804988"/>
              <a:ext cx="111125" cy="73025"/>
            </a:xfrm>
            <a:custGeom>
              <a:avLst/>
              <a:gdLst>
                <a:gd name="T0" fmla="*/ 94 w 139"/>
                <a:gd name="T1" fmla="*/ 0 h 92"/>
                <a:gd name="T2" fmla="*/ 94 w 139"/>
                <a:gd name="T3" fmla="*/ 0 h 92"/>
                <a:gd name="T4" fmla="*/ 89 w 139"/>
                <a:gd name="T5" fmla="*/ 3 h 92"/>
                <a:gd name="T6" fmla="*/ 89 w 139"/>
                <a:gd name="T7" fmla="*/ 3 h 92"/>
                <a:gd name="T8" fmla="*/ 72 w 139"/>
                <a:gd name="T9" fmla="*/ 11 h 92"/>
                <a:gd name="T10" fmla="*/ 57 w 139"/>
                <a:gd name="T11" fmla="*/ 21 h 92"/>
                <a:gd name="T12" fmla="*/ 57 w 139"/>
                <a:gd name="T13" fmla="*/ 21 h 92"/>
                <a:gd name="T14" fmla="*/ 45 w 139"/>
                <a:gd name="T15" fmla="*/ 33 h 92"/>
                <a:gd name="T16" fmla="*/ 35 w 139"/>
                <a:gd name="T17" fmla="*/ 43 h 92"/>
                <a:gd name="T18" fmla="*/ 35 w 139"/>
                <a:gd name="T19" fmla="*/ 43 h 92"/>
                <a:gd name="T20" fmla="*/ 18 w 139"/>
                <a:gd name="T21" fmla="*/ 62 h 92"/>
                <a:gd name="T22" fmla="*/ 7 w 139"/>
                <a:gd name="T23" fmla="*/ 77 h 92"/>
                <a:gd name="T24" fmla="*/ 7 w 139"/>
                <a:gd name="T25" fmla="*/ 77 h 92"/>
                <a:gd name="T26" fmla="*/ 0 w 139"/>
                <a:gd name="T27" fmla="*/ 92 h 92"/>
                <a:gd name="T28" fmla="*/ 0 w 139"/>
                <a:gd name="T29" fmla="*/ 92 h 92"/>
                <a:gd name="T30" fmla="*/ 5 w 139"/>
                <a:gd name="T31" fmla="*/ 83 h 92"/>
                <a:gd name="T32" fmla="*/ 5 w 139"/>
                <a:gd name="T33" fmla="*/ 83 h 92"/>
                <a:gd name="T34" fmla="*/ 10 w 139"/>
                <a:gd name="T35" fmla="*/ 78 h 92"/>
                <a:gd name="T36" fmla="*/ 10 w 139"/>
                <a:gd name="T37" fmla="*/ 78 h 92"/>
                <a:gd name="T38" fmla="*/ 23 w 139"/>
                <a:gd name="T39" fmla="*/ 65 h 92"/>
                <a:gd name="T40" fmla="*/ 42 w 139"/>
                <a:gd name="T41" fmla="*/ 48 h 92"/>
                <a:gd name="T42" fmla="*/ 42 w 139"/>
                <a:gd name="T43" fmla="*/ 48 h 92"/>
                <a:gd name="T44" fmla="*/ 67 w 139"/>
                <a:gd name="T45" fmla="*/ 30 h 92"/>
                <a:gd name="T46" fmla="*/ 67 w 139"/>
                <a:gd name="T47" fmla="*/ 30 h 92"/>
                <a:gd name="T48" fmla="*/ 80 w 139"/>
                <a:gd name="T49" fmla="*/ 21 h 92"/>
                <a:gd name="T50" fmla="*/ 97 w 139"/>
                <a:gd name="T51" fmla="*/ 13 h 92"/>
                <a:gd name="T52" fmla="*/ 97 w 139"/>
                <a:gd name="T53" fmla="*/ 13 h 92"/>
                <a:gd name="T54" fmla="*/ 114 w 139"/>
                <a:gd name="T55" fmla="*/ 6 h 92"/>
                <a:gd name="T56" fmla="*/ 131 w 139"/>
                <a:gd name="T57" fmla="*/ 1 h 92"/>
                <a:gd name="T58" fmla="*/ 131 w 139"/>
                <a:gd name="T59" fmla="*/ 1 h 92"/>
                <a:gd name="T60" fmla="*/ 139 w 139"/>
                <a:gd name="T61" fmla="*/ 0 h 92"/>
                <a:gd name="T62" fmla="*/ 94 w 139"/>
                <a:gd name="T6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92">
                  <a:moveTo>
                    <a:pt x="94" y="0"/>
                  </a:moveTo>
                  <a:lnTo>
                    <a:pt x="94" y="0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72" y="1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45" y="3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18" y="62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23" y="65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80" y="21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114" y="6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9" y="0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84" name="Freeform 76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3781425" y="1804988"/>
              <a:ext cx="115888" cy="117475"/>
            </a:xfrm>
            <a:custGeom>
              <a:avLst/>
              <a:gdLst>
                <a:gd name="T0" fmla="*/ 42 w 148"/>
                <a:gd name="T1" fmla="*/ 68 h 147"/>
                <a:gd name="T2" fmla="*/ 27 w 148"/>
                <a:gd name="T3" fmla="*/ 62 h 147"/>
                <a:gd name="T4" fmla="*/ 22 w 148"/>
                <a:gd name="T5" fmla="*/ 46 h 147"/>
                <a:gd name="T6" fmla="*/ 22 w 148"/>
                <a:gd name="T7" fmla="*/ 41 h 147"/>
                <a:gd name="T8" fmla="*/ 27 w 148"/>
                <a:gd name="T9" fmla="*/ 28 h 147"/>
                <a:gd name="T10" fmla="*/ 39 w 148"/>
                <a:gd name="T11" fmla="*/ 20 h 147"/>
                <a:gd name="T12" fmla="*/ 44 w 148"/>
                <a:gd name="T13" fmla="*/ 20 h 147"/>
                <a:gd name="T14" fmla="*/ 47 w 148"/>
                <a:gd name="T15" fmla="*/ 20 h 147"/>
                <a:gd name="T16" fmla="*/ 62 w 148"/>
                <a:gd name="T17" fmla="*/ 25 h 147"/>
                <a:gd name="T18" fmla="*/ 71 w 148"/>
                <a:gd name="T19" fmla="*/ 40 h 147"/>
                <a:gd name="T20" fmla="*/ 71 w 148"/>
                <a:gd name="T21" fmla="*/ 40 h 147"/>
                <a:gd name="T22" fmla="*/ 74 w 148"/>
                <a:gd name="T23" fmla="*/ 40 h 147"/>
                <a:gd name="T24" fmla="*/ 81 w 148"/>
                <a:gd name="T25" fmla="*/ 40 h 147"/>
                <a:gd name="T26" fmla="*/ 91 w 148"/>
                <a:gd name="T27" fmla="*/ 45 h 147"/>
                <a:gd name="T28" fmla="*/ 99 w 148"/>
                <a:gd name="T29" fmla="*/ 53 h 147"/>
                <a:gd name="T30" fmla="*/ 106 w 148"/>
                <a:gd name="T31" fmla="*/ 63 h 147"/>
                <a:gd name="T32" fmla="*/ 106 w 148"/>
                <a:gd name="T33" fmla="*/ 70 h 147"/>
                <a:gd name="T34" fmla="*/ 104 w 148"/>
                <a:gd name="T35" fmla="*/ 82 h 147"/>
                <a:gd name="T36" fmla="*/ 109 w 148"/>
                <a:gd name="T37" fmla="*/ 83 h 147"/>
                <a:gd name="T38" fmla="*/ 118 w 148"/>
                <a:gd name="T39" fmla="*/ 92 h 147"/>
                <a:gd name="T40" fmla="*/ 118 w 148"/>
                <a:gd name="T41" fmla="*/ 97 h 147"/>
                <a:gd name="T42" fmla="*/ 114 w 148"/>
                <a:gd name="T43" fmla="*/ 110 h 147"/>
                <a:gd name="T44" fmla="*/ 103 w 148"/>
                <a:gd name="T45" fmla="*/ 117 h 147"/>
                <a:gd name="T46" fmla="*/ 101 w 148"/>
                <a:gd name="T47" fmla="*/ 117 h 147"/>
                <a:gd name="T48" fmla="*/ 96 w 148"/>
                <a:gd name="T49" fmla="*/ 115 h 147"/>
                <a:gd name="T50" fmla="*/ 86 w 148"/>
                <a:gd name="T51" fmla="*/ 109 h 147"/>
                <a:gd name="T52" fmla="*/ 84 w 148"/>
                <a:gd name="T53" fmla="*/ 104 h 147"/>
                <a:gd name="T54" fmla="*/ 76 w 148"/>
                <a:gd name="T55" fmla="*/ 105 h 147"/>
                <a:gd name="T56" fmla="*/ 74 w 148"/>
                <a:gd name="T57" fmla="*/ 105 h 147"/>
                <a:gd name="T58" fmla="*/ 62 w 148"/>
                <a:gd name="T59" fmla="*/ 104 h 147"/>
                <a:gd name="T60" fmla="*/ 52 w 148"/>
                <a:gd name="T61" fmla="*/ 97 h 147"/>
                <a:gd name="T62" fmla="*/ 44 w 148"/>
                <a:gd name="T63" fmla="*/ 87 h 147"/>
                <a:gd name="T64" fmla="*/ 40 w 148"/>
                <a:gd name="T65" fmla="*/ 75 h 147"/>
                <a:gd name="T66" fmla="*/ 42 w 148"/>
                <a:gd name="T67" fmla="*/ 68 h 147"/>
                <a:gd name="T68" fmla="*/ 59 w 148"/>
                <a:gd name="T69" fmla="*/ 0 h 147"/>
                <a:gd name="T70" fmla="*/ 34 w 148"/>
                <a:gd name="T71" fmla="*/ 10 h 147"/>
                <a:gd name="T72" fmla="*/ 15 w 148"/>
                <a:gd name="T73" fmla="*/ 28 h 147"/>
                <a:gd name="T74" fmla="*/ 4 w 148"/>
                <a:gd name="T75" fmla="*/ 52 h 147"/>
                <a:gd name="T76" fmla="*/ 0 w 148"/>
                <a:gd name="T77" fmla="*/ 78 h 147"/>
                <a:gd name="T78" fmla="*/ 2 w 148"/>
                <a:gd name="T79" fmla="*/ 92 h 147"/>
                <a:gd name="T80" fmla="*/ 15 w 148"/>
                <a:gd name="T81" fmla="*/ 117 h 147"/>
                <a:gd name="T82" fmla="*/ 34 w 148"/>
                <a:gd name="T83" fmla="*/ 135 h 147"/>
                <a:gd name="T84" fmla="*/ 59 w 148"/>
                <a:gd name="T85" fmla="*/ 145 h 147"/>
                <a:gd name="T86" fmla="*/ 74 w 148"/>
                <a:gd name="T87" fmla="*/ 147 h 147"/>
                <a:gd name="T88" fmla="*/ 79 w 148"/>
                <a:gd name="T89" fmla="*/ 145 h 147"/>
                <a:gd name="T90" fmla="*/ 108 w 148"/>
                <a:gd name="T91" fmla="*/ 139 h 147"/>
                <a:gd name="T92" fmla="*/ 129 w 148"/>
                <a:gd name="T93" fmla="*/ 120 h 147"/>
                <a:gd name="T94" fmla="*/ 144 w 148"/>
                <a:gd name="T95" fmla="*/ 95 h 147"/>
                <a:gd name="T96" fmla="*/ 148 w 148"/>
                <a:gd name="T97" fmla="*/ 67 h 147"/>
                <a:gd name="T98" fmla="*/ 146 w 148"/>
                <a:gd name="T99" fmla="*/ 55 h 147"/>
                <a:gd name="T100" fmla="*/ 138 w 148"/>
                <a:gd name="T101" fmla="*/ 35 h 147"/>
                <a:gd name="T102" fmla="*/ 123 w 148"/>
                <a:gd name="T103" fmla="*/ 18 h 147"/>
                <a:gd name="T104" fmla="*/ 104 w 148"/>
                <a:gd name="T105" fmla="*/ 5 h 147"/>
                <a:gd name="T106" fmla="*/ 94 w 148"/>
                <a:gd name="T107" fmla="*/ 1 h 147"/>
                <a:gd name="T108" fmla="*/ 91 w 148"/>
                <a:gd name="T109" fmla="*/ 0 h 147"/>
                <a:gd name="T110" fmla="*/ 59 w 148"/>
                <a:gd name="T1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147">
                  <a:moveTo>
                    <a:pt x="42" y="68"/>
                  </a:moveTo>
                  <a:lnTo>
                    <a:pt x="42" y="68"/>
                  </a:lnTo>
                  <a:lnTo>
                    <a:pt x="34" y="67"/>
                  </a:lnTo>
                  <a:lnTo>
                    <a:pt x="27" y="62"/>
                  </a:lnTo>
                  <a:lnTo>
                    <a:pt x="24" y="55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1"/>
                  </a:lnTo>
                  <a:lnTo>
                    <a:pt x="22" y="36"/>
                  </a:lnTo>
                  <a:lnTo>
                    <a:pt x="27" y="28"/>
                  </a:lnTo>
                  <a:lnTo>
                    <a:pt x="35" y="23"/>
                  </a:lnTo>
                  <a:lnTo>
                    <a:pt x="39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56" y="21"/>
                  </a:lnTo>
                  <a:lnTo>
                    <a:pt x="62" y="25"/>
                  </a:lnTo>
                  <a:lnTo>
                    <a:pt x="67" y="31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81" y="40"/>
                  </a:lnTo>
                  <a:lnTo>
                    <a:pt x="86" y="41"/>
                  </a:lnTo>
                  <a:lnTo>
                    <a:pt x="91" y="45"/>
                  </a:lnTo>
                  <a:lnTo>
                    <a:pt x="96" y="48"/>
                  </a:lnTo>
                  <a:lnTo>
                    <a:pt x="99" y="53"/>
                  </a:lnTo>
                  <a:lnTo>
                    <a:pt x="103" y="58"/>
                  </a:lnTo>
                  <a:lnTo>
                    <a:pt x="106" y="63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6" y="77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9" y="83"/>
                  </a:lnTo>
                  <a:lnTo>
                    <a:pt x="114" y="87"/>
                  </a:lnTo>
                  <a:lnTo>
                    <a:pt x="118" y="92"/>
                  </a:lnTo>
                  <a:lnTo>
                    <a:pt x="118" y="97"/>
                  </a:lnTo>
                  <a:lnTo>
                    <a:pt x="118" y="97"/>
                  </a:lnTo>
                  <a:lnTo>
                    <a:pt x="118" y="105"/>
                  </a:lnTo>
                  <a:lnTo>
                    <a:pt x="114" y="110"/>
                  </a:lnTo>
                  <a:lnTo>
                    <a:pt x="109" y="115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96" y="115"/>
                  </a:lnTo>
                  <a:lnTo>
                    <a:pt x="91" y="114"/>
                  </a:lnTo>
                  <a:lnTo>
                    <a:pt x="86" y="109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67" y="105"/>
                  </a:lnTo>
                  <a:lnTo>
                    <a:pt x="62" y="104"/>
                  </a:lnTo>
                  <a:lnTo>
                    <a:pt x="56" y="100"/>
                  </a:lnTo>
                  <a:lnTo>
                    <a:pt x="52" y="97"/>
                  </a:lnTo>
                  <a:lnTo>
                    <a:pt x="47" y="92"/>
                  </a:lnTo>
                  <a:lnTo>
                    <a:pt x="44" y="87"/>
                  </a:lnTo>
                  <a:lnTo>
                    <a:pt x="42" y="82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2" y="68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45" y="5"/>
                  </a:lnTo>
                  <a:lnTo>
                    <a:pt x="34" y="10"/>
                  </a:lnTo>
                  <a:lnTo>
                    <a:pt x="24" y="18"/>
                  </a:lnTo>
                  <a:lnTo>
                    <a:pt x="15" y="28"/>
                  </a:lnTo>
                  <a:lnTo>
                    <a:pt x="9" y="40"/>
                  </a:lnTo>
                  <a:lnTo>
                    <a:pt x="4" y="52"/>
                  </a:lnTo>
                  <a:lnTo>
                    <a:pt x="0" y="65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7" y="105"/>
                  </a:lnTo>
                  <a:lnTo>
                    <a:pt x="15" y="117"/>
                  </a:lnTo>
                  <a:lnTo>
                    <a:pt x="24" y="127"/>
                  </a:lnTo>
                  <a:lnTo>
                    <a:pt x="34" y="135"/>
                  </a:lnTo>
                  <a:lnTo>
                    <a:pt x="47" y="140"/>
                  </a:lnTo>
                  <a:lnTo>
                    <a:pt x="59" y="145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94" y="144"/>
                  </a:lnTo>
                  <a:lnTo>
                    <a:pt x="108" y="139"/>
                  </a:lnTo>
                  <a:lnTo>
                    <a:pt x="119" y="130"/>
                  </a:lnTo>
                  <a:lnTo>
                    <a:pt x="129" y="120"/>
                  </a:lnTo>
                  <a:lnTo>
                    <a:pt x="138" y="109"/>
                  </a:lnTo>
                  <a:lnTo>
                    <a:pt x="144" y="95"/>
                  </a:lnTo>
                  <a:lnTo>
                    <a:pt x="148" y="82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6" y="55"/>
                  </a:lnTo>
                  <a:lnTo>
                    <a:pt x="143" y="45"/>
                  </a:lnTo>
                  <a:lnTo>
                    <a:pt x="138" y="35"/>
                  </a:lnTo>
                  <a:lnTo>
                    <a:pt x="131" y="25"/>
                  </a:lnTo>
                  <a:lnTo>
                    <a:pt x="123" y="18"/>
                  </a:lnTo>
                  <a:lnTo>
                    <a:pt x="114" y="11"/>
                  </a:lnTo>
                  <a:lnTo>
                    <a:pt x="104" y="5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4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85" name="Freeform 77"/>
            <p:cNvSpPr/>
            <p:nvPr>
              <p:custDataLst>
                <p:tags r:id="rId74"/>
              </p:custDataLst>
            </p:nvPr>
          </p:nvSpPr>
          <p:spPr bwMode="auto">
            <a:xfrm>
              <a:off x="3797300" y="1820863"/>
              <a:ext cx="76200" cy="77788"/>
            </a:xfrm>
            <a:custGeom>
              <a:avLst/>
              <a:gdLst>
                <a:gd name="T0" fmla="*/ 20 w 96"/>
                <a:gd name="T1" fmla="*/ 48 h 97"/>
                <a:gd name="T2" fmla="*/ 5 w 96"/>
                <a:gd name="T3" fmla="*/ 42 h 97"/>
                <a:gd name="T4" fmla="*/ 0 w 96"/>
                <a:gd name="T5" fmla="*/ 26 h 97"/>
                <a:gd name="T6" fmla="*/ 0 w 96"/>
                <a:gd name="T7" fmla="*/ 21 h 97"/>
                <a:gd name="T8" fmla="*/ 5 w 96"/>
                <a:gd name="T9" fmla="*/ 8 h 97"/>
                <a:gd name="T10" fmla="*/ 17 w 96"/>
                <a:gd name="T11" fmla="*/ 0 h 97"/>
                <a:gd name="T12" fmla="*/ 22 w 96"/>
                <a:gd name="T13" fmla="*/ 0 h 97"/>
                <a:gd name="T14" fmla="*/ 25 w 96"/>
                <a:gd name="T15" fmla="*/ 0 h 97"/>
                <a:gd name="T16" fmla="*/ 40 w 96"/>
                <a:gd name="T17" fmla="*/ 5 h 97"/>
                <a:gd name="T18" fmla="*/ 49 w 96"/>
                <a:gd name="T19" fmla="*/ 20 h 97"/>
                <a:gd name="T20" fmla="*/ 49 w 96"/>
                <a:gd name="T21" fmla="*/ 20 h 97"/>
                <a:gd name="T22" fmla="*/ 52 w 96"/>
                <a:gd name="T23" fmla="*/ 20 h 97"/>
                <a:gd name="T24" fmla="*/ 59 w 96"/>
                <a:gd name="T25" fmla="*/ 20 h 97"/>
                <a:gd name="T26" fmla="*/ 69 w 96"/>
                <a:gd name="T27" fmla="*/ 25 h 97"/>
                <a:gd name="T28" fmla="*/ 77 w 96"/>
                <a:gd name="T29" fmla="*/ 33 h 97"/>
                <a:gd name="T30" fmla="*/ 84 w 96"/>
                <a:gd name="T31" fmla="*/ 43 h 97"/>
                <a:gd name="T32" fmla="*/ 84 w 96"/>
                <a:gd name="T33" fmla="*/ 50 h 97"/>
                <a:gd name="T34" fmla="*/ 82 w 96"/>
                <a:gd name="T35" fmla="*/ 62 h 97"/>
                <a:gd name="T36" fmla="*/ 87 w 96"/>
                <a:gd name="T37" fmla="*/ 63 h 97"/>
                <a:gd name="T38" fmla="*/ 96 w 96"/>
                <a:gd name="T39" fmla="*/ 72 h 97"/>
                <a:gd name="T40" fmla="*/ 96 w 96"/>
                <a:gd name="T41" fmla="*/ 77 h 97"/>
                <a:gd name="T42" fmla="*/ 92 w 96"/>
                <a:gd name="T43" fmla="*/ 90 h 97"/>
                <a:gd name="T44" fmla="*/ 81 w 96"/>
                <a:gd name="T45" fmla="*/ 97 h 97"/>
                <a:gd name="T46" fmla="*/ 79 w 96"/>
                <a:gd name="T47" fmla="*/ 97 h 97"/>
                <a:gd name="T48" fmla="*/ 74 w 96"/>
                <a:gd name="T49" fmla="*/ 95 h 97"/>
                <a:gd name="T50" fmla="*/ 64 w 96"/>
                <a:gd name="T51" fmla="*/ 89 h 97"/>
                <a:gd name="T52" fmla="*/ 62 w 96"/>
                <a:gd name="T53" fmla="*/ 84 h 97"/>
                <a:gd name="T54" fmla="*/ 54 w 96"/>
                <a:gd name="T55" fmla="*/ 85 h 97"/>
                <a:gd name="T56" fmla="*/ 52 w 96"/>
                <a:gd name="T57" fmla="*/ 85 h 97"/>
                <a:gd name="T58" fmla="*/ 40 w 96"/>
                <a:gd name="T59" fmla="*/ 84 h 97"/>
                <a:gd name="T60" fmla="*/ 30 w 96"/>
                <a:gd name="T61" fmla="*/ 77 h 97"/>
                <a:gd name="T62" fmla="*/ 22 w 96"/>
                <a:gd name="T63" fmla="*/ 67 h 97"/>
                <a:gd name="T64" fmla="*/ 18 w 96"/>
                <a:gd name="T65" fmla="*/ 55 h 97"/>
                <a:gd name="T66" fmla="*/ 20 w 96"/>
                <a:gd name="T67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7">
                  <a:moveTo>
                    <a:pt x="20" y="48"/>
                  </a:moveTo>
                  <a:lnTo>
                    <a:pt x="20" y="48"/>
                  </a:lnTo>
                  <a:lnTo>
                    <a:pt x="12" y="47"/>
                  </a:lnTo>
                  <a:lnTo>
                    <a:pt x="5" y="42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3" y="3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4" y="1"/>
                  </a:lnTo>
                  <a:lnTo>
                    <a:pt x="40" y="5"/>
                  </a:lnTo>
                  <a:lnTo>
                    <a:pt x="45" y="11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9" y="20"/>
                  </a:lnTo>
                  <a:lnTo>
                    <a:pt x="64" y="21"/>
                  </a:lnTo>
                  <a:lnTo>
                    <a:pt x="69" y="25"/>
                  </a:lnTo>
                  <a:lnTo>
                    <a:pt x="74" y="28"/>
                  </a:lnTo>
                  <a:lnTo>
                    <a:pt x="77" y="33"/>
                  </a:lnTo>
                  <a:lnTo>
                    <a:pt x="81" y="38"/>
                  </a:lnTo>
                  <a:lnTo>
                    <a:pt x="84" y="43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4" y="57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7" y="63"/>
                  </a:lnTo>
                  <a:lnTo>
                    <a:pt x="92" y="67"/>
                  </a:lnTo>
                  <a:lnTo>
                    <a:pt x="96" y="72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96" y="85"/>
                  </a:lnTo>
                  <a:lnTo>
                    <a:pt x="92" y="90"/>
                  </a:lnTo>
                  <a:lnTo>
                    <a:pt x="87" y="95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74" y="95"/>
                  </a:lnTo>
                  <a:lnTo>
                    <a:pt x="69" y="94"/>
                  </a:lnTo>
                  <a:lnTo>
                    <a:pt x="64" y="89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45" y="85"/>
                  </a:lnTo>
                  <a:lnTo>
                    <a:pt x="40" y="84"/>
                  </a:lnTo>
                  <a:lnTo>
                    <a:pt x="34" y="80"/>
                  </a:lnTo>
                  <a:lnTo>
                    <a:pt x="30" y="77"/>
                  </a:lnTo>
                  <a:lnTo>
                    <a:pt x="25" y="72"/>
                  </a:lnTo>
                  <a:lnTo>
                    <a:pt x="22" y="67"/>
                  </a:lnTo>
                  <a:lnTo>
                    <a:pt x="20" y="62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2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86" name="Freeform 78"/>
            <p:cNvSpPr/>
            <p:nvPr>
              <p:custDataLst>
                <p:tags r:id="rId75"/>
              </p:custDataLst>
            </p:nvPr>
          </p:nvSpPr>
          <p:spPr bwMode="auto">
            <a:xfrm>
              <a:off x="3781425" y="1804988"/>
              <a:ext cx="115888" cy="117475"/>
            </a:xfrm>
            <a:custGeom>
              <a:avLst/>
              <a:gdLst>
                <a:gd name="T0" fmla="*/ 59 w 148"/>
                <a:gd name="T1" fmla="*/ 0 h 147"/>
                <a:gd name="T2" fmla="*/ 59 w 148"/>
                <a:gd name="T3" fmla="*/ 0 h 147"/>
                <a:gd name="T4" fmla="*/ 45 w 148"/>
                <a:gd name="T5" fmla="*/ 5 h 147"/>
                <a:gd name="T6" fmla="*/ 34 w 148"/>
                <a:gd name="T7" fmla="*/ 10 h 147"/>
                <a:gd name="T8" fmla="*/ 24 w 148"/>
                <a:gd name="T9" fmla="*/ 18 h 147"/>
                <a:gd name="T10" fmla="*/ 15 w 148"/>
                <a:gd name="T11" fmla="*/ 28 h 147"/>
                <a:gd name="T12" fmla="*/ 9 w 148"/>
                <a:gd name="T13" fmla="*/ 40 h 147"/>
                <a:gd name="T14" fmla="*/ 4 w 148"/>
                <a:gd name="T15" fmla="*/ 52 h 147"/>
                <a:gd name="T16" fmla="*/ 0 w 148"/>
                <a:gd name="T17" fmla="*/ 65 h 147"/>
                <a:gd name="T18" fmla="*/ 0 w 148"/>
                <a:gd name="T19" fmla="*/ 78 h 147"/>
                <a:gd name="T20" fmla="*/ 0 w 148"/>
                <a:gd name="T21" fmla="*/ 78 h 147"/>
                <a:gd name="T22" fmla="*/ 2 w 148"/>
                <a:gd name="T23" fmla="*/ 92 h 147"/>
                <a:gd name="T24" fmla="*/ 7 w 148"/>
                <a:gd name="T25" fmla="*/ 105 h 147"/>
                <a:gd name="T26" fmla="*/ 15 w 148"/>
                <a:gd name="T27" fmla="*/ 117 h 147"/>
                <a:gd name="T28" fmla="*/ 24 w 148"/>
                <a:gd name="T29" fmla="*/ 127 h 147"/>
                <a:gd name="T30" fmla="*/ 34 w 148"/>
                <a:gd name="T31" fmla="*/ 135 h 147"/>
                <a:gd name="T32" fmla="*/ 47 w 148"/>
                <a:gd name="T33" fmla="*/ 140 h 147"/>
                <a:gd name="T34" fmla="*/ 59 w 148"/>
                <a:gd name="T35" fmla="*/ 145 h 147"/>
                <a:gd name="T36" fmla="*/ 74 w 148"/>
                <a:gd name="T37" fmla="*/ 147 h 147"/>
                <a:gd name="T38" fmla="*/ 74 w 148"/>
                <a:gd name="T39" fmla="*/ 147 h 147"/>
                <a:gd name="T40" fmla="*/ 79 w 148"/>
                <a:gd name="T41" fmla="*/ 145 h 147"/>
                <a:gd name="T42" fmla="*/ 79 w 148"/>
                <a:gd name="T43" fmla="*/ 145 h 147"/>
                <a:gd name="T44" fmla="*/ 94 w 148"/>
                <a:gd name="T45" fmla="*/ 144 h 147"/>
                <a:gd name="T46" fmla="*/ 108 w 148"/>
                <a:gd name="T47" fmla="*/ 139 h 147"/>
                <a:gd name="T48" fmla="*/ 119 w 148"/>
                <a:gd name="T49" fmla="*/ 130 h 147"/>
                <a:gd name="T50" fmla="*/ 129 w 148"/>
                <a:gd name="T51" fmla="*/ 120 h 147"/>
                <a:gd name="T52" fmla="*/ 138 w 148"/>
                <a:gd name="T53" fmla="*/ 109 h 147"/>
                <a:gd name="T54" fmla="*/ 144 w 148"/>
                <a:gd name="T55" fmla="*/ 95 h 147"/>
                <a:gd name="T56" fmla="*/ 148 w 148"/>
                <a:gd name="T57" fmla="*/ 82 h 147"/>
                <a:gd name="T58" fmla="*/ 148 w 148"/>
                <a:gd name="T59" fmla="*/ 67 h 147"/>
                <a:gd name="T60" fmla="*/ 148 w 148"/>
                <a:gd name="T61" fmla="*/ 67 h 147"/>
                <a:gd name="T62" fmla="*/ 146 w 148"/>
                <a:gd name="T63" fmla="*/ 55 h 147"/>
                <a:gd name="T64" fmla="*/ 143 w 148"/>
                <a:gd name="T65" fmla="*/ 45 h 147"/>
                <a:gd name="T66" fmla="*/ 138 w 148"/>
                <a:gd name="T67" fmla="*/ 35 h 147"/>
                <a:gd name="T68" fmla="*/ 131 w 148"/>
                <a:gd name="T69" fmla="*/ 25 h 147"/>
                <a:gd name="T70" fmla="*/ 123 w 148"/>
                <a:gd name="T71" fmla="*/ 18 h 147"/>
                <a:gd name="T72" fmla="*/ 114 w 148"/>
                <a:gd name="T73" fmla="*/ 11 h 147"/>
                <a:gd name="T74" fmla="*/ 104 w 148"/>
                <a:gd name="T75" fmla="*/ 5 h 147"/>
                <a:gd name="T76" fmla="*/ 94 w 148"/>
                <a:gd name="T77" fmla="*/ 1 h 147"/>
                <a:gd name="T78" fmla="*/ 94 w 148"/>
                <a:gd name="T79" fmla="*/ 1 h 147"/>
                <a:gd name="T80" fmla="*/ 91 w 148"/>
                <a:gd name="T81" fmla="*/ 0 h 147"/>
                <a:gd name="T82" fmla="*/ 91 w 148"/>
                <a:gd name="T83" fmla="*/ 0 h 147"/>
                <a:gd name="T84" fmla="*/ 82 w 148"/>
                <a:gd name="T85" fmla="*/ 0 h 147"/>
                <a:gd name="T86" fmla="*/ 59 w 148"/>
                <a:gd name="T8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147">
                  <a:moveTo>
                    <a:pt x="59" y="0"/>
                  </a:moveTo>
                  <a:lnTo>
                    <a:pt x="59" y="0"/>
                  </a:lnTo>
                  <a:lnTo>
                    <a:pt x="45" y="5"/>
                  </a:lnTo>
                  <a:lnTo>
                    <a:pt x="34" y="10"/>
                  </a:lnTo>
                  <a:lnTo>
                    <a:pt x="24" y="18"/>
                  </a:lnTo>
                  <a:lnTo>
                    <a:pt x="15" y="28"/>
                  </a:lnTo>
                  <a:lnTo>
                    <a:pt x="9" y="40"/>
                  </a:lnTo>
                  <a:lnTo>
                    <a:pt x="4" y="52"/>
                  </a:lnTo>
                  <a:lnTo>
                    <a:pt x="0" y="65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7" y="105"/>
                  </a:lnTo>
                  <a:lnTo>
                    <a:pt x="15" y="117"/>
                  </a:lnTo>
                  <a:lnTo>
                    <a:pt x="24" y="127"/>
                  </a:lnTo>
                  <a:lnTo>
                    <a:pt x="34" y="135"/>
                  </a:lnTo>
                  <a:lnTo>
                    <a:pt x="47" y="140"/>
                  </a:lnTo>
                  <a:lnTo>
                    <a:pt x="59" y="145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94" y="144"/>
                  </a:lnTo>
                  <a:lnTo>
                    <a:pt x="108" y="139"/>
                  </a:lnTo>
                  <a:lnTo>
                    <a:pt x="119" y="130"/>
                  </a:lnTo>
                  <a:lnTo>
                    <a:pt x="129" y="120"/>
                  </a:lnTo>
                  <a:lnTo>
                    <a:pt x="138" y="109"/>
                  </a:lnTo>
                  <a:lnTo>
                    <a:pt x="144" y="95"/>
                  </a:lnTo>
                  <a:lnTo>
                    <a:pt x="148" y="82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6" y="55"/>
                  </a:lnTo>
                  <a:lnTo>
                    <a:pt x="143" y="45"/>
                  </a:lnTo>
                  <a:lnTo>
                    <a:pt x="138" y="35"/>
                  </a:lnTo>
                  <a:lnTo>
                    <a:pt x="131" y="25"/>
                  </a:lnTo>
                  <a:lnTo>
                    <a:pt x="123" y="18"/>
                  </a:lnTo>
                  <a:lnTo>
                    <a:pt x="114" y="11"/>
                  </a:lnTo>
                  <a:lnTo>
                    <a:pt x="104" y="5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87" name="Freeform 79"/>
            <p:cNvSpPr/>
            <p:nvPr>
              <p:custDataLst>
                <p:tags r:id="rId76"/>
              </p:custDataLst>
            </p:nvPr>
          </p:nvSpPr>
          <p:spPr bwMode="auto">
            <a:xfrm>
              <a:off x="3813175" y="1836738"/>
              <a:ext cx="50800" cy="52388"/>
            </a:xfrm>
            <a:custGeom>
              <a:avLst/>
              <a:gdLst>
                <a:gd name="T0" fmla="*/ 34 w 66"/>
                <a:gd name="T1" fmla="*/ 0 h 65"/>
                <a:gd name="T2" fmla="*/ 34 w 66"/>
                <a:gd name="T3" fmla="*/ 0 h 65"/>
                <a:gd name="T4" fmla="*/ 31 w 66"/>
                <a:gd name="T5" fmla="*/ 0 h 65"/>
                <a:gd name="T6" fmla="*/ 31 w 66"/>
                <a:gd name="T7" fmla="*/ 0 h 65"/>
                <a:gd name="T8" fmla="*/ 31 w 66"/>
                <a:gd name="T9" fmla="*/ 0 h 65"/>
                <a:gd name="T10" fmla="*/ 31 w 66"/>
                <a:gd name="T11" fmla="*/ 0 h 65"/>
                <a:gd name="T12" fmla="*/ 31 w 66"/>
                <a:gd name="T13" fmla="*/ 3 h 65"/>
                <a:gd name="T14" fmla="*/ 31 w 66"/>
                <a:gd name="T15" fmla="*/ 3 h 65"/>
                <a:gd name="T16" fmla="*/ 31 w 66"/>
                <a:gd name="T17" fmla="*/ 8 h 65"/>
                <a:gd name="T18" fmla="*/ 31 w 66"/>
                <a:gd name="T19" fmla="*/ 12 h 65"/>
                <a:gd name="T20" fmla="*/ 26 w 66"/>
                <a:gd name="T21" fmla="*/ 20 h 65"/>
                <a:gd name="T22" fmla="*/ 17 w 66"/>
                <a:gd name="T23" fmla="*/ 27 h 65"/>
                <a:gd name="T24" fmla="*/ 14 w 66"/>
                <a:gd name="T25" fmla="*/ 28 h 65"/>
                <a:gd name="T26" fmla="*/ 9 w 66"/>
                <a:gd name="T27" fmla="*/ 30 h 65"/>
                <a:gd name="T28" fmla="*/ 9 w 66"/>
                <a:gd name="T29" fmla="*/ 30 h 65"/>
                <a:gd name="T30" fmla="*/ 7 w 66"/>
                <a:gd name="T31" fmla="*/ 30 h 65"/>
                <a:gd name="T32" fmla="*/ 7 w 66"/>
                <a:gd name="T33" fmla="*/ 30 h 65"/>
                <a:gd name="T34" fmla="*/ 2 w 66"/>
                <a:gd name="T35" fmla="*/ 28 h 65"/>
                <a:gd name="T36" fmla="*/ 2 w 66"/>
                <a:gd name="T37" fmla="*/ 28 h 65"/>
                <a:gd name="T38" fmla="*/ 0 w 66"/>
                <a:gd name="T39" fmla="*/ 35 h 65"/>
                <a:gd name="T40" fmla="*/ 0 w 66"/>
                <a:gd name="T41" fmla="*/ 35 h 65"/>
                <a:gd name="T42" fmla="*/ 2 w 66"/>
                <a:gd name="T43" fmla="*/ 42 h 65"/>
                <a:gd name="T44" fmla="*/ 4 w 66"/>
                <a:gd name="T45" fmla="*/ 47 h 65"/>
                <a:gd name="T46" fmla="*/ 7 w 66"/>
                <a:gd name="T47" fmla="*/ 52 h 65"/>
                <a:gd name="T48" fmla="*/ 12 w 66"/>
                <a:gd name="T49" fmla="*/ 57 h 65"/>
                <a:gd name="T50" fmla="*/ 16 w 66"/>
                <a:gd name="T51" fmla="*/ 60 h 65"/>
                <a:gd name="T52" fmla="*/ 22 w 66"/>
                <a:gd name="T53" fmla="*/ 64 h 65"/>
                <a:gd name="T54" fmla="*/ 27 w 66"/>
                <a:gd name="T55" fmla="*/ 65 h 65"/>
                <a:gd name="T56" fmla="*/ 34 w 66"/>
                <a:gd name="T57" fmla="*/ 65 h 65"/>
                <a:gd name="T58" fmla="*/ 34 w 66"/>
                <a:gd name="T59" fmla="*/ 65 h 65"/>
                <a:gd name="T60" fmla="*/ 36 w 66"/>
                <a:gd name="T61" fmla="*/ 65 h 65"/>
                <a:gd name="T62" fmla="*/ 36 w 66"/>
                <a:gd name="T63" fmla="*/ 65 h 65"/>
                <a:gd name="T64" fmla="*/ 44 w 66"/>
                <a:gd name="T65" fmla="*/ 64 h 65"/>
                <a:gd name="T66" fmla="*/ 44 w 66"/>
                <a:gd name="T67" fmla="*/ 64 h 65"/>
                <a:gd name="T68" fmla="*/ 42 w 66"/>
                <a:gd name="T69" fmla="*/ 60 h 65"/>
                <a:gd name="T70" fmla="*/ 42 w 66"/>
                <a:gd name="T71" fmla="*/ 60 h 65"/>
                <a:gd name="T72" fmla="*/ 44 w 66"/>
                <a:gd name="T73" fmla="*/ 53 h 65"/>
                <a:gd name="T74" fmla="*/ 47 w 66"/>
                <a:gd name="T75" fmla="*/ 47 h 65"/>
                <a:gd name="T76" fmla="*/ 52 w 66"/>
                <a:gd name="T77" fmla="*/ 43 h 65"/>
                <a:gd name="T78" fmla="*/ 59 w 66"/>
                <a:gd name="T79" fmla="*/ 42 h 65"/>
                <a:gd name="T80" fmla="*/ 59 w 66"/>
                <a:gd name="T81" fmla="*/ 42 h 65"/>
                <a:gd name="T82" fmla="*/ 61 w 66"/>
                <a:gd name="T83" fmla="*/ 42 h 65"/>
                <a:gd name="T84" fmla="*/ 61 w 66"/>
                <a:gd name="T85" fmla="*/ 42 h 65"/>
                <a:gd name="T86" fmla="*/ 64 w 66"/>
                <a:gd name="T87" fmla="*/ 42 h 65"/>
                <a:gd name="T88" fmla="*/ 64 w 66"/>
                <a:gd name="T89" fmla="*/ 42 h 65"/>
                <a:gd name="T90" fmla="*/ 66 w 66"/>
                <a:gd name="T91" fmla="*/ 37 h 65"/>
                <a:gd name="T92" fmla="*/ 66 w 66"/>
                <a:gd name="T93" fmla="*/ 30 h 65"/>
                <a:gd name="T94" fmla="*/ 66 w 66"/>
                <a:gd name="T95" fmla="*/ 30 h 65"/>
                <a:gd name="T96" fmla="*/ 66 w 66"/>
                <a:gd name="T97" fmla="*/ 23 h 65"/>
                <a:gd name="T98" fmla="*/ 63 w 66"/>
                <a:gd name="T99" fmla="*/ 18 h 65"/>
                <a:gd name="T100" fmla="*/ 59 w 66"/>
                <a:gd name="T101" fmla="*/ 13 h 65"/>
                <a:gd name="T102" fmla="*/ 56 w 66"/>
                <a:gd name="T103" fmla="*/ 8 h 65"/>
                <a:gd name="T104" fmla="*/ 51 w 66"/>
                <a:gd name="T105" fmla="*/ 5 h 65"/>
                <a:gd name="T106" fmla="*/ 46 w 66"/>
                <a:gd name="T107" fmla="*/ 1 h 65"/>
                <a:gd name="T108" fmla="*/ 41 w 66"/>
                <a:gd name="T109" fmla="*/ 0 h 65"/>
                <a:gd name="T110" fmla="*/ 34 w 66"/>
                <a:gd name="T1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65">
                  <a:moveTo>
                    <a:pt x="34" y="0"/>
                  </a:moveTo>
                  <a:lnTo>
                    <a:pt x="34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26" y="20"/>
                  </a:lnTo>
                  <a:lnTo>
                    <a:pt x="17" y="27"/>
                  </a:lnTo>
                  <a:lnTo>
                    <a:pt x="14" y="28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4" y="47"/>
                  </a:lnTo>
                  <a:lnTo>
                    <a:pt x="7" y="52"/>
                  </a:lnTo>
                  <a:lnTo>
                    <a:pt x="12" y="57"/>
                  </a:lnTo>
                  <a:lnTo>
                    <a:pt x="16" y="60"/>
                  </a:lnTo>
                  <a:lnTo>
                    <a:pt x="22" y="64"/>
                  </a:lnTo>
                  <a:lnTo>
                    <a:pt x="27" y="65"/>
                  </a:lnTo>
                  <a:lnTo>
                    <a:pt x="34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4" y="53"/>
                  </a:lnTo>
                  <a:lnTo>
                    <a:pt x="47" y="47"/>
                  </a:lnTo>
                  <a:lnTo>
                    <a:pt x="52" y="43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23"/>
                  </a:lnTo>
                  <a:lnTo>
                    <a:pt x="63" y="18"/>
                  </a:lnTo>
                  <a:lnTo>
                    <a:pt x="59" y="13"/>
                  </a:lnTo>
                  <a:lnTo>
                    <a:pt x="56" y="8"/>
                  </a:lnTo>
                  <a:lnTo>
                    <a:pt x="51" y="5"/>
                  </a:lnTo>
                  <a:lnTo>
                    <a:pt x="46" y="1"/>
                  </a:lnTo>
                  <a:lnTo>
                    <a:pt x="4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A7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88" name="Freeform 80"/>
            <p:cNvSpPr/>
            <p:nvPr>
              <p:custDataLst>
                <p:tags r:id="rId77"/>
              </p:custDataLst>
            </p:nvPr>
          </p:nvSpPr>
          <p:spPr bwMode="auto">
            <a:xfrm>
              <a:off x="3813175" y="1836738"/>
              <a:ext cx="50800" cy="52388"/>
            </a:xfrm>
            <a:custGeom>
              <a:avLst/>
              <a:gdLst>
                <a:gd name="T0" fmla="*/ 34 w 66"/>
                <a:gd name="T1" fmla="*/ 0 h 65"/>
                <a:gd name="T2" fmla="*/ 34 w 66"/>
                <a:gd name="T3" fmla="*/ 0 h 65"/>
                <a:gd name="T4" fmla="*/ 31 w 66"/>
                <a:gd name="T5" fmla="*/ 0 h 65"/>
                <a:gd name="T6" fmla="*/ 31 w 66"/>
                <a:gd name="T7" fmla="*/ 0 h 65"/>
                <a:gd name="T8" fmla="*/ 31 w 66"/>
                <a:gd name="T9" fmla="*/ 0 h 65"/>
                <a:gd name="T10" fmla="*/ 31 w 66"/>
                <a:gd name="T11" fmla="*/ 0 h 65"/>
                <a:gd name="T12" fmla="*/ 31 w 66"/>
                <a:gd name="T13" fmla="*/ 3 h 65"/>
                <a:gd name="T14" fmla="*/ 31 w 66"/>
                <a:gd name="T15" fmla="*/ 3 h 65"/>
                <a:gd name="T16" fmla="*/ 31 w 66"/>
                <a:gd name="T17" fmla="*/ 8 h 65"/>
                <a:gd name="T18" fmla="*/ 31 w 66"/>
                <a:gd name="T19" fmla="*/ 12 h 65"/>
                <a:gd name="T20" fmla="*/ 26 w 66"/>
                <a:gd name="T21" fmla="*/ 20 h 65"/>
                <a:gd name="T22" fmla="*/ 17 w 66"/>
                <a:gd name="T23" fmla="*/ 27 h 65"/>
                <a:gd name="T24" fmla="*/ 14 w 66"/>
                <a:gd name="T25" fmla="*/ 28 h 65"/>
                <a:gd name="T26" fmla="*/ 9 w 66"/>
                <a:gd name="T27" fmla="*/ 30 h 65"/>
                <a:gd name="T28" fmla="*/ 9 w 66"/>
                <a:gd name="T29" fmla="*/ 30 h 65"/>
                <a:gd name="T30" fmla="*/ 7 w 66"/>
                <a:gd name="T31" fmla="*/ 30 h 65"/>
                <a:gd name="T32" fmla="*/ 7 w 66"/>
                <a:gd name="T33" fmla="*/ 30 h 65"/>
                <a:gd name="T34" fmla="*/ 2 w 66"/>
                <a:gd name="T35" fmla="*/ 28 h 65"/>
                <a:gd name="T36" fmla="*/ 2 w 66"/>
                <a:gd name="T37" fmla="*/ 28 h 65"/>
                <a:gd name="T38" fmla="*/ 0 w 66"/>
                <a:gd name="T39" fmla="*/ 35 h 65"/>
                <a:gd name="T40" fmla="*/ 0 w 66"/>
                <a:gd name="T41" fmla="*/ 35 h 65"/>
                <a:gd name="T42" fmla="*/ 2 w 66"/>
                <a:gd name="T43" fmla="*/ 42 h 65"/>
                <a:gd name="T44" fmla="*/ 4 w 66"/>
                <a:gd name="T45" fmla="*/ 47 h 65"/>
                <a:gd name="T46" fmla="*/ 7 w 66"/>
                <a:gd name="T47" fmla="*/ 52 h 65"/>
                <a:gd name="T48" fmla="*/ 12 w 66"/>
                <a:gd name="T49" fmla="*/ 57 h 65"/>
                <a:gd name="T50" fmla="*/ 16 w 66"/>
                <a:gd name="T51" fmla="*/ 60 h 65"/>
                <a:gd name="T52" fmla="*/ 22 w 66"/>
                <a:gd name="T53" fmla="*/ 64 h 65"/>
                <a:gd name="T54" fmla="*/ 27 w 66"/>
                <a:gd name="T55" fmla="*/ 65 h 65"/>
                <a:gd name="T56" fmla="*/ 34 w 66"/>
                <a:gd name="T57" fmla="*/ 65 h 65"/>
                <a:gd name="T58" fmla="*/ 34 w 66"/>
                <a:gd name="T59" fmla="*/ 65 h 65"/>
                <a:gd name="T60" fmla="*/ 36 w 66"/>
                <a:gd name="T61" fmla="*/ 65 h 65"/>
                <a:gd name="T62" fmla="*/ 36 w 66"/>
                <a:gd name="T63" fmla="*/ 65 h 65"/>
                <a:gd name="T64" fmla="*/ 44 w 66"/>
                <a:gd name="T65" fmla="*/ 64 h 65"/>
                <a:gd name="T66" fmla="*/ 44 w 66"/>
                <a:gd name="T67" fmla="*/ 64 h 65"/>
                <a:gd name="T68" fmla="*/ 42 w 66"/>
                <a:gd name="T69" fmla="*/ 60 h 65"/>
                <a:gd name="T70" fmla="*/ 42 w 66"/>
                <a:gd name="T71" fmla="*/ 60 h 65"/>
                <a:gd name="T72" fmla="*/ 44 w 66"/>
                <a:gd name="T73" fmla="*/ 53 h 65"/>
                <a:gd name="T74" fmla="*/ 47 w 66"/>
                <a:gd name="T75" fmla="*/ 47 h 65"/>
                <a:gd name="T76" fmla="*/ 52 w 66"/>
                <a:gd name="T77" fmla="*/ 43 h 65"/>
                <a:gd name="T78" fmla="*/ 59 w 66"/>
                <a:gd name="T79" fmla="*/ 42 h 65"/>
                <a:gd name="T80" fmla="*/ 59 w 66"/>
                <a:gd name="T81" fmla="*/ 42 h 65"/>
                <a:gd name="T82" fmla="*/ 61 w 66"/>
                <a:gd name="T83" fmla="*/ 42 h 65"/>
                <a:gd name="T84" fmla="*/ 61 w 66"/>
                <a:gd name="T85" fmla="*/ 42 h 65"/>
                <a:gd name="T86" fmla="*/ 64 w 66"/>
                <a:gd name="T87" fmla="*/ 42 h 65"/>
                <a:gd name="T88" fmla="*/ 64 w 66"/>
                <a:gd name="T89" fmla="*/ 42 h 65"/>
                <a:gd name="T90" fmla="*/ 66 w 66"/>
                <a:gd name="T91" fmla="*/ 37 h 65"/>
                <a:gd name="T92" fmla="*/ 66 w 66"/>
                <a:gd name="T93" fmla="*/ 30 h 65"/>
                <a:gd name="T94" fmla="*/ 66 w 66"/>
                <a:gd name="T95" fmla="*/ 30 h 65"/>
                <a:gd name="T96" fmla="*/ 66 w 66"/>
                <a:gd name="T97" fmla="*/ 23 h 65"/>
                <a:gd name="T98" fmla="*/ 63 w 66"/>
                <a:gd name="T99" fmla="*/ 18 h 65"/>
                <a:gd name="T100" fmla="*/ 59 w 66"/>
                <a:gd name="T101" fmla="*/ 13 h 65"/>
                <a:gd name="T102" fmla="*/ 56 w 66"/>
                <a:gd name="T103" fmla="*/ 8 h 65"/>
                <a:gd name="T104" fmla="*/ 51 w 66"/>
                <a:gd name="T105" fmla="*/ 5 h 65"/>
                <a:gd name="T106" fmla="*/ 46 w 66"/>
                <a:gd name="T107" fmla="*/ 1 h 65"/>
                <a:gd name="T108" fmla="*/ 41 w 66"/>
                <a:gd name="T109" fmla="*/ 0 h 65"/>
                <a:gd name="T110" fmla="*/ 34 w 66"/>
                <a:gd name="T1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65">
                  <a:moveTo>
                    <a:pt x="34" y="0"/>
                  </a:moveTo>
                  <a:lnTo>
                    <a:pt x="34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26" y="20"/>
                  </a:lnTo>
                  <a:lnTo>
                    <a:pt x="17" y="27"/>
                  </a:lnTo>
                  <a:lnTo>
                    <a:pt x="14" y="28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42"/>
                  </a:lnTo>
                  <a:lnTo>
                    <a:pt x="4" y="47"/>
                  </a:lnTo>
                  <a:lnTo>
                    <a:pt x="7" y="52"/>
                  </a:lnTo>
                  <a:lnTo>
                    <a:pt x="12" y="57"/>
                  </a:lnTo>
                  <a:lnTo>
                    <a:pt x="16" y="60"/>
                  </a:lnTo>
                  <a:lnTo>
                    <a:pt x="22" y="64"/>
                  </a:lnTo>
                  <a:lnTo>
                    <a:pt x="27" y="65"/>
                  </a:lnTo>
                  <a:lnTo>
                    <a:pt x="34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4" y="53"/>
                  </a:lnTo>
                  <a:lnTo>
                    <a:pt x="47" y="47"/>
                  </a:lnTo>
                  <a:lnTo>
                    <a:pt x="52" y="43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6" y="37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23"/>
                  </a:lnTo>
                  <a:lnTo>
                    <a:pt x="63" y="18"/>
                  </a:lnTo>
                  <a:lnTo>
                    <a:pt x="59" y="13"/>
                  </a:lnTo>
                  <a:lnTo>
                    <a:pt x="56" y="8"/>
                  </a:lnTo>
                  <a:lnTo>
                    <a:pt x="51" y="5"/>
                  </a:lnTo>
                  <a:lnTo>
                    <a:pt x="46" y="1"/>
                  </a:lnTo>
                  <a:lnTo>
                    <a:pt x="41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89" name="Freeform 81"/>
            <p:cNvSpPr/>
            <p:nvPr>
              <p:custDataLst>
                <p:tags r:id="rId78"/>
              </p:custDataLst>
            </p:nvPr>
          </p:nvSpPr>
          <p:spPr bwMode="auto">
            <a:xfrm>
              <a:off x="3797300" y="1820863"/>
              <a:ext cx="39688" cy="39688"/>
            </a:xfrm>
            <a:custGeom>
              <a:avLst/>
              <a:gdLst>
                <a:gd name="T0" fmla="*/ 25 w 49"/>
                <a:gd name="T1" fmla="*/ 0 h 50"/>
                <a:gd name="T2" fmla="*/ 25 w 49"/>
                <a:gd name="T3" fmla="*/ 0 h 50"/>
                <a:gd name="T4" fmla="*/ 22 w 49"/>
                <a:gd name="T5" fmla="*/ 0 h 50"/>
                <a:gd name="T6" fmla="*/ 22 w 49"/>
                <a:gd name="T7" fmla="*/ 0 h 50"/>
                <a:gd name="T8" fmla="*/ 17 w 49"/>
                <a:gd name="T9" fmla="*/ 0 h 50"/>
                <a:gd name="T10" fmla="*/ 13 w 49"/>
                <a:gd name="T11" fmla="*/ 3 h 50"/>
                <a:gd name="T12" fmla="*/ 5 w 49"/>
                <a:gd name="T13" fmla="*/ 8 h 50"/>
                <a:gd name="T14" fmla="*/ 0 w 49"/>
                <a:gd name="T15" fmla="*/ 16 h 50"/>
                <a:gd name="T16" fmla="*/ 0 w 49"/>
                <a:gd name="T17" fmla="*/ 21 h 50"/>
                <a:gd name="T18" fmla="*/ 0 w 49"/>
                <a:gd name="T19" fmla="*/ 26 h 50"/>
                <a:gd name="T20" fmla="*/ 0 w 49"/>
                <a:gd name="T21" fmla="*/ 26 h 50"/>
                <a:gd name="T22" fmla="*/ 2 w 49"/>
                <a:gd name="T23" fmla="*/ 35 h 50"/>
                <a:gd name="T24" fmla="*/ 5 w 49"/>
                <a:gd name="T25" fmla="*/ 42 h 50"/>
                <a:gd name="T26" fmla="*/ 12 w 49"/>
                <a:gd name="T27" fmla="*/ 47 h 50"/>
                <a:gd name="T28" fmla="*/ 20 w 49"/>
                <a:gd name="T29" fmla="*/ 48 h 50"/>
                <a:gd name="T30" fmla="*/ 20 w 49"/>
                <a:gd name="T31" fmla="*/ 48 h 50"/>
                <a:gd name="T32" fmla="*/ 25 w 49"/>
                <a:gd name="T33" fmla="*/ 50 h 50"/>
                <a:gd name="T34" fmla="*/ 25 w 49"/>
                <a:gd name="T35" fmla="*/ 50 h 50"/>
                <a:gd name="T36" fmla="*/ 27 w 49"/>
                <a:gd name="T37" fmla="*/ 50 h 50"/>
                <a:gd name="T38" fmla="*/ 27 w 49"/>
                <a:gd name="T39" fmla="*/ 50 h 50"/>
                <a:gd name="T40" fmla="*/ 32 w 49"/>
                <a:gd name="T41" fmla="*/ 48 h 50"/>
                <a:gd name="T42" fmla="*/ 35 w 49"/>
                <a:gd name="T43" fmla="*/ 47 h 50"/>
                <a:gd name="T44" fmla="*/ 44 w 49"/>
                <a:gd name="T45" fmla="*/ 40 h 50"/>
                <a:gd name="T46" fmla="*/ 49 w 49"/>
                <a:gd name="T47" fmla="*/ 32 h 50"/>
                <a:gd name="T48" fmla="*/ 49 w 49"/>
                <a:gd name="T49" fmla="*/ 28 h 50"/>
                <a:gd name="T50" fmla="*/ 49 w 49"/>
                <a:gd name="T51" fmla="*/ 23 h 50"/>
                <a:gd name="T52" fmla="*/ 49 w 49"/>
                <a:gd name="T53" fmla="*/ 23 h 50"/>
                <a:gd name="T54" fmla="*/ 49 w 49"/>
                <a:gd name="T55" fmla="*/ 20 h 50"/>
                <a:gd name="T56" fmla="*/ 49 w 49"/>
                <a:gd name="T57" fmla="*/ 20 h 50"/>
                <a:gd name="T58" fmla="*/ 45 w 49"/>
                <a:gd name="T59" fmla="*/ 11 h 50"/>
                <a:gd name="T60" fmla="*/ 40 w 49"/>
                <a:gd name="T61" fmla="*/ 5 h 50"/>
                <a:gd name="T62" fmla="*/ 34 w 49"/>
                <a:gd name="T63" fmla="*/ 1 h 50"/>
                <a:gd name="T64" fmla="*/ 25 w 49"/>
                <a:gd name="T6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25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3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2"/>
                  </a:lnTo>
                  <a:lnTo>
                    <a:pt x="12" y="4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32" y="48"/>
                  </a:lnTo>
                  <a:lnTo>
                    <a:pt x="35" y="47"/>
                  </a:lnTo>
                  <a:lnTo>
                    <a:pt x="44" y="40"/>
                  </a:lnTo>
                  <a:lnTo>
                    <a:pt x="49" y="32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5" y="11"/>
                  </a:lnTo>
                  <a:lnTo>
                    <a:pt x="40" y="5"/>
                  </a:lnTo>
                  <a:lnTo>
                    <a:pt x="3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3F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90" name="Freeform 82"/>
            <p:cNvSpPr/>
            <p:nvPr>
              <p:custDataLst>
                <p:tags r:id="rId79"/>
              </p:custDataLst>
            </p:nvPr>
          </p:nvSpPr>
          <p:spPr bwMode="auto">
            <a:xfrm>
              <a:off x="3797300" y="1820863"/>
              <a:ext cx="39688" cy="39688"/>
            </a:xfrm>
            <a:custGeom>
              <a:avLst/>
              <a:gdLst>
                <a:gd name="T0" fmla="*/ 25 w 49"/>
                <a:gd name="T1" fmla="*/ 0 h 50"/>
                <a:gd name="T2" fmla="*/ 25 w 49"/>
                <a:gd name="T3" fmla="*/ 0 h 50"/>
                <a:gd name="T4" fmla="*/ 22 w 49"/>
                <a:gd name="T5" fmla="*/ 0 h 50"/>
                <a:gd name="T6" fmla="*/ 22 w 49"/>
                <a:gd name="T7" fmla="*/ 0 h 50"/>
                <a:gd name="T8" fmla="*/ 17 w 49"/>
                <a:gd name="T9" fmla="*/ 0 h 50"/>
                <a:gd name="T10" fmla="*/ 13 w 49"/>
                <a:gd name="T11" fmla="*/ 3 h 50"/>
                <a:gd name="T12" fmla="*/ 5 w 49"/>
                <a:gd name="T13" fmla="*/ 8 h 50"/>
                <a:gd name="T14" fmla="*/ 0 w 49"/>
                <a:gd name="T15" fmla="*/ 16 h 50"/>
                <a:gd name="T16" fmla="*/ 0 w 49"/>
                <a:gd name="T17" fmla="*/ 21 h 50"/>
                <a:gd name="T18" fmla="*/ 0 w 49"/>
                <a:gd name="T19" fmla="*/ 26 h 50"/>
                <a:gd name="T20" fmla="*/ 0 w 49"/>
                <a:gd name="T21" fmla="*/ 26 h 50"/>
                <a:gd name="T22" fmla="*/ 2 w 49"/>
                <a:gd name="T23" fmla="*/ 35 h 50"/>
                <a:gd name="T24" fmla="*/ 5 w 49"/>
                <a:gd name="T25" fmla="*/ 42 h 50"/>
                <a:gd name="T26" fmla="*/ 12 w 49"/>
                <a:gd name="T27" fmla="*/ 47 h 50"/>
                <a:gd name="T28" fmla="*/ 20 w 49"/>
                <a:gd name="T29" fmla="*/ 48 h 50"/>
                <a:gd name="T30" fmla="*/ 20 w 49"/>
                <a:gd name="T31" fmla="*/ 48 h 50"/>
                <a:gd name="T32" fmla="*/ 25 w 49"/>
                <a:gd name="T33" fmla="*/ 50 h 50"/>
                <a:gd name="T34" fmla="*/ 25 w 49"/>
                <a:gd name="T35" fmla="*/ 50 h 50"/>
                <a:gd name="T36" fmla="*/ 27 w 49"/>
                <a:gd name="T37" fmla="*/ 50 h 50"/>
                <a:gd name="T38" fmla="*/ 27 w 49"/>
                <a:gd name="T39" fmla="*/ 50 h 50"/>
                <a:gd name="T40" fmla="*/ 32 w 49"/>
                <a:gd name="T41" fmla="*/ 48 h 50"/>
                <a:gd name="T42" fmla="*/ 35 w 49"/>
                <a:gd name="T43" fmla="*/ 47 h 50"/>
                <a:gd name="T44" fmla="*/ 44 w 49"/>
                <a:gd name="T45" fmla="*/ 40 h 50"/>
                <a:gd name="T46" fmla="*/ 49 w 49"/>
                <a:gd name="T47" fmla="*/ 32 h 50"/>
                <a:gd name="T48" fmla="*/ 49 w 49"/>
                <a:gd name="T49" fmla="*/ 28 h 50"/>
                <a:gd name="T50" fmla="*/ 49 w 49"/>
                <a:gd name="T51" fmla="*/ 23 h 50"/>
                <a:gd name="T52" fmla="*/ 49 w 49"/>
                <a:gd name="T53" fmla="*/ 23 h 50"/>
                <a:gd name="T54" fmla="*/ 49 w 49"/>
                <a:gd name="T55" fmla="*/ 20 h 50"/>
                <a:gd name="T56" fmla="*/ 49 w 49"/>
                <a:gd name="T57" fmla="*/ 20 h 50"/>
                <a:gd name="T58" fmla="*/ 45 w 49"/>
                <a:gd name="T59" fmla="*/ 11 h 50"/>
                <a:gd name="T60" fmla="*/ 40 w 49"/>
                <a:gd name="T61" fmla="*/ 5 h 50"/>
                <a:gd name="T62" fmla="*/ 34 w 49"/>
                <a:gd name="T63" fmla="*/ 1 h 50"/>
                <a:gd name="T64" fmla="*/ 25 w 49"/>
                <a:gd name="T6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25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3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2"/>
                  </a:lnTo>
                  <a:lnTo>
                    <a:pt x="12" y="4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32" y="48"/>
                  </a:lnTo>
                  <a:lnTo>
                    <a:pt x="35" y="47"/>
                  </a:lnTo>
                  <a:lnTo>
                    <a:pt x="44" y="40"/>
                  </a:lnTo>
                  <a:lnTo>
                    <a:pt x="49" y="32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5" y="11"/>
                  </a:lnTo>
                  <a:lnTo>
                    <a:pt x="40" y="5"/>
                  </a:lnTo>
                  <a:lnTo>
                    <a:pt x="34" y="1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91" name="Freeform 83"/>
            <p:cNvSpPr/>
            <p:nvPr>
              <p:custDataLst>
                <p:tags r:id="rId80"/>
              </p:custDataLst>
            </p:nvPr>
          </p:nvSpPr>
          <p:spPr bwMode="auto">
            <a:xfrm>
              <a:off x="3846513" y="1870075"/>
              <a:ext cx="26988" cy="28575"/>
            </a:xfrm>
            <a:custGeom>
              <a:avLst/>
              <a:gdLst>
                <a:gd name="T0" fmla="*/ 19 w 36"/>
                <a:gd name="T1" fmla="*/ 0 h 35"/>
                <a:gd name="T2" fmla="*/ 19 w 36"/>
                <a:gd name="T3" fmla="*/ 0 h 35"/>
                <a:gd name="T4" fmla="*/ 17 w 36"/>
                <a:gd name="T5" fmla="*/ 0 h 35"/>
                <a:gd name="T6" fmla="*/ 17 w 36"/>
                <a:gd name="T7" fmla="*/ 0 h 35"/>
                <a:gd name="T8" fmla="*/ 10 w 36"/>
                <a:gd name="T9" fmla="*/ 1 h 35"/>
                <a:gd name="T10" fmla="*/ 5 w 36"/>
                <a:gd name="T11" fmla="*/ 5 h 35"/>
                <a:gd name="T12" fmla="*/ 2 w 36"/>
                <a:gd name="T13" fmla="*/ 11 h 35"/>
                <a:gd name="T14" fmla="*/ 0 w 36"/>
                <a:gd name="T15" fmla="*/ 18 h 35"/>
                <a:gd name="T16" fmla="*/ 0 w 36"/>
                <a:gd name="T17" fmla="*/ 18 h 35"/>
                <a:gd name="T18" fmla="*/ 2 w 36"/>
                <a:gd name="T19" fmla="*/ 22 h 35"/>
                <a:gd name="T20" fmla="*/ 2 w 36"/>
                <a:gd name="T21" fmla="*/ 22 h 35"/>
                <a:gd name="T22" fmla="*/ 4 w 36"/>
                <a:gd name="T23" fmla="*/ 27 h 35"/>
                <a:gd name="T24" fmla="*/ 9 w 36"/>
                <a:gd name="T25" fmla="*/ 32 h 35"/>
                <a:gd name="T26" fmla="*/ 14 w 36"/>
                <a:gd name="T27" fmla="*/ 33 h 35"/>
                <a:gd name="T28" fmla="*/ 19 w 36"/>
                <a:gd name="T29" fmla="*/ 35 h 35"/>
                <a:gd name="T30" fmla="*/ 19 w 36"/>
                <a:gd name="T31" fmla="*/ 35 h 35"/>
                <a:gd name="T32" fmla="*/ 21 w 36"/>
                <a:gd name="T33" fmla="*/ 35 h 35"/>
                <a:gd name="T34" fmla="*/ 21 w 36"/>
                <a:gd name="T35" fmla="*/ 35 h 35"/>
                <a:gd name="T36" fmla="*/ 27 w 36"/>
                <a:gd name="T37" fmla="*/ 33 h 35"/>
                <a:gd name="T38" fmla="*/ 32 w 36"/>
                <a:gd name="T39" fmla="*/ 28 h 35"/>
                <a:gd name="T40" fmla="*/ 36 w 36"/>
                <a:gd name="T41" fmla="*/ 23 h 35"/>
                <a:gd name="T42" fmla="*/ 36 w 36"/>
                <a:gd name="T43" fmla="*/ 15 h 35"/>
                <a:gd name="T44" fmla="*/ 36 w 36"/>
                <a:gd name="T45" fmla="*/ 15 h 35"/>
                <a:gd name="T46" fmla="*/ 36 w 36"/>
                <a:gd name="T47" fmla="*/ 10 h 35"/>
                <a:gd name="T48" fmla="*/ 32 w 36"/>
                <a:gd name="T49" fmla="*/ 5 h 35"/>
                <a:gd name="T50" fmla="*/ 27 w 36"/>
                <a:gd name="T51" fmla="*/ 1 h 35"/>
                <a:gd name="T52" fmla="*/ 22 w 36"/>
                <a:gd name="T53" fmla="*/ 0 h 35"/>
                <a:gd name="T54" fmla="*/ 22 w 36"/>
                <a:gd name="T55" fmla="*/ 0 h 35"/>
                <a:gd name="T56" fmla="*/ 19 w 36"/>
                <a:gd name="T5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35">
                  <a:moveTo>
                    <a:pt x="19" y="0"/>
                  </a:move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9" y="32"/>
                  </a:lnTo>
                  <a:lnTo>
                    <a:pt x="14" y="33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7" y="33"/>
                  </a:lnTo>
                  <a:lnTo>
                    <a:pt x="32" y="28"/>
                  </a:lnTo>
                  <a:lnTo>
                    <a:pt x="36" y="23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0"/>
                  </a:lnTo>
                  <a:lnTo>
                    <a:pt x="32" y="5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3F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92" name="Freeform 84"/>
            <p:cNvSpPr/>
            <p:nvPr>
              <p:custDataLst>
                <p:tags r:id="rId81"/>
              </p:custDataLst>
            </p:nvPr>
          </p:nvSpPr>
          <p:spPr bwMode="auto">
            <a:xfrm>
              <a:off x="3846513" y="1870075"/>
              <a:ext cx="26988" cy="28575"/>
            </a:xfrm>
            <a:custGeom>
              <a:avLst/>
              <a:gdLst>
                <a:gd name="T0" fmla="*/ 19 w 36"/>
                <a:gd name="T1" fmla="*/ 0 h 35"/>
                <a:gd name="T2" fmla="*/ 19 w 36"/>
                <a:gd name="T3" fmla="*/ 0 h 35"/>
                <a:gd name="T4" fmla="*/ 17 w 36"/>
                <a:gd name="T5" fmla="*/ 0 h 35"/>
                <a:gd name="T6" fmla="*/ 17 w 36"/>
                <a:gd name="T7" fmla="*/ 0 h 35"/>
                <a:gd name="T8" fmla="*/ 10 w 36"/>
                <a:gd name="T9" fmla="*/ 1 h 35"/>
                <a:gd name="T10" fmla="*/ 5 w 36"/>
                <a:gd name="T11" fmla="*/ 5 h 35"/>
                <a:gd name="T12" fmla="*/ 2 w 36"/>
                <a:gd name="T13" fmla="*/ 11 h 35"/>
                <a:gd name="T14" fmla="*/ 0 w 36"/>
                <a:gd name="T15" fmla="*/ 18 h 35"/>
                <a:gd name="T16" fmla="*/ 0 w 36"/>
                <a:gd name="T17" fmla="*/ 18 h 35"/>
                <a:gd name="T18" fmla="*/ 2 w 36"/>
                <a:gd name="T19" fmla="*/ 22 h 35"/>
                <a:gd name="T20" fmla="*/ 2 w 36"/>
                <a:gd name="T21" fmla="*/ 22 h 35"/>
                <a:gd name="T22" fmla="*/ 4 w 36"/>
                <a:gd name="T23" fmla="*/ 27 h 35"/>
                <a:gd name="T24" fmla="*/ 9 w 36"/>
                <a:gd name="T25" fmla="*/ 32 h 35"/>
                <a:gd name="T26" fmla="*/ 14 w 36"/>
                <a:gd name="T27" fmla="*/ 33 h 35"/>
                <a:gd name="T28" fmla="*/ 19 w 36"/>
                <a:gd name="T29" fmla="*/ 35 h 35"/>
                <a:gd name="T30" fmla="*/ 19 w 36"/>
                <a:gd name="T31" fmla="*/ 35 h 35"/>
                <a:gd name="T32" fmla="*/ 21 w 36"/>
                <a:gd name="T33" fmla="*/ 35 h 35"/>
                <a:gd name="T34" fmla="*/ 21 w 36"/>
                <a:gd name="T35" fmla="*/ 35 h 35"/>
                <a:gd name="T36" fmla="*/ 27 w 36"/>
                <a:gd name="T37" fmla="*/ 33 h 35"/>
                <a:gd name="T38" fmla="*/ 32 w 36"/>
                <a:gd name="T39" fmla="*/ 28 h 35"/>
                <a:gd name="T40" fmla="*/ 36 w 36"/>
                <a:gd name="T41" fmla="*/ 23 h 35"/>
                <a:gd name="T42" fmla="*/ 36 w 36"/>
                <a:gd name="T43" fmla="*/ 15 h 35"/>
                <a:gd name="T44" fmla="*/ 36 w 36"/>
                <a:gd name="T45" fmla="*/ 15 h 35"/>
                <a:gd name="T46" fmla="*/ 36 w 36"/>
                <a:gd name="T47" fmla="*/ 10 h 35"/>
                <a:gd name="T48" fmla="*/ 32 w 36"/>
                <a:gd name="T49" fmla="*/ 5 h 35"/>
                <a:gd name="T50" fmla="*/ 27 w 36"/>
                <a:gd name="T51" fmla="*/ 1 h 35"/>
                <a:gd name="T52" fmla="*/ 22 w 36"/>
                <a:gd name="T53" fmla="*/ 0 h 35"/>
                <a:gd name="T54" fmla="*/ 22 w 36"/>
                <a:gd name="T55" fmla="*/ 0 h 35"/>
                <a:gd name="T56" fmla="*/ 19 w 36"/>
                <a:gd name="T5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35">
                  <a:moveTo>
                    <a:pt x="19" y="0"/>
                  </a:move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9" y="32"/>
                  </a:lnTo>
                  <a:lnTo>
                    <a:pt x="14" y="33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7" y="33"/>
                  </a:lnTo>
                  <a:lnTo>
                    <a:pt x="32" y="28"/>
                  </a:lnTo>
                  <a:lnTo>
                    <a:pt x="36" y="23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0"/>
                  </a:lnTo>
                  <a:lnTo>
                    <a:pt x="32" y="5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93" name="Freeform 85"/>
            <p:cNvSpPr/>
            <p:nvPr>
              <p:custDataLst>
                <p:tags r:id="rId82"/>
              </p:custDataLst>
            </p:nvPr>
          </p:nvSpPr>
          <p:spPr bwMode="auto">
            <a:xfrm>
              <a:off x="3792538" y="1922463"/>
              <a:ext cx="153988" cy="39688"/>
            </a:xfrm>
            <a:custGeom>
              <a:avLst/>
              <a:gdLst>
                <a:gd name="T0" fmla="*/ 193 w 195"/>
                <a:gd name="T1" fmla="*/ 0 h 50"/>
                <a:gd name="T2" fmla="*/ 193 w 195"/>
                <a:gd name="T3" fmla="*/ 0 h 50"/>
                <a:gd name="T4" fmla="*/ 182 w 195"/>
                <a:gd name="T5" fmla="*/ 7 h 50"/>
                <a:gd name="T6" fmla="*/ 168 w 195"/>
                <a:gd name="T7" fmla="*/ 14 h 50"/>
                <a:gd name="T8" fmla="*/ 141 w 195"/>
                <a:gd name="T9" fmla="*/ 24 h 50"/>
                <a:gd name="T10" fmla="*/ 113 w 195"/>
                <a:gd name="T11" fmla="*/ 32 h 50"/>
                <a:gd name="T12" fmla="*/ 84 w 195"/>
                <a:gd name="T13" fmla="*/ 37 h 50"/>
                <a:gd name="T14" fmla="*/ 59 w 195"/>
                <a:gd name="T15" fmla="*/ 40 h 50"/>
                <a:gd name="T16" fmla="*/ 36 w 195"/>
                <a:gd name="T17" fmla="*/ 42 h 50"/>
                <a:gd name="T18" fmla="*/ 5 w 195"/>
                <a:gd name="T19" fmla="*/ 42 h 50"/>
                <a:gd name="T20" fmla="*/ 5 w 195"/>
                <a:gd name="T21" fmla="*/ 42 h 50"/>
                <a:gd name="T22" fmla="*/ 0 w 195"/>
                <a:gd name="T23" fmla="*/ 42 h 50"/>
                <a:gd name="T24" fmla="*/ 0 w 195"/>
                <a:gd name="T25" fmla="*/ 42 h 50"/>
                <a:gd name="T26" fmla="*/ 17 w 195"/>
                <a:gd name="T27" fmla="*/ 47 h 50"/>
                <a:gd name="T28" fmla="*/ 34 w 195"/>
                <a:gd name="T29" fmla="*/ 49 h 50"/>
                <a:gd name="T30" fmla="*/ 66 w 195"/>
                <a:gd name="T31" fmla="*/ 50 h 50"/>
                <a:gd name="T32" fmla="*/ 66 w 195"/>
                <a:gd name="T33" fmla="*/ 50 h 50"/>
                <a:gd name="T34" fmla="*/ 91 w 195"/>
                <a:gd name="T35" fmla="*/ 49 h 50"/>
                <a:gd name="T36" fmla="*/ 114 w 195"/>
                <a:gd name="T37" fmla="*/ 45 h 50"/>
                <a:gd name="T38" fmla="*/ 133 w 195"/>
                <a:gd name="T39" fmla="*/ 40 h 50"/>
                <a:gd name="T40" fmla="*/ 151 w 195"/>
                <a:gd name="T41" fmla="*/ 32 h 50"/>
                <a:gd name="T42" fmla="*/ 165 w 195"/>
                <a:gd name="T43" fmla="*/ 25 h 50"/>
                <a:gd name="T44" fmla="*/ 178 w 195"/>
                <a:gd name="T45" fmla="*/ 17 h 50"/>
                <a:gd name="T46" fmla="*/ 187 w 195"/>
                <a:gd name="T47" fmla="*/ 9 h 50"/>
                <a:gd name="T48" fmla="*/ 195 w 195"/>
                <a:gd name="T49" fmla="*/ 2 h 50"/>
                <a:gd name="T50" fmla="*/ 195 w 195"/>
                <a:gd name="T51" fmla="*/ 2 h 50"/>
                <a:gd name="T52" fmla="*/ 195 w 195"/>
                <a:gd name="T53" fmla="*/ 0 h 50"/>
                <a:gd name="T54" fmla="*/ 193 w 195"/>
                <a:gd name="T5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5" h="50">
                  <a:moveTo>
                    <a:pt x="193" y="0"/>
                  </a:moveTo>
                  <a:lnTo>
                    <a:pt x="193" y="0"/>
                  </a:lnTo>
                  <a:lnTo>
                    <a:pt x="182" y="7"/>
                  </a:lnTo>
                  <a:lnTo>
                    <a:pt x="168" y="14"/>
                  </a:lnTo>
                  <a:lnTo>
                    <a:pt x="141" y="24"/>
                  </a:lnTo>
                  <a:lnTo>
                    <a:pt x="113" y="32"/>
                  </a:lnTo>
                  <a:lnTo>
                    <a:pt x="84" y="37"/>
                  </a:lnTo>
                  <a:lnTo>
                    <a:pt x="59" y="40"/>
                  </a:lnTo>
                  <a:lnTo>
                    <a:pt x="36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7" y="47"/>
                  </a:lnTo>
                  <a:lnTo>
                    <a:pt x="34" y="49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91" y="49"/>
                  </a:lnTo>
                  <a:lnTo>
                    <a:pt x="114" y="45"/>
                  </a:lnTo>
                  <a:lnTo>
                    <a:pt x="133" y="40"/>
                  </a:lnTo>
                  <a:lnTo>
                    <a:pt x="151" y="32"/>
                  </a:lnTo>
                  <a:lnTo>
                    <a:pt x="165" y="25"/>
                  </a:lnTo>
                  <a:lnTo>
                    <a:pt x="178" y="17"/>
                  </a:lnTo>
                  <a:lnTo>
                    <a:pt x="187" y="9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E0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94" name="Freeform 86"/>
            <p:cNvSpPr/>
            <p:nvPr>
              <p:custDataLst>
                <p:tags r:id="rId83"/>
              </p:custDataLst>
            </p:nvPr>
          </p:nvSpPr>
          <p:spPr bwMode="auto">
            <a:xfrm>
              <a:off x="3792538" y="1922463"/>
              <a:ext cx="153988" cy="39688"/>
            </a:xfrm>
            <a:custGeom>
              <a:avLst/>
              <a:gdLst>
                <a:gd name="T0" fmla="*/ 193 w 195"/>
                <a:gd name="T1" fmla="*/ 0 h 50"/>
                <a:gd name="T2" fmla="*/ 193 w 195"/>
                <a:gd name="T3" fmla="*/ 0 h 50"/>
                <a:gd name="T4" fmla="*/ 182 w 195"/>
                <a:gd name="T5" fmla="*/ 7 h 50"/>
                <a:gd name="T6" fmla="*/ 168 w 195"/>
                <a:gd name="T7" fmla="*/ 14 h 50"/>
                <a:gd name="T8" fmla="*/ 141 w 195"/>
                <a:gd name="T9" fmla="*/ 24 h 50"/>
                <a:gd name="T10" fmla="*/ 113 w 195"/>
                <a:gd name="T11" fmla="*/ 32 h 50"/>
                <a:gd name="T12" fmla="*/ 84 w 195"/>
                <a:gd name="T13" fmla="*/ 37 h 50"/>
                <a:gd name="T14" fmla="*/ 59 w 195"/>
                <a:gd name="T15" fmla="*/ 40 h 50"/>
                <a:gd name="T16" fmla="*/ 36 w 195"/>
                <a:gd name="T17" fmla="*/ 42 h 50"/>
                <a:gd name="T18" fmla="*/ 5 w 195"/>
                <a:gd name="T19" fmla="*/ 42 h 50"/>
                <a:gd name="T20" fmla="*/ 5 w 195"/>
                <a:gd name="T21" fmla="*/ 42 h 50"/>
                <a:gd name="T22" fmla="*/ 0 w 195"/>
                <a:gd name="T23" fmla="*/ 42 h 50"/>
                <a:gd name="T24" fmla="*/ 0 w 195"/>
                <a:gd name="T25" fmla="*/ 42 h 50"/>
                <a:gd name="T26" fmla="*/ 17 w 195"/>
                <a:gd name="T27" fmla="*/ 47 h 50"/>
                <a:gd name="T28" fmla="*/ 34 w 195"/>
                <a:gd name="T29" fmla="*/ 49 h 50"/>
                <a:gd name="T30" fmla="*/ 66 w 195"/>
                <a:gd name="T31" fmla="*/ 50 h 50"/>
                <a:gd name="T32" fmla="*/ 66 w 195"/>
                <a:gd name="T33" fmla="*/ 50 h 50"/>
                <a:gd name="T34" fmla="*/ 91 w 195"/>
                <a:gd name="T35" fmla="*/ 49 h 50"/>
                <a:gd name="T36" fmla="*/ 114 w 195"/>
                <a:gd name="T37" fmla="*/ 45 h 50"/>
                <a:gd name="T38" fmla="*/ 133 w 195"/>
                <a:gd name="T39" fmla="*/ 40 h 50"/>
                <a:gd name="T40" fmla="*/ 151 w 195"/>
                <a:gd name="T41" fmla="*/ 32 h 50"/>
                <a:gd name="T42" fmla="*/ 165 w 195"/>
                <a:gd name="T43" fmla="*/ 25 h 50"/>
                <a:gd name="T44" fmla="*/ 178 w 195"/>
                <a:gd name="T45" fmla="*/ 17 h 50"/>
                <a:gd name="T46" fmla="*/ 187 w 195"/>
                <a:gd name="T47" fmla="*/ 9 h 50"/>
                <a:gd name="T48" fmla="*/ 195 w 195"/>
                <a:gd name="T49" fmla="*/ 2 h 50"/>
                <a:gd name="T50" fmla="*/ 195 w 195"/>
                <a:gd name="T51" fmla="*/ 2 h 50"/>
                <a:gd name="T52" fmla="*/ 195 w 195"/>
                <a:gd name="T53" fmla="*/ 0 h 50"/>
                <a:gd name="T54" fmla="*/ 193 w 195"/>
                <a:gd name="T5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5" h="50">
                  <a:moveTo>
                    <a:pt x="193" y="0"/>
                  </a:moveTo>
                  <a:lnTo>
                    <a:pt x="193" y="0"/>
                  </a:lnTo>
                  <a:lnTo>
                    <a:pt x="182" y="7"/>
                  </a:lnTo>
                  <a:lnTo>
                    <a:pt x="168" y="14"/>
                  </a:lnTo>
                  <a:lnTo>
                    <a:pt x="141" y="24"/>
                  </a:lnTo>
                  <a:lnTo>
                    <a:pt x="113" y="32"/>
                  </a:lnTo>
                  <a:lnTo>
                    <a:pt x="84" y="37"/>
                  </a:lnTo>
                  <a:lnTo>
                    <a:pt x="59" y="40"/>
                  </a:lnTo>
                  <a:lnTo>
                    <a:pt x="36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7" y="47"/>
                  </a:lnTo>
                  <a:lnTo>
                    <a:pt x="34" y="49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91" y="49"/>
                  </a:lnTo>
                  <a:lnTo>
                    <a:pt x="114" y="45"/>
                  </a:lnTo>
                  <a:lnTo>
                    <a:pt x="133" y="40"/>
                  </a:lnTo>
                  <a:lnTo>
                    <a:pt x="151" y="32"/>
                  </a:lnTo>
                  <a:lnTo>
                    <a:pt x="165" y="25"/>
                  </a:lnTo>
                  <a:lnTo>
                    <a:pt x="178" y="17"/>
                  </a:lnTo>
                  <a:lnTo>
                    <a:pt x="187" y="9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0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95" name="Freeform 87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3633788" y="1797050"/>
              <a:ext cx="322263" cy="250825"/>
            </a:xfrm>
            <a:custGeom>
              <a:avLst/>
              <a:gdLst>
                <a:gd name="T0" fmla="*/ 110 w 406"/>
                <a:gd name="T1" fmla="*/ 0 h 316"/>
                <a:gd name="T2" fmla="*/ 78 w 406"/>
                <a:gd name="T3" fmla="*/ 5 h 316"/>
                <a:gd name="T4" fmla="*/ 48 w 406"/>
                <a:gd name="T5" fmla="*/ 21 h 316"/>
                <a:gd name="T6" fmla="*/ 25 w 406"/>
                <a:gd name="T7" fmla="*/ 42 h 316"/>
                <a:gd name="T8" fmla="*/ 8 w 406"/>
                <a:gd name="T9" fmla="*/ 73 h 316"/>
                <a:gd name="T10" fmla="*/ 1 w 406"/>
                <a:gd name="T11" fmla="*/ 106 h 316"/>
                <a:gd name="T12" fmla="*/ 0 w 406"/>
                <a:gd name="T13" fmla="*/ 177 h 316"/>
                <a:gd name="T14" fmla="*/ 6 w 406"/>
                <a:gd name="T15" fmla="*/ 219 h 316"/>
                <a:gd name="T16" fmla="*/ 21 w 406"/>
                <a:gd name="T17" fmla="*/ 254 h 316"/>
                <a:gd name="T18" fmla="*/ 47 w 406"/>
                <a:gd name="T19" fmla="*/ 284 h 316"/>
                <a:gd name="T20" fmla="*/ 77 w 406"/>
                <a:gd name="T21" fmla="*/ 304 h 316"/>
                <a:gd name="T22" fmla="*/ 114 w 406"/>
                <a:gd name="T23" fmla="*/ 314 h 316"/>
                <a:gd name="T24" fmla="*/ 246 w 406"/>
                <a:gd name="T25" fmla="*/ 316 h 316"/>
                <a:gd name="T26" fmla="*/ 293 w 406"/>
                <a:gd name="T27" fmla="*/ 307 h 316"/>
                <a:gd name="T28" fmla="*/ 335 w 406"/>
                <a:gd name="T29" fmla="*/ 286 h 316"/>
                <a:gd name="T30" fmla="*/ 369 w 406"/>
                <a:gd name="T31" fmla="*/ 252 h 316"/>
                <a:gd name="T32" fmla="*/ 392 w 406"/>
                <a:gd name="T33" fmla="*/ 210 h 316"/>
                <a:gd name="T34" fmla="*/ 404 w 406"/>
                <a:gd name="T35" fmla="*/ 161 h 316"/>
                <a:gd name="T36" fmla="*/ 406 w 406"/>
                <a:gd name="T37" fmla="*/ 141 h 316"/>
                <a:gd name="T38" fmla="*/ 399 w 406"/>
                <a:gd name="T39" fmla="*/ 99 h 316"/>
                <a:gd name="T40" fmla="*/ 384 w 406"/>
                <a:gd name="T41" fmla="*/ 63 h 316"/>
                <a:gd name="T42" fmla="*/ 359 w 406"/>
                <a:gd name="T43" fmla="*/ 32 h 316"/>
                <a:gd name="T44" fmla="*/ 325 w 406"/>
                <a:gd name="T45" fmla="*/ 11 h 316"/>
                <a:gd name="T46" fmla="*/ 288 w 406"/>
                <a:gd name="T47" fmla="*/ 0 h 316"/>
                <a:gd name="T48" fmla="*/ 382 w 406"/>
                <a:gd name="T49" fmla="*/ 143 h 316"/>
                <a:gd name="T50" fmla="*/ 381 w 406"/>
                <a:gd name="T51" fmla="*/ 173 h 316"/>
                <a:gd name="T52" fmla="*/ 365 w 406"/>
                <a:gd name="T53" fmla="*/ 213 h 316"/>
                <a:gd name="T54" fmla="*/ 342 w 406"/>
                <a:gd name="T55" fmla="*/ 247 h 316"/>
                <a:gd name="T56" fmla="*/ 312 w 406"/>
                <a:gd name="T57" fmla="*/ 272 h 316"/>
                <a:gd name="T58" fmla="*/ 273 w 406"/>
                <a:gd name="T59" fmla="*/ 287 h 316"/>
                <a:gd name="T60" fmla="*/ 127 w 406"/>
                <a:gd name="T61" fmla="*/ 291 h 316"/>
                <a:gd name="T62" fmla="*/ 105 w 406"/>
                <a:gd name="T63" fmla="*/ 287 h 316"/>
                <a:gd name="T64" fmla="*/ 77 w 406"/>
                <a:gd name="T65" fmla="*/ 277 h 316"/>
                <a:gd name="T66" fmla="*/ 40 w 406"/>
                <a:gd name="T67" fmla="*/ 240 h 316"/>
                <a:gd name="T68" fmla="*/ 25 w 406"/>
                <a:gd name="T69" fmla="*/ 200 h 316"/>
                <a:gd name="T70" fmla="*/ 23 w 406"/>
                <a:gd name="T71" fmla="*/ 120 h 316"/>
                <a:gd name="T72" fmla="*/ 30 w 406"/>
                <a:gd name="T73" fmla="*/ 83 h 316"/>
                <a:gd name="T74" fmla="*/ 62 w 406"/>
                <a:gd name="T75" fmla="*/ 41 h 316"/>
                <a:gd name="T76" fmla="*/ 110 w 406"/>
                <a:gd name="T77" fmla="*/ 24 h 316"/>
                <a:gd name="T78" fmla="*/ 287 w 406"/>
                <a:gd name="T79" fmla="*/ 26 h 316"/>
                <a:gd name="T80" fmla="*/ 317 w 406"/>
                <a:gd name="T81" fmla="*/ 34 h 316"/>
                <a:gd name="T82" fmla="*/ 344 w 406"/>
                <a:gd name="T83" fmla="*/ 51 h 316"/>
                <a:gd name="T84" fmla="*/ 364 w 406"/>
                <a:gd name="T85" fmla="*/ 76 h 316"/>
                <a:gd name="T86" fmla="*/ 377 w 406"/>
                <a:gd name="T87" fmla="*/ 106 h 316"/>
                <a:gd name="T88" fmla="*/ 382 w 406"/>
                <a:gd name="T89" fmla="*/ 14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6" h="316">
                  <a:moveTo>
                    <a:pt x="275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89" y="2"/>
                  </a:lnTo>
                  <a:lnTo>
                    <a:pt x="78" y="5"/>
                  </a:lnTo>
                  <a:lnTo>
                    <a:pt x="68" y="9"/>
                  </a:lnTo>
                  <a:lnTo>
                    <a:pt x="58" y="14"/>
                  </a:lnTo>
                  <a:lnTo>
                    <a:pt x="48" y="21"/>
                  </a:lnTo>
                  <a:lnTo>
                    <a:pt x="40" y="27"/>
                  </a:lnTo>
                  <a:lnTo>
                    <a:pt x="33" y="34"/>
                  </a:lnTo>
                  <a:lnTo>
                    <a:pt x="25" y="42"/>
                  </a:lnTo>
                  <a:lnTo>
                    <a:pt x="20" y="52"/>
                  </a:lnTo>
                  <a:lnTo>
                    <a:pt x="13" y="63"/>
                  </a:lnTo>
                  <a:lnTo>
                    <a:pt x="8" y="73"/>
                  </a:lnTo>
                  <a:lnTo>
                    <a:pt x="5" y="84"/>
                  </a:lnTo>
                  <a:lnTo>
                    <a:pt x="3" y="94"/>
                  </a:lnTo>
                  <a:lnTo>
                    <a:pt x="1" y="106"/>
                  </a:lnTo>
                  <a:lnTo>
                    <a:pt x="0" y="120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1" y="192"/>
                  </a:lnTo>
                  <a:lnTo>
                    <a:pt x="3" y="205"/>
                  </a:lnTo>
                  <a:lnTo>
                    <a:pt x="6" y="219"/>
                  </a:lnTo>
                  <a:lnTo>
                    <a:pt x="10" y="230"/>
                  </a:lnTo>
                  <a:lnTo>
                    <a:pt x="15" y="242"/>
                  </a:lnTo>
                  <a:lnTo>
                    <a:pt x="21" y="254"/>
                  </a:lnTo>
                  <a:lnTo>
                    <a:pt x="28" y="266"/>
                  </a:lnTo>
                  <a:lnTo>
                    <a:pt x="37" y="274"/>
                  </a:lnTo>
                  <a:lnTo>
                    <a:pt x="47" y="284"/>
                  </a:lnTo>
                  <a:lnTo>
                    <a:pt x="57" y="291"/>
                  </a:lnTo>
                  <a:lnTo>
                    <a:pt x="67" y="299"/>
                  </a:lnTo>
                  <a:lnTo>
                    <a:pt x="77" y="304"/>
                  </a:lnTo>
                  <a:lnTo>
                    <a:pt x="89" y="309"/>
                  </a:lnTo>
                  <a:lnTo>
                    <a:pt x="102" y="312"/>
                  </a:lnTo>
                  <a:lnTo>
                    <a:pt x="114" y="314"/>
                  </a:lnTo>
                  <a:lnTo>
                    <a:pt x="127" y="316"/>
                  </a:lnTo>
                  <a:lnTo>
                    <a:pt x="246" y="316"/>
                  </a:lnTo>
                  <a:lnTo>
                    <a:pt x="246" y="316"/>
                  </a:lnTo>
                  <a:lnTo>
                    <a:pt x="261" y="314"/>
                  </a:lnTo>
                  <a:lnTo>
                    <a:pt x="278" y="312"/>
                  </a:lnTo>
                  <a:lnTo>
                    <a:pt x="293" y="307"/>
                  </a:lnTo>
                  <a:lnTo>
                    <a:pt x="308" y="302"/>
                  </a:lnTo>
                  <a:lnTo>
                    <a:pt x="322" y="294"/>
                  </a:lnTo>
                  <a:lnTo>
                    <a:pt x="335" y="286"/>
                  </a:lnTo>
                  <a:lnTo>
                    <a:pt x="347" y="276"/>
                  </a:lnTo>
                  <a:lnTo>
                    <a:pt x="359" y="266"/>
                  </a:lnTo>
                  <a:lnTo>
                    <a:pt x="369" y="252"/>
                  </a:lnTo>
                  <a:lnTo>
                    <a:pt x="379" y="239"/>
                  </a:lnTo>
                  <a:lnTo>
                    <a:pt x="386" y="225"/>
                  </a:lnTo>
                  <a:lnTo>
                    <a:pt x="392" y="210"/>
                  </a:lnTo>
                  <a:lnTo>
                    <a:pt x="399" y="195"/>
                  </a:lnTo>
                  <a:lnTo>
                    <a:pt x="402" y="178"/>
                  </a:lnTo>
                  <a:lnTo>
                    <a:pt x="404" y="161"/>
                  </a:lnTo>
                  <a:lnTo>
                    <a:pt x="406" y="143"/>
                  </a:lnTo>
                  <a:lnTo>
                    <a:pt x="406" y="141"/>
                  </a:lnTo>
                  <a:lnTo>
                    <a:pt x="406" y="141"/>
                  </a:lnTo>
                  <a:lnTo>
                    <a:pt x="404" y="126"/>
                  </a:lnTo>
                  <a:lnTo>
                    <a:pt x="402" y="113"/>
                  </a:lnTo>
                  <a:lnTo>
                    <a:pt x="399" y="99"/>
                  </a:lnTo>
                  <a:lnTo>
                    <a:pt x="396" y="86"/>
                  </a:lnTo>
                  <a:lnTo>
                    <a:pt x="391" y="74"/>
                  </a:lnTo>
                  <a:lnTo>
                    <a:pt x="384" y="63"/>
                  </a:lnTo>
                  <a:lnTo>
                    <a:pt x="375" y="51"/>
                  </a:lnTo>
                  <a:lnTo>
                    <a:pt x="367" y="41"/>
                  </a:lnTo>
                  <a:lnTo>
                    <a:pt x="359" y="32"/>
                  </a:lnTo>
                  <a:lnTo>
                    <a:pt x="349" y="24"/>
                  </a:lnTo>
                  <a:lnTo>
                    <a:pt x="337" y="17"/>
                  </a:lnTo>
                  <a:lnTo>
                    <a:pt x="325" y="11"/>
                  </a:lnTo>
                  <a:lnTo>
                    <a:pt x="313" y="5"/>
                  </a:lnTo>
                  <a:lnTo>
                    <a:pt x="302" y="2"/>
                  </a:lnTo>
                  <a:lnTo>
                    <a:pt x="288" y="0"/>
                  </a:lnTo>
                  <a:lnTo>
                    <a:pt x="275" y="0"/>
                  </a:lnTo>
                  <a:lnTo>
                    <a:pt x="275" y="0"/>
                  </a:lnTo>
                  <a:close/>
                  <a:moveTo>
                    <a:pt x="382" y="143"/>
                  </a:moveTo>
                  <a:lnTo>
                    <a:pt x="382" y="143"/>
                  </a:lnTo>
                  <a:lnTo>
                    <a:pt x="382" y="158"/>
                  </a:lnTo>
                  <a:lnTo>
                    <a:pt x="381" y="173"/>
                  </a:lnTo>
                  <a:lnTo>
                    <a:pt x="377" y="187"/>
                  </a:lnTo>
                  <a:lnTo>
                    <a:pt x="372" y="200"/>
                  </a:lnTo>
                  <a:lnTo>
                    <a:pt x="365" y="213"/>
                  </a:lnTo>
                  <a:lnTo>
                    <a:pt x="359" y="225"/>
                  </a:lnTo>
                  <a:lnTo>
                    <a:pt x="352" y="237"/>
                  </a:lnTo>
                  <a:lnTo>
                    <a:pt x="342" y="247"/>
                  </a:lnTo>
                  <a:lnTo>
                    <a:pt x="334" y="257"/>
                  </a:lnTo>
                  <a:lnTo>
                    <a:pt x="322" y="266"/>
                  </a:lnTo>
                  <a:lnTo>
                    <a:pt x="312" y="272"/>
                  </a:lnTo>
                  <a:lnTo>
                    <a:pt x="298" y="279"/>
                  </a:lnTo>
                  <a:lnTo>
                    <a:pt x="287" y="284"/>
                  </a:lnTo>
                  <a:lnTo>
                    <a:pt x="273" y="287"/>
                  </a:lnTo>
                  <a:lnTo>
                    <a:pt x="260" y="289"/>
                  </a:lnTo>
                  <a:lnTo>
                    <a:pt x="246" y="291"/>
                  </a:lnTo>
                  <a:lnTo>
                    <a:pt x="127" y="291"/>
                  </a:lnTo>
                  <a:lnTo>
                    <a:pt x="127" y="291"/>
                  </a:lnTo>
                  <a:lnTo>
                    <a:pt x="117" y="289"/>
                  </a:lnTo>
                  <a:lnTo>
                    <a:pt x="105" y="287"/>
                  </a:lnTo>
                  <a:lnTo>
                    <a:pt x="97" y="286"/>
                  </a:lnTo>
                  <a:lnTo>
                    <a:pt x="87" y="281"/>
                  </a:lnTo>
                  <a:lnTo>
                    <a:pt x="77" y="277"/>
                  </a:lnTo>
                  <a:lnTo>
                    <a:pt x="68" y="271"/>
                  </a:lnTo>
                  <a:lnTo>
                    <a:pt x="53" y="257"/>
                  </a:lnTo>
                  <a:lnTo>
                    <a:pt x="40" y="240"/>
                  </a:lnTo>
                  <a:lnTo>
                    <a:pt x="31" y="222"/>
                  </a:lnTo>
                  <a:lnTo>
                    <a:pt x="28" y="210"/>
                  </a:lnTo>
                  <a:lnTo>
                    <a:pt x="25" y="200"/>
                  </a:lnTo>
                  <a:lnTo>
                    <a:pt x="23" y="188"/>
                  </a:lnTo>
                  <a:lnTo>
                    <a:pt x="23" y="177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5" y="99"/>
                  </a:lnTo>
                  <a:lnTo>
                    <a:pt x="30" y="83"/>
                  </a:lnTo>
                  <a:lnTo>
                    <a:pt x="38" y="66"/>
                  </a:lnTo>
                  <a:lnTo>
                    <a:pt x="48" y="52"/>
                  </a:lnTo>
                  <a:lnTo>
                    <a:pt x="62" y="41"/>
                  </a:lnTo>
                  <a:lnTo>
                    <a:pt x="77" y="32"/>
                  </a:lnTo>
                  <a:lnTo>
                    <a:pt x="94" y="26"/>
                  </a:lnTo>
                  <a:lnTo>
                    <a:pt x="110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87" y="26"/>
                  </a:lnTo>
                  <a:lnTo>
                    <a:pt x="297" y="27"/>
                  </a:lnTo>
                  <a:lnTo>
                    <a:pt x="307" y="31"/>
                  </a:lnTo>
                  <a:lnTo>
                    <a:pt x="317" y="34"/>
                  </a:lnTo>
                  <a:lnTo>
                    <a:pt x="327" y="39"/>
                  </a:lnTo>
                  <a:lnTo>
                    <a:pt x="335" y="44"/>
                  </a:lnTo>
                  <a:lnTo>
                    <a:pt x="344" y="51"/>
                  </a:lnTo>
                  <a:lnTo>
                    <a:pt x="350" y="59"/>
                  </a:lnTo>
                  <a:lnTo>
                    <a:pt x="359" y="68"/>
                  </a:lnTo>
                  <a:lnTo>
                    <a:pt x="364" y="76"/>
                  </a:lnTo>
                  <a:lnTo>
                    <a:pt x="370" y="86"/>
                  </a:lnTo>
                  <a:lnTo>
                    <a:pt x="374" y="96"/>
                  </a:lnTo>
                  <a:lnTo>
                    <a:pt x="377" y="106"/>
                  </a:lnTo>
                  <a:lnTo>
                    <a:pt x="381" y="118"/>
                  </a:lnTo>
                  <a:lnTo>
                    <a:pt x="382" y="130"/>
                  </a:lnTo>
                  <a:lnTo>
                    <a:pt x="382" y="141"/>
                  </a:lnTo>
                  <a:lnTo>
                    <a:pt x="382" y="143"/>
                  </a:lnTo>
                  <a:close/>
                </a:path>
              </a:pathLst>
            </a:custGeom>
            <a:solidFill>
              <a:srgbClr val="402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96" name="Freeform 88"/>
            <p:cNvSpPr/>
            <p:nvPr>
              <p:custDataLst>
                <p:tags r:id="rId85"/>
              </p:custDataLst>
            </p:nvPr>
          </p:nvSpPr>
          <p:spPr bwMode="auto">
            <a:xfrm>
              <a:off x="3495675" y="1874838"/>
              <a:ext cx="149225" cy="36513"/>
            </a:xfrm>
            <a:custGeom>
              <a:avLst/>
              <a:gdLst>
                <a:gd name="T0" fmla="*/ 188 w 188"/>
                <a:gd name="T1" fmla="*/ 45 h 45"/>
                <a:gd name="T2" fmla="*/ 22 w 188"/>
                <a:gd name="T3" fmla="*/ 45 h 45"/>
                <a:gd name="T4" fmla="*/ 22 w 188"/>
                <a:gd name="T5" fmla="*/ 45 h 45"/>
                <a:gd name="T6" fmla="*/ 13 w 188"/>
                <a:gd name="T7" fmla="*/ 43 h 45"/>
                <a:gd name="T8" fmla="*/ 7 w 188"/>
                <a:gd name="T9" fmla="*/ 38 h 45"/>
                <a:gd name="T10" fmla="*/ 2 w 188"/>
                <a:gd name="T11" fmla="*/ 32 h 45"/>
                <a:gd name="T12" fmla="*/ 0 w 188"/>
                <a:gd name="T13" fmla="*/ 23 h 45"/>
                <a:gd name="T14" fmla="*/ 0 w 188"/>
                <a:gd name="T15" fmla="*/ 22 h 45"/>
                <a:gd name="T16" fmla="*/ 0 w 188"/>
                <a:gd name="T17" fmla="*/ 22 h 45"/>
                <a:gd name="T18" fmla="*/ 2 w 188"/>
                <a:gd name="T19" fmla="*/ 13 h 45"/>
                <a:gd name="T20" fmla="*/ 7 w 188"/>
                <a:gd name="T21" fmla="*/ 5 h 45"/>
                <a:gd name="T22" fmla="*/ 13 w 188"/>
                <a:gd name="T23" fmla="*/ 1 h 45"/>
                <a:gd name="T24" fmla="*/ 22 w 188"/>
                <a:gd name="T25" fmla="*/ 0 h 45"/>
                <a:gd name="T26" fmla="*/ 188 w 188"/>
                <a:gd name="T27" fmla="*/ 0 h 45"/>
                <a:gd name="T28" fmla="*/ 188 w 188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45">
                  <a:moveTo>
                    <a:pt x="188" y="45"/>
                  </a:moveTo>
                  <a:lnTo>
                    <a:pt x="22" y="45"/>
                  </a:lnTo>
                  <a:lnTo>
                    <a:pt x="22" y="45"/>
                  </a:lnTo>
                  <a:lnTo>
                    <a:pt x="13" y="43"/>
                  </a:lnTo>
                  <a:lnTo>
                    <a:pt x="7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188" y="0"/>
                  </a:lnTo>
                  <a:lnTo>
                    <a:pt x="188" y="45"/>
                  </a:lnTo>
                  <a:close/>
                </a:path>
              </a:pathLst>
            </a:custGeom>
            <a:solidFill>
              <a:srgbClr val="402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97" name="Rectangle 89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941763" y="1878013"/>
              <a:ext cx="219075" cy="44450"/>
            </a:xfrm>
            <a:prstGeom prst="rect">
              <a:avLst/>
            </a:prstGeom>
            <a:solidFill>
              <a:srgbClr val="402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98" name="Rectangle 90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41763" y="1878013"/>
              <a:ext cx="2190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99" name="Freeform 91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4160838" y="1806575"/>
              <a:ext cx="303213" cy="231775"/>
            </a:xfrm>
            <a:custGeom>
              <a:avLst/>
              <a:gdLst>
                <a:gd name="T0" fmla="*/ 130 w 383"/>
                <a:gd name="T1" fmla="*/ 196 h 292"/>
                <a:gd name="T2" fmla="*/ 84 w 383"/>
                <a:gd name="T3" fmla="*/ 188 h 292"/>
                <a:gd name="T4" fmla="*/ 27 w 383"/>
                <a:gd name="T5" fmla="*/ 158 h 292"/>
                <a:gd name="T6" fmla="*/ 9 w 383"/>
                <a:gd name="T7" fmla="*/ 139 h 292"/>
                <a:gd name="T8" fmla="*/ 47 w 383"/>
                <a:gd name="T9" fmla="*/ 161 h 292"/>
                <a:gd name="T10" fmla="*/ 123 w 383"/>
                <a:gd name="T11" fmla="*/ 183 h 292"/>
                <a:gd name="T12" fmla="*/ 209 w 383"/>
                <a:gd name="T13" fmla="*/ 190 h 292"/>
                <a:gd name="T14" fmla="*/ 212 w 383"/>
                <a:gd name="T15" fmla="*/ 190 h 292"/>
                <a:gd name="T16" fmla="*/ 178 w 383"/>
                <a:gd name="T17" fmla="*/ 195 h 292"/>
                <a:gd name="T18" fmla="*/ 215 w 383"/>
                <a:gd name="T19" fmla="*/ 0 h 292"/>
                <a:gd name="T20" fmla="*/ 237 w 383"/>
                <a:gd name="T21" fmla="*/ 12 h 292"/>
                <a:gd name="T22" fmla="*/ 264 w 383"/>
                <a:gd name="T23" fmla="*/ 32 h 292"/>
                <a:gd name="T24" fmla="*/ 291 w 383"/>
                <a:gd name="T25" fmla="*/ 62 h 292"/>
                <a:gd name="T26" fmla="*/ 309 w 383"/>
                <a:gd name="T27" fmla="*/ 91 h 292"/>
                <a:gd name="T28" fmla="*/ 304 w 383"/>
                <a:gd name="T29" fmla="*/ 84 h 292"/>
                <a:gd name="T30" fmla="*/ 259 w 383"/>
                <a:gd name="T31" fmla="*/ 118 h 292"/>
                <a:gd name="T32" fmla="*/ 183 w 383"/>
                <a:gd name="T33" fmla="*/ 143 h 292"/>
                <a:gd name="T34" fmla="*/ 150 w 383"/>
                <a:gd name="T35" fmla="*/ 146 h 292"/>
                <a:gd name="T36" fmla="*/ 115 w 383"/>
                <a:gd name="T37" fmla="*/ 144 h 292"/>
                <a:gd name="T38" fmla="*/ 59 w 383"/>
                <a:gd name="T39" fmla="*/ 133 h 292"/>
                <a:gd name="T40" fmla="*/ 26 w 383"/>
                <a:gd name="T41" fmla="*/ 114 h 292"/>
                <a:gd name="T42" fmla="*/ 24 w 383"/>
                <a:gd name="T43" fmla="*/ 119 h 292"/>
                <a:gd name="T44" fmla="*/ 24 w 383"/>
                <a:gd name="T45" fmla="*/ 104 h 292"/>
                <a:gd name="T46" fmla="*/ 31 w 383"/>
                <a:gd name="T47" fmla="*/ 66 h 292"/>
                <a:gd name="T48" fmla="*/ 42 w 383"/>
                <a:gd name="T49" fmla="*/ 40 h 292"/>
                <a:gd name="T50" fmla="*/ 59 w 383"/>
                <a:gd name="T51" fmla="*/ 20 h 292"/>
                <a:gd name="T52" fmla="*/ 37 w 383"/>
                <a:gd name="T53" fmla="*/ 37 h 292"/>
                <a:gd name="T54" fmla="*/ 12 w 383"/>
                <a:gd name="T55" fmla="*/ 72 h 292"/>
                <a:gd name="T56" fmla="*/ 0 w 383"/>
                <a:gd name="T57" fmla="*/ 114 h 292"/>
                <a:gd name="T58" fmla="*/ 0 w 383"/>
                <a:gd name="T59" fmla="*/ 146 h 292"/>
                <a:gd name="T60" fmla="*/ 9 w 383"/>
                <a:gd name="T61" fmla="*/ 190 h 292"/>
                <a:gd name="T62" fmla="*/ 29 w 383"/>
                <a:gd name="T63" fmla="*/ 228 h 292"/>
                <a:gd name="T64" fmla="*/ 59 w 383"/>
                <a:gd name="T65" fmla="*/ 259 h 292"/>
                <a:gd name="T66" fmla="*/ 96 w 383"/>
                <a:gd name="T67" fmla="*/ 280 h 292"/>
                <a:gd name="T68" fmla="*/ 140 w 383"/>
                <a:gd name="T69" fmla="*/ 292 h 292"/>
                <a:gd name="T70" fmla="*/ 259 w 383"/>
                <a:gd name="T71" fmla="*/ 292 h 292"/>
                <a:gd name="T72" fmla="*/ 272 w 383"/>
                <a:gd name="T73" fmla="*/ 292 h 292"/>
                <a:gd name="T74" fmla="*/ 308 w 383"/>
                <a:gd name="T75" fmla="*/ 284 h 292"/>
                <a:gd name="T76" fmla="*/ 338 w 383"/>
                <a:gd name="T77" fmla="*/ 265 h 292"/>
                <a:gd name="T78" fmla="*/ 361 w 383"/>
                <a:gd name="T79" fmla="*/ 238 h 292"/>
                <a:gd name="T80" fmla="*/ 378 w 383"/>
                <a:gd name="T81" fmla="*/ 207 h 292"/>
                <a:gd name="T82" fmla="*/ 383 w 383"/>
                <a:gd name="T83" fmla="*/ 170 h 292"/>
                <a:gd name="T84" fmla="*/ 383 w 383"/>
                <a:gd name="T85" fmla="*/ 96 h 292"/>
                <a:gd name="T86" fmla="*/ 375 w 383"/>
                <a:gd name="T87" fmla="*/ 66 h 292"/>
                <a:gd name="T88" fmla="*/ 351 w 383"/>
                <a:gd name="T89" fmla="*/ 32 h 292"/>
                <a:gd name="T90" fmla="*/ 318 w 383"/>
                <a:gd name="T91" fmla="*/ 9 h 292"/>
                <a:gd name="T92" fmla="*/ 287 w 383"/>
                <a:gd name="T9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3" h="292">
                  <a:moveTo>
                    <a:pt x="146" y="198"/>
                  </a:moveTo>
                  <a:lnTo>
                    <a:pt x="146" y="198"/>
                  </a:lnTo>
                  <a:lnTo>
                    <a:pt x="130" y="196"/>
                  </a:lnTo>
                  <a:lnTo>
                    <a:pt x="113" y="195"/>
                  </a:lnTo>
                  <a:lnTo>
                    <a:pt x="98" y="191"/>
                  </a:lnTo>
                  <a:lnTo>
                    <a:pt x="84" y="188"/>
                  </a:lnTo>
                  <a:lnTo>
                    <a:pt x="61" y="180"/>
                  </a:lnTo>
                  <a:lnTo>
                    <a:pt x="41" y="168"/>
                  </a:lnTo>
                  <a:lnTo>
                    <a:pt x="27" y="158"/>
                  </a:lnTo>
                  <a:lnTo>
                    <a:pt x="17" y="148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21" y="148"/>
                  </a:lnTo>
                  <a:lnTo>
                    <a:pt x="34" y="155"/>
                  </a:lnTo>
                  <a:lnTo>
                    <a:pt x="47" y="161"/>
                  </a:lnTo>
                  <a:lnTo>
                    <a:pt x="63" y="168"/>
                  </a:lnTo>
                  <a:lnTo>
                    <a:pt x="93" y="176"/>
                  </a:lnTo>
                  <a:lnTo>
                    <a:pt x="123" y="183"/>
                  </a:lnTo>
                  <a:lnTo>
                    <a:pt x="151" y="186"/>
                  </a:lnTo>
                  <a:lnTo>
                    <a:pt x="175" y="188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12" y="190"/>
                  </a:lnTo>
                  <a:lnTo>
                    <a:pt x="212" y="190"/>
                  </a:lnTo>
                  <a:lnTo>
                    <a:pt x="212" y="190"/>
                  </a:lnTo>
                  <a:lnTo>
                    <a:pt x="212" y="190"/>
                  </a:lnTo>
                  <a:lnTo>
                    <a:pt x="178" y="195"/>
                  </a:lnTo>
                  <a:lnTo>
                    <a:pt x="146" y="198"/>
                  </a:lnTo>
                  <a:close/>
                  <a:moveTo>
                    <a:pt x="215" y="0"/>
                  </a:moveTo>
                  <a:lnTo>
                    <a:pt x="215" y="0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37" y="1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64" y="32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91" y="62"/>
                  </a:lnTo>
                  <a:lnTo>
                    <a:pt x="303" y="77"/>
                  </a:lnTo>
                  <a:lnTo>
                    <a:pt x="303" y="77"/>
                  </a:lnTo>
                  <a:lnTo>
                    <a:pt x="309" y="91"/>
                  </a:lnTo>
                  <a:lnTo>
                    <a:pt x="309" y="91"/>
                  </a:lnTo>
                  <a:lnTo>
                    <a:pt x="304" y="84"/>
                  </a:lnTo>
                  <a:lnTo>
                    <a:pt x="304" y="84"/>
                  </a:lnTo>
                  <a:lnTo>
                    <a:pt x="289" y="97"/>
                  </a:lnTo>
                  <a:lnTo>
                    <a:pt x="276" y="108"/>
                  </a:lnTo>
                  <a:lnTo>
                    <a:pt x="259" y="118"/>
                  </a:lnTo>
                  <a:lnTo>
                    <a:pt x="237" y="128"/>
                  </a:lnTo>
                  <a:lnTo>
                    <a:pt x="212" y="136"/>
                  </a:lnTo>
                  <a:lnTo>
                    <a:pt x="183" y="143"/>
                  </a:lnTo>
                  <a:lnTo>
                    <a:pt x="167" y="144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15" y="144"/>
                  </a:lnTo>
                  <a:lnTo>
                    <a:pt x="93" y="141"/>
                  </a:lnTo>
                  <a:lnTo>
                    <a:pt x="74" y="138"/>
                  </a:lnTo>
                  <a:lnTo>
                    <a:pt x="59" y="133"/>
                  </a:lnTo>
                  <a:lnTo>
                    <a:pt x="46" y="126"/>
                  </a:lnTo>
                  <a:lnTo>
                    <a:pt x="36" y="121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6" y="87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6" y="5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9" y="30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47" y="29"/>
                  </a:lnTo>
                  <a:lnTo>
                    <a:pt x="37" y="37"/>
                  </a:lnTo>
                  <a:lnTo>
                    <a:pt x="27" y="49"/>
                  </a:lnTo>
                  <a:lnTo>
                    <a:pt x="19" y="61"/>
                  </a:lnTo>
                  <a:lnTo>
                    <a:pt x="12" y="72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61"/>
                  </a:lnTo>
                  <a:lnTo>
                    <a:pt x="5" y="176"/>
                  </a:lnTo>
                  <a:lnTo>
                    <a:pt x="9" y="190"/>
                  </a:lnTo>
                  <a:lnTo>
                    <a:pt x="16" y="203"/>
                  </a:lnTo>
                  <a:lnTo>
                    <a:pt x="22" y="217"/>
                  </a:lnTo>
                  <a:lnTo>
                    <a:pt x="29" y="228"/>
                  </a:lnTo>
                  <a:lnTo>
                    <a:pt x="39" y="240"/>
                  </a:lnTo>
                  <a:lnTo>
                    <a:pt x="49" y="250"/>
                  </a:lnTo>
                  <a:lnTo>
                    <a:pt x="59" y="259"/>
                  </a:lnTo>
                  <a:lnTo>
                    <a:pt x="71" y="267"/>
                  </a:lnTo>
                  <a:lnTo>
                    <a:pt x="83" y="275"/>
                  </a:lnTo>
                  <a:lnTo>
                    <a:pt x="96" y="280"/>
                  </a:lnTo>
                  <a:lnTo>
                    <a:pt x="111" y="285"/>
                  </a:lnTo>
                  <a:lnTo>
                    <a:pt x="125" y="289"/>
                  </a:lnTo>
                  <a:lnTo>
                    <a:pt x="140" y="292"/>
                  </a:lnTo>
                  <a:lnTo>
                    <a:pt x="155" y="292"/>
                  </a:lnTo>
                  <a:lnTo>
                    <a:pt x="259" y="292"/>
                  </a:lnTo>
                  <a:lnTo>
                    <a:pt x="259" y="292"/>
                  </a:lnTo>
                  <a:lnTo>
                    <a:pt x="259" y="292"/>
                  </a:lnTo>
                  <a:lnTo>
                    <a:pt x="259" y="292"/>
                  </a:lnTo>
                  <a:lnTo>
                    <a:pt x="272" y="292"/>
                  </a:lnTo>
                  <a:lnTo>
                    <a:pt x="284" y="290"/>
                  </a:lnTo>
                  <a:lnTo>
                    <a:pt x="296" y="287"/>
                  </a:lnTo>
                  <a:lnTo>
                    <a:pt x="308" y="284"/>
                  </a:lnTo>
                  <a:lnTo>
                    <a:pt x="318" y="277"/>
                  </a:lnTo>
                  <a:lnTo>
                    <a:pt x="328" y="272"/>
                  </a:lnTo>
                  <a:lnTo>
                    <a:pt x="338" y="265"/>
                  </a:lnTo>
                  <a:lnTo>
                    <a:pt x="346" y="257"/>
                  </a:lnTo>
                  <a:lnTo>
                    <a:pt x="355" y="248"/>
                  </a:lnTo>
                  <a:lnTo>
                    <a:pt x="361" y="238"/>
                  </a:lnTo>
                  <a:lnTo>
                    <a:pt x="368" y="228"/>
                  </a:lnTo>
                  <a:lnTo>
                    <a:pt x="373" y="217"/>
                  </a:lnTo>
                  <a:lnTo>
                    <a:pt x="378" y="207"/>
                  </a:lnTo>
                  <a:lnTo>
                    <a:pt x="380" y="195"/>
                  </a:lnTo>
                  <a:lnTo>
                    <a:pt x="383" y="181"/>
                  </a:lnTo>
                  <a:lnTo>
                    <a:pt x="383" y="170"/>
                  </a:lnTo>
                  <a:lnTo>
                    <a:pt x="383" y="108"/>
                  </a:lnTo>
                  <a:lnTo>
                    <a:pt x="383" y="108"/>
                  </a:lnTo>
                  <a:lnTo>
                    <a:pt x="383" y="96"/>
                  </a:lnTo>
                  <a:lnTo>
                    <a:pt x="381" y="86"/>
                  </a:lnTo>
                  <a:lnTo>
                    <a:pt x="378" y="76"/>
                  </a:lnTo>
                  <a:lnTo>
                    <a:pt x="375" y="66"/>
                  </a:lnTo>
                  <a:lnTo>
                    <a:pt x="370" y="56"/>
                  </a:lnTo>
                  <a:lnTo>
                    <a:pt x="365" y="47"/>
                  </a:lnTo>
                  <a:lnTo>
                    <a:pt x="351" y="32"/>
                  </a:lnTo>
                  <a:lnTo>
                    <a:pt x="336" y="19"/>
                  </a:lnTo>
                  <a:lnTo>
                    <a:pt x="328" y="14"/>
                  </a:lnTo>
                  <a:lnTo>
                    <a:pt x="318" y="9"/>
                  </a:lnTo>
                  <a:lnTo>
                    <a:pt x="308" y="5"/>
                  </a:lnTo>
                  <a:lnTo>
                    <a:pt x="297" y="2"/>
                  </a:lnTo>
                  <a:lnTo>
                    <a:pt x="287" y="0"/>
                  </a:lnTo>
                  <a:lnTo>
                    <a:pt x="276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C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00" name="Freeform 92"/>
            <p:cNvSpPr/>
            <p:nvPr>
              <p:custDataLst>
                <p:tags r:id="rId89"/>
              </p:custDataLst>
            </p:nvPr>
          </p:nvSpPr>
          <p:spPr bwMode="auto">
            <a:xfrm>
              <a:off x="4167188" y="1917700"/>
              <a:ext cx="160338" cy="46038"/>
            </a:xfrm>
            <a:custGeom>
              <a:avLst/>
              <a:gdLst>
                <a:gd name="T0" fmla="*/ 137 w 203"/>
                <a:gd name="T1" fmla="*/ 59 h 59"/>
                <a:gd name="T2" fmla="*/ 137 w 203"/>
                <a:gd name="T3" fmla="*/ 59 h 59"/>
                <a:gd name="T4" fmla="*/ 121 w 203"/>
                <a:gd name="T5" fmla="*/ 57 h 59"/>
                <a:gd name="T6" fmla="*/ 104 w 203"/>
                <a:gd name="T7" fmla="*/ 56 h 59"/>
                <a:gd name="T8" fmla="*/ 89 w 203"/>
                <a:gd name="T9" fmla="*/ 52 h 59"/>
                <a:gd name="T10" fmla="*/ 75 w 203"/>
                <a:gd name="T11" fmla="*/ 49 h 59"/>
                <a:gd name="T12" fmla="*/ 52 w 203"/>
                <a:gd name="T13" fmla="*/ 41 h 59"/>
                <a:gd name="T14" fmla="*/ 32 w 203"/>
                <a:gd name="T15" fmla="*/ 29 h 59"/>
                <a:gd name="T16" fmla="*/ 18 w 203"/>
                <a:gd name="T17" fmla="*/ 19 h 59"/>
                <a:gd name="T18" fmla="*/ 8 w 203"/>
                <a:gd name="T19" fmla="*/ 9 h 59"/>
                <a:gd name="T20" fmla="*/ 0 w 203"/>
                <a:gd name="T21" fmla="*/ 0 h 59"/>
                <a:gd name="T22" fmla="*/ 0 w 203"/>
                <a:gd name="T23" fmla="*/ 0 h 59"/>
                <a:gd name="T24" fmla="*/ 12 w 203"/>
                <a:gd name="T25" fmla="*/ 9 h 59"/>
                <a:gd name="T26" fmla="*/ 25 w 203"/>
                <a:gd name="T27" fmla="*/ 16 h 59"/>
                <a:gd name="T28" fmla="*/ 38 w 203"/>
                <a:gd name="T29" fmla="*/ 22 h 59"/>
                <a:gd name="T30" fmla="*/ 54 w 203"/>
                <a:gd name="T31" fmla="*/ 29 h 59"/>
                <a:gd name="T32" fmla="*/ 84 w 203"/>
                <a:gd name="T33" fmla="*/ 37 h 59"/>
                <a:gd name="T34" fmla="*/ 114 w 203"/>
                <a:gd name="T35" fmla="*/ 44 h 59"/>
                <a:gd name="T36" fmla="*/ 142 w 203"/>
                <a:gd name="T37" fmla="*/ 47 h 59"/>
                <a:gd name="T38" fmla="*/ 166 w 203"/>
                <a:gd name="T39" fmla="*/ 49 h 59"/>
                <a:gd name="T40" fmla="*/ 200 w 203"/>
                <a:gd name="T41" fmla="*/ 51 h 59"/>
                <a:gd name="T42" fmla="*/ 200 w 203"/>
                <a:gd name="T43" fmla="*/ 51 h 59"/>
                <a:gd name="T44" fmla="*/ 203 w 203"/>
                <a:gd name="T45" fmla="*/ 51 h 59"/>
                <a:gd name="T46" fmla="*/ 203 w 203"/>
                <a:gd name="T47" fmla="*/ 51 h 59"/>
                <a:gd name="T48" fmla="*/ 203 w 203"/>
                <a:gd name="T49" fmla="*/ 51 h 59"/>
                <a:gd name="T50" fmla="*/ 203 w 203"/>
                <a:gd name="T51" fmla="*/ 51 h 59"/>
                <a:gd name="T52" fmla="*/ 169 w 203"/>
                <a:gd name="T53" fmla="*/ 56 h 59"/>
                <a:gd name="T54" fmla="*/ 137 w 203"/>
                <a:gd name="T5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3" h="59">
                  <a:moveTo>
                    <a:pt x="137" y="59"/>
                  </a:moveTo>
                  <a:lnTo>
                    <a:pt x="137" y="59"/>
                  </a:lnTo>
                  <a:lnTo>
                    <a:pt x="121" y="57"/>
                  </a:lnTo>
                  <a:lnTo>
                    <a:pt x="104" y="56"/>
                  </a:lnTo>
                  <a:lnTo>
                    <a:pt x="89" y="52"/>
                  </a:lnTo>
                  <a:lnTo>
                    <a:pt x="75" y="49"/>
                  </a:lnTo>
                  <a:lnTo>
                    <a:pt x="52" y="41"/>
                  </a:lnTo>
                  <a:lnTo>
                    <a:pt x="32" y="29"/>
                  </a:lnTo>
                  <a:lnTo>
                    <a:pt x="18" y="19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9"/>
                  </a:lnTo>
                  <a:lnTo>
                    <a:pt x="25" y="16"/>
                  </a:lnTo>
                  <a:lnTo>
                    <a:pt x="38" y="22"/>
                  </a:lnTo>
                  <a:lnTo>
                    <a:pt x="54" y="29"/>
                  </a:lnTo>
                  <a:lnTo>
                    <a:pt x="84" y="37"/>
                  </a:lnTo>
                  <a:lnTo>
                    <a:pt x="114" y="44"/>
                  </a:lnTo>
                  <a:lnTo>
                    <a:pt x="142" y="47"/>
                  </a:lnTo>
                  <a:lnTo>
                    <a:pt x="166" y="49"/>
                  </a:lnTo>
                  <a:lnTo>
                    <a:pt x="200" y="51"/>
                  </a:lnTo>
                  <a:lnTo>
                    <a:pt x="200" y="5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169" y="56"/>
                  </a:lnTo>
                  <a:lnTo>
                    <a:pt x="137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01" name="Freeform 93"/>
            <p:cNvSpPr/>
            <p:nvPr>
              <p:custDataLst>
                <p:tags r:id="rId90"/>
              </p:custDataLst>
            </p:nvPr>
          </p:nvSpPr>
          <p:spPr bwMode="auto">
            <a:xfrm>
              <a:off x="4160838" y="1806575"/>
              <a:ext cx="303213" cy="231775"/>
            </a:xfrm>
            <a:custGeom>
              <a:avLst/>
              <a:gdLst>
                <a:gd name="T0" fmla="*/ 215 w 383"/>
                <a:gd name="T1" fmla="*/ 0 h 292"/>
                <a:gd name="T2" fmla="*/ 220 w 383"/>
                <a:gd name="T3" fmla="*/ 2 h 292"/>
                <a:gd name="T4" fmla="*/ 252 w 383"/>
                <a:gd name="T5" fmla="*/ 22 h 292"/>
                <a:gd name="T6" fmla="*/ 264 w 383"/>
                <a:gd name="T7" fmla="*/ 32 h 292"/>
                <a:gd name="T8" fmla="*/ 274 w 383"/>
                <a:gd name="T9" fmla="*/ 42 h 292"/>
                <a:gd name="T10" fmla="*/ 303 w 383"/>
                <a:gd name="T11" fmla="*/ 77 h 292"/>
                <a:gd name="T12" fmla="*/ 309 w 383"/>
                <a:gd name="T13" fmla="*/ 91 h 292"/>
                <a:gd name="T14" fmla="*/ 304 w 383"/>
                <a:gd name="T15" fmla="*/ 84 h 292"/>
                <a:gd name="T16" fmla="*/ 289 w 383"/>
                <a:gd name="T17" fmla="*/ 97 h 292"/>
                <a:gd name="T18" fmla="*/ 259 w 383"/>
                <a:gd name="T19" fmla="*/ 118 h 292"/>
                <a:gd name="T20" fmla="*/ 212 w 383"/>
                <a:gd name="T21" fmla="*/ 136 h 292"/>
                <a:gd name="T22" fmla="*/ 167 w 383"/>
                <a:gd name="T23" fmla="*/ 144 h 292"/>
                <a:gd name="T24" fmla="*/ 150 w 383"/>
                <a:gd name="T25" fmla="*/ 146 h 292"/>
                <a:gd name="T26" fmla="*/ 140 w 383"/>
                <a:gd name="T27" fmla="*/ 146 h 292"/>
                <a:gd name="T28" fmla="*/ 93 w 383"/>
                <a:gd name="T29" fmla="*/ 141 h 292"/>
                <a:gd name="T30" fmla="*/ 59 w 383"/>
                <a:gd name="T31" fmla="*/ 133 h 292"/>
                <a:gd name="T32" fmla="*/ 36 w 383"/>
                <a:gd name="T33" fmla="*/ 121 h 292"/>
                <a:gd name="T34" fmla="*/ 26 w 383"/>
                <a:gd name="T35" fmla="*/ 114 h 292"/>
                <a:gd name="T36" fmla="*/ 24 w 383"/>
                <a:gd name="T37" fmla="*/ 119 h 292"/>
                <a:gd name="T38" fmla="*/ 24 w 383"/>
                <a:gd name="T39" fmla="*/ 116 h 292"/>
                <a:gd name="T40" fmla="*/ 24 w 383"/>
                <a:gd name="T41" fmla="*/ 104 h 292"/>
                <a:gd name="T42" fmla="*/ 31 w 383"/>
                <a:gd name="T43" fmla="*/ 66 h 292"/>
                <a:gd name="T44" fmla="*/ 36 w 383"/>
                <a:gd name="T45" fmla="*/ 54 h 292"/>
                <a:gd name="T46" fmla="*/ 42 w 383"/>
                <a:gd name="T47" fmla="*/ 40 h 292"/>
                <a:gd name="T48" fmla="*/ 59 w 383"/>
                <a:gd name="T49" fmla="*/ 20 h 292"/>
                <a:gd name="T50" fmla="*/ 47 w 383"/>
                <a:gd name="T51" fmla="*/ 29 h 292"/>
                <a:gd name="T52" fmla="*/ 27 w 383"/>
                <a:gd name="T53" fmla="*/ 49 h 292"/>
                <a:gd name="T54" fmla="*/ 12 w 383"/>
                <a:gd name="T55" fmla="*/ 72 h 292"/>
                <a:gd name="T56" fmla="*/ 4 w 383"/>
                <a:gd name="T57" fmla="*/ 99 h 292"/>
                <a:gd name="T58" fmla="*/ 0 w 383"/>
                <a:gd name="T59" fmla="*/ 146 h 292"/>
                <a:gd name="T60" fmla="*/ 0 w 383"/>
                <a:gd name="T61" fmla="*/ 146 h 292"/>
                <a:gd name="T62" fmla="*/ 5 w 383"/>
                <a:gd name="T63" fmla="*/ 176 h 292"/>
                <a:gd name="T64" fmla="*/ 16 w 383"/>
                <a:gd name="T65" fmla="*/ 203 h 292"/>
                <a:gd name="T66" fmla="*/ 29 w 383"/>
                <a:gd name="T67" fmla="*/ 228 h 292"/>
                <a:gd name="T68" fmla="*/ 49 w 383"/>
                <a:gd name="T69" fmla="*/ 250 h 292"/>
                <a:gd name="T70" fmla="*/ 71 w 383"/>
                <a:gd name="T71" fmla="*/ 267 h 292"/>
                <a:gd name="T72" fmla="*/ 96 w 383"/>
                <a:gd name="T73" fmla="*/ 280 h 292"/>
                <a:gd name="T74" fmla="*/ 125 w 383"/>
                <a:gd name="T75" fmla="*/ 289 h 292"/>
                <a:gd name="T76" fmla="*/ 155 w 383"/>
                <a:gd name="T77" fmla="*/ 292 h 292"/>
                <a:gd name="T78" fmla="*/ 259 w 383"/>
                <a:gd name="T79" fmla="*/ 292 h 292"/>
                <a:gd name="T80" fmla="*/ 259 w 383"/>
                <a:gd name="T81" fmla="*/ 292 h 292"/>
                <a:gd name="T82" fmla="*/ 284 w 383"/>
                <a:gd name="T83" fmla="*/ 290 h 292"/>
                <a:gd name="T84" fmla="*/ 308 w 383"/>
                <a:gd name="T85" fmla="*/ 284 h 292"/>
                <a:gd name="T86" fmla="*/ 328 w 383"/>
                <a:gd name="T87" fmla="*/ 272 h 292"/>
                <a:gd name="T88" fmla="*/ 346 w 383"/>
                <a:gd name="T89" fmla="*/ 257 h 292"/>
                <a:gd name="T90" fmla="*/ 361 w 383"/>
                <a:gd name="T91" fmla="*/ 238 h 292"/>
                <a:gd name="T92" fmla="*/ 373 w 383"/>
                <a:gd name="T93" fmla="*/ 217 h 292"/>
                <a:gd name="T94" fmla="*/ 380 w 383"/>
                <a:gd name="T95" fmla="*/ 195 h 292"/>
                <a:gd name="T96" fmla="*/ 383 w 383"/>
                <a:gd name="T97" fmla="*/ 170 h 292"/>
                <a:gd name="T98" fmla="*/ 383 w 383"/>
                <a:gd name="T99" fmla="*/ 108 h 292"/>
                <a:gd name="T100" fmla="*/ 381 w 383"/>
                <a:gd name="T101" fmla="*/ 86 h 292"/>
                <a:gd name="T102" fmla="*/ 375 w 383"/>
                <a:gd name="T103" fmla="*/ 66 h 292"/>
                <a:gd name="T104" fmla="*/ 365 w 383"/>
                <a:gd name="T105" fmla="*/ 47 h 292"/>
                <a:gd name="T106" fmla="*/ 336 w 383"/>
                <a:gd name="T107" fmla="*/ 19 h 292"/>
                <a:gd name="T108" fmla="*/ 318 w 383"/>
                <a:gd name="T109" fmla="*/ 9 h 292"/>
                <a:gd name="T110" fmla="*/ 297 w 383"/>
                <a:gd name="T111" fmla="*/ 2 h 292"/>
                <a:gd name="T112" fmla="*/ 276 w 383"/>
                <a:gd name="T1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3" h="292">
                  <a:moveTo>
                    <a:pt x="215" y="0"/>
                  </a:moveTo>
                  <a:lnTo>
                    <a:pt x="215" y="0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37" y="1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64" y="32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91" y="62"/>
                  </a:lnTo>
                  <a:lnTo>
                    <a:pt x="303" y="77"/>
                  </a:lnTo>
                  <a:lnTo>
                    <a:pt x="303" y="77"/>
                  </a:lnTo>
                  <a:lnTo>
                    <a:pt x="309" y="91"/>
                  </a:lnTo>
                  <a:lnTo>
                    <a:pt x="309" y="91"/>
                  </a:lnTo>
                  <a:lnTo>
                    <a:pt x="304" y="84"/>
                  </a:lnTo>
                  <a:lnTo>
                    <a:pt x="304" y="84"/>
                  </a:lnTo>
                  <a:lnTo>
                    <a:pt x="289" y="97"/>
                  </a:lnTo>
                  <a:lnTo>
                    <a:pt x="276" y="108"/>
                  </a:lnTo>
                  <a:lnTo>
                    <a:pt x="259" y="118"/>
                  </a:lnTo>
                  <a:lnTo>
                    <a:pt x="237" y="128"/>
                  </a:lnTo>
                  <a:lnTo>
                    <a:pt x="212" y="136"/>
                  </a:lnTo>
                  <a:lnTo>
                    <a:pt x="183" y="143"/>
                  </a:lnTo>
                  <a:lnTo>
                    <a:pt x="167" y="144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15" y="144"/>
                  </a:lnTo>
                  <a:lnTo>
                    <a:pt x="93" y="141"/>
                  </a:lnTo>
                  <a:lnTo>
                    <a:pt x="74" y="138"/>
                  </a:lnTo>
                  <a:lnTo>
                    <a:pt x="59" y="133"/>
                  </a:lnTo>
                  <a:lnTo>
                    <a:pt x="46" y="126"/>
                  </a:lnTo>
                  <a:lnTo>
                    <a:pt x="36" y="121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6" y="87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6" y="5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9" y="30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47" y="29"/>
                  </a:lnTo>
                  <a:lnTo>
                    <a:pt x="37" y="37"/>
                  </a:lnTo>
                  <a:lnTo>
                    <a:pt x="27" y="49"/>
                  </a:lnTo>
                  <a:lnTo>
                    <a:pt x="19" y="61"/>
                  </a:lnTo>
                  <a:lnTo>
                    <a:pt x="12" y="72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61"/>
                  </a:lnTo>
                  <a:lnTo>
                    <a:pt x="5" y="176"/>
                  </a:lnTo>
                  <a:lnTo>
                    <a:pt x="9" y="190"/>
                  </a:lnTo>
                  <a:lnTo>
                    <a:pt x="16" y="203"/>
                  </a:lnTo>
                  <a:lnTo>
                    <a:pt x="22" y="217"/>
                  </a:lnTo>
                  <a:lnTo>
                    <a:pt x="29" y="228"/>
                  </a:lnTo>
                  <a:lnTo>
                    <a:pt x="39" y="240"/>
                  </a:lnTo>
                  <a:lnTo>
                    <a:pt x="49" y="250"/>
                  </a:lnTo>
                  <a:lnTo>
                    <a:pt x="59" y="259"/>
                  </a:lnTo>
                  <a:lnTo>
                    <a:pt x="71" y="267"/>
                  </a:lnTo>
                  <a:lnTo>
                    <a:pt x="83" y="275"/>
                  </a:lnTo>
                  <a:lnTo>
                    <a:pt x="96" y="280"/>
                  </a:lnTo>
                  <a:lnTo>
                    <a:pt x="111" y="285"/>
                  </a:lnTo>
                  <a:lnTo>
                    <a:pt x="125" y="289"/>
                  </a:lnTo>
                  <a:lnTo>
                    <a:pt x="140" y="292"/>
                  </a:lnTo>
                  <a:lnTo>
                    <a:pt x="155" y="292"/>
                  </a:lnTo>
                  <a:lnTo>
                    <a:pt x="259" y="292"/>
                  </a:lnTo>
                  <a:lnTo>
                    <a:pt x="259" y="292"/>
                  </a:lnTo>
                  <a:lnTo>
                    <a:pt x="259" y="292"/>
                  </a:lnTo>
                  <a:lnTo>
                    <a:pt x="259" y="292"/>
                  </a:lnTo>
                  <a:lnTo>
                    <a:pt x="272" y="292"/>
                  </a:lnTo>
                  <a:lnTo>
                    <a:pt x="284" y="290"/>
                  </a:lnTo>
                  <a:lnTo>
                    <a:pt x="296" y="287"/>
                  </a:lnTo>
                  <a:lnTo>
                    <a:pt x="308" y="284"/>
                  </a:lnTo>
                  <a:lnTo>
                    <a:pt x="318" y="277"/>
                  </a:lnTo>
                  <a:lnTo>
                    <a:pt x="328" y="272"/>
                  </a:lnTo>
                  <a:lnTo>
                    <a:pt x="338" y="265"/>
                  </a:lnTo>
                  <a:lnTo>
                    <a:pt x="346" y="257"/>
                  </a:lnTo>
                  <a:lnTo>
                    <a:pt x="355" y="248"/>
                  </a:lnTo>
                  <a:lnTo>
                    <a:pt x="361" y="238"/>
                  </a:lnTo>
                  <a:lnTo>
                    <a:pt x="368" y="228"/>
                  </a:lnTo>
                  <a:lnTo>
                    <a:pt x="373" y="217"/>
                  </a:lnTo>
                  <a:lnTo>
                    <a:pt x="378" y="207"/>
                  </a:lnTo>
                  <a:lnTo>
                    <a:pt x="380" y="195"/>
                  </a:lnTo>
                  <a:lnTo>
                    <a:pt x="383" y="181"/>
                  </a:lnTo>
                  <a:lnTo>
                    <a:pt x="383" y="170"/>
                  </a:lnTo>
                  <a:lnTo>
                    <a:pt x="383" y="108"/>
                  </a:lnTo>
                  <a:lnTo>
                    <a:pt x="383" y="108"/>
                  </a:lnTo>
                  <a:lnTo>
                    <a:pt x="383" y="96"/>
                  </a:lnTo>
                  <a:lnTo>
                    <a:pt x="381" y="86"/>
                  </a:lnTo>
                  <a:lnTo>
                    <a:pt x="378" y="76"/>
                  </a:lnTo>
                  <a:lnTo>
                    <a:pt x="375" y="66"/>
                  </a:lnTo>
                  <a:lnTo>
                    <a:pt x="370" y="56"/>
                  </a:lnTo>
                  <a:lnTo>
                    <a:pt x="365" y="47"/>
                  </a:lnTo>
                  <a:lnTo>
                    <a:pt x="351" y="32"/>
                  </a:lnTo>
                  <a:lnTo>
                    <a:pt x="336" y="19"/>
                  </a:lnTo>
                  <a:lnTo>
                    <a:pt x="328" y="14"/>
                  </a:lnTo>
                  <a:lnTo>
                    <a:pt x="318" y="9"/>
                  </a:lnTo>
                  <a:lnTo>
                    <a:pt x="308" y="5"/>
                  </a:lnTo>
                  <a:lnTo>
                    <a:pt x="297" y="2"/>
                  </a:lnTo>
                  <a:lnTo>
                    <a:pt x="287" y="0"/>
                  </a:lnTo>
                  <a:lnTo>
                    <a:pt x="276" y="0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02" name="Freeform 94"/>
            <p:cNvSpPr/>
            <p:nvPr>
              <p:custDataLst>
                <p:tags r:id="rId91"/>
              </p:custDataLst>
            </p:nvPr>
          </p:nvSpPr>
          <p:spPr bwMode="auto">
            <a:xfrm>
              <a:off x="4167188" y="1917700"/>
              <a:ext cx="160338" cy="46038"/>
            </a:xfrm>
            <a:custGeom>
              <a:avLst/>
              <a:gdLst>
                <a:gd name="T0" fmla="*/ 0 w 203"/>
                <a:gd name="T1" fmla="*/ 0 h 59"/>
                <a:gd name="T2" fmla="*/ 0 w 203"/>
                <a:gd name="T3" fmla="*/ 0 h 59"/>
                <a:gd name="T4" fmla="*/ 8 w 203"/>
                <a:gd name="T5" fmla="*/ 9 h 59"/>
                <a:gd name="T6" fmla="*/ 18 w 203"/>
                <a:gd name="T7" fmla="*/ 19 h 59"/>
                <a:gd name="T8" fmla="*/ 32 w 203"/>
                <a:gd name="T9" fmla="*/ 29 h 59"/>
                <a:gd name="T10" fmla="*/ 52 w 203"/>
                <a:gd name="T11" fmla="*/ 41 h 59"/>
                <a:gd name="T12" fmla="*/ 75 w 203"/>
                <a:gd name="T13" fmla="*/ 49 h 59"/>
                <a:gd name="T14" fmla="*/ 89 w 203"/>
                <a:gd name="T15" fmla="*/ 52 h 59"/>
                <a:gd name="T16" fmla="*/ 104 w 203"/>
                <a:gd name="T17" fmla="*/ 56 h 59"/>
                <a:gd name="T18" fmla="*/ 121 w 203"/>
                <a:gd name="T19" fmla="*/ 57 h 59"/>
                <a:gd name="T20" fmla="*/ 137 w 203"/>
                <a:gd name="T21" fmla="*/ 59 h 59"/>
                <a:gd name="T22" fmla="*/ 137 w 203"/>
                <a:gd name="T23" fmla="*/ 59 h 59"/>
                <a:gd name="T24" fmla="*/ 169 w 203"/>
                <a:gd name="T25" fmla="*/ 56 h 59"/>
                <a:gd name="T26" fmla="*/ 203 w 203"/>
                <a:gd name="T27" fmla="*/ 51 h 59"/>
                <a:gd name="T28" fmla="*/ 203 w 203"/>
                <a:gd name="T29" fmla="*/ 51 h 59"/>
                <a:gd name="T30" fmla="*/ 200 w 203"/>
                <a:gd name="T31" fmla="*/ 51 h 59"/>
                <a:gd name="T32" fmla="*/ 200 w 203"/>
                <a:gd name="T33" fmla="*/ 51 h 59"/>
                <a:gd name="T34" fmla="*/ 166 w 203"/>
                <a:gd name="T35" fmla="*/ 49 h 59"/>
                <a:gd name="T36" fmla="*/ 142 w 203"/>
                <a:gd name="T37" fmla="*/ 47 h 59"/>
                <a:gd name="T38" fmla="*/ 114 w 203"/>
                <a:gd name="T39" fmla="*/ 44 h 59"/>
                <a:gd name="T40" fmla="*/ 84 w 203"/>
                <a:gd name="T41" fmla="*/ 37 h 59"/>
                <a:gd name="T42" fmla="*/ 54 w 203"/>
                <a:gd name="T43" fmla="*/ 29 h 59"/>
                <a:gd name="T44" fmla="*/ 38 w 203"/>
                <a:gd name="T45" fmla="*/ 22 h 59"/>
                <a:gd name="T46" fmla="*/ 25 w 203"/>
                <a:gd name="T47" fmla="*/ 16 h 59"/>
                <a:gd name="T48" fmla="*/ 12 w 203"/>
                <a:gd name="T49" fmla="*/ 9 h 59"/>
                <a:gd name="T50" fmla="*/ 0 w 203"/>
                <a:gd name="T5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3" h="59">
                  <a:moveTo>
                    <a:pt x="0" y="0"/>
                  </a:moveTo>
                  <a:lnTo>
                    <a:pt x="0" y="0"/>
                  </a:lnTo>
                  <a:lnTo>
                    <a:pt x="8" y="9"/>
                  </a:lnTo>
                  <a:lnTo>
                    <a:pt x="18" y="19"/>
                  </a:lnTo>
                  <a:lnTo>
                    <a:pt x="32" y="29"/>
                  </a:lnTo>
                  <a:lnTo>
                    <a:pt x="52" y="41"/>
                  </a:lnTo>
                  <a:lnTo>
                    <a:pt x="75" y="49"/>
                  </a:lnTo>
                  <a:lnTo>
                    <a:pt x="89" y="52"/>
                  </a:lnTo>
                  <a:lnTo>
                    <a:pt x="104" y="56"/>
                  </a:lnTo>
                  <a:lnTo>
                    <a:pt x="121" y="57"/>
                  </a:lnTo>
                  <a:lnTo>
                    <a:pt x="137" y="59"/>
                  </a:lnTo>
                  <a:lnTo>
                    <a:pt x="137" y="59"/>
                  </a:lnTo>
                  <a:lnTo>
                    <a:pt x="169" y="56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0" y="51"/>
                  </a:lnTo>
                  <a:lnTo>
                    <a:pt x="200" y="51"/>
                  </a:lnTo>
                  <a:lnTo>
                    <a:pt x="166" y="49"/>
                  </a:lnTo>
                  <a:lnTo>
                    <a:pt x="142" y="47"/>
                  </a:lnTo>
                  <a:lnTo>
                    <a:pt x="114" y="44"/>
                  </a:lnTo>
                  <a:lnTo>
                    <a:pt x="84" y="37"/>
                  </a:lnTo>
                  <a:lnTo>
                    <a:pt x="54" y="29"/>
                  </a:lnTo>
                  <a:lnTo>
                    <a:pt x="38" y="22"/>
                  </a:lnTo>
                  <a:lnTo>
                    <a:pt x="25" y="16"/>
                  </a:lnTo>
                  <a:lnTo>
                    <a:pt x="1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03" name="Freeform 95"/>
            <p:cNvSpPr/>
            <p:nvPr>
              <p:custDataLst>
                <p:tags r:id="rId92"/>
              </p:custDataLst>
            </p:nvPr>
          </p:nvSpPr>
          <p:spPr bwMode="auto">
            <a:xfrm>
              <a:off x="4167188" y="1917700"/>
              <a:ext cx="160338" cy="46038"/>
            </a:xfrm>
            <a:custGeom>
              <a:avLst/>
              <a:gdLst>
                <a:gd name="T0" fmla="*/ 0 w 203"/>
                <a:gd name="T1" fmla="*/ 0 h 59"/>
                <a:gd name="T2" fmla="*/ 0 w 203"/>
                <a:gd name="T3" fmla="*/ 0 h 59"/>
                <a:gd name="T4" fmla="*/ 8 w 203"/>
                <a:gd name="T5" fmla="*/ 9 h 59"/>
                <a:gd name="T6" fmla="*/ 18 w 203"/>
                <a:gd name="T7" fmla="*/ 19 h 59"/>
                <a:gd name="T8" fmla="*/ 32 w 203"/>
                <a:gd name="T9" fmla="*/ 29 h 59"/>
                <a:gd name="T10" fmla="*/ 52 w 203"/>
                <a:gd name="T11" fmla="*/ 41 h 59"/>
                <a:gd name="T12" fmla="*/ 75 w 203"/>
                <a:gd name="T13" fmla="*/ 49 h 59"/>
                <a:gd name="T14" fmla="*/ 89 w 203"/>
                <a:gd name="T15" fmla="*/ 52 h 59"/>
                <a:gd name="T16" fmla="*/ 104 w 203"/>
                <a:gd name="T17" fmla="*/ 56 h 59"/>
                <a:gd name="T18" fmla="*/ 121 w 203"/>
                <a:gd name="T19" fmla="*/ 57 h 59"/>
                <a:gd name="T20" fmla="*/ 137 w 203"/>
                <a:gd name="T21" fmla="*/ 59 h 59"/>
                <a:gd name="T22" fmla="*/ 137 w 203"/>
                <a:gd name="T23" fmla="*/ 59 h 59"/>
                <a:gd name="T24" fmla="*/ 169 w 203"/>
                <a:gd name="T25" fmla="*/ 56 h 59"/>
                <a:gd name="T26" fmla="*/ 203 w 203"/>
                <a:gd name="T27" fmla="*/ 51 h 59"/>
                <a:gd name="T28" fmla="*/ 203 w 203"/>
                <a:gd name="T29" fmla="*/ 51 h 59"/>
                <a:gd name="T30" fmla="*/ 200 w 203"/>
                <a:gd name="T31" fmla="*/ 51 h 59"/>
                <a:gd name="T32" fmla="*/ 200 w 203"/>
                <a:gd name="T33" fmla="*/ 51 h 59"/>
                <a:gd name="T34" fmla="*/ 166 w 203"/>
                <a:gd name="T35" fmla="*/ 49 h 59"/>
                <a:gd name="T36" fmla="*/ 142 w 203"/>
                <a:gd name="T37" fmla="*/ 47 h 59"/>
                <a:gd name="T38" fmla="*/ 114 w 203"/>
                <a:gd name="T39" fmla="*/ 44 h 59"/>
                <a:gd name="T40" fmla="*/ 84 w 203"/>
                <a:gd name="T41" fmla="*/ 37 h 59"/>
                <a:gd name="T42" fmla="*/ 54 w 203"/>
                <a:gd name="T43" fmla="*/ 29 h 59"/>
                <a:gd name="T44" fmla="*/ 38 w 203"/>
                <a:gd name="T45" fmla="*/ 22 h 59"/>
                <a:gd name="T46" fmla="*/ 25 w 203"/>
                <a:gd name="T47" fmla="*/ 16 h 59"/>
                <a:gd name="T48" fmla="*/ 12 w 203"/>
                <a:gd name="T49" fmla="*/ 9 h 59"/>
                <a:gd name="T50" fmla="*/ 0 w 203"/>
                <a:gd name="T5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3" h="59">
                  <a:moveTo>
                    <a:pt x="0" y="0"/>
                  </a:moveTo>
                  <a:lnTo>
                    <a:pt x="0" y="0"/>
                  </a:lnTo>
                  <a:lnTo>
                    <a:pt x="8" y="9"/>
                  </a:lnTo>
                  <a:lnTo>
                    <a:pt x="18" y="19"/>
                  </a:lnTo>
                  <a:lnTo>
                    <a:pt x="32" y="29"/>
                  </a:lnTo>
                  <a:lnTo>
                    <a:pt x="52" y="41"/>
                  </a:lnTo>
                  <a:lnTo>
                    <a:pt x="75" y="49"/>
                  </a:lnTo>
                  <a:lnTo>
                    <a:pt x="89" y="52"/>
                  </a:lnTo>
                  <a:lnTo>
                    <a:pt x="104" y="56"/>
                  </a:lnTo>
                  <a:lnTo>
                    <a:pt x="121" y="57"/>
                  </a:lnTo>
                  <a:lnTo>
                    <a:pt x="137" y="59"/>
                  </a:lnTo>
                  <a:lnTo>
                    <a:pt x="137" y="59"/>
                  </a:lnTo>
                  <a:lnTo>
                    <a:pt x="169" y="56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200" y="51"/>
                  </a:lnTo>
                  <a:lnTo>
                    <a:pt x="200" y="51"/>
                  </a:lnTo>
                  <a:lnTo>
                    <a:pt x="166" y="49"/>
                  </a:lnTo>
                  <a:lnTo>
                    <a:pt x="142" y="47"/>
                  </a:lnTo>
                  <a:lnTo>
                    <a:pt x="114" y="44"/>
                  </a:lnTo>
                  <a:lnTo>
                    <a:pt x="84" y="37"/>
                  </a:lnTo>
                  <a:lnTo>
                    <a:pt x="54" y="29"/>
                  </a:lnTo>
                  <a:lnTo>
                    <a:pt x="38" y="22"/>
                  </a:lnTo>
                  <a:lnTo>
                    <a:pt x="25" y="16"/>
                  </a:lnTo>
                  <a:lnTo>
                    <a:pt x="12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04" name="Freeform 96"/>
            <p:cNvSpPr/>
            <p:nvPr>
              <p:custDataLst>
                <p:tags r:id="rId93"/>
              </p:custDataLst>
            </p:nvPr>
          </p:nvSpPr>
          <p:spPr bwMode="auto">
            <a:xfrm>
              <a:off x="4179888" y="1806575"/>
              <a:ext cx="222250" cy="115888"/>
            </a:xfrm>
            <a:custGeom>
              <a:avLst/>
              <a:gdLst>
                <a:gd name="T0" fmla="*/ 132 w 278"/>
                <a:gd name="T1" fmla="*/ 0 h 146"/>
                <a:gd name="T2" fmla="*/ 157 w 278"/>
                <a:gd name="T3" fmla="*/ 10 h 146"/>
                <a:gd name="T4" fmla="*/ 176 w 278"/>
                <a:gd name="T5" fmla="*/ 27 h 146"/>
                <a:gd name="T6" fmla="*/ 188 w 278"/>
                <a:gd name="T7" fmla="*/ 51 h 146"/>
                <a:gd name="T8" fmla="*/ 191 w 278"/>
                <a:gd name="T9" fmla="*/ 77 h 146"/>
                <a:gd name="T10" fmla="*/ 189 w 278"/>
                <a:gd name="T11" fmla="*/ 92 h 146"/>
                <a:gd name="T12" fmla="*/ 176 w 278"/>
                <a:gd name="T13" fmla="*/ 116 h 146"/>
                <a:gd name="T14" fmla="*/ 157 w 278"/>
                <a:gd name="T15" fmla="*/ 134 h 146"/>
                <a:gd name="T16" fmla="*/ 132 w 278"/>
                <a:gd name="T17" fmla="*/ 144 h 146"/>
                <a:gd name="T18" fmla="*/ 117 w 278"/>
                <a:gd name="T19" fmla="*/ 146 h 146"/>
                <a:gd name="T20" fmla="*/ 112 w 278"/>
                <a:gd name="T21" fmla="*/ 146 h 146"/>
                <a:gd name="T22" fmla="*/ 84 w 278"/>
                <a:gd name="T23" fmla="*/ 138 h 146"/>
                <a:gd name="T24" fmla="*/ 62 w 278"/>
                <a:gd name="T25" fmla="*/ 119 h 146"/>
                <a:gd name="T26" fmla="*/ 47 w 278"/>
                <a:gd name="T27" fmla="*/ 96 h 146"/>
                <a:gd name="T28" fmla="*/ 43 w 278"/>
                <a:gd name="T29" fmla="*/ 66 h 146"/>
                <a:gd name="T30" fmla="*/ 45 w 278"/>
                <a:gd name="T31" fmla="*/ 54 h 146"/>
                <a:gd name="T32" fmla="*/ 55 w 278"/>
                <a:gd name="T33" fmla="*/ 34 h 146"/>
                <a:gd name="T34" fmla="*/ 68 w 278"/>
                <a:gd name="T35" fmla="*/ 17 h 146"/>
                <a:gd name="T36" fmla="*/ 87 w 278"/>
                <a:gd name="T37" fmla="*/ 5 h 146"/>
                <a:gd name="T38" fmla="*/ 97 w 278"/>
                <a:gd name="T39" fmla="*/ 0 h 146"/>
                <a:gd name="T40" fmla="*/ 78 w 278"/>
                <a:gd name="T41" fmla="*/ 7 h 146"/>
                <a:gd name="T42" fmla="*/ 50 w 278"/>
                <a:gd name="T43" fmla="*/ 24 h 146"/>
                <a:gd name="T44" fmla="*/ 38 w 278"/>
                <a:gd name="T45" fmla="*/ 35 h 146"/>
                <a:gd name="T46" fmla="*/ 30 w 278"/>
                <a:gd name="T47" fmla="*/ 45 h 146"/>
                <a:gd name="T48" fmla="*/ 15 w 278"/>
                <a:gd name="T49" fmla="*/ 69 h 146"/>
                <a:gd name="T50" fmla="*/ 6 w 278"/>
                <a:gd name="T51" fmla="*/ 89 h 146"/>
                <a:gd name="T52" fmla="*/ 1 w 278"/>
                <a:gd name="T53" fmla="*/ 106 h 146"/>
                <a:gd name="T54" fmla="*/ 0 w 278"/>
                <a:gd name="T55" fmla="*/ 114 h 146"/>
                <a:gd name="T56" fmla="*/ 20 w 278"/>
                <a:gd name="T57" fmla="*/ 126 h 146"/>
                <a:gd name="T58" fmla="*/ 48 w 278"/>
                <a:gd name="T59" fmla="*/ 138 h 146"/>
                <a:gd name="T60" fmla="*/ 89 w 278"/>
                <a:gd name="T61" fmla="*/ 144 h 146"/>
                <a:gd name="T62" fmla="*/ 114 w 278"/>
                <a:gd name="T63" fmla="*/ 146 h 146"/>
                <a:gd name="T64" fmla="*/ 124 w 278"/>
                <a:gd name="T65" fmla="*/ 146 h 146"/>
                <a:gd name="T66" fmla="*/ 157 w 278"/>
                <a:gd name="T67" fmla="*/ 143 h 146"/>
                <a:gd name="T68" fmla="*/ 211 w 278"/>
                <a:gd name="T69" fmla="*/ 128 h 146"/>
                <a:gd name="T70" fmla="*/ 250 w 278"/>
                <a:gd name="T71" fmla="*/ 108 h 146"/>
                <a:gd name="T72" fmla="*/ 278 w 278"/>
                <a:gd name="T73" fmla="*/ 84 h 146"/>
                <a:gd name="T74" fmla="*/ 273 w 278"/>
                <a:gd name="T75" fmla="*/ 79 h 146"/>
                <a:gd name="T76" fmla="*/ 260 w 278"/>
                <a:gd name="T77" fmla="*/ 64 h 146"/>
                <a:gd name="T78" fmla="*/ 241 w 278"/>
                <a:gd name="T79" fmla="*/ 47 h 146"/>
                <a:gd name="T80" fmla="*/ 216 w 278"/>
                <a:gd name="T81" fmla="*/ 30 h 146"/>
                <a:gd name="T82" fmla="*/ 188 w 278"/>
                <a:gd name="T83" fmla="*/ 14 h 146"/>
                <a:gd name="T84" fmla="*/ 169 w 278"/>
                <a:gd name="T85" fmla="*/ 7 h 146"/>
                <a:gd name="T86" fmla="*/ 152 w 278"/>
                <a:gd name="T87" fmla="*/ 2 h 146"/>
                <a:gd name="T88" fmla="*/ 132 w 278"/>
                <a:gd name="T8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146">
                  <a:moveTo>
                    <a:pt x="132" y="0"/>
                  </a:moveTo>
                  <a:lnTo>
                    <a:pt x="132" y="0"/>
                  </a:lnTo>
                  <a:lnTo>
                    <a:pt x="146" y="4"/>
                  </a:lnTo>
                  <a:lnTo>
                    <a:pt x="157" y="10"/>
                  </a:lnTo>
                  <a:lnTo>
                    <a:pt x="167" y="19"/>
                  </a:lnTo>
                  <a:lnTo>
                    <a:pt x="176" y="27"/>
                  </a:lnTo>
                  <a:lnTo>
                    <a:pt x="184" y="39"/>
                  </a:lnTo>
                  <a:lnTo>
                    <a:pt x="188" y="51"/>
                  </a:lnTo>
                  <a:lnTo>
                    <a:pt x="191" y="64"/>
                  </a:lnTo>
                  <a:lnTo>
                    <a:pt x="191" y="77"/>
                  </a:lnTo>
                  <a:lnTo>
                    <a:pt x="191" y="77"/>
                  </a:lnTo>
                  <a:lnTo>
                    <a:pt x="189" y="92"/>
                  </a:lnTo>
                  <a:lnTo>
                    <a:pt x="184" y="104"/>
                  </a:lnTo>
                  <a:lnTo>
                    <a:pt x="176" y="116"/>
                  </a:lnTo>
                  <a:lnTo>
                    <a:pt x="167" y="126"/>
                  </a:lnTo>
                  <a:lnTo>
                    <a:pt x="157" y="134"/>
                  </a:lnTo>
                  <a:lnTo>
                    <a:pt x="144" y="141"/>
                  </a:lnTo>
                  <a:lnTo>
                    <a:pt x="132" y="144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112" y="146"/>
                  </a:lnTo>
                  <a:lnTo>
                    <a:pt x="112" y="146"/>
                  </a:lnTo>
                  <a:lnTo>
                    <a:pt x="97" y="143"/>
                  </a:lnTo>
                  <a:lnTo>
                    <a:pt x="84" y="138"/>
                  </a:lnTo>
                  <a:lnTo>
                    <a:pt x="72" y="129"/>
                  </a:lnTo>
                  <a:lnTo>
                    <a:pt x="62" y="119"/>
                  </a:lnTo>
                  <a:lnTo>
                    <a:pt x="53" y="108"/>
                  </a:lnTo>
                  <a:lnTo>
                    <a:pt x="47" y="96"/>
                  </a:lnTo>
                  <a:lnTo>
                    <a:pt x="43" y="81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5" y="54"/>
                  </a:lnTo>
                  <a:lnTo>
                    <a:pt x="50" y="44"/>
                  </a:lnTo>
                  <a:lnTo>
                    <a:pt x="55" y="34"/>
                  </a:lnTo>
                  <a:lnTo>
                    <a:pt x="60" y="25"/>
                  </a:lnTo>
                  <a:lnTo>
                    <a:pt x="68" y="17"/>
                  </a:lnTo>
                  <a:lnTo>
                    <a:pt x="77" y="10"/>
                  </a:lnTo>
                  <a:lnTo>
                    <a:pt x="87" y="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63" y="1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38" y="3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1" y="57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6" y="89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0" y="121"/>
                  </a:lnTo>
                  <a:lnTo>
                    <a:pt x="20" y="126"/>
                  </a:lnTo>
                  <a:lnTo>
                    <a:pt x="33" y="133"/>
                  </a:lnTo>
                  <a:lnTo>
                    <a:pt x="48" y="138"/>
                  </a:lnTo>
                  <a:lnTo>
                    <a:pt x="67" y="141"/>
                  </a:lnTo>
                  <a:lnTo>
                    <a:pt x="89" y="144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24" y="146"/>
                  </a:lnTo>
                  <a:lnTo>
                    <a:pt x="124" y="146"/>
                  </a:lnTo>
                  <a:lnTo>
                    <a:pt x="141" y="144"/>
                  </a:lnTo>
                  <a:lnTo>
                    <a:pt x="157" y="143"/>
                  </a:lnTo>
                  <a:lnTo>
                    <a:pt x="186" y="136"/>
                  </a:lnTo>
                  <a:lnTo>
                    <a:pt x="211" y="128"/>
                  </a:lnTo>
                  <a:lnTo>
                    <a:pt x="233" y="118"/>
                  </a:lnTo>
                  <a:lnTo>
                    <a:pt x="250" y="108"/>
                  </a:lnTo>
                  <a:lnTo>
                    <a:pt x="263" y="97"/>
                  </a:lnTo>
                  <a:lnTo>
                    <a:pt x="278" y="84"/>
                  </a:lnTo>
                  <a:lnTo>
                    <a:pt x="278" y="84"/>
                  </a:lnTo>
                  <a:lnTo>
                    <a:pt x="273" y="79"/>
                  </a:lnTo>
                  <a:lnTo>
                    <a:pt x="273" y="79"/>
                  </a:lnTo>
                  <a:lnTo>
                    <a:pt x="260" y="64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16" y="30"/>
                  </a:lnTo>
                  <a:lnTo>
                    <a:pt x="216" y="30"/>
                  </a:lnTo>
                  <a:lnTo>
                    <a:pt x="203" y="20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69" y="7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44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3F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05" name="Freeform 97"/>
            <p:cNvSpPr/>
            <p:nvPr>
              <p:custDataLst>
                <p:tags r:id="rId94"/>
              </p:custDataLst>
            </p:nvPr>
          </p:nvSpPr>
          <p:spPr bwMode="auto">
            <a:xfrm>
              <a:off x="4179888" y="1806575"/>
              <a:ext cx="222250" cy="115888"/>
            </a:xfrm>
            <a:custGeom>
              <a:avLst/>
              <a:gdLst>
                <a:gd name="T0" fmla="*/ 132 w 278"/>
                <a:gd name="T1" fmla="*/ 0 h 146"/>
                <a:gd name="T2" fmla="*/ 157 w 278"/>
                <a:gd name="T3" fmla="*/ 10 h 146"/>
                <a:gd name="T4" fmla="*/ 176 w 278"/>
                <a:gd name="T5" fmla="*/ 27 h 146"/>
                <a:gd name="T6" fmla="*/ 188 w 278"/>
                <a:gd name="T7" fmla="*/ 51 h 146"/>
                <a:gd name="T8" fmla="*/ 191 w 278"/>
                <a:gd name="T9" fmla="*/ 77 h 146"/>
                <a:gd name="T10" fmla="*/ 189 w 278"/>
                <a:gd name="T11" fmla="*/ 92 h 146"/>
                <a:gd name="T12" fmla="*/ 176 w 278"/>
                <a:gd name="T13" fmla="*/ 116 h 146"/>
                <a:gd name="T14" fmla="*/ 157 w 278"/>
                <a:gd name="T15" fmla="*/ 134 h 146"/>
                <a:gd name="T16" fmla="*/ 132 w 278"/>
                <a:gd name="T17" fmla="*/ 144 h 146"/>
                <a:gd name="T18" fmla="*/ 117 w 278"/>
                <a:gd name="T19" fmla="*/ 146 h 146"/>
                <a:gd name="T20" fmla="*/ 112 w 278"/>
                <a:gd name="T21" fmla="*/ 146 h 146"/>
                <a:gd name="T22" fmla="*/ 84 w 278"/>
                <a:gd name="T23" fmla="*/ 138 h 146"/>
                <a:gd name="T24" fmla="*/ 62 w 278"/>
                <a:gd name="T25" fmla="*/ 119 h 146"/>
                <a:gd name="T26" fmla="*/ 47 w 278"/>
                <a:gd name="T27" fmla="*/ 96 h 146"/>
                <a:gd name="T28" fmla="*/ 43 w 278"/>
                <a:gd name="T29" fmla="*/ 66 h 146"/>
                <a:gd name="T30" fmla="*/ 45 w 278"/>
                <a:gd name="T31" fmla="*/ 54 h 146"/>
                <a:gd name="T32" fmla="*/ 55 w 278"/>
                <a:gd name="T33" fmla="*/ 34 h 146"/>
                <a:gd name="T34" fmla="*/ 68 w 278"/>
                <a:gd name="T35" fmla="*/ 17 h 146"/>
                <a:gd name="T36" fmla="*/ 87 w 278"/>
                <a:gd name="T37" fmla="*/ 5 h 146"/>
                <a:gd name="T38" fmla="*/ 97 w 278"/>
                <a:gd name="T39" fmla="*/ 0 h 146"/>
                <a:gd name="T40" fmla="*/ 78 w 278"/>
                <a:gd name="T41" fmla="*/ 7 h 146"/>
                <a:gd name="T42" fmla="*/ 50 w 278"/>
                <a:gd name="T43" fmla="*/ 24 h 146"/>
                <a:gd name="T44" fmla="*/ 38 w 278"/>
                <a:gd name="T45" fmla="*/ 35 h 146"/>
                <a:gd name="T46" fmla="*/ 30 w 278"/>
                <a:gd name="T47" fmla="*/ 45 h 146"/>
                <a:gd name="T48" fmla="*/ 15 w 278"/>
                <a:gd name="T49" fmla="*/ 69 h 146"/>
                <a:gd name="T50" fmla="*/ 6 w 278"/>
                <a:gd name="T51" fmla="*/ 89 h 146"/>
                <a:gd name="T52" fmla="*/ 1 w 278"/>
                <a:gd name="T53" fmla="*/ 106 h 146"/>
                <a:gd name="T54" fmla="*/ 0 w 278"/>
                <a:gd name="T55" fmla="*/ 114 h 146"/>
                <a:gd name="T56" fmla="*/ 20 w 278"/>
                <a:gd name="T57" fmla="*/ 126 h 146"/>
                <a:gd name="T58" fmla="*/ 48 w 278"/>
                <a:gd name="T59" fmla="*/ 138 h 146"/>
                <a:gd name="T60" fmla="*/ 89 w 278"/>
                <a:gd name="T61" fmla="*/ 144 h 146"/>
                <a:gd name="T62" fmla="*/ 114 w 278"/>
                <a:gd name="T63" fmla="*/ 146 h 146"/>
                <a:gd name="T64" fmla="*/ 124 w 278"/>
                <a:gd name="T65" fmla="*/ 146 h 146"/>
                <a:gd name="T66" fmla="*/ 157 w 278"/>
                <a:gd name="T67" fmla="*/ 143 h 146"/>
                <a:gd name="T68" fmla="*/ 211 w 278"/>
                <a:gd name="T69" fmla="*/ 128 h 146"/>
                <a:gd name="T70" fmla="*/ 250 w 278"/>
                <a:gd name="T71" fmla="*/ 108 h 146"/>
                <a:gd name="T72" fmla="*/ 278 w 278"/>
                <a:gd name="T73" fmla="*/ 84 h 146"/>
                <a:gd name="T74" fmla="*/ 273 w 278"/>
                <a:gd name="T75" fmla="*/ 79 h 146"/>
                <a:gd name="T76" fmla="*/ 260 w 278"/>
                <a:gd name="T77" fmla="*/ 64 h 146"/>
                <a:gd name="T78" fmla="*/ 241 w 278"/>
                <a:gd name="T79" fmla="*/ 47 h 146"/>
                <a:gd name="T80" fmla="*/ 216 w 278"/>
                <a:gd name="T81" fmla="*/ 30 h 146"/>
                <a:gd name="T82" fmla="*/ 188 w 278"/>
                <a:gd name="T83" fmla="*/ 14 h 146"/>
                <a:gd name="T84" fmla="*/ 169 w 278"/>
                <a:gd name="T85" fmla="*/ 7 h 146"/>
                <a:gd name="T86" fmla="*/ 152 w 278"/>
                <a:gd name="T87" fmla="*/ 2 h 146"/>
                <a:gd name="T88" fmla="*/ 132 w 278"/>
                <a:gd name="T8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146">
                  <a:moveTo>
                    <a:pt x="132" y="0"/>
                  </a:moveTo>
                  <a:lnTo>
                    <a:pt x="132" y="0"/>
                  </a:lnTo>
                  <a:lnTo>
                    <a:pt x="146" y="4"/>
                  </a:lnTo>
                  <a:lnTo>
                    <a:pt x="157" y="10"/>
                  </a:lnTo>
                  <a:lnTo>
                    <a:pt x="167" y="19"/>
                  </a:lnTo>
                  <a:lnTo>
                    <a:pt x="176" y="27"/>
                  </a:lnTo>
                  <a:lnTo>
                    <a:pt x="184" y="39"/>
                  </a:lnTo>
                  <a:lnTo>
                    <a:pt x="188" y="51"/>
                  </a:lnTo>
                  <a:lnTo>
                    <a:pt x="191" y="64"/>
                  </a:lnTo>
                  <a:lnTo>
                    <a:pt x="191" y="77"/>
                  </a:lnTo>
                  <a:lnTo>
                    <a:pt x="191" y="77"/>
                  </a:lnTo>
                  <a:lnTo>
                    <a:pt x="189" y="92"/>
                  </a:lnTo>
                  <a:lnTo>
                    <a:pt x="184" y="104"/>
                  </a:lnTo>
                  <a:lnTo>
                    <a:pt x="176" y="116"/>
                  </a:lnTo>
                  <a:lnTo>
                    <a:pt x="167" y="126"/>
                  </a:lnTo>
                  <a:lnTo>
                    <a:pt x="157" y="134"/>
                  </a:lnTo>
                  <a:lnTo>
                    <a:pt x="144" y="141"/>
                  </a:lnTo>
                  <a:lnTo>
                    <a:pt x="132" y="144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112" y="146"/>
                  </a:lnTo>
                  <a:lnTo>
                    <a:pt x="112" y="146"/>
                  </a:lnTo>
                  <a:lnTo>
                    <a:pt x="97" y="143"/>
                  </a:lnTo>
                  <a:lnTo>
                    <a:pt x="84" y="138"/>
                  </a:lnTo>
                  <a:lnTo>
                    <a:pt x="72" y="129"/>
                  </a:lnTo>
                  <a:lnTo>
                    <a:pt x="62" y="119"/>
                  </a:lnTo>
                  <a:lnTo>
                    <a:pt x="53" y="108"/>
                  </a:lnTo>
                  <a:lnTo>
                    <a:pt x="47" y="96"/>
                  </a:lnTo>
                  <a:lnTo>
                    <a:pt x="43" y="81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5" y="54"/>
                  </a:lnTo>
                  <a:lnTo>
                    <a:pt x="50" y="44"/>
                  </a:lnTo>
                  <a:lnTo>
                    <a:pt x="55" y="34"/>
                  </a:lnTo>
                  <a:lnTo>
                    <a:pt x="60" y="25"/>
                  </a:lnTo>
                  <a:lnTo>
                    <a:pt x="68" y="17"/>
                  </a:lnTo>
                  <a:lnTo>
                    <a:pt x="77" y="10"/>
                  </a:lnTo>
                  <a:lnTo>
                    <a:pt x="87" y="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63" y="1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38" y="3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1" y="57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6" y="89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0" y="121"/>
                  </a:lnTo>
                  <a:lnTo>
                    <a:pt x="20" y="126"/>
                  </a:lnTo>
                  <a:lnTo>
                    <a:pt x="33" y="133"/>
                  </a:lnTo>
                  <a:lnTo>
                    <a:pt x="48" y="138"/>
                  </a:lnTo>
                  <a:lnTo>
                    <a:pt x="67" y="141"/>
                  </a:lnTo>
                  <a:lnTo>
                    <a:pt x="89" y="144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24" y="146"/>
                  </a:lnTo>
                  <a:lnTo>
                    <a:pt x="124" y="146"/>
                  </a:lnTo>
                  <a:lnTo>
                    <a:pt x="141" y="144"/>
                  </a:lnTo>
                  <a:lnTo>
                    <a:pt x="157" y="143"/>
                  </a:lnTo>
                  <a:lnTo>
                    <a:pt x="186" y="136"/>
                  </a:lnTo>
                  <a:lnTo>
                    <a:pt x="211" y="128"/>
                  </a:lnTo>
                  <a:lnTo>
                    <a:pt x="233" y="118"/>
                  </a:lnTo>
                  <a:lnTo>
                    <a:pt x="250" y="108"/>
                  </a:lnTo>
                  <a:lnTo>
                    <a:pt x="263" y="97"/>
                  </a:lnTo>
                  <a:lnTo>
                    <a:pt x="278" y="84"/>
                  </a:lnTo>
                  <a:lnTo>
                    <a:pt x="278" y="84"/>
                  </a:lnTo>
                  <a:lnTo>
                    <a:pt x="273" y="79"/>
                  </a:lnTo>
                  <a:lnTo>
                    <a:pt x="273" y="79"/>
                  </a:lnTo>
                  <a:lnTo>
                    <a:pt x="260" y="64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16" y="30"/>
                  </a:lnTo>
                  <a:lnTo>
                    <a:pt x="216" y="30"/>
                  </a:lnTo>
                  <a:lnTo>
                    <a:pt x="203" y="20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69" y="7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44" y="0"/>
                  </a:lnTo>
                  <a:lnTo>
                    <a:pt x="1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06" name="Freeform 98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4178300" y="1806575"/>
              <a:ext cx="227013" cy="95250"/>
            </a:xfrm>
            <a:custGeom>
              <a:avLst/>
              <a:gdLst>
                <a:gd name="T0" fmla="*/ 146 w 285"/>
                <a:gd name="T1" fmla="*/ 0 h 119"/>
                <a:gd name="T2" fmla="*/ 154 w 285"/>
                <a:gd name="T3" fmla="*/ 2 h 119"/>
                <a:gd name="T4" fmla="*/ 190 w 285"/>
                <a:gd name="T5" fmla="*/ 14 h 119"/>
                <a:gd name="T6" fmla="*/ 205 w 285"/>
                <a:gd name="T7" fmla="*/ 20 h 119"/>
                <a:gd name="T8" fmla="*/ 218 w 285"/>
                <a:gd name="T9" fmla="*/ 30 h 119"/>
                <a:gd name="T10" fmla="*/ 243 w 285"/>
                <a:gd name="T11" fmla="*/ 47 h 119"/>
                <a:gd name="T12" fmla="*/ 275 w 285"/>
                <a:gd name="T13" fmla="*/ 79 h 119"/>
                <a:gd name="T14" fmla="*/ 280 w 285"/>
                <a:gd name="T15" fmla="*/ 84 h 119"/>
                <a:gd name="T16" fmla="*/ 285 w 285"/>
                <a:gd name="T17" fmla="*/ 91 h 119"/>
                <a:gd name="T18" fmla="*/ 279 w 285"/>
                <a:gd name="T19" fmla="*/ 77 h 119"/>
                <a:gd name="T20" fmla="*/ 267 w 285"/>
                <a:gd name="T21" fmla="*/ 62 h 119"/>
                <a:gd name="T22" fmla="*/ 250 w 285"/>
                <a:gd name="T23" fmla="*/ 42 h 119"/>
                <a:gd name="T24" fmla="*/ 228 w 285"/>
                <a:gd name="T25" fmla="*/ 22 h 119"/>
                <a:gd name="T26" fmla="*/ 213 w 285"/>
                <a:gd name="T27" fmla="*/ 12 h 119"/>
                <a:gd name="T28" fmla="*/ 196 w 285"/>
                <a:gd name="T29" fmla="*/ 2 h 119"/>
                <a:gd name="T30" fmla="*/ 146 w 285"/>
                <a:gd name="T31" fmla="*/ 0 h 119"/>
                <a:gd name="T32" fmla="*/ 104 w 285"/>
                <a:gd name="T33" fmla="*/ 0 h 119"/>
                <a:gd name="T34" fmla="*/ 67 w 285"/>
                <a:gd name="T35" fmla="*/ 5 h 119"/>
                <a:gd name="T36" fmla="*/ 35 w 285"/>
                <a:gd name="T37" fmla="*/ 20 h 119"/>
                <a:gd name="T38" fmla="*/ 25 w 285"/>
                <a:gd name="T39" fmla="*/ 30 h 119"/>
                <a:gd name="T40" fmla="*/ 18 w 285"/>
                <a:gd name="T41" fmla="*/ 40 h 119"/>
                <a:gd name="T42" fmla="*/ 7 w 285"/>
                <a:gd name="T43" fmla="*/ 66 h 119"/>
                <a:gd name="T44" fmla="*/ 2 w 285"/>
                <a:gd name="T45" fmla="*/ 87 h 119"/>
                <a:gd name="T46" fmla="*/ 0 w 285"/>
                <a:gd name="T47" fmla="*/ 104 h 119"/>
                <a:gd name="T48" fmla="*/ 0 w 285"/>
                <a:gd name="T49" fmla="*/ 116 h 119"/>
                <a:gd name="T50" fmla="*/ 0 w 285"/>
                <a:gd name="T51" fmla="*/ 119 h 119"/>
                <a:gd name="T52" fmla="*/ 2 w 285"/>
                <a:gd name="T53" fmla="*/ 114 h 119"/>
                <a:gd name="T54" fmla="*/ 3 w 285"/>
                <a:gd name="T55" fmla="*/ 106 h 119"/>
                <a:gd name="T56" fmla="*/ 17 w 285"/>
                <a:gd name="T57" fmla="*/ 69 h 119"/>
                <a:gd name="T58" fmla="*/ 23 w 285"/>
                <a:gd name="T59" fmla="*/ 57 h 119"/>
                <a:gd name="T60" fmla="*/ 32 w 285"/>
                <a:gd name="T61" fmla="*/ 45 h 119"/>
                <a:gd name="T62" fmla="*/ 52 w 285"/>
                <a:gd name="T63" fmla="*/ 24 h 119"/>
                <a:gd name="T64" fmla="*/ 65 w 285"/>
                <a:gd name="T65" fmla="*/ 14 h 119"/>
                <a:gd name="T66" fmla="*/ 80 w 285"/>
                <a:gd name="T67" fmla="*/ 7 h 119"/>
                <a:gd name="T68" fmla="*/ 99 w 285"/>
                <a:gd name="T69" fmla="*/ 0 h 119"/>
                <a:gd name="T70" fmla="*/ 104 w 285"/>
                <a:gd name="T71" fmla="*/ 0 h 119"/>
                <a:gd name="T72" fmla="*/ 104 w 285"/>
                <a:gd name="T7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9">
                  <a:moveTo>
                    <a:pt x="146" y="0"/>
                  </a:moveTo>
                  <a:lnTo>
                    <a:pt x="146" y="0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71" y="7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205" y="20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43" y="47"/>
                  </a:lnTo>
                  <a:lnTo>
                    <a:pt x="243" y="47"/>
                  </a:lnTo>
                  <a:lnTo>
                    <a:pt x="262" y="64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80" y="84"/>
                  </a:lnTo>
                  <a:lnTo>
                    <a:pt x="280" y="84"/>
                  </a:lnTo>
                  <a:lnTo>
                    <a:pt x="285" y="91"/>
                  </a:lnTo>
                  <a:lnTo>
                    <a:pt x="285" y="91"/>
                  </a:lnTo>
                  <a:lnTo>
                    <a:pt x="279" y="77"/>
                  </a:lnTo>
                  <a:lnTo>
                    <a:pt x="279" y="77"/>
                  </a:lnTo>
                  <a:lnTo>
                    <a:pt x="267" y="62"/>
                  </a:lnTo>
                  <a:lnTo>
                    <a:pt x="250" y="42"/>
                  </a:lnTo>
                  <a:lnTo>
                    <a:pt x="250" y="42"/>
                  </a:lnTo>
                  <a:lnTo>
                    <a:pt x="240" y="32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213" y="1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1" y="0"/>
                  </a:lnTo>
                  <a:lnTo>
                    <a:pt x="146" y="0"/>
                  </a:lnTo>
                  <a:close/>
                  <a:moveTo>
                    <a:pt x="104" y="0"/>
                  </a:moveTo>
                  <a:lnTo>
                    <a:pt x="104" y="0"/>
                  </a:lnTo>
                  <a:lnTo>
                    <a:pt x="86" y="2"/>
                  </a:lnTo>
                  <a:lnTo>
                    <a:pt x="67" y="5"/>
                  </a:lnTo>
                  <a:lnTo>
                    <a:pt x="50" y="12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25" y="3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2" y="5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2" y="87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8" y="8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3" y="57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40" y="35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5" y="14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83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07" name="Freeform 99"/>
            <p:cNvSpPr/>
            <p:nvPr>
              <p:custDataLst>
                <p:tags r:id="rId96"/>
              </p:custDataLst>
            </p:nvPr>
          </p:nvSpPr>
          <p:spPr bwMode="auto">
            <a:xfrm>
              <a:off x="4294188" y="1806575"/>
              <a:ext cx="111125" cy="71438"/>
            </a:xfrm>
            <a:custGeom>
              <a:avLst/>
              <a:gdLst>
                <a:gd name="T0" fmla="*/ 0 w 139"/>
                <a:gd name="T1" fmla="*/ 0 h 91"/>
                <a:gd name="T2" fmla="*/ 0 w 139"/>
                <a:gd name="T3" fmla="*/ 0 h 91"/>
                <a:gd name="T4" fmla="*/ 8 w 139"/>
                <a:gd name="T5" fmla="*/ 2 h 91"/>
                <a:gd name="T6" fmla="*/ 8 w 139"/>
                <a:gd name="T7" fmla="*/ 2 h 91"/>
                <a:gd name="T8" fmla="*/ 25 w 139"/>
                <a:gd name="T9" fmla="*/ 7 h 91"/>
                <a:gd name="T10" fmla="*/ 44 w 139"/>
                <a:gd name="T11" fmla="*/ 14 h 91"/>
                <a:gd name="T12" fmla="*/ 44 w 139"/>
                <a:gd name="T13" fmla="*/ 14 h 91"/>
                <a:gd name="T14" fmla="*/ 59 w 139"/>
                <a:gd name="T15" fmla="*/ 20 h 91"/>
                <a:gd name="T16" fmla="*/ 72 w 139"/>
                <a:gd name="T17" fmla="*/ 30 h 91"/>
                <a:gd name="T18" fmla="*/ 72 w 139"/>
                <a:gd name="T19" fmla="*/ 30 h 91"/>
                <a:gd name="T20" fmla="*/ 97 w 139"/>
                <a:gd name="T21" fmla="*/ 47 h 91"/>
                <a:gd name="T22" fmla="*/ 97 w 139"/>
                <a:gd name="T23" fmla="*/ 47 h 91"/>
                <a:gd name="T24" fmla="*/ 116 w 139"/>
                <a:gd name="T25" fmla="*/ 64 h 91"/>
                <a:gd name="T26" fmla="*/ 129 w 139"/>
                <a:gd name="T27" fmla="*/ 79 h 91"/>
                <a:gd name="T28" fmla="*/ 129 w 139"/>
                <a:gd name="T29" fmla="*/ 79 h 91"/>
                <a:gd name="T30" fmla="*/ 134 w 139"/>
                <a:gd name="T31" fmla="*/ 84 h 91"/>
                <a:gd name="T32" fmla="*/ 134 w 139"/>
                <a:gd name="T33" fmla="*/ 84 h 91"/>
                <a:gd name="T34" fmla="*/ 139 w 139"/>
                <a:gd name="T35" fmla="*/ 91 h 91"/>
                <a:gd name="T36" fmla="*/ 139 w 139"/>
                <a:gd name="T37" fmla="*/ 91 h 91"/>
                <a:gd name="T38" fmla="*/ 133 w 139"/>
                <a:gd name="T39" fmla="*/ 77 h 91"/>
                <a:gd name="T40" fmla="*/ 133 w 139"/>
                <a:gd name="T41" fmla="*/ 77 h 91"/>
                <a:gd name="T42" fmla="*/ 121 w 139"/>
                <a:gd name="T43" fmla="*/ 62 h 91"/>
                <a:gd name="T44" fmla="*/ 104 w 139"/>
                <a:gd name="T45" fmla="*/ 42 h 91"/>
                <a:gd name="T46" fmla="*/ 104 w 139"/>
                <a:gd name="T47" fmla="*/ 42 h 91"/>
                <a:gd name="T48" fmla="*/ 94 w 139"/>
                <a:gd name="T49" fmla="*/ 32 h 91"/>
                <a:gd name="T50" fmla="*/ 82 w 139"/>
                <a:gd name="T51" fmla="*/ 22 h 91"/>
                <a:gd name="T52" fmla="*/ 82 w 139"/>
                <a:gd name="T53" fmla="*/ 22 h 91"/>
                <a:gd name="T54" fmla="*/ 67 w 139"/>
                <a:gd name="T55" fmla="*/ 12 h 91"/>
                <a:gd name="T56" fmla="*/ 50 w 139"/>
                <a:gd name="T57" fmla="*/ 2 h 91"/>
                <a:gd name="T58" fmla="*/ 50 w 139"/>
                <a:gd name="T59" fmla="*/ 2 h 91"/>
                <a:gd name="T60" fmla="*/ 45 w 139"/>
                <a:gd name="T61" fmla="*/ 0 h 91"/>
                <a:gd name="T62" fmla="*/ 0 w 139"/>
                <a:gd name="T6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91">
                  <a:moveTo>
                    <a:pt x="0" y="0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25" y="7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9" y="2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116" y="64"/>
                  </a:lnTo>
                  <a:lnTo>
                    <a:pt x="129" y="79"/>
                  </a:lnTo>
                  <a:lnTo>
                    <a:pt x="129" y="79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33" y="77"/>
                  </a:lnTo>
                  <a:lnTo>
                    <a:pt x="133" y="77"/>
                  </a:lnTo>
                  <a:lnTo>
                    <a:pt x="121" y="6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94" y="3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67" y="1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08" name="Freeform 100"/>
            <p:cNvSpPr/>
            <p:nvPr>
              <p:custDataLst>
                <p:tags r:id="rId97"/>
              </p:custDataLst>
            </p:nvPr>
          </p:nvSpPr>
          <p:spPr bwMode="auto">
            <a:xfrm>
              <a:off x="4178300" y="1806575"/>
              <a:ext cx="82550" cy="95250"/>
            </a:xfrm>
            <a:custGeom>
              <a:avLst/>
              <a:gdLst>
                <a:gd name="T0" fmla="*/ 104 w 104"/>
                <a:gd name="T1" fmla="*/ 0 h 119"/>
                <a:gd name="T2" fmla="*/ 104 w 104"/>
                <a:gd name="T3" fmla="*/ 0 h 119"/>
                <a:gd name="T4" fmla="*/ 86 w 104"/>
                <a:gd name="T5" fmla="*/ 2 h 119"/>
                <a:gd name="T6" fmla="*/ 67 w 104"/>
                <a:gd name="T7" fmla="*/ 5 h 119"/>
                <a:gd name="T8" fmla="*/ 50 w 104"/>
                <a:gd name="T9" fmla="*/ 12 h 119"/>
                <a:gd name="T10" fmla="*/ 35 w 104"/>
                <a:gd name="T11" fmla="*/ 20 h 119"/>
                <a:gd name="T12" fmla="*/ 35 w 104"/>
                <a:gd name="T13" fmla="*/ 20 h 119"/>
                <a:gd name="T14" fmla="*/ 25 w 104"/>
                <a:gd name="T15" fmla="*/ 30 h 119"/>
                <a:gd name="T16" fmla="*/ 18 w 104"/>
                <a:gd name="T17" fmla="*/ 40 h 119"/>
                <a:gd name="T18" fmla="*/ 18 w 104"/>
                <a:gd name="T19" fmla="*/ 40 h 119"/>
                <a:gd name="T20" fmla="*/ 12 w 104"/>
                <a:gd name="T21" fmla="*/ 54 h 119"/>
                <a:gd name="T22" fmla="*/ 7 w 104"/>
                <a:gd name="T23" fmla="*/ 66 h 119"/>
                <a:gd name="T24" fmla="*/ 7 w 104"/>
                <a:gd name="T25" fmla="*/ 66 h 119"/>
                <a:gd name="T26" fmla="*/ 2 w 104"/>
                <a:gd name="T27" fmla="*/ 87 h 119"/>
                <a:gd name="T28" fmla="*/ 0 w 104"/>
                <a:gd name="T29" fmla="*/ 104 h 119"/>
                <a:gd name="T30" fmla="*/ 0 w 104"/>
                <a:gd name="T31" fmla="*/ 104 h 119"/>
                <a:gd name="T32" fmla="*/ 0 w 104"/>
                <a:gd name="T33" fmla="*/ 116 h 119"/>
                <a:gd name="T34" fmla="*/ 0 w 104"/>
                <a:gd name="T35" fmla="*/ 116 h 119"/>
                <a:gd name="T36" fmla="*/ 0 w 104"/>
                <a:gd name="T37" fmla="*/ 119 h 119"/>
                <a:gd name="T38" fmla="*/ 0 w 104"/>
                <a:gd name="T39" fmla="*/ 119 h 119"/>
                <a:gd name="T40" fmla="*/ 2 w 104"/>
                <a:gd name="T41" fmla="*/ 114 h 119"/>
                <a:gd name="T42" fmla="*/ 2 w 104"/>
                <a:gd name="T43" fmla="*/ 114 h 119"/>
                <a:gd name="T44" fmla="*/ 3 w 104"/>
                <a:gd name="T45" fmla="*/ 106 h 119"/>
                <a:gd name="T46" fmla="*/ 3 w 104"/>
                <a:gd name="T47" fmla="*/ 106 h 119"/>
                <a:gd name="T48" fmla="*/ 8 w 104"/>
                <a:gd name="T49" fmla="*/ 89 h 119"/>
                <a:gd name="T50" fmla="*/ 17 w 104"/>
                <a:gd name="T51" fmla="*/ 69 h 119"/>
                <a:gd name="T52" fmla="*/ 17 w 104"/>
                <a:gd name="T53" fmla="*/ 69 h 119"/>
                <a:gd name="T54" fmla="*/ 23 w 104"/>
                <a:gd name="T55" fmla="*/ 57 h 119"/>
                <a:gd name="T56" fmla="*/ 32 w 104"/>
                <a:gd name="T57" fmla="*/ 45 h 119"/>
                <a:gd name="T58" fmla="*/ 32 w 104"/>
                <a:gd name="T59" fmla="*/ 45 h 119"/>
                <a:gd name="T60" fmla="*/ 40 w 104"/>
                <a:gd name="T61" fmla="*/ 35 h 119"/>
                <a:gd name="T62" fmla="*/ 52 w 104"/>
                <a:gd name="T63" fmla="*/ 24 h 119"/>
                <a:gd name="T64" fmla="*/ 52 w 104"/>
                <a:gd name="T65" fmla="*/ 24 h 119"/>
                <a:gd name="T66" fmla="*/ 65 w 104"/>
                <a:gd name="T67" fmla="*/ 14 h 119"/>
                <a:gd name="T68" fmla="*/ 80 w 104"/>
                <a:gd name="T69" fmla="*/ 7 h 119"/>
                <a:gd name="T70" fmla="*/ 80 w 104"/>
                <a:gd name="T71" fmla="*/ 7 h 119"/>
                <a:gd name="T72" fmla="*/ 99 w 104"/>
                <a:gd name="T73" fmla="*/ 0 h 119"/>
                <a:gd name="T74" fmla="*/ 99 w 104"/>
                <a:gd name="T75" fmla="*/ 0 h 119"/>
                <a:gd name="T76" fmla="*/ 104 w 104"/>
                <a:gd name="T77" fmla="*/ 0 h 119"/>
                <a:gd name="T78" fmla="*/ 104 w 104"/>
                <a:gd name="T79" fmla="*/ 0 h 119"/>
                <a:gd name="T80" fmla="*/ 104 w 104"/>
                <a:gd name="T81" fmla="*/ 0 h 119"/>
                <a:gd name="T82" fmla="*/ 104 w 104"/>
                <a:gd name="T8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19">
                  <a:moveTo>
                    <a:pt x="104" y="0"/>
                  </a:moveTo>
                  <a:lnTo>
                    <a:pt x="104" y="0"/>
                  </a:lnTo>
                  <a:lnTo>
                    <a:pt x="86" y="2"/>
                  </a:lnTo>
                  <a:lnTo>
                    <a:pt x="67" y="5"/>
                  </a:lnTo>
                  <a:lnTo>
                    <a:pt x="50" y="12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25" y="3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2" y="5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2" y="87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8" y="8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3" y="57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40" y="35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5" y="14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09" name="Freeform 101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4214813" y="1806575"/>
              <a:ext cx="117475" cy="115888"/>
            </a:xfrm>
            <a:custGeom>
              <a:avLst/>
              <a:gdLst>
                <a:gd name="T0" fmla="*/ 77 w 148"/>
                <a:gd name="T1" fmla="*/ 39 h 146"/>
                <a:gd name="T2" fmla="*/ 86 w 148"/>
                <a:gd name="T3" fmla="*/ 25 h 146"/>
                <a:gd name="T4" fmla="*/ 101 w 148"/>
                <a:gd name="T5" fmla="*/ 19 h 146"/>
                <a:gd name="T6" fmla="*/ 104 w 148"/>
                <a:gd name="T7" fmla="*/ 19 h 146"/>
                <a:gd name="T8" fmla="*/ 109 w 148"/>
                <a:gd name="T9" fmla="*/ 20 h 146"/>
                <a:gd name="T10" fmla="*/ 121 w 148"/>
                <a:gd name="T11" fmla="*/ 27 h 146"/>
                <a:gd name="T12" fmla="*/ 126 w 148"/>
                <a:gd name="T13" fmla="*/ 40 h 146"/>
                <a:gd name="T14" fmla="*/ 126 w 148"/>
                <a:gd name="T15" fmla="*/ 45 h 146"/>
                <a:gd name="T16" fmla="*/ 121 w 148"/>
                <a:gd name="T17" fmla="*/ 61 h 146"/>
                <a:gd name="T18" fmla="*/ 108 w 148"/>
                <a:gd name="T19" fmla="*/ 69 h 146"/>
                <a:gd name="T20" fmla="*/ 108 w 148"/>
                <a:gd name="T21" fmla="*/ 74 h 146"/>
                <a:gd name="T22" fmla="*/ 106 w 148"/>
                <a:gd name="T23" fmla="*/ 81 h 146"/>
                <a:gd name="T24" fmla="*/ 101 w 148"/>
                <a:gd name="T25" fmla="*/ 92 h 146"/>
                <a:gd name="T26" fmla="*/ 93 w 148"/>
                <a:gd name="T27" fmla="*/ 99 h 146"/>
                <a:gd name="T28" fmla="*/ 81 w 148"/>
                <a:gd name="T29" fmla="*/ 104 h 146"/>
                <a:gd name="T30" fmla="*/ 74 w 148"/>
                <a:gd name="T31" fmla="*/ 104 h 146"/>
                <a:gd name="T32" fmla="*/ 72 w 148"/>
                <a:gd name="T33" fmla="*/ 104 h 146"/>
                <a:gd name="T34" fmla="*/ 64 w 148"/>
                <a:gd name="T35" fmla="*/ 103 h 146"/>
                <a:gd name="T36" fmla="*/ 57 w 148"/>
                <a:gd name="T37" fmla="*/ 113 h 146"/>
                <a:gd name="T38" fmla="*/ 47 w 148"/>
                <a:gd name="T39" fmla="*/ 116 h 146"/>
                <a:gd name="T40" fmla="*/ 46 w 148"/>
                <a:gd name="T41" fmla="*/ 116 h 146"/>
                <a:gd name="T42" fmla="*/ 39 w 148"/>
                <a:gd name="T43" fmla="*/ 114 h 146"/>
                <a:gd name="T44" fmla="*/ 30 w 148"/>
                <a:gd name="T45" fmla="*/ 104 h 146"/>
                <a:gd name="T46" fmla="*/ 30 w 148"/>
                <a:gd name="T47" fmla="*/ 97 h 146"/>
                <a:gd name="T48" fmla="*/ 34 w 148"/>
                <a:gd name="T49" fmla="*/ 87 h 146"/>
                <a:gd name="T50" fmla="*/ 44 w 148"/>
                <a:gd name="T51" fmla="*/ 81 h 146"/>
                <a:gd name="T52" fmla="*/ 42 w 148"/>
                <a:gd name="T53" fmla="*/ 76 h 146"/>
                <a:gd name="T54" fmla="*/ 42 w 148"/>
                <a:gd name="T55" fmla="*/ 69 h 146"/>
                <a:gd name="T56" fmla="*/ 46 w 148"/>
                <a:gd name="T57" fmla="*/ 57 h 146"/>
                <a:gd name="T58" fmla="*/ 52 w 148"/>
                <a:gd name="T59" fmla="*/ 47 h 146"/>
                <a:gd name="T60" fmla="*/ 62 w 148"/>
                <a:gd name="T61" fmla="*/ 42 h 146"/>
                <a:gd name="T62" fmla="*/ 74 w 148"/>
                <a:gd name="T63" fmla="*/ 39 h 146"/>
                <a:gd name="T64" fmla="*/ 77 w 148"/>
                <a:gd name="T65" fmla="*/ 39 h 146"/>
                <a:gd name="T66" fmla="*/ 77 w 148"/>
                <a:gd name="T67" fmla="*/ 39 h 146"/>
                <a:gd name="T68" fmla="*/ 59 w 148"/>
                <a:gd name="T69" fmla="*/ 0 h 146"/>
                <a:gd name="T70" fmla="*/ 54 w 148"/>
                <a:gd name="T71" fmla="*/ 0 h 146"/>
                <a:gd name="T72" fmla="*/ 34 w 148"/>
                <a:gd name="T73" fmla="*/ 10 h 146"/>
                <a:gd name="T74" fmla="*/ 17 w 148"/>
                <a:gd name="T75" fmla="*/ 25 h 146"/>
                <a:gd name="T76" fmla="*/ 7 w 148"/>
                <a:gd name="T77" fmla="*/ 44 h 146"/>
                <a:gd name="T78" fmla="*/ 0 w 148"/>
                <a:gd name="T79" fmla="*/ 66 h 146"/>
                <a:gd name="T80" fmla="*/ 0 w 148"/>
                <a:gd name="T81" fmla="*/ 81 h 146"/>
                <a:gd name="T82" fmla="*/ 10 w 148"/>
                <a:gd name="T83" fmla="*/ 108 h 146"/>
                <a:gd name="T84" fmla="*/ 29 w 148"/>
                <a:gd name="T85" fmla="*/ 129 h 146"/>
                <a:gd name="T86" fmla="*/ 54 w 148"/>
                <a:gd name="T87" fmla="*/ 143 h 146"/>
                <a:gd name="T88" fmla="*/ 69 w 148"/>
                <a:gd name="T89" fmla="*/ 146 h 146"/>
                <a:gd name="T90" fmla="*/ 74 w 148"/>
                <a:gd name="T91" fmla="*/ 146 h 146"/>
                <a:gd name="T92" fmla="*/ 101 w 148"/>
                <a:gd name="T93" fmla="*/ 141 h 146"/>
                <a:gd name="T94" fmla="*/ 124 w 148"/>
                <a:gd name="T95" fmla="*/ 126 h 146"/>
                <a:gd name="T96" fmla="*/ 141 w 148"/>
                <a:gd name="T97" fmla="*/ 104 h 146"/>
                <a:gd name="T98" fmla="*/ 148 w 148"/>
                <a:gd name="T99" fmla="*/ 77 h 146"/>
                <a:gd name="T100" fmla="*/ 148 w 148"/>
                <a:gd name="T101" fmla="*/ 64 h 146"/>
                <a:gd name="T102" fmla="*/ 141 w 148"/>
                <a:gd name="T103" fmla="*/ 39 h 146"/>
                <a:gd name="T104" fmla="*/ 124 w 148"/>
                <a:gd name="T105" fmla="*/ 19 h 146"/>
                <a:gd name="T106" fmla="*/ 103 w 148"/>
                <a:gd name="T107" fmla="*/ 4 h 146"/>
                <a:gd name="T108" fmla="*/ 59 w 148"/>
                <a:gd name="T10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146">
                  <a:moveTo>
                    <a:pt x="77" y="39"/>
                  </a:moveTo>
                  <a:lnTo>
                    <a:pt x="77" y="39"/>
                  </a:lnTo>
                  <a:lnTo>
                    <a:pt x="81" y="32"/>
                  </a:lnTo>
                  <a:lnTo>
                    <a:pt x="86" y="25"/>
                  </a:lnTo>
                  <a:lnTo>
                    <a:pt x="93" y="20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9" y="20"/>
                  </a:lnTo>
                  <a:lnTo>
                    <a:pt x="113" y="22"/>
                  </a:lnTo>
                  <a:lnTo>
                    <a:pt x="121" y="27"/>
                  </a:lnTo>
                  <a:lnTo>
                    <a:pt x="126" y="35"/>
                  </a:lnTo>
                  <a:lnTo>
                    <a:pt x="126" y="40"/>
                  </a:lnTo>
                  <a:lnTo>
                    <a:pt x="126" y="45"/>
                  </a:lnTo>
                  <a:lnTo>
                    <a:pt x="126" y="45"/>
                  </a:lnTo>
                  <a:lnTo>
                    <a:pt x="124" y="54"/>
                  </a:lnTo>
                  <a:lnTo>
                    <a:pt x="121" y="61"/>
                  </a:lnTo>
                  <a:lnTo>
                    <a:pt x="114" y="66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81"/>
                  </a:lnTo>
                  <a:lnTo>
                    <a:pt x="104" y="86"/>
                  </a:lnTo>
                  <a:lnTo>
                    <a:pt x="101" y="92"/>
                  </a:lnTo>
                  <a:lnTo>
                    <a:pt x="96" y="96"/>
                  </a:lnTo>
                  <a:lnTo>
                    <a:pt x="93" y="99"/>
                  </a:lnTo>
                  <a:lnTo>
                    <a:pt x="86" y="103"/>
                  </a:lnTo>
                  <a:lnTo>
                    <a:pt x="81" y="104"/>
                  </a:lnTo>
                  <a:lnTo>
                    <a:pt x="74" y="104"/>
                  </a:lnTo>
                  <a:lnTo>
                    <a:pt x="74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2" y="108"/>
                  </a:lnTo>
                  <a:lnTo>
                    <a:pt x="57" y="113"/>
                  </a:lnTo>
                  <a:lnTo>
                    <a:pt x="54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39" y="114"/>
                  </a:lnTo>
                  <a:lnTo>
                    <a:pt x="34" y="109"/>
                  </a:lnTo>
                  <a:lnTo>
                    <a:pt x="30" y="104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1"/>
                  </a:lnTo>
                  <a:lnTo>
                    <a:pt x="34" y="87"/>
                  </a:lnTo>
                  <a:lnTo>
                    <a:pt x="39" y="84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2" y="76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2" y="64"/>
                  </a:lnTo>
                  <a:lnTo>
                    <a:pt x="46" y="57"/>
                  </a:lnTo>
                  <a:lnTo>
                    <a:pt x="49" y="52"/>
                  </a:lnTo>
                  <a:lnTo>
                    <a:pt x="52" y="47"/>
                  </a:lnTo>
                  <a:lnTo>
                    <a:pt x="57" y="44"/>
                  </a:lnTo>
                  <a:lnTo>
                    <a:pt x="62" y="42"/>
                  </a:lnTo>
                  <a:lnTo>
                    <a:pt x="69" y="40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7" y="39"/>
                  </a:lnTo>
                  <a:lnTo>
                    <a:pt x="77" y="39"/>
                  </a:lnTo>
                  <a:lnTo>
                    <a:pt x="77" y="39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4" y="5"/>
                  </a:lnTo>
                  <a:lnTo>
                    <a:pt x="34" y="10"/>
                  </a:lnTo>
                  <a:lnTo>
                    <a:pt x="25" y="17"/>
                  </a:lnTo>
                  <a:lnTo>
                    <a:pt x="17" y="25"/>
                  </a:lnTo>
                  <a:lnTo>
                    <a:pt x="12" y="34"/>
                  </a:lnTo>
                  <a:lnTo>
                    <a:pt x="7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4" y="96"/>
                  </a:lnTo>
                  <a:lnTo>
                    <a:pt x="10" y="108"/>
                  </a:lnTo>
                  <a:lnTo>
                    <a:pt x="19" y="119"/>
                  </a:lnTo>
                  <a:lnTo>
                    <a:pt x="29" y="129"/>
                  </a:lnTo>
                  <a:lnTo>
                    <a:pt x="41" y="138"/>
                  </a:lnTo>
                  <a:lnTo>
                    <a:pt x="54" y="143"/>
                  </a:lnTo>
                  <a:lnTo>
                    <a:pt x="69" y="146"/>
                  </a:lnTo>
                  <a:lnTo>
                    <a:pt x="69" y="146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89" y="144"/>
                  </a:lnTo>
                  <a:lnTo>
                    <a:pt x="101" y="141"/>
                  </a:lnTo>
                  <a:lnTo>
                    <a:pt x="114" y="134"/>
                  </a:lnTo>
                  <a:lnTo>
                    <a:pt x="124" y="126"/>
                  </a:lnTo>
                  <a:lnTo>
                    <a:pt x="133" y="116"/>
                  </a:lnTo>
                  <a:lnTo>
                    <a:pt x="141" y="104"/>
                  </a:lnTo>
                  <a:lnTo>
                    <a:pt x="146" y="92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48" y="64"/>
                  </a:lnTo>
                  <a:lnTo>
                    <a:pt x="145" y="51"/>
                  </a:lnTo>
                  <a:lnTo>
                    <a:pt x="141" y="39"/>
                  </a:lnTo>
                  <a:lnTo>
                    <a:pt x="133" y="27"/>
                  </a:lnTo>
                  <a:lnTo>
                    <a:pt x="124" y="19"/>
                  </a:lnTo>
                  <a:lnTo>
                    <a:pt x="114" y="10"/>
                  </a:lnTo>
                  <a:lnTo>
                    <a:pt x="103" y="4"/>
                  </a:lnTo>
                  <a:lnTo>
                    <a:pt x="8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4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10" name="Freeform 102"/>
            <p:cNvSpPr/>
            <p:nvPr>
              <p:custDataLst>
                <p:tags r:id="rId99"/>
              </p:custDataLst>
            </p:nvPr>
          </p:nvSpPr>
          <p:spPr bwMode="auto">
            <a:xfrm>
              <a:off x="4238625" y="1820863"/>
              <a:ext cx="76200" cy="77788"/>
            </a:xfrm>
            <a:custGeom>
              <a:avLst/>
              <a:gdLst>
                <a:gd name="T0" fmla="*/ 47 w 96"/>
                <a:gd name="T1" fmla="*/ 20 h 97"/>
                <a:gd name="T2" fmla="*/ 56 w 96"/>
                <a:gd name="T3" fmla="*/ 6 h 97"/>
                <a:gd name="T4" fmla="*/ 71 w 96"/>
                <a:gd name="T5" fmla="*/ 0 h 97"/>
                <a:gd name="T6" fmla="*/ 74 w 96"/>
                <a:gd name="T7" fmla="*/ 0 h 97"/>
                <a:gd name="T8" fmla="*/ 79 w 96"/>
                <a:gd name="T9" fmla="*/ 1 h 97"/>
                <a:gd name="T10" fmla="*/ 91 w 96"/>
                <a:gd name="T11" fmla="*/ 8 h 97"/>
                <a:gd name="T12" fmla="*/ 96 w 96"/>
                <a:gd name="T13" fmla="*/ 21 h 97"/>
                <a:gd name="T14" fmla="*/ 96 w 96"/>
                <a:gd name="T15" fmla="*/ 26 h 97"/>
                <a:gd name="T16" fmla="*/ 91 w 96"/>
                <a:gd name="T17" fmla="*/ 42 h 97"/>
                <a:gd name="T18" fmla="*/ 78 w 96"/>
                <a:gd name="T19" fmla="*/ 50 h 97"/>
                <a:gd name="T20" fmla="*/ 78 w 96"/>
                <a:gd name="T21" fmla="*/ 55 h 97"/>
                <a:gd name="T22" fmla="*/ 76 w 96"/>
                <a:gd name="T23" fmla="*/ 62 h 97"/>
                <a:gd name="T24" fmla="*/ 71 w 96"/>
                <a:gd name="T25" fmla="*/ 73 h 97"/>
                <a:gd name="T26" fmla="*/ 63 w 96"/>
                <a:gd name="T27" fmla="*/ 80 h 97"/>
                <a:gd name="T28" fmla="*/ 51 w 96"/>
                <a:gd name="T29" fmla="*/ 85 h 97"/>
                <a:gd name="T30" fmla="*/ 44 w 96"/>
                <a:gd name="T31" fmla="*/ 85 h 97"/>
                <a:gd name="T32" fmla="*/ 42 w 96"/>
                <a:gd name="T33" fmla="*/ 85 h 97"/>
                <a:gd name="T34" fmla="*/ 34 w 96"/>
                <a:gd name="T35" fmla="*/ 84 h 97"/>
                <a:gd name="T36" fmla="*/ 27 w 96"/>
                <a:gd name="T37" fmla="*/ 94 h 97"/>
                <a:gd name="T38" fmla="*/ 17 w 96"/>
                <a:gd name="T39" fmla="*/ 97 h 97"/>
                <a:gd name="T40" fmla="*/ 16 w 96"/>
                <a:gd name="T41" fmla="*/ 97 h 97"/>
                <a:gd name="T42" fmla="*/ 9 w 96"/>
                <a:gd name="T43" fmla="*/ 95 h 97"/>
                <a:gd name="T44" fmla="*/ 0 w 96"/>
                <a:gd name="T45" fmla="*/ 85 h 97"/>
                <a:gd name="T46" fmla="*/ 0 w 96"/>
                <a:gd name="T47" fmla="*/ 78 h 97"/>
                <a:gd name="T48" fmla="*/ 4 w 96"/>
                <a:gd name="T49" fmla="*/ 68 h 97"/>
                <a:gd name="T50" fmla="*/ 14 w 96"/>
                <a:gd name="T51" fmla="*/ 62 h 97"/>
                <a:gd name="T52" fmla="*/ 12 w 96"/>
                <a:gd name="T53" fmla="*/ 57 h 97"/>
                <a:gd name="T54" fmla="*/ 12 w 96"/>
                <a:gd name="T55" fmla="*/ 50 h 97"/>
                <a:gd name="T56" fmla="*/ 16 w 96"/>
                <a:gd name="T57" fmla="*/ 38 h 97"/>
                <a:gd name="T58" fmla="*/ 22 w 96"/>
                <a:gd name="T59" fmla="*/ 28 h 97"/>
                <a:gd name="T60" fmla="*/ 32 w 96"/>
                <a:gd name="T61" fmla="*/ 23 h 97"/>
                <a:gd name="T62" fmla="*/ 44 w 96"/>
                <a:gd name="T63" fmla="*/ 20 h 97"/>
                <a:gd name="T64" fmla="*/ 47 w 96"/>
                <a:gd name="T65" fmla="*/ 20 h 97"/>
                <a:gd name="T66" fmla="*/ 47 w 96"/>
                <a:gd name="T67" fmla="*/ 2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7">
                  <a:moveTo>
                    <a:pt x="47" y="20"/>
                  </a:moveTo>
                  <a:lnTo>
                    <a:pt x="47" y="20"/>
                  </a:lnTo>
                  <a:lnTo>
                    <a:pt x="51" y="13"/>
                  </a:lnTo>
                  <a:lnTo>
                    <a:pt x="56" y="6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9" y="1"/>
                  </a:lnTo>
                  <a:lnTo>
                    <a:pt x="83" y="3"/>
                  </a:lnTo>
                  <a:lnTo>
                    <a:pt x="91" y="8"/>
                  </a:lnTo>
                  <a:lnTo>
                    <a:pt x="96" y="16"/>
                  </a:lnTo>
                  <a:lnTo>
                    <a:pt x="96" y="21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4" y="35"/>
                  </a:lnTo>
                  <a:lnTo>
                    <a:pt x="91" y="42"/>
                  </a:lnTo>
                  <a:lnTo>
                    <a:pt x="84" y="47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6" y="62"/>
                  </a:lnTo>
                  <a:lnTo>
                    <a:pt x="74" y="67"/>
                  </a:lnTo>
                  <a:lnTo>
                    <a:pt x="71" y="73"/>
                  </a:lnTo>
                  <a:lnTo>
                    <a:pt x="66" y="77"/>
                  </a:lnTo>
                  <a:lnTo>
                    <a:pt x="63" y="80"/>
                  </a:lnTo>
                  <a:lnTo>
                    <a:pt x="56" y="84"/>
                  </a:lnTo>
                  <a:lnTo>
                    <a:pt x="51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2" y="89"/>
                  </a:lnTo>
                  <a:lnTo>
                    <a:pt x="27" y="94"/>
                  </a:lnTo>
                  <a:lnTo>
                    <a:pt x="24" y="97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9" y="95"/>
                  </a:lnTo>
                  <a:lnTo>
                    <a:pt x="4" y="90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4" y="68"/>
                  </a:lnTo>
                  <a:lnTo>
                    <a:pt x="9" y="65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57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5"/>
                  </a:lnTo>
                  <a:lnTo>
                    <a:pt x="16" y="38"/>
                  </a:lnTo>
                  <a:lnTo>
                    <a:pt x="19" y="33"/>
                  </a:lnTo>
                  <a:lnTo>
                    <a:pt x="22" y="28"/>
                  </a:lnTo>
                  <a:lnTo>
                    <a:pt x="27" y="25"/>
                  </a:lnTo>
                  <a:lnTo>
                    <a:pt x="32" y="23"/>
                  </a:lnTo>
                  <a:lnTo>
                    <a:pt x="39" y="21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11" name="Freeform 103"/>
            <p:cNvSpPr/>
            <p:nvPr>
              <p:custDataLst>
                <p:tags r:id="rId100"/>
              </p:custDataLst>
            </p:nvPr>
          </p:nvSpPr>
          <p:spPr bwMode="auto">
            <a:xfrm>
              <a:off x="4214813" y="1806575"/>
              <a:ext cx="117475" cy="115888"/>
            </a:xfrm>
            <a:custGeom>
              <a:avLst/>
              <a:gdLst>
                <a:gd name="T0" fmla="*/ 59 w 148"/>
                <a:gd name="T1" fmla="*/ 0 h 146"/>
                <a:gd name="T2" fmla="*/ 59 w 148"/>
                <a:gd name="T3" fmla="*/ 0 h 146"/>
                <a:gd name="T4" fmla="*/ 54 w 148"/>
                <a:gd name="T5" fmla="*/ 0 h 146"/>
                <a:gd name="T6" fmla="*/ 54 w 148"/>
                <a:gd name="T7" fmla="*/ 0 h 146"/>
                <a:gd name="T8" fmla="*/ 44 w 148"/>
                <a:gd name="T9" fmla="*/ 5 h 146"/>
                <a:gd name="T10" fmla="*/ 34 w 148"/>
                <a:gd name="T11" fmla="*/ 10 h 146"/>
                <a:gd name="T12" fmla="*/ 25 w 148"/>
                <a:gd name="T13" fmla="*/ 17 h 146"/>
                <a:gd name="T14" fmla="*/ 17 w 148"/>
                <a:gd name="T15" fmla="*/ 25 h 146"/>
                <a:gd name="T16" fmla="*/ 12 w 148"/>
                <a:gd name="T17" fmla="*/ 34 h 146"/>
                <a:gd name="T18" fmla="*/ 7 w 148"/>
                <a:gd name="T19" fmla="*/ 44 h 146"/>
                <a:gd name="T20" fmla="*/ 2 w 148"/>
                <a:gd name="T21" fmla="*/ 54 h 146"/>
                <a:gd name="T22" fmla="*/ 0 w 148"/>
                <a:gd name="T23" fmla="*/ 66 h 146"/>
                <a:gd name="T24" fmla="*/ 0 w 148"/>
                <a:gd name="T25" fmla="*/ 66 h 146"/>
                <a:gd name="T26" fmla="*/ 0 w 148"/>
                <a:gd name="T27" fmla="*/ 81 h 146"/>
                <a:gd name="T28" fmla="*/ 4 w 148"/>
                <a:gd name="T29" fmla="*/ 96 h 146"/>
                <a:gd name="T30" fmla="*/ 10 w 148"/>
                <a:gd name="T31" fmla="*/ 108 h 146"/>
                <a:gd name="T32" fmla="*/ 19 w 148"/>
                <a:gd name="T33" fmla="*/ 119 h 146"/>
                <a:gd name="T34" fmla="*/ 29 w 148"/>
                <a:gd name="T35" fmla="*/ 129 h 146"/>
                <a:gd name="T36" fmla="*/ 41 w 148"/>
                <a:gd name="T37" fmla="*/ 138 h 146"/>
                <a:gd name="T38" fmla="*/ 54 w 148"/>
                <a:gd name="T39" fmla="*/ 143 h 146"/>
                <a:gd name="T40" fmla="*/ 69 w 148"/>
                <a:gd name="T41" fmla="*/ 146 h 146"/>
                <a:gd name="T42" fmla="*/ 69 w 148"/>
                <a:gd name="T43" fmla="*/ 146 h 146"/>
                <a:gd name="T44" fmla="*/ 74 w 148"/>
                <a:gd name="T45" fmla="*/ 146 h 146"/>
                <a:gd name="T46" fmla="*/ 74 w 148"/>
                <a:gd name="T47" fmla="*/ 146 h 146"/>
                <a:gd name="T48" fmla="*/ 89 w 148"/>
                <a:gd name="T49" fmla="*/ 144 h 146"/>
                <a:gd name="T50" fmla="*/ 101 w 148"/>
                <a:gd name="T51" fmla="*/ 141 h 146"/>
                <a:gd name="T52" fmla="*/ 114 w 148"/>
                <a:gd name="T53" fmla="*/ 134 h 146"/>
                <a:gd name="T54" fmla="*/ 124 w 148"/>
                <a:gd name="T55" fmla="*/ 126 h 146"/>
                <a:gd name="T56" fmla="*/ 133 w 148"/>
                <a:gd name="T57" fmla="*/ 116 h 146"/>
                <a:gd name="T58" fmla="*/ 141 w 148"/>
                <a:gd name="T59" fmla="*/ 104 h 146"/>
                <a:gd name="T60" fmla="*/ 146 w 148"/>
                <a:gd name="T61" fmla="*/ 92 h 146"/>
                <a:gd name="T62" fmla="*/ 148 w 148"/>
                <a:gd name="T63" fmla="*/ 77 h 146"/>
                <a:gd name="T64" fmla="*/ 148 w 148"/>
                <a:gd name="T65" fmla="*/ 77 h 146"/>
                <a:gd name="T66" fmla="*/ 148 w 148"/>
                <a:gd name="T67" fmla="*/ 64 h 146"/>
                <a:gd name="T68" fmla="*/ 145 w 148"/>
                <a:gd name="T69" fmla="*/ 51 h 146"/>
                <a:gd name="T70" fmla="*/ 141 w 148"/>
                <a:gd name="T71" fmla="*/ 39 h 146"/>
                <a:gd name="T72" fmla="*/ 133 w 148"/>
                <a:gd name="T73" fmla="*/ 27 h 146"/>
                <a:gd name="T74" fmla="*/ 124 w 148"/>
                <a:gd name="T75" fmla="*/ 19 h 146"/>
                <a:gd name="T76" fmla="*/ 114 w 148"/>
                <a:gd name="T77" fmla="*/ 10 h 146"/>
                <a:gd name="T78" fmla="*/ 103 w 148"/>
                <a:gd name="T79" fmla="*/ 4 h 146"/>
                <a:gd name="T80" fmla="*/ 89 w 148"/>
                <a:gd name="T81" fmla="*/ 0 h 146"/>
                <a:gd name="T82" fmla="*/ 59 w 148"/>
                <a:gd name="T8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" h="146">
                  <a:moveTo>
                    <a:pt x="59" y="0"/>
                  </a:moveTo>
                  <a:lnTo>
                    <a:pt x="5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4" y="5"/>
                  </a:lnTo>
                  <a:lnTo>
                    <a:pt x="34" y="10"/>
                  </a:lnTo>
                  <a:lnTo>
                    <a:pt x="25" y="17"/>
                  </a:lnTo>
                  <a:lnTo>
                    <a:pt x="17" y="25"/>
                  </a:lnTo>
                  <a:lnTo>
                    <a:pt x="12" y="34"/>
                  </a:lnTo>
                  <a:lnTo>
                    <a:pt x="7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4" y="96"/>
                  </a:lnTo>
                  <a:lnTo>
                    <a:pt x="10" y="108"/>
                  </a:lnTo>
                  <a:lnTo>
                    <a:pt x="19" y="119"/>
                  </a:lnTo>
                  <a:lnTo>
                    <a:pt x="29" y="129"/>
                  </a:lnTo>
                  <a:lnTo>
                    <a:pt x="41" y="138"/>
                  </a:lnTo>
                  <a:lnTo>
                    <a:pt x="54" y="143"/>
                  </a:lnTo>
                  <a:lnTo>
                    <a:pt x="69" y="146"/>
                  </a:lnTo>
                  <a:lnTo>
                    <a:pt x="69" y="146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89" y="144"/>
                  </a:lnTo>
                  <a:lnTo>
                    <a:pt x="101" y="141"/>
                  </a:lnTo>
                  <a:lnTo>
                    <a:pt x="114" y="134"/>
                  </a:lnTo>
                  <a:lnTo>
                    <a:pt x="124" y="126"/>
                  </a:lnTo>
                  <a:lnTo>
                    <a:pt x="133" y="116"/>
                  </a:lnTo>
                  <a:lnTo>
                    <a:pt x="141" y="104"/>
                  </a:lnTo>
                  <a:lnTo>
                    <a:pt x="146" y="92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48" y="64"/>
                  </a:lnTo>
                  <a:lnTo>
                    <a:pt x="145" y="51"/>
                  </a:lnTo>
                  <a:lnTo>
                    <a:pt x="141" y="39"/>
                  </a:lnTo>
                  <a:lnTo>
                    <a:pt x="133" y="27"/>
                  </a:lnTo>
                  <a:lnTo>
                    <a:pt x="124" y="19"/>
                  </a:lnTo>
                  <a:lnTo>
                    <a:pt x="114" y="10"/>
                  </a:lnTo>
                  <a:lnTo>
                    <a:pt x="103" y="4"/>
                  </a:lnTo>
                  <a:lnTo>
                    <a:pt x="89" y="0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12" name="Freeform 104"/>
            <p:cNvSpPr/>
            <p:nvPr>
              <p:custDataLst>
                <p:tags r:id="rId101"/>
              </p:custDataLst>
            </p:nvPr>
          </p:nvSpPr>
          <p:spPr bwMode="auto">
            <a:xfrm>
              <a:off x="4248150" y="1836738"/>
              <a:ext cx="52388" cy="52388"/>
            </a:xfrm>
            <a:custGeom>
              <a:avLst/>
              <a:gdLst>
                <a:gd name="T0" fmla="*/ 32 w 66"/>
                <a:gd name="T1" fmla="*/ 0 h 65"/>
                <a:gd name="T2" fmla="*/ 32 w 66"/>
                <a:gd name="T3" fmla="*/ 0 h 65"/>
                <a:gd name="T4" fmla="*/ 27 w 66"/>
                <a:gd name="T5" fmla="*/ 1 h 65"/>
                <a:gd name="T6" fmla="*/ 20 w 66"/>
                <a:gd name="T7" fmla="*/ 3 h 65"/>
                <a:gd name="T8" fmla="*/ 15 w 66"/>
                <a:gd name="T9" fmla="*/ 5 h 65"/>
                <a:gd name="T10" fmla="*/ 10 w 66"/>
                <a:gd name="T11" fmla="*/ 8 h 65"/>
                <a:gd name="T12" fmla="*/ 7 w 66"/>
                <a:gd name="T13" fmla="*/ 13 h 65"/>
                <a:gd name="T14" fmla="*/ 4 w 66"/>
                <a:gd name="T15" fmla="*/ 18 h 65"/>
                <a:gd name="T16" fmla="*/ 0 w 66"/>
                <a:gd name="T17" fmla="*/ 25 h 65"/>
                <a:gd name="T18" fmla="*/ 0 w 66"/>
                <a:gd name="T19" fmla="*/ 30 h 65"/>
                <a:gd name="T20" fmla="*/ 0 w 66"/>
                <a:gd name="T21" fmla="*/ 30 h 65"/>
                <a:gd name="T22" fmla="*/ 0 w 66"/>
                <a:gd name="T23" fmla="*/ 37 h 65"/>
                <a:gd name="T24" fmla="*/ 2 w 66"/>
                <a:gd name="T25" fmla="*/ 42 h 65"/>
                <a:gd name="T26" fmla="*/ 2 w 66"/>
                <a:gd name="T27" fmla="*/ 42 h 65"/>
                <a:gd name="T28" fmla="*/ 5 w 66"/>
                <a:gd name="T29" fmla="*/ 42 h 65"/>
                <a:gd name="T30" fmla="*/ 5 w 66"/>
                <a:gd name="T31" fmla="*/ 42 h 65"/>
                <a:gd name="T32" fmla="*/ 7 w 66"/>
                <a:gd name="T33" fmla="*/ 42 h 65"/>
                <a:gd name="T34" fmla="*/ 7 w 66"/>
                <a:gd name="T35" fmla="*/ 42 h 65"/>
                <a:gd name="T36" fmla="*/ 14 w 66"/>
                <a:gd name="T37" fmla="*/ 43 h 65"/>
                <a:gd name="T38" fmla="*/ 19 w 66"/>
                <a:gd name="T39" fmla="*/ 48 h 65"/>
                <a:gd name="T40" fmla="*/ 22 w 66"/>
                <a:gd name="T41" fmla="*/ 53 h 65"/>
                <a:gd name="T42" fmla="*/ 24 w 66"/>
                <a:gd name="T43" fmla="*/ 60 h 65"/>
                <a:gd name="T44" fmla="*/ 24 w 66"/>
                <a:gd name="T45" fmla="*/ 60 h 65"/>
                <a:gd name="T46" fmla="*/ 22 w 66"/>
                <a:gd name="T47" fmla="*/ 64 h 65"/>
                <a:gd name="T48" fmla="*/ 22 w 66"/>
                <a:gd name="T49" fmla="*/ 64 h 65"/>
                <a:gd name="T50" fmla="*/ 30 w 66"/>
                <a:gd name="T51" fmla="*/ 65 h 65"/>
                <a:gd name="T52" fmla="*/ 30 w 66"/>
                <a:gd name="T53" fmla="*/ 65 h 65"/>
                <a:gd name="T54" fmla="*/ 32 w 66"/>
                <a:gd name="T55" fmla="*/ 65 h 65"/>
                <a:gd name="T56" fmla="*/ 32 w 66"/>
                <a:gd name="T57" fmla="*/ 65 h 65"/>
                <a:gd name="T58" fmla="*/ 39 w 66"/>
                <a:gd name="T59" fmla="*/ 65 h 65"/>
                <a:gd name="T60" fmla="*/ 44 w 66"/>
                <a:gd name="T61" fmla="*/ 64 h 65"/>
                <a:gd name="T62" fmla="*/ 51 w 66"/>
                <a:gd name="T63" fmla="*/ 60 h 65"/>
                <a:gd name="T64" fmla="*/ 54 w 66"/>
                <a:gd name="T65" fmla="*/ 57 h 65"/>
                <a:gd name="T66" fmla="*/ 59 w 66"/>
                <a:gd name="T67" fmla="*/ 53 h 65"/>
                <a:gd name="T68" fmla="*/ 62 w 66"/>
                <a:gd name="T69" fmla="*/ 47 h 65"/>
                <a:gd name="T70" fmla="*/ 64 w 66"/>
                <a:gd name="T71" fmla="*/ 42 h 65"/>
                <a:gd name="T72" fmla="*/ 66 w 66"/>
                <a:gd name="T73" fmla="*/ 35 h 65"/>
                <a:gd name="T74" fmla="*/ 66 w 66"/>
                <a:gd name="T75" fmla="*/ 35 h 65"/>
                <a:gd name="T76" fmla="*/ 66 w 66"/>
                <a:gd name="T77" fmla="*/ 30 h 65"/>
                <a:gd name="T78" fmla="*/ 66 w 66"/>
                <a:gd name="T79" fmla="*/ 30 h 65"/>
                <a:gd name="T80" fmla="*/ 61 w 66"/>
                <a:gd name="T81" fmla="*/ 30 h 65"/>
                <a:gd name="T82" fmla="*/ 61 w 66"/>
                <a:gd name="T83" fmla="*/ 30 h 65"/>
                <a:gd name="T84" fmla="*/ 57 w 66"/>
                <a:gd name="T85" fmla="*/ 30 h 65"/>
                <a:gd name="T86" fmla="*/ 57 w 66"/>
                <a:gd name="T87" fmla="*/ 30 h 65"/>
                <a:gd name="T88" fmla="*/ 52 w 66"/>
                <a:gd name="T89" fmla="*/ 28 h 65"/>
                <a:gd name="T90" fmla="*/ 49 w 66"/>
                <a:gd name="T91" fmla="*/ 27 h 65"/>
                <a:gd name="T92" fmla="*/ 40 w 66"/>
                <a:gd name="T93" fmla="*/ 22 h 65"/>
                <a:gd name="T94" fmla="*/ 35 w 66"/>
                <a:gd name="T95" fmla="*/ 13 h 65"/>
                <a:gd name="T96" fmla="*/ 35 w 66"/>
                <a:gd name="T97" fmla="*/ 8 h 65"/>
                <a:gd name="T98" fmla="*/ 35 w 66"/>
                <a:gd name="T99" fmla="*/ 3 h 65"/>
                <a:gd name="T100" fmla="*/ 35 w 66"/>
                <a:gd name="T101" fmla="*/ 3 h 65"/>
                <a:gd name="T102" fmla="*/ 35 w 66"/>
                <a:gd name="T103" fmla="*/ 0 h 65"/>
                <a:gd name="T104" fmla="*/ 35 w 66"/>
                <a:gd name="T105" fmla="*/ 0 h 65"/>
                <a:gd name="T106" fmla="*/ 35 w 66"/>
                <a:gd name="T107" fmla="*/ 0 h 65"/>
                <a:gd name="T108" fmla="*/ 35 w 66"/>
                <a:gd name="T109" fmla="*/ 0 h 65"/>
                <a:gd name="T110" fmla="*/ 32 w 66"/>
                <a:gd name="T1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65">
                  <a:moveTo>
                    <a:pt x="32" y="0"/>
                  </a:moveTo>
                  <a:lnTo>
                    <a:pt x="32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4" y="43"/>
                  </a:lnTo>
                  <a:lnTo>
                    <a:pt x="19" y="48"/>
                  </a:lnTo>
                  <a:lnTo>
                    <a:pt x="22" y="53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9" y="65"/>
                  </a:lnTo>
                  <a:lnTo>
                    <a:pt x="44" y="64"/>
                  </a:lnTo>
                  <a:lnTo>
                    <a:pt x="51" y="60"/>
                  </a:lnTo>
                  <a:lnTo>
                    <a:pt x="54" y="57"/>
                  </a:lnTo>
                  <a:lnTo>
                    <a:pt x="59" y="53"/>
                  </a:lnTo>
                  <a:lnTo>
                    <a:pt x="62" y="47"/>
                  </a:lnTo>
                  <a:lnTo>
                    <a:pt x="64" y="42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1" y="30"/>
                  </a:lnTo>
                  <a:lnTo>
                    <a:pt x="61" y="30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2" y="28"/>
                  </a:lnTo>
                  <a:lnTo>
                    <a:pt x="49" y="27"/>
                  </a:lnTo>
                  <a:lnTo>
                    <a:pt x="40" y="22"/>
                  </a:lnTo>
                  <a:lnTo>
                    <a:pt x="35" y="13"/>
                  </a:lnTo>
                  <a:lnTo>
                    <a:pt x="35" y="8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A7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13" name="Freeform 105"/>
            <p:cNvSpPr/>
            <p:nvPr>
              <p:custDataLst>
                <p:tags r:id="rId102"/>
              </p:custDataLst>
            </p:nvPr>
          </p:nvSpPr>
          <p:spPr bwMode="auto">
            <a:xfrm>
              <a:off x="4248150" y="1836738"/>
              <a:ext cx="52388" cy="52388"/>
            </a:xfrm>
            <a:custGeom>
              <a:avLst/>
              <a:gdLst>
                <a:gd name="T0" fmla="*/ 32 w 66"/>
                <a:gd name="T1" fmla="*/ 0 h 65"/>
                <a:gd name="T2" fmla="*/ 32 w 66"/>
                <a:gd name="T3" fmla="*/ 0 h 65"/>
                <a:gd name="T4" fmla="*/ 27 w 66"/>
                <a:gd name="T5" fmla="*/ 1 h 65"/>
                <a:gd name="T6" fmla="*/ 20 w 66"/>
                <a:gd name="T7" fmla="*/ 3 h 65"/>
                <a:gd name="T8" fmla="*/ 15 w 66"/>
                <a:gd name="T9" fmla="*/ 5 h 65"/>
                <a:gd name="T10" fmla="*/ 10 w 66"/>
                <a:gd name="T11" fmla="*/ 8 h 65"/>
                <a:gd name="T12" fmla="*/ 7 w 66"/>
                <a:gd name="T13" fmla="*/ 13 h 65"/>
                <a:gd name="T14" fmla="*/ 4 w 66"/>
                <a:gd name="T15" fmla="*/ 18 h 65"/>
                <a:gd name="T16" fmla="*/ 0 w 66"/>
                <a:gd name="T17" fmla="*/ 25 h 65"/>
                <a:gd name="T18" fmla="*/ 0 w 66"/>
                <a:gd name="T19" fmla="*/ 30 h 65"/>
                <a:gd name="T20" fmla="*/ 0 w 66"/>
                <a:gd name="T21" fmla="*/ 30 h 65"/>
                <a:gd name="T22" fmla="*/ 0 w 66"/>
                <a:gd name="T23" fmla="*/ 37 h 65"/>
                <a:gd name="T24" fmla="*/ 2 w 66"/>
                <a:gd name="T25" fmla="*/ 42 h 65"/>
                <a:gd name="T26" fmla="*/ 2 w 66"/>
                <a:gd name="T27" fmla="*/ 42 h 65"/>
                <a:gd name="T28" fmla="*/ 5 w 66"/>
                <a:gd name="T29" fmla="*/ 42 h 65"/>
                <a:gd name="T30" fmla="*/ 5 w 66"/>
                <a:gd name="T31" fmla="*/ 42 h 65"/>
                <a:gd name="T32" fmla="*/ 7 w 66"/>
                <a:gd name="T33" fmla="*/ 42 h 65"/>
                <a:gd name="T34" fmla="*/ 7 w 66"/>
                <a:gd name="T35" fmla="*/ 42 h 65"/>
                <a:gd name="T36" fmla="*/ 14 w 66"/>
                <a:gd name="T37" fmla="*/ 43 h 65"/>
                <a:gd name="T38" fmla="*/ 19 w 66"/>
                <a:gd name="T39" fmla="*/ 48 h 65"/>
                <a:gd name="T40" fmla="*/ 22 w 66"/>
                <a:gd name="T41" fmla="*/ 53 h 65"/>
                <a:gd name="T42" fmla="*/ 24 w 66"/>
                <a:gd name="T43" fmla="*/ 60 h 65"/>
                <a:gd name="T44" fmla="*/ 24 w 66"/>
                <a:gd name="T45" fmla="*/ 60 h 65"/>
                <a:gd name="T46" fmla="*/ 22 w 66"/>
                <a:gd name="T47" fmla="*/ 64 h 65"/>
                <a:gd name="T48" fmla="*/ 22 w 66"/>
                <a:gd name="T49" fmla="*/ 64 h 65"/>
                <a:gd name="T50" fmla="*/ 30 w 66"/>
                <a:gd name="T51" fmla="*/ 65 h 65"/>
                <a:gd name="T52" fmla="*/ 30 w 66"/>
                <a:gd name="T53" fmla="*/ 65 h 65"/>
                <a:gd name="T54" fmla="*/ 32 w 66"/>
                <a:gd name="T55" fmla="*/ 65 h 65"/>
                <a:gd name="T56" fmla="*/ 32 w 66"/>
                <a:gd name="T57" fmla="*/ 65 h 65"/>
                <a:gd name="T58" fmla="*/ 39 w 66"/>
                <a:gd name="T59" fmla="*/ 65 h 65"/>
                <a:gd name="T60" fmla="*/ 44 w 66"/>
                <a:gd name="T61" fmla="*/ 64 h 65"/>
                <a:gd name="T62" fmla="*/ 51 w 66"/>
                <a:gd name="T63" fmla="*/ 60 h 65"/>
                <a:gd name="T64" fmla="*/ 54 w 66"/>
                <a:gd name="T65" fmla="*/ 57 h 65"/>
                <a:gd name="T66" fmla="*/ 59 w 66"/>
                <a:gd name="T67" fmla="*/ 53 h 65"/>
                <a:gd name="T68" fmla="*/ 62 w 66"/>
                <a:gd name="T69" fmla="*/ 47 h 65"/>
                <a:gd name="T70" fmla="*/ 64 w 66"/>
                <a:gd name="T71" fmla="*/ 42 h 65"/>
                <a:gd name="T72" fmla="*/ 66 w 66"/>
                <a:gd name="T73" fmla="*/ 35 h 65"/>
                <a:gd name="T74" fmla="*/ 66 w 66"/>
                <a:gd name="T75" fmla="*/ 35 h 65"/>
                <a:gd name="T76" fmla="*/ 66 w 66"/>
                <a:gd name="T77" fmla="*/ 30 h 65"/>
                <a:gd name="T78" fmla="*/ 66 w 66"/>
                <a:gd name="T79" fmla="*/ 30 h 65"/>
                <a:gd name="T80" fmla="*/ 61 w 66"/>
                <a:gd name="T81" fmla="*/ 30 h 65"/>
                <a:gd name="T82" fmla="*/ 61 w 66"/>
                <a:gd name="T83" fmla="*/ 30 h 65"/>
                <a:gd name="T84" fmla="*/ 57 w 66"/>
                <a:gd name="T85" fmla="*/ 30 h 65"/>
                <a:gd name="T86" fmla="*/ 57 w 66"/>
                <a:gd name="T87" fmla="*/ 30 h 65"/>
                <a:gd name="T88" fmla="*/ 52 w 66"/>
                <a:gd name="T89" fmla="*/ 28 h 65"/>
                <a:gd name="T90" fmla="*/ 49 w 66"/>
                <a:gd name="T91" fmla="*/ 27 h 65"/>
                <a:gd name="T92" fmla="*/ 40 w 66"/>
                <a:gd name="T93" fmla="*/ 22 h 65"/>
                <a:gd name="T94" fmla="*/ 35 w 66"/>
                <a:gd name="T95" fmla="*/ 13 h 65"/>
                <a:gd name="T96" fmla="*/ 35 w 66"/>
                <a:gd name="T97" fmla="*/ 8 h 65"/>
                <a:gd name="T98" fmla="*/ 35 w 66"/>
                <a:gd name="T99" fmla="*/ 3 h 65"/>
                <a:gd name="T100" fmla="*/ 35 w 66"/>
                <a:gd name="T101" fmla="*/ 3 h 65"/>
                <a:gd name="T102" fmla="*/ 35 w 66"/>
                <a:gd name="T103" fmla="*/ 0 h 65"/>
                <a:gd name="T104" fmla="*/ 35 w 66"/>
                <a:gd name="T105" fmla="*/ 0 h 65"/>
                <a:gd name="T106" fmla="*/ 35 w 66"/>
                <a:gd name="T107" fmla="*/ 0 h 65"/>
                <a:gd name="T108" fmla="*/ 35 w 66"/>
                <a:gd name="T109" fmla="*/ 0 h 65"/>
                <a:gd name="T110" fmla="*/ 32 w 66"/>
                <a:gd name="T1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65">
                  <a:moveTo>
                    <a:pt x="32" y="0"/>
                  </a:moveTo>
                  <a:lnTo>
                    <a:pt x="32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4" y="43"/>
                  </a:lnTo>
                  <a:lnTo>
                    <a:pt x="19" y="48"/>
                  </a:lnTo>
                  <a:lnTo>
                    <a:pt x="22" y="53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9" y="65"/>
                  </a:lnTo>
                  <a:lnTo>
                    <a:pt x="44" y="64"/>
                  </a:lnTo>
                  <a:lnTo>
                    <a:pt x="51" y="60"/>
                  </a:lnTo>
                  <a:lnTo>
                    <a:pt x="54" y="57"/>
                  </a:lnTo>
                  <a:lnTo>
                    <a:pt x="59" y="53"/>
                  </a:lnTo>
                  <a:lnTo>
                    <a:pt x="62" y="47"/>
                  </a:lnTo>
                  <a:lnTo>
                    <a:pt x="64" y="42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1" y="30"/>
                  </a:lnTo>
                  <a:lnTo>
                    <a:pt x="61" y="30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2" y="28"/>
                  </a:lnTo>
                  <a:lnTo>
                    <a:pt x="49" y="27"/>
                  </a:lnTo>
                  <a:lnTo>
                    <a:pt x="40" y="22"/>
                  </a:lnTo>
                  <a:lnTo>
                    <a:pt x="35" y="13"/>
                  </a:lnTo>
                  <a:lnTo>
                    <a:pt x="35" y="8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14" name="Freeform 106"/>
            <p:cNvSpPr/>
            <p:nvPr>
              <p:custDataLst>
                <p:tags r:id="rId103"/>
              </p:custDataLst>
            </p:nvPr>
          </p:nvSpPr>
          <p:spPr bwMode="auto">
            <a:xfrm>
              <a:off x="4276725" y="1820863"/>
              <a:ext cx="38100" cy="39688"/>
            </a:xfrm>
            <a:custGeom>
              <a:avLst/>
              <a:gdLst>
                <a:gd name="T0" fmla="*/ 24 w 49"/>
                <a:gd name="T1" fmla="*/ 0 h 50"/>
                <a:gd name="T2" fmla="*/ 24 w 49"/>
                <a:gd name="T3" fmla="*/ 0 h 50"/>
                <a:gd name="T4" fmla="*/ 16 w 49"/>
                <a:gd name="T5" fmla="*/ 1 h 50"/>
                <a:gd name="T6" fmla="*/ 9 w 49"/>
                <a:gd name="T7" fmla="*/ 6 h 50"/>
                <a:gd name="T8" fmla="*/ 4 w 49"/>
                <a:gd name="T9" fmla="*/ 13 h 50"/>
                <a:gd name="T10" fmla="*/ 0 w 49"/>
                <a:gd name="T11" fmla="*/ 20 h 50"/>
                <a:gd name="T12" fmla="*/ 0 w 49"/>
                <a:gd name="T13" fmla="*/ 20 h 50"/>
                <a:gd name="T14" fmla="*/ 0 w 49"/>
                <a:gd name="T15" fmla="*/ 23 h 50"/>
                <a:gd name="T16" fmla="*/ 0 w 49"/>
                <a:gd name="T17" fmla="*/ 23 h 50"/>
                <a:gd name="T18" fmla="*/ 0 w 49"/>
                <a:gd name="T19" fmla="*/ 28 h 50"/>
                <a:gd name="T20" fmla="*/ 0 w 49"/>
                <a:gd name="T21" fmla="*/ 33 h 50"/>
                <a:gd name="T22" fmla="*/ 5 w 49"/>
                <a:gd name="T23" fmla="*/ 42 h 50"/>
                <a:gd name="T24" fmla="*/ 14 w 49"/>
                <a:gd name="T25" fmla="*/ 47 h 50"/>
                <a:gd name="T26" fmla="*/ 17 w 49"/>
                <a:gd name="T27" fmla="*/ 48 h 50"/>
                <a:gd name="T28" fmla="*/ 22 w 49"/>
                <a:gd name="T29" fmla="*/ 50 h 50"/>
                <a:gd name="T30" fmla="*/ 22 w 49"/>
                <a:gd name="T31" fmla="*/ 50 h 50"/>
                <a:gd name="T32" fmla="*/ 26 w 49"/>
                <a:gd name="T33" fmla="*/ 50 h 50"/>
                <a:gd name="T34" fmla="*/ 26 w 49"/>
                <a:gd name="T35" fmla="*/ 50 h 50"/>
                <a:gd name="T36" fmla="*/ 31 w 49"/>
                <a:gd name="T37" fmla="*/ 50 h 50"/>
                <a:gd name="T38" fmla="*/ 31 w 49"/>
                <a:gd name="T39" fmla="*/ 50 h 50"/>
                <a:gd name="T40" fmla="*/ 37 w 49"/>
                <a:gd name="T41" fmla="*/ 47 h 50"/>
                <a:gd name="T42" fmla="*/ 44 w 49"/>
                <a:gd name="T43" fmla="*/ 42 h 50"/>
                <a:gd name="T44" fmla="*/ 47 w 49"/>
                <a:gd name="T45" fmla="*/ 35 h 50"/>
                <a:gd name="T46" fmla="*/ 49 w 49"/>
                <a:gd name="T47" fmla="*/ 26 h 50"/>
                <a:gd name="T48" fmla="*/ 49 w 49"/>
                <a:gd name="T49" fmla="*/ 26 h 50"/>
                <a:gd name="T50" fmla="*/ 49 w 49"/>
                <a:gd name="T51" fmla="*/ 21 h 50"/>
                <a:gd name="T52" fmla="*/ 49 w 49"/>
                <a:gd name="T53" fmla="*/ 16 h 50"/>
                <a:gd name="T54" fmla="*/ 44 w 49"/>
                <a:gd name="T55" fmla="*/ 8 h 50"/>
                <a:gd name="T56" fmla="*/ 36 w 49"/>
                <a:gd name="T57" fmla="*/ 3 h 50"/>
                <a:gd name="T58" fmla="*/ 32 w 49"/>
                <a:gd name="T59" fmla="*/ 1 h 50"/>
                <a:gd name="T60" fmla="*/ 27 w 49"/>
                <a:gd name="T61" fmla="*/ 0 h 50"/>
                <a:gd name="T62" fmla="*/ 27 w 49"/>
                <a:gd name="T63" fmla="*/ 0 h 50"/>
                <a:gd name="T64" fmla="*/ 24 w 49"/>
                <a:gd name="T6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24" y="0"/>
                  </a:lnTo>
                  <a:lnTo>
                    <a:pt x="16" y="1"/>
                  </a:lnTo>
                  <a:lnTo>
                    <a:pt x="9" y="6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5" y="42"/>
                  </a:lnTo>
                  <a:lnTo>
                    <a:pt x="14" y="47"/>
                  </a:lnTo>
                  <a:lnTo>
                    <a:pt x="17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7" y="47"/>
                  </a:lnTo>
                  <a:lnTo>
                    <a:pt x="44" y="42"/>
                  </a:lnTo>
                  <a:lnTo>
                    <a:pt x="47" y="35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1"/>
                  </a:lnTo>
                  <a:lnTo>
                    <a:pt x="49" y="16"/>
                  </a:lnTo>
                  <a:lnTo>
                    <a:pt x="44" y="8"/>
                  </a:lnTo>
                  <a:lnTo>
                    <a:pt x="36" y="3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3F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15" name="Freeform 107"/>
            <p:cNvSpPr/>
            <p:nvPr>
              <p:custDataLst>
                <p:tags r:id="rId104"/>
              </p:custDataLst>
            </p:nvPr>
          </p:nvSpPr>
          <p:spPr bwMode="auto">
            <a:xfrm>
              <a:off x="4276725" y="1820863"/>
              <a:ext cx="38100" cy="39688"/>
            </a:xfrm>
            <a:custGeom>
              <a:avLst/>
              <a:gdLst>
                <a:gd name="T0" fmla="*/ 24 w 49"/>
                <a:gd name="T1" fmla="*/ 0 h 50"/>
                <a:gd name="T2" fmla="*/ 24 w 49"/>
                <a:gd name="T3" fmla="*/ 0 h 50"/>
                <a:gd name="T4" fmla="*/ 16 w 49"/>
                <a:gd name="T5" fmla="*/ 1 h 50"/>
                <a:gd name="T6" fmla="*/ 9 w 49"/>
                <a:gd name="T7" fmla="*/ 6 h 50"/>
                <a:gd name="T8" fmla="*/ 4 w 49"/>
                <a:gd name="T9" fmla="*/ 13 h 50"/>
                <a:gd name="T10" fmla="*/ 0 w 49"/>
                <a:gd name="T11" fmla="*/ 20 h 50"/>
                <a:gd name="T12" fmla="*/ 0 w 49"/>
                <a:gd name="T13" fmla="*/ 20 h 50"/>
                <a:gd name="T14" fmla="*/ 0 w 49"/>
                <a:gd name="T15" fmla="*/ 23 h 50"/>
                <a:gd name="T16" fmla="*/ 0 w 49"/>
                <a:gd name="T17" fmla="*/ 23 h 50"/>
                <a:gd name="T18" fmla="*/ 0 w 49"/>
                <a:gd name="T19" fmla="*/ 28 h 50"/>
                <a:gd name="T20" fmla="*/ 0 w 49"/>
                <a:gd name="T21" fmla="*/ 33 h 50"/>
                <a:gd name="T22" fmla="*/ 5 w 49"/>
                <a:gd name="T23" fmla="*/ 42 h 50"/>
                <a:gd name="T24" fmla="*/ 14 w 49"/>
                <a:gd name="T25" fmla="*/ 47 h 50"/>
                <a:gd name="T26" fmla="*/ 17 w 49"/>
                <a:gd name="T27" fmla="*/ 48 h 50"/>
                <a:gd name="T28" fmla="*/ 22 w 49"/>
                <a:gd name="T29" fmla="*/ 50 h 50"/>
                <a:gd name="T30" fmla="*/ 22 w 49"/>
                <a:gd name="T31" fmla="*/ 50 h 50"/>
                <a:gd name="T32" fmla="*/ 26 w 49"/>
                <a:gd name="T33" fmla="*/ 50 h 50"/>
                <a:gd name="T34" fmla="*/ 26 w 49"/>
                <a:gd name="T35" fmla="*/ 50 h 50"/>
                <a:gd name="T36" fmla="*/ 31 w 49"/>
                <a:gd name="T37" fmla="*/ 50 h 50"/>
                <a:gd name="T38" fmla="*/ 31 w 49"/>
                <a:gd name="T39" fmla="*/ 50 h 50"/>
                <a:gd name="T40" fmla="*/ 37 w 49"/>
                <a:gd name="T41" fmla="*/ 47 h 50"/>
                <a:gd name="T42" fmla="*/ 44 w 49"/>
                <a:gd name="T43" fmla="*/ 42 h 50"/>
                <a:gd name="T44" fmla="*/ 47 w 49"/>
                <a:gd name="T45" fmla="*/ 35 h 50"/>
                <a:gd name="T46" fmla="*/ 49 w 49"/>
                <a:gd name="T47" fmla="*/ 26 h 50"/>
                <a:gd name="T48" fmla="*/ 49 w 49"/>
                <a:gd name="T49" fmla="*/ 26 h 50"/>
                <a:gd name="T50" fmla="*/ 49 w 49"/>
                <a:gd name="T51" fmla="*/ 21 h 50"/>
                <a:gd name="T52" fmla="*/ 49 w 49"/>
                <a:gd name="T53" fmla="*/ 16 h 50"/>
                <a:gd name="T54" fmla="*/ 44 w 49"/>
                <a:gd name="T55" fmla="*/ 8 h 50"/>
                <a:gd name="T56" fmla="*/ 36 w 49"/>
                <a:gd name="T57" fmla="*/ 3 h 50"/>
                <a:gd name="T58" fmla="*/ 32 w 49"/>
                <a:gd name="T59" fmla="*/ 1 h 50"/>
                <a:gd name="T60" fmla="*/ 27 w 49"/>
                <a:gd name="T61" fmla="*/ 0 h 50"/>
                <a:gd name="T62" fmla="*/ 27 w 49"/>
                <a:gd name="T63" fmla="*/ 0 h 50"/>
                <a:gd name="T64" fmla="*/ 24 w 49"/>
                <a:gd name="T6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24" y="0"/>
                  </a:lnTo>
                  <a:lnTo>
                    <a:pt x="16" y="1"/>
                  </a:lnTo>
                  <a:lnTo>
                    <a:pt x="9" y="6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5" y="42"/>
                  </a:lnTo>
                  <a:lnTo>
                    <a:pt x="14" y="47"/>
                  </a:lnTo>
                  <a:lnTo>
                    <a:pt x="17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7" y="47"/>
                  </a:lnTo>
                  <a:lnTo>
                    <a:pt x="44" y="42"/>
                  </a:lnTo>
                  <a:lnTo>
                    <a:pt x="47" y="35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1"/>
                  </a:lnTo>
                  <a:lnTo>
                    <a:pt x="49" y="16"/>
                  </a:lnTo>
                  <a:lnTo>
                    <a:pt x="44" y="8"/>
                  </a:lnTo>
                  <a:lnTo>
                    <a:pt x="36" y="3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16" name="Freeform 108"/>
            <p:cNvSpPr/>
            <p:nvPr>
              <p:custDataLst>
                <p:tags r:id="rId105"/>
              </p:custDataLst>
            </p:nvPr>
          </p:nvSpPr>
          <p:spPr bwMode="auto">
            <a:xfrm>
              <a:off x="4238625" y="1870075"/>
              <a:ext cx="28575" cy="28575"/>
            </a:xfrm>
            <a:custGeom>
              <a:avLst/>
              <a:gdLst>
                <a:gd name="T0" fmla="*/ 17 w 36"/>
                <a:gd name="T1" fmla="*/ 0 h 35"/>
                <a:gd name="T2" fmla="*/ 17 w 36"/>
                <a:gd name="T3" fmla="*/ 0 h 35"/>
                <a:gd name="T4" fmla="*/ 14 w 36"/>
                <a:gd name="T5" fmla="*/ 0 h 35"/>
                <a:gd name="T6" fmla="*/ 14 w 36"/>
                <a:gd name="T7" fmla="*/ 0 h 35"/>
                <a:gd name="T8" fmla="*/ 9 w 36"/>
                <a:gd name="T9" fmla="*/ 3 h 35"/>
                <a:gd name="T10" fmla="*/ 4 w 36"/>
                <a:gd name="T11" fmla="*/ 6 h 35"/>
                <a:gd name="T12" fmla="*/ 0 w 36"/>
                <a:gd name="T13" fmla="*/ 10 h 35"/>
                <a:gd name="T14" fmla="*/ 0 w 36"/>
                <a:gd name="T15" fmla="*/ 16 h 35"/>
                <a:gd name="T16" fmla="*/ 0 w 36"/>
                <a:gd name="T17" fmla="*/ 16 h 35"/>
                <a:gd name="T18" fmla="*/ 0 w 36"/>
                <a:gd name="T19" fmla="*/ 23 h 35"/>
                <a:gd name="T20" fmla="*/ 4 w 36"/>
                <a:gd name="T21" fmla="*/ 28 h 35"/>
                <a:gd name="T22" fmla="*/ 9 w 36"/>
                <a:gd name="T23" fmla="*/ 33 h 35"/>
                <a:gd name="T24" fmla="*/ 16 w 36"/>
                <a:gd name="T25" fmla="*/ 35 h 35"/>
                <a:gd name="T26" fmla="*/ 16 w 36"/>
                <a:gd name="T27" fmla="*/ 35 h 35"/>
                <a:gd name="T28" fmla="*/ 17 w 36"/>
                <a:gd name="T29" fmla="*/ 35 h 35"/>
                <a:gd name="T30" fmla="*/ 17 w 36"/>
                <a:gd name="T31" fmla="*/ 35 h 35"/>
                <a:gd name="T32" fmla="*/ 24 w 36"/>
                <a:gd name="T33" fmla="*/ 35 h 35"/>
                <a:gd name="T34" fmla="*/ 27 w 36"/>
                <a:gd name="T35" fmla="*/ 32 h 35"/>
                <a:gd name="T36" fmla="*/ 32 w 36"/>
                <a:gd name="T37" fmla="*/ 27 h 35"/>
                <a:gd name="T38" fmla="*/ 34 w 36"/>
                <a:gd name="T39" fmla="*/ 22 h 35"/>
                <a:gd name="T40" fmla="*/ 34 w 36"/>
                <a:gd name="T41" fmla="*/ 22 h 35"/>
                <a:gd name="T42" fmla="*/ 36 w 36"/>
                <a:gd name="T43" fmla="*/ 18 h 35"/>
                <a:gd name="T44" fmla="*/ 36 w 36"/>
                <a:gd name="T45" fmla="*/ 18 h 35"/>
                <a:gd name="T46" fmla="*/ 34 w 36"/>
                <a:gd name="T47" fmla="*/ 11 h 35"/>
                <a:gd name="T48" fmla="*/ 31 w 36"/>
                <a:gd name="T49" fmla="*/ 6 h 35"/>
                <a:gd name="T50" fmla="*/ 26 w 36"/>
                <a:gd name="T51" fmla="*/ 1 h 35"/>
                <a:gd name="T52" fmla="*/ 19 w 36"/>
                <a:gd name="T53" fmla="*/ 0 h 35"/>
                <a:gd name="T54" fmla="*/ 19 w 36"/>
                <a:gd name="T55" fmla="*/ 0 h 35"/>
                <a:gd name="T56" fmla="*/ 17 w 36"/>
                <a:gd name="T5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35">
                  <a:moveTo>
                    <a:pt x="17" y="0"/>
                  </a:move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8"/>
                  </a:lnTo>
                  <a:lnTo>
                    <a:pt x="9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24" y="35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11"/>
                  </a:lnTo>
                  <a:lnTo>
                    <a:pt x="31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3F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17" name="Freeform 109"/>
            <p:cNvSpPr/>
            <p:nvPr>
              <p:custDataLst>
                <p:tags r:id="rId106"/>
              </p:custDataLst>
            </p:nvPr>
          </p:nvSpPr>
          <p:spPr bwMode="auto">
            <a:xfrm>
              <a:off x="4238625" y="1870075"/>
              <a:ext cx="28575" cy="28575"/>
            </a:xfrm>
            <a:custGeom>
              <a:avLst/>
              <a:gdLst>
                <a:gd name="T0" fmla="*/ 17 w 36"/>
                <a:gd name="T1" fmla="*/ 0 h 35"/>
                <a:gd name="T2" fmla="*/ 17 w 36"/>
                <a:gd name="T3" fmla="*/ 0 h 35"/>
                <a:gd name="T4" fmla="*/ 14 w 36"/>
                <a:gd name="T5" fmla="*/ 0 h 35"/>
                <a:gd name="T6" fmla="*/ 14 w 36"/>
                <a:gd name="T7" fmla="*/ 0 h 35"/>
                <a:gd name="T8" fmla="*/ 9 w 36"/>
                <a:gd name="T9" fmla="*/ 3 h 35"/>
                <a:gd name="T10" fmla="*/ 4 w 36"/>
                <a:gd name="T11" fmla="*/ 6 h 35"/>
                <a:gd name="T12" fmla="*/ 0 w 36"/>
                <a:gd name="T13" fmla="*/ 10 h 35"/>
                <a:gd name="T14" fmla="*/ 0 w 36"/>
                <a:gd name="T15" fmla="*/ 16 h 35"/>
                <a:gd name="T16" fmla="*/ 0 w 36"/>
                <a:gd name="T17" fmla="*/ 16 h 35"/>
                <a:gd name="T18" fmla="*/ 0 w 36"/>
                <a:gd name="T19" fmla="*/ 23 h 35"/>
                <a:gd name="T20" fmla="*/ 4 w 36"/>
                <a:gd name="T21" fmla="*/ 28 h 35"/>
                <a:gd name="T22" fmla="*/ 9 w 36"/>
                <a:gd name="T23" fmla="*/ 33 h 35"/>
                <a:gd name="T24" fmla="*/ 16 w 36"/>
                <a:gd name="T25" fmla="*/ 35 h 35"/>
                <a:gd name="T26" fmla="*/ 16 w 36"/>
                <a:gd name="T27" fmla="*/ 35 h 35"/>
                <a:gd name="T28" fmla="*/ 17 w 36"/>
                <a:gd name="T29" fmla="*/ 35 h 35"/>
                <a:gd name="T30" fmla="*/ 17 w 36"/>
                <a:gd name="T31" fmla="*/ 35 h 35"/>
                <a:gd name="T32" fmla="*/ 24 w 36"/>
                <a:gd name="T33" fmla="*/ 35 h 35"/>
                <a:gd name="T34" fmla="*/ 27 w 36"/>
                <a:gd name="T35" fmla="*/ 32 h 35"/>
                <a:gd name="T36" fmla="*/ 32 w 36"/>
                <a:gd name="T37" fmla="*/ 27 h 35"/>
                <a:gd name="T38" fmla="*/ 34 w 36"/>
                <a:gd name="T39" fmla="*/ 22 h 35"/>
                <a:gd name="T40" fmla="*/ 34 w 36"/>
                <a:gd name="T41" fmla="*/ 22 h 35"/>
                <a:gd name="T42" fmla="*/ 36 w 36"/>
                <a:gd name="T43" fmla="*/ 18 h 35"/>
                <a:gd name="T44" fmla="*/ 36 w 36"/>
                <a:gd name="T45" fmla="*/ 18 h 35"/>
                <a:gd name="T46" fmla="*/ 34 w 36"/>
                <a:gd name="T47" fmla="*/ 11 h 35"/>
                <a:gd name="T48" fmla="*/ 31 w 36"/>
                <a:gd name="T49" fmla="*/ 6 h 35"/>
                <a:gd name="T50" fmla="*/ 26 w 36"/>
                <a:gd name="T51" fmla="*/ 1 h 35"/>
                <a:gd name="T52" fmla="*/ 19 w 36"/>
                <a:gd name="T53" fmla="*/ 0 h 35"/>
                <a:gd name="T54" fmla="*/ 19 w 36"/>
                <a:gd name="T55" fmla="*/ 0 h 35"/>
                <a:gd name="T56" fmla="*/ 17 w 36"/>
                <a:gd name="T5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35">
                  <a:moveTo>
                    <a:pt x="17" y="0"/>
                  </a:move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8"/>
                  </a:lnTo>
                  <a:lnTo>
                    <a:pt x="9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24" y="35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11"/>
                  </a:lnTo>
                  <a:lnTo>
                    <a:pt x="31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18" name="Freeform 110"/>
            <p:cNvSpPr/>
            <p:nvPr>
              <p:custDataLst>
                <p:tags r:id="rId107"/>
              </p:custDataLst>
            </p:nvPr>
          </p:nvSpPr>
          <p:spPr bwMode="auto">
            <a:xfrm>
              <a:off x="4160838" y="1897063"/>
              <a:ext cx="0" cy="25400"/>
            </a:xfrm>
            <a:custGeom>
              <a:avLst/>
              <a:gdLst>
                <a:gd name="T0" fmla="*/ 0 h 32"/>
                <a:gd name="T1" fmla="*/ 0 h 32"/>
                <a:gd name="T2" fmla="*/ 12 h 32"/>
                <a:gd name="T3" fmla="*/ 24 h 32"/>
                <a:gd name="T4" fmla="*/ 24 h 32"/>
                <a:gd name="T5" fmla="*/ 32 h 32"/>
                <a:gd name="T6" fmla="*/ 32 h 32"/>
                <a:gd name="T7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19" name="Freeform 111"/>
            <p:cNvSpPr/>
            <p:nvPr>
              <p:custDataLst>
                <p:tags r:id="rId108"/>
              </p:custDataLst>
            </p:nvPr>
          </p:nvSpPr>
          <p:spPr bwMode="auto">
            <a:xfrm>
              <a:off x="4160838" y="1897063"/>
              <a:ext cx="0" cy="25400"/>
            </a:xfrm>
            <a:custGeom>
              <a:avLst/>
              <a:gdLst>
                <a:gd name="T0" fmla="*/ 0 h 32"/>
                <a:gd name="T1" fmla="*/ 0 h 32"/>
                <a:gd name="T2" fmla="*/ 12 h 32"/>
                <a:gd name="T3" fmla="*/ 24 h 32"/>
                <a:gd name="T4" fmla="*/ 24 h 32"/>
                <a:gd name="T5" fmla="*/ 32 h 32"/>
                <a:gd name="T6" fmla="*/ 32 h 32"/>
                <a:gd name="T7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20" name="Freeform 112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4151313" y="1797050"/>
              <a:ext cx="322263" cy="250825"/>
            </a:xfrm>
            <a:custGeom>
              <a:avLst/>
              <a:gdLst>
                <a:gd name="T0" fmla="*/ 0 w 406"/>
                <a:gd name="T1" fmla="*/ 143 h 316"/>
                <a:gd name="T2" fmla="*/ 6 w 406"/>
                <a:gd name="T3" fmla="*/ 195 h 316"/>
                <a:gd name="T4" fmla="*/ 27 w 406"/>
                <a:gd name="T5" fmla="*/ 240 h 316"/>
                <a:gd name="T6" fmla="*/ 58 w 406"/>
                <a:gd name="T7" fmla="*/ 276 h 316"/>
                <a:gd name="T8" fmla="*/ 97 w 406"/>
                <a:gd name="T9" fmla="*/ 302 h 316"/>
                <a:gd name="T10" fmla="*/ 142 w 406"/>
                <a:gd name="T11" fmla="*/ 314 h 316"/>
                <a:gd name="T12" fmla="*/ 278 w 406"/>
                <a:gd name="T13" fmla="*/ 316 h 316"/>
                <a:gd name="T14" fmla="*/ 315 w 406"/>
                <a:gd name="T15" fmla="*/ 309 h 316"/>
                <a:gd name="T16" fmla="*/ 349 w 406"/>
                <a:gd name="T17" fmla="*/ 292 h 316"/>
                <a:gd name="T18" fmla="*/ 376 w 406"/>
                <a:gd name="T19" fmla="*/ 266 h 316"/>
                <a:gd name="T20" fmla="*/ 396 w 406"/>
                <a:gd name="T21" fmla="*/ 232 h 316"/>
                <a:gd name="T22" fmla="*/ 404 w 406"/>
                <a:gd name="T23" fmla="*/ 192 h 316"/>
                <a:gd name="T24" fmla="*/ 406 w 406"/>
                <a:gd name="T25" fmla="*/ 120 h 316"/>
                <a:gd name="T26" fmla="*/ 401 w 406"/>
                <a:gd name="T27" fmla="*/ 84 h 316"/>
                <a:gd name="T28" fmla="*/ 387 w 406"/>
                <a:gd name="T29" fmla="*/ 54 h 316"/>
                <a:gd name="T30" fmla="*/ 366 w 406"/>
                <a:gd name="T31" fmla="*/ 27 h 316"/>
                <a:gd name="T32" fmla="*/ 339 w 406"/>
                <a:gd name="T33" fmla="*/ 11 h 316"/>
                <a:gd name="T34" fmla="*/ 307 w 406"/>
                <a:gd name="T35" fmla="*/ 0 h 316"/>
                <a:gd name="T36" fmla="*/ 131 w 406"/>
                <a:gd name="T37" fmla="*/ 0 h 316"/>
                <a:gd name="T38" fmla="*/ 92 w 406"/>
                <a:gd name="T39" fmla="*/ 7 h 316"/>
                <a:gd name="T40" fmla="*/ 58 w 406"/>
                <a:gd name="T41" fmla="*/ 24 h 316"/>
                <a:gd name="T42" fmla="*/ 30 w 406"/>
                <a:gd name="T43" fmla="*/ 52 h 316"/>
                <a:gd name="T44" fmla="*/ 10 w 406"/>
                <a:gd name="T45" fmla="*/ 86 h 316"/>
                <a:gd name="T46" fmla="*/ 1 w 406"/>
                <a:gd name="T47" fmla="*/ 128 h 316"/>
                <a:gd name="T48" fmla="*/ 23 w 406"/>
                <a:gd name="T49" fmla="*/ 141 h 316"/>
                <a:gd name="T50" fmla="*/ 25 w 406"/>
                <a:gd name="T51" fmla="*/ 118 h 316"/>
                <a:gd name="T52" fmla="*/ 37 w 406"/>
                <a:gd name="T53" fmla="*/ 86 h 316"/>
                <a:gd name="T54" fmla="*/ 55 w 406"/>
                <a:gd name="T55" fmla="*/ 59 h 316"/>
                <a:gd name="T56" fmla="*/ 80 w 406"/>
                <a:gd name="T57" fmla="*/ 39 h 316"/>
                <a:gd name="T58" fmla="*/ 109 w 406"/>
                <a:gd name="T59" fmla="*/ 27 h 316"/>
                <a:gd name="T60" fmla="*/ 295 w 406"/>
                <a:gd name="T61" fmla="*/ 26 h 316"/>
                <a:gd name="T62" fmla="*/ 329 w 406"/>
                <a:gd name="T63" fmla="*/ 32 h 316"/>
                <a:gd name="T64" fmla="*/ 367 w 406"/>
                <a:gd name="T65" fmla="*/ 68 h 316"/>
                <a:gd name="T66" fmla="*/ 382 w 406"/>
                <a:gd name="T67" fmla="*/ 120 h 316"/>
                <a:gd name="T68" fmla="*/ 382 w 406"/>
                <a:gd name="T69" fmla="*/ 190 h 316"/>
                <a:gd name="T70" fmla="*/ 374 w 406"/>
                <a:gd name="T71" fmla="*/ 222 h 316"/>
                <a:gd name="T72" fmla="*/ 337 w 406"/>
                <a:gd name="T73" fmla="*/ 272 h 316"/>
                <a:gd name="T74" fmla="*/ 308 w 406"/>
                <a:gd name="T75" fmla="*/ 286 h 316"/>
                <a:gd name="T76" fmla="*/ 278 w 406"/>
                <a:gd name="T77" fmla="*/ 291 h 316"/>
                <a:gd name="T78" fmla="*/ 146 w 406"/>
                <a:gd name="T79" fmla="*/ 291 h 316"/>
                <a:gd name="T80" fmla="*/ 105 w 406"/>
                <a:gd name="T81" fmla="*/ 279 h 316"/>
                <a:gd name="T82" fmla="*/ 72 w 406"/>
                <a:gd name="T83" fmla="*/ 257 h 316"/>
                <a:gd name="T84" fmla="*/ 47 w 406"/>
                <a:gd name="T85" fmla="*/ 225 h 316"/>
                <a:gd name="T86" fmla="*/ 28 w 406"/>
                <a:gd name="T87" fmla="*/ 187 h 316"/>
                <a:gd name="T88" fmla="*/ 23 w 406"/>
                <a:gd name="T89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6" h="316">
                  <a:moveTo>
                    <a:pt x="0" y="141"/>
                  </a:moveTo>
                  <a:lnTo>
                    <a:pt x="0" y="143"/>
                  </a:lnTo>
                  <a:lnTo>
                    <a:pt x="0" y="143"/>
                  </a:lnTo>
                  <a:lnTo>
                    <a:pt x="1" y="161"/>
                  </a:lnTo>
                  <a:lnTo>
                    <a:pt x="3" y="178"/>
                  </a:lnTo>
                  <a:lnTo>
                    <a:pt x="6" y="195"/>
                  </a:lnTo>
                  <a:lnTo>
                    <a:pt x="13" y="210"/>
                  </a:lnTo>
                  <a:lnTo>
                    <a:pt x="20" y="225"/>
                  </a:lnTo>
                  <a:lnTo>
                    <a:pt x="27" y="240"/>
                  </a:lnTo>
                  <a:lnTo>
                    <a:pt x="37" y="254"/>
                  </a:lnTo>
                  <a:lnTo>
                    <a:pt x="47" y="266"/>
                  </a:lnTo>
                  <a:lnTo>
                    <a:pt x="58" y="276"/>
                  </a:lnTo>
                  <a:lnTo>
                    <a:pt x="70" y="286"/>
                  </a:lnTo>
                  <a:lnTo>
                    <a:pt x="84" y="296"/>
                  </a:lnTo>
                  <a:lnTo>
                    <a:pt x="97" y="302"/>
                  </a:lnTo>
                  <a:lnTo>
                    <a:pt x="112" y="307"/>
                  </a:lnTo>
                  <a:lnTo>
                    <a:pt x="127" y="312"/>
                  </a:lnTo>
                  <a:lnTo>
                    <a:pt x="142" y="314"/>
                  </a:lnTo>
                  <a:lnTo>
                    <a:pt x="159" y="316"/>
                  </a:lnTo>
                  <a:lnTo>
                    <a:pt x="278" y="316"/>
                  </a:lnTo>
                  <a:lnTo>
                    <a:pt x="278" y="316"/>
                  </a:lnTo>
                  <a:lnTo>
                    <a:pt x="292" y="316"/>
                  </a:lnTo>
                  <a:lnTo>
                    <a:pt x="303" y="312"/>
                  </a:lnTo>
                  <a:lnTo>
                    <a:pt x="315" y="309"/>
                  </a:lnTo>
                  <a:lnTo>
                    <a:pt x="327" y="306"/>
                  </a:lnTo>
                  <a:lnTo>
                    <a:pt x="339" y="299"/>
                  </a:lnTo>
                  <a:lnTo>
                    <a:pt x="349" y="292"/>
                  </a:lnTo>
                  <a:lnTo>
                    <a:pt x="359" y="284"/>
                  </a:lnTo>
                  <a:lnTo>
                    <a:pt x="369" y="276"/>
                  </a:lnTo>
                  <a:lnTo>
                    <a:pt x="376" y="266"/>
                  </a:lnTo>
                  <a:lnTo>
                    <a:pt x="384" y="255"/>
                  </a:lnTo>
                  <a:lnTo>
                    <a:pt x="391" y="244"/>
                  </a:lnTo>
                  <a:lnTo>
                    <a:pt x="396" y="232"/>
                  </a:lnTo>
                  <a:lnTo>
                    <a:pt x="399" y="219"/>
                  </a:lnTo>
                  <a:lnTo>
                    <a:pt x="402" y="207"/>
                  </a:lnTo>
                  <a:lnTo>
                    <a:pt x="404" y="192"/>
                  </a:lnTo>
                  <a:lnTo>
                    <a:pt x="406" y="178"/>
                  </a:lnTo>
                  <a:lnTo>
                    <a:pt x="406" y="120"/>
                  </a:lnTo>
                  <a:lnTo>
                    <a:pt x="406" y="120"/>
                  </a:lnTo>
                  <a:lnTo>
                    <a:pt x="406" y="108"/>
                  </a:lnTo>
                  <a:lnTo>
                    <a:pt x="404" y="96"/>
                  </a:lnTo>
                  <a:lnTo>
                    <a:pt x="401" y="84"/>
                  </a:lnTo>
                  <a:lnTo>
                    <a:pt x="397" y="74"/>
                  </a:lnTo>
                  <a:lnTo>
                    <a:pt x="392" y="63"/>
                  </a:lnTo>
                  <a:lnTo>
                    <a:pt x="387" y="54"/>
                  </a:lnTo>
                  <a:lnTo>
                    <a:pt x="381" y="44"/>
                  </a:lnTo>
                  <a:lnTo>
                    <a:pt x="374" y="36"/>
                  </a:lnTo>
                  <a:lnTo>
                    <a:pt x="366" y="27"/>
                  </a:lnTo>
                  <a:lnTo>
                    <a:pt x="357" y="21"/>
                  </a:lnTo>
                  <a:lnTo>
                    <a:pt x="347" y="16"/>
                  </a:lnTo>
                  <a:lnTo>
                    <a:pt x="339" y="11"/>
                  </a:lnTo>
                  <a:lnTo>
                    <a:pt x="329" y="5"/>
                  </a:lnTo>
                  <a:lnTo>
                    <a:pt x="317" y="4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4" y="4"/>
                  </a:lnTo>
                  <a:lnTo>
                    <a:pt x="92" y="7"/>
                  </a:lnTo>
                  <a:lnTo>
                    <a:pt x="80" y="12"/>
                  </a:lnTo>
                  <a:lnTo>
                    <a:pt x="69" y="17"/>
                  </a:lnTo>
                  <a:lnTo>
                    <a:pt x="58" y="24"/>
                  </a:lnTo>
                  <a:lnTo>
                    <a:pt x="48" y="32"/>
                  </a:lnTo>
                  <a:lnTo>
                    <a:pt x="38" y="42"/>
                  </a:lnTo>
                  <a:lnTo>
                    <a:pt x="30" y="52"/>
                  </a:lnTo>
                  <a:lnTo>
                    <a:pt x="23" y="63"/>
                  </a:lnTo>
                  <a:lnTo>
                    <a:pt x="16" y="74"/>
                  </a:lnTo>
                  <a:lnTo>
                    <a:pt x="10" y="86"/>
                  </a:lnTo>
                  <a:lnTo>
                    <a:pt x="6" y="99"/>
                  </a:lnTo>
                  <a:lnTo>
                    <a:pt x="3" y="113"/>
                  </a:lnTo>
                  <a:lnTo>
                    <a:pt x="1" y="128"/>
                  </a:lnTo>
                  <a:lnTo>
                    <a:pt x="0" y="141"/>
                  </a:lnTo>
                  <a:lnTo>
                    <a:pt x="0" y="141"/>
                  </a:lnTo>
                  <a:close/>
                  <a:moveTo>
                    <a:pt x="23" y="141"/>
                  </a:moveTo>
                  <a:lnTo>
                    <a:pt x="23" y="141"/>
                  </a:lnTo>
                  <a:lnTo>
                    <a:pt x="23" y="130"/>
                  </a:lnTo>
                  <a:lnTo>
                    <a:pt x="25" y="118"/>
                  </a:lnTo>
                  <a:lnTo>
                    <a:pt x="28" y="108"/>
                  </a:lnTo>
                  <a:lnTo>
                    <a:pt x="32" y="96"/>
                  </a:lnTo>
                  <a:lnTo>
                    <a:pt x="37" y="86"/>
                  </a:lnTo>
                  <a:lnTo>
                    <a:pt x="42" y="76"/>
                  </a:lnTo>
                  <a:lnTo>
                    <a:pt x="48" y="68"/>
                  </a:lnTo>
                  <a:lnTo>
                    <a:pt x="55" y="59"/>
                  </a:lnTo>
                  <a:lnTo>
                    <a:pt x="62" y="52"/>
                  </a:lnTo>
                  <a:lnTo>
                    <a:pt x="70" y="46"/>
                  </a:lnTo>
                  <a:lnTo>
                    <a:pt x="80" y="39"/>
                  </a:lnTo>
                  <a:lnTo>
                    <a:pt x="89" y="34"/>
                  </a:lnTo>
                  <a:lnTo>
                    <a:pt x="99" y="31"/>
                  </a:lnTo>
                  <a:lnTo>
                    <a:pt x="109" y="27"/>
                  </a:lnTo>
                  <a:lnTo>
                    <a:pt x="121" y="26"/>
                  </a:lnTo>
                  <a:lnTo>
                    <a:pt x="131" y="26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312" y="27"/>
                  </a:lnTo>
                  <a:lnTo>
                    <a:pt x="329" y="32"/>
                  </a:lnTo>
                  <a:lnTo>
                    <a:pt x="344" y="42"/>
                  </a:lnTo>
                  <a:lnTo>
                    <a:pt x="357" y="52"/>
                  </a:lnTo>
                  <a:lnTo>
                    <a:pt x="367" y="68"/>
                  </a:lnTo>
                  <a:lnTo>
                    <a:pt x="376" y="83"/>
                  </a:lnTo>
                  <a:lnTo>
                    <a:pt x="381" y="101"/>
                  </a:lnTo>
                  <a:lnTo>
                    <a:pt x="382" y="120"/>
                  </a:lnTo>
                  <a:lnTo>
                    <a:pt x="382" y="178"/>
                  </a:lnTo>
                  <a:lnTo>
                    <a:pt x="382" y="178"/>
                  </a:lnTo>
                  <a:lnTo>
                    <a:pt x="382" y="190"/>
                  </a:lnTo>
                  <a:lnTo>
                    <a:pt x="381" y="202"/>
                  </a:lnTo>
                  <a:lnTo>
                    <a:pt x="377" y="212"/>
                  </a:lnTo>
                  <a:lnTo>
                    <a:pt x="374" y="222"/>
                  </a:lnTo>
                  <a:lnTo>
                    <a:pt x="366" y="242"/>
                  </a:lnTo>
                  <a:lnTo>
                    <a:pt x="352" y="259"/>
                  </a:lnTo>
                  <a:lnTo>
                    <a:pt x="337" y="272"/>
                  </a:lnTo>
                  <a:lnTo>
                    <a:pt x="327" y="277"/>
                  </a:lnTo>
                  <a:lnTo>
                    <a:pt x="319" y="282"/>
                  </a:lnTo>
                  <a:lnTo>
                    <a:pt x="308" y="286"/>
                  </a:lnTo>
                  <a:lnTo>
                    <a:pt x="298" y="289"/>
                  </a:lnTo>
                  <a:lnTo>
                    <a:pt x="288" y="291"/>
                  </a:lnTo>
                  <a:lnTo>
                    <a:pt x="278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46" y="291"/>
                  </a:lnTo>
                  <a:lnTo>
                    <a:pt x="132" y="287"/>
                  </a:lnTo>
                  <a:lnTo>
                    <a:pt x="119" y="284"/>
                  </a:lnTo>
                  <a:lnTo>
                    <a:pt x="105" y="279"/>
                  </a:lnTo>
                  <a:lnTo>
                    <a:pt x="94" y="274"/>
                  </a:lnTo>
                  <a:lnTo>
                    <a:pt x="84" y="266"/>
                  </a:lnTo>
                  <a:lnTo>
                    <a:pt x="72" y="257"/>
                  </a:lnTo>
                  <a:lnTo>
                    <a:pt x="63" y="247"/>
                  </a:lnTo>
                  <a:lnTo>
                    <a:pt x="53" y="237"/>
                  </a:lnTo>
                  <a:lnTo>
                    <a:pt x="47" y="225"/>
                  </a:lnTo>
                  <a:lnTo>
                    <a:pt x="40" y="213"/>
                  </a:lnTo>
                  <a:lnTo>
                    <a:pt x="33" y="200"/>
                  </a:lnTo>
                  <a:lnTo>
                    <a:pt x="28" y="187"/>
                  </a:lnTo>
                  <a:lnTo>
                    <a:pt x="25" y="173"/>
                  </a:lnTo>
                  <a:lnTo>
                    <a:pt x="23" y="158"/>
                  </a:lnTo>
                  <a:lnTo>
                    <a:pt x="23" y="143"/>
                  </a:lnTo>
                  <a:lnTo>
                    <a:pt x="23" y="141"/>
                  </a:lnTo>
                  <a:close/>
                </a:path>
              </a:pathLst>
            </a:custGeom>
            <a:solidFill>
              <a:srgbClr val="402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21" name="Freeform 113"/>
            <p:cNvSpPr/>
            <p:nvPr>
              <p:custDataLst>
                <p:tags r:id="rId110"/>
              </p:custDataLst>
            </p:nvPr>
          </p:nvSpPr>
          <p:spPr bwMode="auto">
            <a:xfrm>
              <a:off x="4462463" y="1874838"/>
              <a:ext cx="166688" cy="36513"/>
            </a:xfrm>
            <a:custGeom>
              <a:avLst/>
              <a:gdLst>
                <a:gd name="T0" fmla="*/ 0 w 210"/>
                <a:gd name="T1" fmla="*/ 45 h 47"/>
                <a:gd name="T2" fmla="*/ 188 w 210"/>
                <a:gd name="T3" fmla="*/ 47 h 47"/>
                <a:gd name="T4" fmla="*/ 188 w 210"/>
                <a:gd name="T5" fmla="*/ 47 h 47"/>
                <a:gd name="T6" fmla="*/ 197 w 210"/>
                <a:gd name="T7" fmla="*/ 45 h 47"/>
                <a:gd name="T8" fmla="*/ 203 w 210"/>
                <a:gd name="T9" fmla="*/ 40 h 47"/>
                <a:gd name="T10" fmla="*/ 208 w 210"/>
                <a:gd name="T11" fmla="*/ 33 h 47"/>
                <a:gd name="T12" fmla="*/ 210 w 210"/>
                <a:gd name="T13" fmla="*/ 25 h 47"/>
                <a:gd name="T14" fmla="*/ 210 w 210"/>
                <a:gd name="T15" fmla="*/ 23 h 47"/>
                <a:gd name="T16" fmla="*/ 210 w 210"/>
                <a:gd name="T17" fmla="*/ 23 h 47"/>
                <a:gd name="T18" fmla="*/ 208 w 210"/>
                <a:gd name="T19" fmla="*/ 15 h 47"/>
                <a:gd name="T20" fmla="*/ 203 w 210"/>
                <a:gd name="T21" fmla="*/ 6 h 47"/>
                <a:gd name="T22" fmla="*/ 197 w 210"/>
                <a:gd name="T23" fmla="*/ 3 h 47"/>
                <a:gd name="T24" fmla="*/ 188 w 210"/>
                <a:gd name="T25" fmla="*/ 1 h 47"/>
                <a:gd name="T26" fmla="*/ 0 w 210"/>
                <a:gd name="T27" fmla="*/ 0 h 47"/>
                <a:gd name="T28" fmla="*/ 0 w 210"/>
                <a:gd name="T2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47">
                  <a:moveTo>
                    <a:pt x="0" y="45"/>
                  </a:moveTo>
                  <a:lnTo>
                    <a:pt x="188" y="47"/>
                  </a:lnTo>
                  <a:lnTo>
                    <a:pt x="188" y="47"/>
                  </a:lnTo>
                  <a:lnTo>
                    <a:pt x="197" y="45"/>
                  </a:lnTo>
                  <a:lnTo>
                    <a:pt x="203" y="40"/>
                  </a:lnTo>
                  <a:lnTo>
                    <a:pt x="208" y="33"/>
                  </a:lnTo>
                  <a:lnTo>
                    <a:pt x="210" y="25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08" y="15"/>
                  </a:lnTo>
                  <a:lnTo>
                    <a:pt x="203" y="6"/>
                  </a:lnTo>
                  <a:lnTo>
                    <a:pt x="197" y="3"/>
                  </a:lnTo>
                  <a:lnTo>
                    <a:pt x="188" y="1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402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22" name="Freeform 114"/>
            <p:cNvSpPr/>
            <p:nvPr>
              <p:custDataLst>
                <p:tags r:id="rId111"/>
              </p:custDataLst>
            </p:nvPr>
          </p:nvSpPr>
          <p:spPr bwMode="auto">
            <a:xfrm>
              <a:off x="3656013" y="2901950"/>
              <a:ext cx="795338" cy="1363663"/>
            </a:xfrm>
            <a:custGeom>
              <a:avLst/>
              <a:gdLst>
                <a:gd name="T0" fmla="*/ 616 w 1002"/>
                <a:gd name="T1" fmla="*/ 1718 h 1718"/>
                <a:gd name="T2" fmla="*/ 0 w 1002"/>
                <a:gd name="T3" fmla="*/ 1627 h 1718"/>
                <a:gd name="T4" fmla="*/ 4 w 1002"/>
                <a:gd name="T5" fmla="*/ 1538 h 1718"/>
                <a:gd name="T6" fmla="*/ 17 w 1002"/>
                <a:gd name="T7" fmla="*/ 1198 h 1718"/>
                <a:gd name="T8" fmla="*/ 47 w 1002"/>
                <a:gd name="T9" fmla="*/ 674 h 1718"/>
                <a:gd name="T10" fmla="*/ 89 w 1002"/>
                <a:gd name="T11" fmla="*/ 47 h 1718"/>
                <a:gd name="T12" fmla="*/ 116 w 1002"/>
                <a:gd name="T13" fmla="*/ 35 h 1718"/>
                <a:gd name="T14" fmla="*/ 167 w 1002"/>
                <a:gd name="T15" fmla="*/ 17 h 1718"/>
                <a:gd name="T16" fmla="*/ 215 w 1002"/>
                <a:gd name="T17" fmla="*/ 5 h 1718"/>
                <a:gd name="T18" fmla="*/ 259 w 1002"/>
                <a:gd name="T19" fmla="*/ 0 h 1718"/>
                <a:gd name="T20" fmla="*/ 299 w 1002"/>
                <a:gd name="T21" fmla="*/ 0 h 1718"/>
                <a:gd name="T22" fmla="*/ 334 w 1002"/>
                <a:gd name="T23" fmla="*/ 3 h 1718"/>
                <a:gd name="T24" fmla="*/ 383 w 1002"/>
                <a:gd name="T25" fmla="*/ 17 h 1718"/>
                <a:gd name="T26" fmla="*/ 435 w 1002"/>
                <a:gd name="T27" fmla="*/ 42 h 1718"/>
                <a:gd name="T28" fmla="*/ 474 w 1002"/>
                <a:gd name="T29" fmla="*/ 70 h 1718"/>
                <a:gd name="T30" fmla="*/ 497 w 1002"/>
                <a:gd name="T31" fmla="*/ 95 h 1718"/>
                <a:gd name="T32" fmla="*/ 512 w 1002"/>
                <a:gd name="T33" fmla="*/ 112 h 1718"/>
                <a:gd name="T34" fmla="*/ 519 w 1002"/>
                <a:gd name="T35" fmla="*/ 104 h 1718"/>
                <a:gd name="T36" fmla="*/ 558 w 1002"/>
                <a:gd name="T37" fmla="*/ 70 h 1718"/>
                <a:gd name="T38" fmla="*/ 598 w 1002"/>
                <a:gd name="T39" fmla="*/ 42 h 1718"/>
                <a:gd name="T40" fmla="*/ 652 w 1002"/>
                <a:gd name="T41" fmla="*/ 18 h 1718"/>
                <a:gd name="T42" fmla="*/ 699 w 1002"/>
                <a:gd name="T43" fmla="*/ 5 h 1718"/>
                <a:gd name="T44" fmla="*/ 734 w 1002"/>
                <a:gd name="T45" fmla="*/ 1 h 1718"/>
                <a:gd name="T46" fmla="*/ 771 w 1002"/>
                <a:gd name="T47" fmla="*/ 1 h 1718"/>
                <a:gd name="T48" fmla="*/ 811 w 1002"/>
                <a:gd name="T49" fmla="*/ 7 h 1718"/>
                <a:gd name="T50" fmla="*/ 853 w 1002"/>
                <a:gd name="T51" fmla="*/ 18 h 1718"/>
                <a:gd name="T52" fmla="*/ 897 w 1002"/>
                <a:gd name="T53" fmla="*/ 37 h 1718"/>
                <a:gd name="T54" fmla="*/ 918 w 1002"/>
                <a:gd name="T55" fmla="*/ 48 h 1718"/>
                <a:gd name="T56" fmla="*/ 959 w 1002"/>
                <a:gd name="T57" fmla="*/ 674 h 1718"/>
                <a:gd name="T58" fmla="*/ 987 w 1002"/>
                <a:gd name="T59" fmla="*/ 1198 h 1718"/>
                <a:gd name="T60" fmla="*/ 1001 w 1002"/>
                <a:gd name="T61" fmla="*/ 1536 h 1718"/>
                <a:gd name="T62" fmla="*/ 1002 w 1002"/>
                <a:gd name="T63" fmla="*/ 1627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2" h="1718">
                  <a:moveTo>
                    <a:pt x="1002" y="1627"/>
                  </a:moveTo>
                  <a:lnTo>
                    <a:pt x="616" y="1718"/>
                  </a:lnTo>
                  <a:lnTo>
                    <a:pt x="418" y="1718"/>
                  </a:lnTo>
                  <a:lnTo>
                    <a:pt x="0" y="1627"/>
                  </a:lnTo>
                  <a:lnTo>
                    <a:pt x="0" y="1627"/>
                  </a:lnTo>
                  <a:lnTo>
                    <a:pt x="4" y="1538"/>
                  </a:lnTo>
                  <a:lnTo>
                    <a:pt x="5" y="1436"/>
                  </a:lnTo>
                  <a:lnTo>
                    <a:pt x="17" y="1198"/>
                  </a:lnTo>
                  <a:lnTo>
                    <a:pt x="31" y="938"/>
                  </a:lnTo>
                  <a:lnTo>
                    <a:pt x="47" y="674"/>
                  </a:lnTo>
                  <a:lnTo>
                    <a:pt x="76" y="233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116" y="35"/>
                  </a:lnTo>
                  <a:lnTo>
                    <a:pt x="141" y="25"/>
                  </a:lnTo>
                  <a:lnTo>
                    <a:pt x="167" y="17"/>
                  </a:lnTo>
                  <a:lnTo>
                    <a:pt x="192" y="10"/>
                  </a:lnTo>
                  <a:lnTo>
                    <a:pt x="215" y="5"/>
                  </a:lnTo>
                  <a:lnTo>
                    <a:pt x="237" y="1"/>
                  </a:lnTo>
                  <a:lnTo>
                    <a:pt x="259" y="0"/>
                  </a:lnTo>
                  <a:lnTo>
                    <a:pt x="279" y="0"/>
                  </a:lnTo>
                  <a:lnTo>
                    <a:pt x="299" y="0"/>
                  </a:lnTo>
                  <a:lnTo>
                    <a:pt x="318" y="1"/>
                  </a:lnTo>
                  <a:lnTo>
                    <a:pt x="334" y="3"/>
                  </a:lnTo>
                  <a:lnTo>
                    <a:pt x="353" y="7"/>
                  </a:lnTo>
                  <a:lnTo>
                    <a:pt x="383" y="17"/>
                  </a:lnTo>
                  <a:lnTo>
                    <a:pt x="410" y="28"/>
                  </a:lnTo>
                  <a:lnTo>
                    <a:pt x="435" y="42"/>
                  </a:lnTo>
                  <a:lnTo>
                    <a:pt x="455" y="55"/>
                  </a:lnTo>
                  <a:lnTo>
                    <a:pt x="474" y="70"/>
                  </a:lnTo>
                  <a:lnTo>
                    <a:pt x="487" y="84"/>
                  </a:lnTo>
                  <a:lnTo>
                    <a:pt x="497" y="95"/>
                  </a:lnTo>
                  <a:lnTo>
                    <a:pt x="506" y="104"/>
                  </a:lnTo>
                  <a:lnTo>
                    <a:pt x="512" y="112"/>
                  </a:lnTo>
                  <a:lnTo>
                    <a:pt x="512" y="112"/>
                  </a:lnTo>
                  <a:lnTo>
                    <a:pt x="519" y="104"/>
                  </a:lnTo>
                  <a:lnTo>
                    <a:pt x="541" y="84"/>
                  </a:lnTo>
                  <a:lnTo>
                    <a:pt x="558" y="70"/>
                  </a:lnTo>
                  <a:lnTo>
                    <a:pt x="576" y="57"/>
                  </a:lnTo>
                  <a:lnTo>
                    <a:pt x="598" y="42"/>
                  </a:lnTo>
                  <a:lnTo>
                    <a:pt x="623" y="30"/>
                  </a:lnTo>
                  <a:lnTo>
                    <a:pt x="652" y="18"/>
                  </a:lnTo>
                  <a:lnTo>
                    <a:pt x="683" y="8"/>
                  </a:lnTo>
                  <a:lnTo>
                    <a:pt x="699" y="5"/>
                  </a:lnTo>
                  <a:lnTo>
                    <a:pt x="717" y="3"/>
                  </a:lnTo>
                  <a:lnTo>
                    <a:pt x="734" y="1"/>
                  </a:lnTo>
                  <a:lnTo>
                    <a:pt x="752" y="1"/>
                  </a:lnTo>
                  <a:lnTo>
                    <a:pt x="771" y="1"/>
                  </a:lnTo>
                  <a:lnTo>
                    <a:pt x="791" y="3"/>
                  </a:lnTo>
                  <a:lnTo>
                    <a:pt x="811" y="7"/>
                  </a:lnTo>
                  <a:lnTo>
                    <a:pt x="831" y="12"/>
                  </a:lnTo>
                  <a:lnTo>
                    <a:pt x="853" y="18"/>
                  </a:lnTo>
                  <a:lnTo>
                    <a:pt x="875" y="27"/>
                  </a:lnTo>
                  <a:lnTo>
                    <a:pt x="897" y="37"/>
                  </a:lnTo>
                  <a:lnTo>
                    <a:pt x="918" y="48"/>
                  </a:lnTo>
                  <a:lnTo>
                    <a:pt x="918" y="48"/>
                  </a:lnTo>
                  <a:lnTo>
                    <a:pt x="932" y="233"/>
                  </a:lnTo>
                  <a:lnTo>
                    <a:pt x="959" y="674"/>
                  </a:lnTo>
                  <a:lnTo>
                    <a:pt x="974" y="936"/>
                  </a:lnTo>
                  <a:lnTo>
                    <a:pt x="987" y="1198"/>
                  </a:lnTo>
                  <a:lnTo>
                    <a:pt x="997" y="1434"/>
                  </a:lnTo>
                  <a:lnTo>
                    <a:pt x="1001" y="1536"/>
                  </a:lnTo>
                  <a:lnTo>
                    <a:pt x="1002" y="1627"/>
                  </a:lnTo>
                  <a:lnTo>
                    <a:pt x="1002" y="1627"/>
                  </a:lnTo>
                  <a:close/>
                </a:path>
              </a:pathLst>
            </a:custGeom>
            <a:solidFill>
              <a:srgbClr val="D1B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23" name="Freeform 115"/>
            <p:cNvSpPr/>
            <p:nvPr>
              <p:custDataLst>
                <p:tags r:id="rId112"/>
              </p:custDataLst>
            </p:nvPr>
          </p:nvSpPr>
          <p:spPr bwMode="auto">
            <a:xfrm>
              <a:off x="3894138" y="2901950"/>
              <a:ext cx="334963" cy="214313"/>
            </a:xfrm>
            <a:custGeom>
              <a:avLst/>
              <a:gdLst>
                <a:gd name="T0" fmla="*/ 0 w 423"/>
                <a:gd name="T1" fmla="*/ 0 h 268"/>
                <a:gd name="T2" fmla="*/ 85 w 423"/>
                <a:gd name="T3" fmla="*/ 267 h 268"/>
                <a:gd name="T4" fmla="*/ 211 w 423"/>
                <a:gd name="T5" fmla="*/ 154 h 268"/>
                <a:gd name="T6" fmla="*/ 337 w 423"/>
                <a:gd name="T7" fmla="*/ 268 h 268"/>
                <a:gd name="T8" fmla="*/ 423 w 423"/>
                <a:gd name="T9" fmla="*/ 0 h 268"/>
                <a:gd name="T10" fmla="*/ 211 w 423"/>
                <a:gd name="T11" fmla="*/ 112 h 268"/>
                <a:gd name="T12" fmla="*/ 0 w 423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268">
                  <a:moveTo>
                    <a:pt x="0" y="0"/>
                  </a:moveTo>
                  <a:lnTo>
                    <a:pt x="85" y="267"/>
                  </a:lnTo>
                  <a:lnTo>
                    <a:pt x="211" y="154"/>
                  </a:lnTo>
                  <a:lnTo>
                    <a:pt x="337" y="268"/>
                  </a:lnTo>
                  <a:lnTo>
                    <a:pt x="423" y="0"/>
                  </a:lnTo>
                  <a:lnTo>
                    <a:pt x="211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24" name="Freeform 116"/>
            <p:cNvSpPr/>
            <p:nvPr>
              <p:custDataLst>
                <p:tags r:id="rId113"/>
              </p:custDataLst>
            </p:nvPr>
          </p:nvSpPr>
          <p:spPr bwMode="auto">
            <a:xfrm>
              <a:off x="3894138" y="2846388"/>
              <a:ext cx="168275" cy="227013"/>
            </a:xfrm>
            <a:custGeom>
              <a:avLst/>
              <a:gdLst>
                <a:gd name="T0" fmla="*/ 211 w 211"/>
                <a:gd name="T1" fmla="*/ 183 h 286"/>
                <a:gd name="T2" fmla="*/ 80 w 211"/>
                <a:gd name="T3" fmla="*/ 0 h 286"/>
                <a:gd name="T4" fmla="*/ 0 w 211"/>
                <a:gd name="T5" fmla="*/ 71 h 286"/>
                <a:gd name="T6" fmla="*/ 87 w 211"/>
                <a:gd name="T7" fmla="*/ 286 h 286"/>
                <a:gd name="T8" fmla="*/ 211 w 211"/>
                <a:gd name="T9" fmla="*/ 18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86">
                  <a:moveTo>
                    <a:pt x="211" y="183"/>
                  </a:moveTo>
                  <a:lnTo>
                    <a:pt x="80" y="0"/>
                  </a:lnTo>
                  <a:lnTo>
                    <a:pt x="0" y="71"/>
                  </a:lnTo>
                  <a:lnTo>
                    <a:pt x="87" y="286"/>
                  </a:lnTo>
                  <a:lnTo>
                    <a:pt x="211" y="183"/>
                  </a:lnTo>
                  <a:close/>
                </a:path>
              </a:pathLst>
            </a:custGeom>
            <a:solidFill>
              <a:srgbClr val="F0D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25" name="Freeform 117"/>
            <p:cNvSpPr/>
            <p:nvPr>
              <p:custDataLst>
                <p:tags r:id="rId114"/>
              </p:custDataLst>
            </p:nvPr>
          </p:nvSpPr>
          <p:spPr bwMode="auto">
            <a:xfrm>
              <a:off x="4062413" y="2846388"/>
              <a:ext cx="166688" cy="228600"/>
            </a:xfrm>
            <a:custGeom>
              <a:avLst/>
              <a:gdLst>
                <a:gd name="T0" fmla="*/ 0 w 212"/>
                <a:gd name="T1" fmla="*/ 183 h 287"/>
                <a:gd name="T2" fmla="*/ 131 w 212"/>
                <a:gd name="T3" fmla="*/ 0 h 287"/>
                <a:gd name="T4" fmla="*/ 212 w 212"/>
                <a:gd name="T5" fmla="*/ 71 h 287"/>
                <a:gd name="T6" fmla="*/ 123 w 212"/>
                <a:gd name="T7" fmla="*/ 287 h 287"/>
                <a:gd name="T8" fmla="*/ 0 w 212"/>
                <a:gd name="T9" fmla="*/ 18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87">
                  <a:moveTo>
                    <a:pt x="0" y="183"/>
                  </a:moveTo>
                  <a:lnTo>
                    <a:pt x="131" y="0"/>
                  </a:lnTo>
                  <a:lnTo>
                    <a:pt x="212" y="71"/>
                  </a:lnTo>
                  <a:lnTo>
                    <a:pt x="123" y="287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F0D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26" name="Freeform 118"/>
            <p:cNvSpPr/>
            <p:nvPr>
              <p:custDataLst>
                <p:tags r:id="rId115"/>
              </p:custDataLst>
            </p:nvPr>
          </p:nvSpPr>
          <p:spPr bwMode="auto">
            <a:xfrm>
              <a:off x="3613150" y="2884488"/>
              <a:ext cx="300038" cy="1465263"/>
            </a:xfrm>
            <a:custGeom>
              <a:avLst/>
              <a:gdLst>
                <a:gd name="T0" fmla="*/ 379 w 379"/>
                <a:gd name="T1" fmla="*/ 0 h 1847"/>
                <a:gd name="T2" fmla="*/ 377 w 379"/>
                <a:gd name="T3" fmla="*/ 1847 h 1847"/>
                <a:gd name="T4" fmla="*/ 0 w 379"/>
                <a:gd name="T5" fmla="*/ 1847 h 1847"/>
                <a:gd name="T6" fmla="*/ 117 w 379"/>
                <a:gd name="T7" fmla="*/ 91 h 1847"/>
                <a:gd name="T8" fmla="*/ 117 w 379"/>
                <a:gd name="T9" fmla="*/ 91 h 1847"/>
                <a:gd name="T10" fmla="*/ 116 w 379"/>
                <a:gd name="T11" fmla="*/ 86 h 1847"/>
                <a:gd name="T12" fmla="*/ 116 w 379"/>
                <a:gd name="T13" fmla="*/ 81 h 1847"/>
                <a:gd name="T14" fmla="*/ 119 w 379"/>
                <a:gd name="T15" fmla="*/ 71 h 1847"/>
                <a:gd name="T16" fmla="*/ 126 w 379"/>
                <a:gd name="T17" fmla="*/ 64 h 1847"/>
                <a:gd name="T18" fmla="*/ 131 w 379"/>
                <a:gd name="T19" fmla="*/ 61 h 1847"/>
                <a:gd name="T20" fmla="*/ 136 w 379"/>
                <a:gd name="T21" fmla="*/ 59 h 1847"/>
                <a:gd name="T22" fmla="*/ 379 w 379"/>
                <a:gd name="T23" fmla="*/ 0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9" h="1847">
                  <a:moveTo>
                    <a:pt x="379" y="0"/>
                  </a:moveTo>
                  <a:lnTo>
                    <a:pt x="377" y="1847"/>
                  </a:lnTo>
                  <a:lnTo>
                    <a:pt x="0" y="1847"/>
                  </a:lnTo>
                  <a:lnTo>
                    <a:pt x="117" y="91"/>
                  </a:lnTo>
                  <a:lnTo>
                    <a:pt x="117" y="91"/>
                  </a:lnTo>
                  <a:lnTo>
                    <a:pt x="116" y="86"/>
                  </a:lnTo>
                  <a:lnTo>
                    <a:pt x="116" y="81"/>
                  </a:lnTo>
                  <a:lnTo>
                    <a:pt x="119" y="71"/>
                  </a:lnTo>
                  <a:lnTo>
                    <a:pt x="126" y="64"/>
                  </a:lnTo>
                  <a:lnTo>
                    <a:pt x="131" y="61"/>
                  </a:lnTo>
                  <a:lnTo>
                    <a:pt x="136" y="59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2F3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27" name="Freeform 119"/>
            <p:cNvSpPr/>
            <p:nvPr>
              <p:custDataLst>
                <p:tags r:id="rId116"/>
              </p:custDataLst>
            </p:nvPr>
          </p:nvSpPr>
          <p:spPr bwMode="auto">
            <a:xfrm>
              <a:off x="4206875" y="2884488"/>
              <a:ext cx="300038" cy="1466850"/>
            </a:xfrm>
            <a:custGeom>
              <a:avLst/>
              <a:gdLst>
                <a:gd name="T0" fmla="*/ 2 w 378"/>
                <a:gd name="T1" fmla="*/ 0 h 1849"/>
                <a:gd name="T2" fmla="*/ 0 w 378"/>
                <a:gd name="T3" fmla="*/ 1847 h 1849"/>
                <a:gd name="T4" fmla="*/ 378 w 378"/>
                <a:gd name="T5" fmla="*/ 1849 h 1849"/>
                <a:gd name="T6" fmla="*/ 265 w 378"/>
                <a:gd name="T7" fmla="*/ 93 h 1849"/>
                <a:gd name="T8" fmla="*/ 265 w 378"/>
                <a:gd name="T9" fmla="*/ 93 h 1849"/>
                <a:gd name="T10" fmla="*/ 265 w 378"/>
                <a:gd name="T11" fmla="*/ 88 h 1849"/>
                <a:gd name="T12" fmla="*/ 265 w 378"/>
                <a:gd name="T13" fmla="*/ 81 h 1849"/>
                <a:gd name="T14" fmla="*/ 262 w 378"/>
                <a:gd name="T15" fmla="*/ 72 h 1849"/>
                <a:gd name="T16" fmla="*/ 255 w 378"/>
                <a:gd name="T17" fmla="*/ 64 h 1849"/>
                <a:gd name="T18" fmla="*/ 250 w 378"/>
                <a:gd name="T19" fmla="*/ 62 h 1849"/>
                <a:gd name="T20" fmla="*/ 245 w 378"/>
                <a:gd name="T21" fmla="*/ 61 h 1849"/>
                <a:gd name="T22" fmla="*/ 2 w 378"/>
                <a:gd name="T2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1849">
                  <a:moveTo>
                    <a:pt x="2" y="0"/>
                  </a:moveTo>
                  <a:lnTo>
                    <a:pt x="0" y="1847"/>
                  </a:lnTo>
                  <a:lnTo>
                    <a:pt x="378" y="1849"/>
                  </a:lnTo>
                  <a:lnTo>
                    <a:pt x="265" y="93"/>
                  </a:lnTo>
                  <a:lnTo>
                    <a:pt x="265" y="93"/>
                  </a:lnTo>
                  <a:lnTo>
                    <a:pt x="265" y="88"/>
                  </a:lnTo>
                  <a:lnTo>
                    <a:pt x="265" y="81"/>
                  </a:lnTo>
                  <a:lnTo>
                    <a:pt x="262" y="72"/>
                  </a:lnTo>
                  <a:lnTo>
                    <a:pt x="255" y="64"/>
                  </a:lnTo>
                  <a:lnTo>
                    <a:pt x="250" y="62"/>
                  </a:lnTo>
                  <a:lnTo>
                    <a:pt x="245" y="6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F3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28" name="Freeform 120"/>
            <p:cNvSpPr/>
            <p:nvPr>
              <p:custDataLst>
                <p:tags r:id="rId117"/>
              </p:custDataLst>
            </p:nvPr>
          </p:nvSpPr>
          <p:spPr bwMode="auto">
            <a:xfrm>
              <a:off x="4022725" y="2992438"/>
              <a:ext cx="77788" cy="65088"/>
            </a:xfrm>
            <a:custGeom>
              <a:avLst/>
              <a:gdLst>
                <a:gd name="T0" fmla="*/ 97 w 97"/>
                <a:gd name="T1" fmla="*/ 42 h 82"/>
                <a:gd name="T2" fmla="*/ 82 w 97"/>
                <a:gd name="T3" fmla="*/ 82 h 82"/>
                <a:gd name="T4" fmla="*/ 13 w 97"/>
                <a:gd name="T5" fmla="*/ 82 h 82"/>
                <a:gd name="T6" fmla="*/ 0 w 97"/>
                <a:gd name="T7" fmla="*/ 40 h 82"/>
                <a:gd name="T8" fmla="*/ 48 w 97"/>
                <a:gd name="T9" fmla="*/ 0 h 82"/>
                <a:gd name="T10" fmla="*/ 97 w 97"/>
                <a:gd name="T11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2">
                  <a:moveTo>
                    <a:pt x="97" y="42"/>
                  </a:moveTo>
                  <a:lnTo>
                    <a:pt x="82" y="82"/>
                  </a:lnTo>
                  <a:lnTo>
                    <a:pt x="13" y="82"/>
                  </a:lnTo>
                  <a:lnTo>
                    <a:pt x="0" y="40"/>
                  </a:lnTo>
                  <a:lnTo>
                    <a:pt x="48" y="0"/>
                  </a:lnTo>
                  <a:lnTo>
                    <a:pt x="97" y="42"/>
                  </a:lnTo>
                  <a:close/>
                </a:path>
              </a:pathLst>
            </a:custGeom>
            <a:solidFill>
              <a:srgbClr val="A63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29" name="Freeform 121"/>
            <p:cNvSpPr/>
            <p:nvPr>
              <p:custDataLst>
                <p:tags r:id="rId118"/>
              </p:custDataLst>
            </p:nvPr>
          </p:nvSpPr>
          <p:spPr bwMode="auto">
            <a:xfrm>
              <a:off x="3994150" y="3057525"/>
              <a:ext cx="133350" cy="703263"/>
            </a:xfrm>
            <a:custGeom>
              <a:avLst/>
              <a:gdLst>
                <a:gd name="T0" fmla="*/ 167 w 167"/>
                <a:gd name="T1" fmla="*/ 785 h 888"/>
                <a:gd name="T2" fmla="*/ 84 w 167"/>
                <a:gd name="T3" fmla="*/ 888 h 888"/>
                <a:gd name="T4" fmla="*/ 84 w 167"/>
                <a:gd name="T5" fmla="*/ 888 h 888"/>
                <a:gd name="T6" fmla="*/ 0 w 167"/>
                <a:gd name="T7" fmla="*/ 785 h 888"/>
                <a:gd name="T8" fmla="*/ 50 w 167"/>
                <a:gd name="T9" fmla="*/ 0 h 888"/>
                <a:gd name="T10" fmla="*/ 119 w 167"/>
                <a:gd name="T11" fmla="*/ 0 h 888"/>
                <a:gd name="T12" fmla="*/ 167 w 167"/>
                <a:gd name="T13" fmla="*/ 785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888">
                  <a:moveTo>
                    <a:pt x="167" y="785"/>
                  </a:moveTo>
                  <a:lnTo>
                    <a:pt x="84" y="888"/>
                  </a:lnTo>
                  <a:lnTo>
                    <a:pt x="84" y="888"/>
                  </a:lnTo>
                  <a:lnTo>
                    <a:pt x="0" y="785"/>
                  </a:lnTo>
                  <a:lnTo>
                    <a:pt x="50" y="0"/>
                  </a:lnTo>
                  <a:lnTo>
                    <a:pt x="119" y="0"/>
                  </a:lnTo>
                  <a:lnTo>
                    <a:pt x="167" y="785"/>
                  </a:lnTo>
                  <a:close/>
                </a:path>
              </a:pathLst>
            </a:custGeom>
            <a:solidFill>
              <a:srgbClr val="A63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30" name="Freeform 122"/>
            <p:cNvSpPr/>
            <p:nvPr>
              <p:custDataLst>
                <p:tags r:id="rId119"/>
              </p:custDataLst>
            </p:nvPr>
          </p:nvSpPr>
          <p:spPr bwMode="auto">
            <a:xfrm>
              <a:off x="4775200" y="2667000"/>
              <a:ext cx="1230313" cy="1731963"/>
            </a:xfrm>
            <a:custGeom>
              <a:avLst/>
              <a:gdLst>
                <a:gd name="T0" fmla="*/ 1547 w 1551"/>
                <a:gd name="T1" fmla="*/ 2182 h 2182"/>
                <a:gd name="T2" fmla="*/ 0 w 1551"/>
                <a:gd name="T3" fmla="*/ 2181 h 2182"/>
                <a:gd name="T4" fmla="*/ 3 w 1551"/>
                <a:gd name="T5" fmla="*/ 0 h 2182"/>
                <a:gd name="T6" fmla="*/ 1551 w 1551"/>
                <a:gd name="T7" fmla="*/ 2 h 2182"/>
                <a:gd name="T8" fmla="*/ 1547 w 1551"/>
                <a:gd name="T9" fmla="*/ 2182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182">
                  <a:moveTo>
                    <a:pt x="1547" y="2182"/>
                  </a:moveTo>
                  <a:lnTo>
                    <a:pt x="0" y="2181"/>
                  </a:lnTo>
                  <a:lnTo>
                    <a:pt x="3" y="0"/>
                  </a:lnTo>
                  <a:lnTo>
                    <a:pt x="1551" y="2"/>
                  </a:lnTo>
                  <a:lnTo>
                    <a:pt x="1547" y="2182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31" name="Freeform 123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4800600" y="2693988"/>
              <a:ext cx="1177925" cy="1677988"/>
            </a:xfrm>
            <a:custGeom>
              <a:avLst/>
              <a:gdLst>
                <a:gd name="T0" fmla="*/ 1480 w 1483"/>
                <a:gd name="T1" fmla="*/ 2116 h 2116"/>
                <a:gd name="T2" fmla="*/ 0 w 1483"/>
                <a:gd name="T3" fmla="*/ 2114 h 2116"/>
                <a:gd name="T4" fmla="*/ 1 w 1483"/>
                <a:gd name="T5" fmla="*/ 0 h 2116"/>
                <a:gd name="T6" fmla="*/ 1483 w 1483"/>
                <a:gd name="T7" fmla="*/ 2 h 2116"/>
                <a:gd name="T8" fmla="*/ 1480 w 1483"/>
                <a:gd name="T9" fmla="*/ 2116 h 2116"/>
                <a:gd name="T10" fmla="*/ 20 w 1483"/>
                <a:gd name="T11" fmla="*/ 2094 h 2116"/>
                <a:gd name="T12" fmla="*/ 1460 w 1483"/>
                <a:gd name="T13" fmla="*/ 2096 h 2116"/>
                <a:gd name="T14" fmla="*/ 1463 w 1483"/>
                <a:gd name="T15" fmla="*/ 22 h 2116"/>
                <a:gd name="T16" fmla="*/ 21 w 1483"/>
                <a:gd name="T17" fmla="*/ 21 h 2116"/>
                <a:gd name="T18" fmla="*/ 20 w 1483"/>
                <a:gd name="T19" fmla="*/ 2094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3" h="2116">
                  <a:moveTo>
                    <a:pt x="1480" y="2116"/>
                  </a:moveTo>
                  <a:lnTo>
                    <a:pt x="0" y="2114"/>
                  </a:lnTo>
                  <a:lnTo>
                    <a:pt x="1" y="0"/>
                  </a:lnTo>
                  <a:lnTo>
                    <a:pt x="1483" y="2"/>
                  </a:lnTo>
                  <a:lnTo>
                    <a:pt x="1480" y="2116"/>
                  </a:lnTo>
                  <a:close/>
                  <a:moveTo>
                    <a:pt x="20" y="2094"/>
                  </a:moveTo>
                  <a:lnTo>
                    <a:pt x="1460" y="2096"/>
                  </a:lnTo>
                  <a:lnTo>
                    <a:pt x="1463" y="22"/>
                  </a:lnTo>
                  <a:lnTo>
                    <a:pt x="21" y="21"/>
                  </a:lnTo>
                  <a:lnTo>
                    <a:pt x="20" y="2094"/>
                  </a:lnTo>
                  <a:close/>
                </a:path>
              </a:pathLst>
            </a:custGeom>
            <a:solidFill>
              <a:srgbClr val="595959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32" name="Freeform 124"/>
            <p:cNvSpPr/>
            <p:nvPr>
              <p:custDataLst>
                <p:tags r:id="rId121"/>
              </p:custDataLst>
            </p:nvPr>
          </p:nvSpPr>
          <p:spPr bwMode="auto">
            <a:xfrm>
              <a:off x="5180013" y="2509838"/>
              <a:ext cx="363538" cy="273050"/>
            </a:xfrm>
            <a:custGeom>
              <a:avLst/>
              <a:gdLst>
                <a:gd name="T0" fmla="*/ 139 w 456"/>
                <a:gd name="T1" fmla="*/ 2 h 344"/>
                <a:gd name="T2" fmla="*/ 106 w 456"/>
                <a:gd name="T3" fmla="*/ 2 h 344"/>
                <a:gd name="T4" fmla="*/ 75 w 456"/>
                <a:gd name="T5" fmla="*/ 15 h 344"/>
                <a:gd name="T6" fmla="*/ 50 w 456"/>
                <a:gd name="T7" fmla="*/ 35 h 344"/>
                <a:gd name="T8" fmla="*/ 35 w 456"/>
                <a:gd name="T9" fmla="*/ 65 h 344"/>
                <a:gd name="T10" fmla="*/ 18 w 456"/>
                <a:gd name="T11" fmla="*/ 114 h 344"/>
                <a:gd name="T12" fmla="*/ 5 w 456"/>
                <a:gd name="T13" fmla="*/ 178 h 344"/>
                <a:gd name="T14" fmla="*/ 0 w 456"/>
                <a:gd name="T15" fmla="*/ 226 h 344"/>
                <a:gd name="T16" fmla="*/ 3 w 456"/>
                <a:gd name="T17" fmla="*/ 257 h 344"/>
                <a:gd name="T18" fmla="*/ 13 w 456"/>
                <a:gd name="T19" fmla="*/ 283 h 344"/>
                <a:gd name="T20" fmla="*/ 20 w 456"/>
                <a:gd name="T21" fmla="*/ 294 h 344"/>
                <a:gd name="T22" fmla="*/ 50 w 456"/>
                <a:gd name="T23" fmla="*/ 324 h 344"/>
                <a:gd name="T24" fmla="*/ 80 w 456"/>
                <a:gd name="T25" fmla="*/ 339 h 344"/>
                <a:gd name="T26" fmla="*/ 112 w 456"/>
                <a:gd name="T27" fmla="*/ 344 h 344"/>
                <a:gd name="T28" fmla="*/ 148 w 456"/>
                <a:gd name="T29" fmla="*/ 340 h 344"/>
                <a:gd name="T30" fmla="*/ 235 w 456"/>
                <a:gd name="T31" fmla="*/ 325 h 344"/>
                <a:gd name="T32" fmla="*/ 289 w 456"/>
                <a:gd name="T33" fmla="*/ 322 h 344"/>
                <a:gd name="T34" fmla="*/ 354 w 456"/>
                <a:gd name="T35" fmla="*/ 324 h 344"/>
                <a:gd name="T36" fmla="*/ 367 w 456"/>
                <a:gd name="T37" fmla="*/ 324 h 344"/>
                <a:gd name="T38" fmla="*/ 391 w 456"/>
                <a:gd name="T39" fmla="*/ 322 h 344"/>
                <a:gd name="T40" fmla="*/ 411 w 456"/>
                <a:gd name="T41" fmla="*/ 314 h 344"/>
                <a:gd name="T42" fmla="*/ 424 w 456"/>
                <a:gd name="T43" fmla="*/ 302 h 344"/>
                <a:gd name="T44" fmla="*/ 436 w 456"/>
                <a:gd name="T45" fmla="*/ 283 h 344"/>
                <a:gd name="T46" fmla="*/ 446 w 456"/>
                <a:gd name="T47" fmla="*/ 247 h 344"/>
                <a:gd name="T48" fmla="*/ 456 w 456"/>
                <a:gd name="T49" fmla="*/ 178 h 344"/>
                <a:gd name="T50" fmla="*/ 456 w 456"/>
                <a:gd name="T51" fmla="*/ 169 h 344"/>
                <a:gd name="T52" fmla="*/ 453 w 456"/>
                <a:gd name="T53" fmla="*/ 154 h 344"/>
                <a:gd name="T54" fmla="*/ 440 w 456"/>
                <a:gd name="T55" fmla="*/ 131 h 344"/>
                <a:gd name="T56" fmla="*/ 411 w 456"/>
                <a:gd name="T57" fmla="*/ 102 h 344"/>
                <a:gd name="T58" fmla="*/ 371 w 456"/>
                <a:gd name="T59" fmla="*/ 75 h 344"/>
                <a:gd name="T60" fmla="*/ 322 w 456"/>
                <a:gd name="T61" fmla="*/ 52 h 344"/>
                <a:gd name="T62" fmla="*/ 268 w 456"/>
                <a:gd name="T63" fmla="*/ 32 h 344"/>
                <a:gd name="T64" fmla="*/ 188 w 456"/>
                <a:gd name="T65" fmla="*/ 10 h 344"/>
                <a:gd name="T66" fmla="*/ 139 w 456"/>
                <a:gd name="T67" fmla="*/ 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44">
                  <a:moveTo>
                    <a:pt x="139" y="2"/>
                  </a:moveTo>
                  <a:lnTo>
                    <a:pt x="139" y="2"/>
                  </a:lnTo>
                  <a:lnTo>
                    <a:pt x="122" y="0"/>
                  </a:lnTo>
                  <a:lnTo>
                    <a:pt x="106" y="2"/>
                  </a:lnTo>
                  <a:lnTo>
                    <a:pt x="91" y="7"/>
                  </a:lnTo>
                  <a:lnTo>
                    <a:pt x="75" y="15"/>
                  </a:lnTo>
                  <a:lnTo>
                    <a:pt x="62" y="23"/>
                  </a:lnTo>
                  <a:lnTo>
                    <a:pt x="50" y="35"/>
                  </a:lnTo>
                  <a:lnTo>
                    <a:pt x="42" y="50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18" y="114"/>
                  </a:lnTo>
                  <a:lnTo>
                    <a:pt x="12" y="144"/>
                  </a:lnTo>
                  <a:lnTo>
                    <a:pt x="5" y="178"/>
                  </a:lnTo>
                  <a:lnTo>
                    <a:pt x="2" y="210"/>
                  </a:lnTo>
                  <a:lnTo>
                    <a:pt x="0" y="226"/>
                  </a:lnTo>
                  <a:lnTo>
                    <a:pt x="2" y="241"/>
                  </a:lnTo>
                  <a:lnTo>
                    <a:pt x="3" y="257"/>
                  </a:lnTo>
                  <a:lnTo>
                    <a:pt x="8" y="270"/>
                  </a:lnTo>
                  <a:lnTo>
                    <a:pt x="13" y="283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35" y="310"/>
                  </a:lnTo>
                  <a:lnTo>
                    <a:pt x="50" y="324"/>
                  </a:lnTo>
                  <a:lnTo>
                    <a:pt x="65" y="334"/>
                  </a:lnTo>
                  <a:lnTo>
                    <a:pt x="80" y="339"/>
                  </a:lnTo>
                  <a:lnTo>
                    <a:pt x="96" y="342"/>
                  </a:lnTo>
                  <a:lnTo>
                    <a:pt x="112" y="344"/>
                  </a:lnTo>
                  <a:lnTo>
                    <a:pt x="129" y="342"/>
                  </a:lnTo>
                  <a:lnTo>
                    <a:pt x="148" y="340"/>
                  </a:lnTo>
                  <a:lnTo>
                    <a:pt x="188" y="334"/>
                  </a:lnTo>
                  <a:lnTo>
                    <a:pt x="235" y="325"/>
                  </a:lnTo>
                  <a:lnTo>
                    <a:pt x="260" y="324"/>
                  </a:lnTo>
                  <a:lnTo>
                    <a:pt x="289" y="322"/>
                  </a:lnTo>
                  <a:lnTo>
                    <a:pt x="320" y="320"/>
                  </a:lnTo>
                  <a:lnTo>
                    <a:pt x="354" y="324"/>
                  </a:lnTo>
                  <a:lnTo>
                    <a:pt x="354" y="324"/>
                  </a:lnTo>
                  <a:lnTo>
                    <a:pt x="367" y="324"/>
                  </a:lnTo>
                  <a:lnTo>
                    <a:pt x="381" y="324"/>
                  </a:lnTo>
                  <a:lnTo>
                    <a:pt x="391" y="322"/>
                  </a:lnTo>
                  <a:lnTo>
                    <a:pt x="401" y="319"/>
                  </a:lnTo>
                  <a:lnTo>
                    <a:pt x="411" y="314"/>
                  </a:lnTo>
                  <a:lnTo>
                    <a:pt x="418" y="309"/>
                  </a:lnTo>
                  <a:lnTo>
                    <a:pt x="424" y="302"/>
                  </a:lnTo>
                  <a:lnTo>
                    <a:pt x="431" y="294"/>
                  </a:lnTo>
                  <a:lnTo>
                    <a:pt x="436" y="283"/>
                  </a:lnTo>
                  <a:lnTo>
                    <a:pt x="440" y="273"/>
                  </a:lnTo>
                  <a:lnTo>
                    <a:pt x="446" y="247"/>
                  </a:lnTo>
                  <a:lnTo>
                    <a:pt x="451" y="216"/>
                  </a:lnTo>
                  <a:lnTo>
                    <a:pt x="456" y="178"/>
                  </a:lnTo>
                  <a:lnTo>
                    <a:pt x="456" y="178"/>
                  </a:lnTo>
                  <a:lnTo>
                    <a:pt x="456" y="169"/>
                  </a:lnTo>
                  <a:lnTo>
                    <a:pt x="455" y="163"/>
                  </a:lnTo>
                  <a:lnTo>
                    <a:pt x="453" y="154"/>
                  </a:lnTo>
                  <a:lnTo>
                    <a:pt x="450" y="146"/>
                  </a:lnTo>
                  <a:lnTo>
                    <a:pt x="440" y="131"/>
                  </a:lnTo>
                  <a:lnTo>
                    <a:pt x="426" y="116"/>
                  </a:lnTo>
                  <a:lnTo>
                    <a:pt x="411" y="102"/>
                  </a:lnTo>
                  <a:lnTo>
                    <a:pt x="391" y="89"/>
                  </a:lnTo>
                  <a:lnTo>
                    <a:pt x="371" y="75"/>
                  </a:lnTo>
                  <a:lnTo>
                    <a:pt x="347" y="64"/>
                  </a:lnTo>
                  <a:lnTo>
                    <a:pt x="322" y="52"/>
                  </a:lnTo>
                  <a:lnTo>
                    <a:pt x="295" y="42"/>
                  </a:lnTo>
                  <a:lnTo>
                    <a:pt x="268" y="32"/>
                  </a:lnTo>
                  <a:lnTo>
                    <a:pt x="242" y="23"/>
                  </a:lnTo>
                  <a:lnTo>
                    <a:pt x="188" y="10"/>
                  </a:lnTo>
                  <a:lnTo>
                    <a:pt x="139" y="2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2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</p:grpSp>
      <p:sp>
        <p:nvSpPr>
          <p:cNvPr id="135" name="Freeform 130"/>
          <p:cNvSpPr>
            <a:spLocks noEditPoints="1"/>
          </p:cNvSpPr>
          <p:nvPr>
            <p:custDataLst>
              <p:tags r:id="rId122"/>
            </p:custDataLst>
          </p:nvPr>
        </p:nvSpPr>
        <p:spPr bwMode="auto">
          <a:xfrm>
            <a:off x="5763093" y="3824943"/>
            <a:ext cx="169903" cy="20866"/>
          </a:xfrm>
          <a:custGeom>
            <a:avLst/>
            <a:gdLst>
              <a:gd name="T0" fmla="*/ 214 w 228"/>
              <a:gd name="T1" fmla="*/ 26 h 26"/>
              <a:gd name="T2" fmla="*/ 147 w 228"/>
              <a:gd name="T3" fmla="*/ 26 h 26"/>
              <a:gd name="T4" fmla="*/ 147 w 228"/>
              <a:gd name="T5" fmla="*/ 26 h 26"/>
              <a:gd name="T6" fmla="*/ 142 w 228"/>
              <a:gd name="T7" fmla="*/ 25 h 26"/>
              <a:gd name="T8" fmla="*/ 139 w 228"/>
              <a:gd name="T9" fmla="*/ 23 h 26"/>
              <a:gd name="T10" fmla="*/ 136 w 228"/>
              <a:gd name="T11" fmla="*/ 18 h 26"/>
              <a:gd name="T12" fmla="*/ 134 w 228"/>
              <a:gd name="T13" fmla="*/ 13 h 26"/>
              <a:gd name="T14" fmla="*/ 134 w 228"/>
              <a:gd name="T15" fmla="*/ 13 h 26"/>
              <a:gd name="T16" fmla="*/ 136 w 228"/>
              <a:gd name="T17" fmla="*/ 8 h 26"/>
              <a:gd name="T18" fmla="*/ 139 w 228"/>
              <a:gd name="T19" fmla="*/ 3 h 26"/>
              <a:gd name="T20" fmla="*/ 142 w 228"/>
              <a:gd name="T21" fmla="*/ 1 h 26"/>
              <a:gd name="T22" fmla="*/ 147 w 228"/>
              <a:gd name="T23" fmla="*/ 0 h 26"/>
              <a:gd name="T24" fmla="*/ 214 w 228"/>
              <a:gd name="T25" fmla="*/ 0 h 26"/>
              <a:gd name="T26" fmla="*/ 214 w 228"/>
              <a:gd name="T27" fmla="*/ 0 h 26"/>
              <a:gd name="T28" fmla="*/ 221 w 228"/>
              <a:gd name="T29" fmla="*/ 1 h 26"/>
              <a:gd name="T30" fmla="*/ 225 w 228"/>
              <a:gd name="T31" fmla="*/ 3 h 26"/>
              <a:gd name="T32" fmla="*/ 228 w 228"/>
              <a:gd name="T33" fmla="*/ 8 h 26"/>
              <a:gd name="T34" fmla="*/ 228 w 228"/>
              <a:gd name="T35" fmla="*/ 13 h 26"/>
              <a:gd name="T36" fmla="*/ 228 w 228"/>
              <a:gd name="T37" fmla="*/ 13 h 26"/>
              <a:gd name="T38" fmla="*/ 228 w 228"/>
              <a:gd name="T39" fmla="*/ 18 h 26"/>
              <a:gd name="T40" fmla="*/ 225 w 228"/>
              <a:gd name="T41" fmla="*/ 23 h 26"/>
              <a:gd name="T42" fmla="*/ 221 w 228"/>
              <a:gd name="T43" fmla="*/ 25 h 26"/>
              <a:gd name="T44" fmla="*/ 214 w 228"/>
              <a:gd name="T45" fmla="*/ 26 h 26"/>
              <a:gd name="T46" fmla="*/ 214 w 228"/>
              <a:gd name="T47" fmla="*/ 26 h 26"/>
              <a:gd name="T48" fmla="*/ 80 w 228"/>
              <a:gd name="T49" fmla="*/ 26 h 26"/>
              <a:gd name="T50" fmla="*/ 13 w 228"/>
              <a:gd name="T51" fmla="*/ 26 h 26"/>
              <a:gd name="T52" fmla="*/ 13 w 228"/>
              <a:gd name="T53" fmla="*/ 26 h 26"/>
              <a:gd name="T54" fmla="*/ 8 w 228"/>
              <a:gd name="T55" fmla="*/ 25 h 26"/>
              <a:gd name="T56" fmla="*/ 5 w 228"/>
              <a:gd name="T57" fmla="*/ 23 h 26"/>
              <a:gd name="T58" fmla="*/ 1 w 228"/>
              <a:gd name="T59" fmla="*/ 18 h 26"/>
              <a:gd name="T60" fmla="*/ 0 w 228"/>
              <a:gd name="T61" fmla="*/ 13 h 26"/>
              <a:gd name="T62" fmla="*/ 0 w 228"/>
              <a:gd name="T63" fmla="*/ 13 h 26"/>
              <a:gd name="T64" fmla="*/ 1 w 228"/>
              <a:gd name="T65" fmla="*/ 8 h 26"/>
              <a:gd name="T66" fmla="*/ 5 w 228"/>
              <a:gd name="T67" fmla="*/ 3 h 26"/>
              <a:gd name="T68" fmla="*/ 8 w 228"/>
              <a:gd name="T69" fmla="*/ 1 h 26"/>
              <a:gd name="T70" fmla="*/ 13 w 228"/>
              <a:gd name="T71" fmla="*/ 0 h 26"/>
              <a:gd name="T72" fmla="*/ 80 w 228"/>
              <a:gd name="T73" fmla="*/ 0 h 26"/>
              <a:gd name="T74" fmla="*/ 80 w 228"/>
              <a:gd name="T75" fmla="*/ 0 h 26"/>
              <a:gd name="T76" fmla="*/ 87 w 228"/>
              <a:gd name="T77" fmla="*/ 1 h 26"/>
              <a:gd name="T78" fmla="*/ 90 w 228"/>
              <a:gd name="T79" fmla="*/ 3 h 26"/>
              <a:gd name="T80" fmla="*/ 94 w 228"/>
              <a:gd name="T81" fmla="*/ 8 h 26"/>
              <a:gd name="T82" fmla="*/ 94 w 228"/>
              <a:gd name="T83" fmla="*/ 13 h 26"/>
              <a:gd name="T84" fmla="*/ 94 w 228"/>
              <a:gd name="T85" fmla="*/ 13 h 26"/>
              <a:gd name="T86" fmla="*/ 94 w 228"/>
              <a:gd name="T87" fmla="*/ 18 h 26"/>
              <a:gd name="T88" fmla="*/ 90 w 228"/>
              <a:gd name="T89" fmla="*/ 23 h 26"/>
              <a:gd name="T90" fmla="*/ 87 w 228"/>
              <a:gd name="T91" fmla="*/ 25 h 26"/>
              <a:gd name="T92" fmla="*/ 80 w 228"/>
              <a:gd name="T93" fmla="*/ 26 h 26"/>
              <a:gd name="T94" fmla="*/ 80 w 228"/>
              <a:gd name="T9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8" h="26">
                <a:moveTo>
                  <a:pt x="214" y="26"/>
                </a:moveTo>
                <a:lnTo>
                  <a:pt x="147" y="26"/>
                </a:lnTo>
                <a:lnTo>
                  <a:pt x="147" y="26"/>
                </a:lnTo>
                <a:lnTo>
                  <a:pt x="142" y="25"/>
                </a:lnTo>
                <a:lnTo>
                  <a:pt x="139" y="23"/>
                </a:lnTo>
                <a:lnTo>
                  <a:pt x="136" y="18"/>
                </a:lnTo>
                <a:lnTo>
                  <a:pt x="134" y="13"/>
                </a:lnTo>
                <a:lnTo>
                  <a:pt x="134" y="13"/>
                </a:lnTo>
                <a:lnTo>
                  <a:pt x="136" y="8"/>
                </a:lnTo>
                <a:lnTo>
                  <a:pt x="139" y="3"/>
                </a:lnTo>
                <a:lnTo>
                  <a:pt x="142" y="1"/>
                </a:lnTo>
                <a:lnTo>
                  <a:pt x="147" y="0"/>
                </a:lnTo>
                <a:lnTo>
                  <a:pt x="214" y="0"/>
                </a:lnTo>
                <a:lnTo>
                  <a:pt x="214" y="0"/>
                </a:lnTo>
                <a:lnTo>
                  <a:pt x="221" y="1"/>
                </a:lnTo>
                <a:lnTo>
                  <a:pt x="225" y="3"/>
                </a:lnTo>
                <a:lnTo>
                  <a:pt x="228" y="8"/>
                </a:lnTo>
                <a:lnTo>
                  <a:pt x="228" y="13"/>
                </a:lnTo>
                <a:lnTo>
                  <a:pt x="228" y="13"/>
                </a:lnTo>
                <a:lnTo>
                  <a:pt x="228" y="18"/>
                </a:lnTo>
                <a:lnTo>
                  <a:pt x="225" y="23"/>
                </a:lnTo>
                <a:lnTo>
                  <a:pt x="221" y="25"/>
                </a:lnTo>
                <a:lnTo>
                  <a:pt x="214" y="26"/>
                </a:lnTo>
                <a:lnTo>
                  <a:pt x="214" y="26"/>
                </a:lnTo>
                <a:close/>
                <a:moveTo>
                  <a:pt x="80" y="26"/>
                </a:moveTo>
                <a:lnTo>
                  <a:pt x="13" y="26"/>
                </a:lnTo>
                <a:lnTo>
                  <a:pt x="13" y="26"/>
                </a:lnTo>
                <a:lnTo>
                  <a:pt x="8" y="25"/>
                </a:lnTo>
                <a:lnTo>
                  <a:pt x="5" y="23"/>
                </a:lnTo>
                <a:lnTo>
                  <a:pt x="1" y="18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5" y="3"/>
                </a:lnTo>
                <a:lnTo>
                  <a:pt x="8" y="1"/>
                </a:lnTo>
                <a:lnTo>
                  <a:pt x="13" y="0"/>
                </a:lnTo>
                <a:lnTo>
                  <a:pt x="80" y="0"/>
                </a:lnTo>
                <a:lnTo>
                  <a:pt x="80" y="0"/>
                </a:lnTo>
                <a:lnTo>
                  <a:pt x="87" y="1"/>
                </a:lnTo>
                <a:lnTo>
                  <a:pt x="90" y="3"/>
                </a:lnTo>
                <a:lnTo>
                  <a:pt x="94" y="8"/>
                </a:lnTo>
                <a:lnTo>
                  <a:pt x="94" y="13"/>
                </a:lnTo>
                <a:lnTo>
                  <a:pt x="94" y="13"/>
                </a:lnTo>
                <a:lnTo>
                  <a:pt x="94" y="18"/>
                </a:lnTo>
                <a:lnTo>
                  <a:pt x="90" y="23"/>
                </a:lnTo>
                <a:lnTo>
                  <a:pt x="87" y="25"/>
                </a:lnTo>
                <a:lnTo>
                  <a:pt x="80" y="26"/>
                </a:lnTo>
                <a:lnTo>
                  <a:pt x="80" y="26"/>
                </a:lnTo>
                <a:close/>
              </a:path>
            </a:pathLst>
          </a:custGeom>
          <a:solidFill>
            <a:srgbClr val="595959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4" name="KSO_Shape"/>
          <p:cNvSpPr/>
          <p:nvPr>
            <p:custDataLst>
              <p:tags r:id="rId123"/>
            </p:custDataLst>
          </p:nvPr>
        </p:nvSpPr>
        <p:spPr bwMode="auto">
          <a:xfrm>
            <a:off x="4824154" y="3279135"/>
            <a:ext cx="619501" cy="694185"/>
          </a:xfrm>
          <a:custGeom>
            <a:avLst/>
            <a:gdLst>
              <a:gd name="T0" fmla="*/ 569561 w 3714"/>
              <a:gd name="T1" fmla="*/ 1074354 h 4161"/>
              <a:gd name="T2" fmla="*/ 339920 w 3714"/>
              <a:gd name="T3" fmla="*/ 1074354 h 4161"/>
              <a:gd name="T4" fmla="*/ 998570 w 3714"/>
              <a:gd name="T5" fmla="*/ 249226 h 4161"/>
              <a:gd name="T6" fmla="*/ 894345 w 3714"/>
              <a:gd name="T7" fmla="*/ 239274 h 4161"/>
              <a:gd name="T8" fmla="*/ 811744 w 3714"/>
              <a:gd name="T9" fmla="*/ 255283 h 4161"/>
              <a:gd name="T10" fmla="*/ 839854 w 3714"/>
              <a:gd name="T11" fmla="*/ 287735 h 4161"/>
              <a:gd name="T12" fmla="*/ 976082 w 3714"/>
              <a:gd name="T13" fmla="*/ 339224 h 4161"/>
              <a:gd name="T14" fmla="*/ 997273 w 3714"/>
              <a:gd name="T15" fmla="*/ 464270 h 4161"/>
              <a:gd name="T16" fmla="*/ 927213 w 3714"/>
              <a:gd name="T17" fmla="*/ 523547 h 4161"/>
              <a:gd name="T18" fmla="*/ 876182 w 3714"/>
              <a:gd name="T19" fmla="*/ 578065 h 4161"/>
              <a:gd name="T20" fmla="*/ 839854 w 3714"/>
              <a:gd name="T21" fmla="*/ 531336 h 4161"/>
              <a:gd name="T22" fmla="*/ 742116 w 3714"/>
              <a:gd name="T23" fmla="*/ 496288 h 4161"/>
              <a:gd name="T24" fmla="*/ 703627 w 3714"/>
              <a:gd name="T25" fmla="*/ 421867 h 4161"/>
              <a:gd name="T26" fmla="*/ 815204 w 3714"/>
              <a:gd name="T27" fmla="*/ 445664 h 4161"/>
              <a:gd name="T28" fmla="*/ 916401 w 3714"/>
              <a:gd name="T29" fmla="*/ 427492 h 4161"/>
              <a:gd name="T30" fmla="*/ 876182 w 3714"/>
              <a:gd name="T31" fmla="*/ 388117 h 4161"/>
              <a:gd name="T32" fmla="*/ 769362 w 3714"/>
              <a:gd name="T33" fmla="*/ 353503 h 4161"/>
              <a:gd name="T34" fmla="*/ 717898 w 3714"/>
              <a:gd name="T35" fmla="*/ 266966 h 4161"/>
              <a:gd name="T36" fmla="*/ 839854 w 3714"/>
              <a:gd name="T37" fmla="*/ 160958 h 4161"/>
              <a:gd name="T38" fmla="*/ 876182 w 3714"/>
              <a:gd name="T39" fmla="*/ 136295 h 4161"/>
              <a:gd name="T40" fmla="*/ 960513 w 3714"/>
              <a:gd name="T41" fmla="*/ 186919 h 4161"/>
              <a:gd name="T42" fmla="*/ 854126 w 3714"/>
              <a:gd name="T43" fmla="*/ 0 h 4161"/>
              <a:gd name="T44" fmla="*/ 854126 w 3714"/>
              <a:gd name="T45" fmla="*/ 709601 h 4161"/>
              <a:gd name="T46" fmla="*/ 854126 w 3714"/>
              <a:gd name="T47" fmla="*/ 0 h 4161"/>
              <a:gd name="T48" fmla="*/ 603294 w 3714"/>
              <a:gd name="T49" fmla="*/ 354801 h 4161"/>
              <a:gd name="T50" fmla="*/ 1104525 w 3714"/>
              <a:gd name="T51" fmla="*/ 354801 h 4161"/>
              <a:gd name="T52" fmla="*/ 420792 w 3714"/>
              <a:gd name="T53" fmla="*/ 1032383 h 4161"/>
              <a:gd name="T54" fmla="*/ 420792 w 3714"/>
              <a:gd name="T55" fmla="*/ 1158727 h 4161"/>
              <a:gd name="T56" fmla="*/ 420792 w 3714"/>
              <a:gd name="T57" fmla="*/ 1032383 h 4161"/>
              <a:gd name="T58" fmla="*/ 854126 w 3714"/>
              <a:gd name="T59" fmla="*/ 822532 h 4161"/>
              <a:gd name="T60" fmla="*/ 505124 w 3714"/>
              <a:gd name="T61" fmla="*/ 785321 h 4161"/>
              <a:gd name="T62" fmla="*/ 359814 w 3714"/>
              <a:gd name="T63" fmla="*/ 717390 h 4161"/>
              <a:gd name="T64" fmla="*/ 155689 w 3714"/>
              <a:gd name="T65" fmla="*/ 1059210 h 4161"/>
              <a:gd name="T66" fmla="*/ 0 w 3714"/>
              <a:gd name="T67" fmla="*/ 1091661 h 4161"/>
              <a:gd name="T68" fmla="*/ 32435 w 3714"/>
              <a:gd name="T69" fmla="*/ 1386751 h 4161"/>
              <a:gd name="T70" fmla="*/ 413440 w 3714"/>
              <a:gd name="T71" fmla="*/ 1615641 h 4161"/>
              <a:gd name="T72" fmla="*/ 437226 w 3714"/>
              <a:gd name="T73" fmla="*/ 1800397 h 4161"/>
              <a:gd name="T74" fmla="*/ 686328 w 3714"/>
              <a:gd name="T75" fmla="*/ 1776167 h 4161"/>
              <a:gd name="T76" fmla="*/ 795310 w 3714"/>
              <a:gd name="T77" fmla="*/ 1698716 h 4161"/>
              <a:gd name="T78" fmla="*/ 978244 w 3714"/>
              <a:gd name="T79" fmla="*/ 1772705 h 4161"/>
              <a:gd name="T80" fmla="*/ 1223454 w 3714"/>
              <a:gd name="T81" fmla="*/ 1800397 h 4161"/>
              <a:gd name="T82" fmla="*/ 1251132 w 3714"/>
              <a:gd name="T83" fmla="*/ 1574536 h 4161"/>
              <a:gd name="T84" fmla="*/ 1526182 w 3714"/>
              <a:gd name="T85" fmla="*/ 1270792 h 4161"/>
              <a:gd name="T86" fmla="*/ 1526182 w 3714"/>
              <a:gd name="T87" fmla="*/ 1150073 h 4161"/>
              <a:gd name="T88" fmla="*/ 1056954 w 3714"/>
              <a:gd name="T89" fmla="*/ 776235 h 4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714" h="4161">
                <a:moveTo>
                  <a:pt x="1052" y="2218"/>
                </a:moveTo>
                <a:cubicBezTo>
                  <a:pt x="1198" y="2218"/>
                  <a:pt x="1317" y="2336"/>
                  <a:pt x="1317" y="2483"/>
                </a:cubicBezTo>
                <a:cubicBezTo>
                  <a:pt x="1317" y="2630"/>
                  <a:pt x="1198" y="2748"/>
                  <a:pt x="1052" y="2748"/>
                </a:cubicBezTo>
                <a:cubicBezTo>
                  <a:pt x="905" y="2748"/>
                  <a:pt x="786" y="2630"/>
                  <a:pt x="786" y="2483"/>
                </a:cubicBezTo>
                <a:cubicBezTo>
                  <a:pt x="786" y="2336"/>
                  <a:pt x="905" y="2218"/>
                  <a:pt x="1052" y="2218"/>
                </a:cubicBezTo>
                <a:close/>
                <a:moveTo>
                  <a:pt x="2309" y="576"/>
                </a:moveTo>
                <a:cubicBezTo>
                  <a:pt x="2097" y="610"/>
                  <a:pt x="2097" y="610"/>
                  <a:pt x="2097" y="610"/>
                </a:cubicBezTo>
                <a:cubicBezTo>
                  <a:pt x="2086" y="583"/>
                  <a:pt x="2076" y="564"/>
                  <a:pt x="2068" y="553"/>
                </a:cubicBezTo>
                <a:cubicBezTo>
                  <a:pt x="2032" y="509"/>
                  <a:pt x="1929" y="502"/>
                  <a:pt x="1892" y="549"/>
                </a:cubicBezTo>
                <a:cubicBezTo>
                  <a:pt x="1882" y="560"/>
                  <a:pt x="1877" y="574"/>
                  <a:pt x="1877" y="590"/>
                </a:cubicBezTo>
                <a:cubicBezTo>
                  <a:pt x="1877" y="607"/>
                  <a:pt x="1882" y="621"/>
                  <a:pt x="1892" y="634"/>
                </a:cubicBezTo>
                <a:cubicBezTo>
                  <a:pt x="1902" y="646"/>
                  <a:pt x="1918" y="657"/>
                  <a:pt x="1942" y="665"/>
                </a:cubicBezTo>
                <a:cubicBezTo>
                  <a:pt x="2026" y="686"/>
                  <a:pt x="2026" y="686"/>
                  <a:pt x="2026" y="686"/>
                </a:cubicBezTo>
                <a:cubicBezTo>
                  <a:pt x="2141" y="717"/>
                  <a:pt x="2218" y="750"/>
                  <a:pt x="2257" y="784"/>
                </a:cubicBezTo>
                <a:cubicBezTo>
                  <a:pt x="2308" y="830"/>
                  <a:pt x="2334" y="888"/>
                  <a:pt x="2334" y="959"/>
                </a:cubicBezTo>
                <a:cubicBezTo>
                  <a:pt x="2334" y="1000"/>
                  <a:pt x="2325" y="1038"/>
                  <a:pt x="2306" y="1073"/>
                </a:cubicBezTo>
                <a:cubicBezTo>
                  <a:pt x="2288" y="1107"/>
                  <a:pt x="2264" y="1136"/>
                  <a:pt x="2235" y="1160"/>
                </a:cubicBezTo>
                <a:cubicBezTo>
                  <a:pt x="2207" y="1182"/>
                  <a:pt x="2176" y="1199"/>
                  <a:pt x="2144" y="1210"/>
                </a:cubicBezTo>
                <a:cubicBezTo>
                  <a:pt x="2112" y="1220"/>
                  <a:pt x="2072" y="1227"/>
                  <a:pt x="2026" y="1228"/>
                </a:cubicBezTo>
                <a:cubicBezTo>
                  <a:pt x="2026" y="1336"/>
                  <a:pt x="2026" y="1336"/>
                  <a:pt x="2026" y="1336"/>
                </a:cubicBezTo>
                <a:cubicBezTo>
                  <a:pt x="1942" y="1336"/>
                  <a:pt x="1942" y="1336"/>
                  <a:pt x="1942" y="1336"/>
                </a:cubicBezTo>
                <a:cubicBezTo>
                  <a:pt x="1942" y="1228"/>
                  <a:pt x="1942" y="1228"/>
                  <a:pt x="1942" y="1228"/>
                </a:cubicBezTo>
                <a:cubicBezTo>
                  <a:pt x="1886" y="1223"/>
                  <a:pt x="1841" y="1214"/>
                  <a:pt x="1806" y="1201"/>
                </a:cubicBezTo>
                <a:cubicBezTo>
                  <a:pt x="1772" y="1188"/>
                  <a:pt x="1742" y="1170"/>
                  <a:pt x="1716" y="1147"/>
                </a:cubicBezTo>
                <a:cubicBezTo>
                  <a:pt x="1691" y="1124"/>
                  <a:pt x="1672" y="1099"/>
                  <a:pt x="1658" y="1072"/>
                </a:cubicBezTo>
                <a:cubicBezTo>
                  <a:pt x="1644" y="1045"/>
                  <a:pt x="1634" y="1013"/>
                  <a:pt x="1627" y="975"/>
                </a:cubicBezTo>
                <a:cubicBezTo>
                  <a:pt x="1857" y="948"/>
                  <a:pt x="1857" y="948"/>
                  <a:pt x="1857" y="948"/>
                </a:cubicBezTo>
                <a:cubicBezTo>
                  <a:pt x="1864" y="986"/>
                  <a:pt x="1873" y="1013"/>
                  <a:pt x="1885" y="1030"/>
                </a:cubicBezTo>
                <a:cubicBezTo>
                  <a:pt x="1927" y="1090"/>
                  <a:pt x="2047" y="1099"/>
                  <a:pt x="2097" y="1044"/>
                </a:cubicBezTo>
                <a:cubicBezTo>
                  <a:pt x="2111" y="1028"/>
                  <a:pt x="2119" y="1009"/>
                  <a:pt x="2119" y="988"/>
                </a:cubicBezTo>
                <a:cubicBezTo>
                  <a:pt x="2119" y="971"/>
                  <a:pt x="2113" y="954"/>
                  <a:pt x="2100" y="939"/>
                </a:cubicBezTo>
                <a:cubicBezTo>
                  <a:pt x="2087" y="924"/>
                  <a:pt x="2062" y="910"/>
                  <a:pt x="2026" y="897"/>
                </a:cubicBezTo>
                <a:cubicBezTo>
                  <a:pt x="1942" y="873"/>
                  <a:pt x="1942" y="873"/>
                  <a:pt x="1942" y="873"/>
                </a:cubicBezTo>
                <a:cubicBezTo>
                  <a:pt x="1866" y="852"/>
                  <a:pt x="1811" y="833"/>
                  <a:pt x="1779" y="817"/>
                </a:cubicBezTo>
                <a:cubicBezTo>
                  <a:pt x="1747" y="802"/>
                  <a:pt x="1719" y="777"/>
                  <a:pt x="1696" y="743"/>
                </a:cubicBezTo>
                <a:cubicBezTo>
                  <a:pt x="1672" y="708"/>
                  <a:pt x="1660" y="666"/>
                  <a:pt x="1660" y="617"/>
                </a:cubicBezTo>
                <a:cubicBezTo>
                  <a:pt x="1660" y="549"/>
                  <a:pt x="1684" y="493"/>
                  <a:pt x="1731" y="447"/>
                </a:cubicBezTo>
                <a:cubicBezTo>
                  <a:pt x="1778" y="402"/>
                  <a:pt x="1849" y="377"/>
                  <a:pt x="1942" y="372"/>
                </a:cubicBezTo>
                <a:cubicBezTo>
                  <a:pt x="1942" y="315"/>
                  <a:pt x="1942" y="315"/>
                  <a:pt x="1942" y="315"/>
                </a:cubicBezTo>
                <a:cubicBezTo>
                  <a:pt x="2026" y="315"/>
                  <a:pt x="2026" y="315"/>
                  <a:pt x="2026" y="315"/>
                </a:cubicBezTo>
                <a:cubicBezTo>
                  <a:pt x="2026" y="372"/>
                  <a:pt x="2026" y="372"/>
                  <a:pt x="2026" y="372"/>
                </a:cubicBezTo>
                <a:cubicBezTo>
                  <a:pt x="2111" y="377"/>
                  <a:pt x="2176" y="397"/>
                  <a:pt x="2221" y="432"/>
                </a:cubicBezTo>
                <a:cubicBezTo>
                  <a:pt x="2266" y="467"/>
                  <a:pt x="2295" y="515"/>
                  <a:pt x="2309" y="576"/>
                </a:cubicBezTo>
                <a:close/>
                <a:moveTo>
                  <a:pt x="1975" y="0"/>
                </a:moveTo>
                <a:cubicBezTo>
                  <a:pt x="1522" y="0"/>
                  <a:pt x="1155" y="367"/>
                  <a:pt x="1155" y="820"/>
                </a:cubicBezTo>
                <a:cubicBezTo>
                  <a:pt x="1155" y="1272"/>
                  <a:pt x="1522" y="1640"/>
                  <a:pt x="1975" y="1640"/>
                </a:cubicBezTo>
                <a:cubicBezTo>
                  <a:pt x="2428" y="1640"/>
                  <a:pt x="2794" y="1272"/>
                  <a:pt x="2794" y="820"/>
                </a:cubicBezTo>
                <a:cubicBezTo>
                  <a:pt x="2794" y="367"/>
                  <a:pt x="2428" y="0"/>
                  <a:pt x="1975" y="0"/>
                </a:cubicBezTo>
                <a:close/>
                <a:moveTo>
                  <a:pt x="1975" y="240"/>
                </a:moveTo>
                <a:cubicBezTo>
                  <a:pt x="1654" y="240"/>
                  <a:pt x="1395" y="500"/>
                  <a:pt x="1395" y="820"/>
                </a:cubicBezTo>
                <a:cubicBezTo>
                  <a:pt x="1395" y="1140"/>
                  <a:pt x="1654" y="1399"/>
                  <a:pt x="1975" y="1399"/>
                </a:cubicBezTo>
                <a:cubicBezTo>
                  <a:pt x="2295" y="1399"/>
                  <a:pt x="2554" y="1140"/>
                  <a:pt x="2554" y="820"/>
                </a:cubicBezTo>
                <a:cubicBezTo>
                  <a:pt x="2554" y="500"/>
                  <a:pt x="2295" y="240"/>
                  <a:pt x="1975" y="240"/>
                </a:cubicBezTo>
                <a:close/>
                <a:moveTo>
                  <a:pt x="973" y="2386"/>
                </a:moveTo>
                <a:cubicBezTo>
                  <a:pt x="893" y="2386"/>
                  <a:pt x="827" y="2451"/>
                  <a:pt x="827" y="2532"/>
                </a:cubicBezTo>
                <a:cubicBezTo>
                  <a:pt x="827" y="2613"/>
                  <a:pt x="893" y="2678"/>
                  <a:pt x="973" y="2678"/>
                </a:cubicBezTo>
                <a:cubicBezTo>
                  <a:pt x="1054" y="2678"/>
                  <a:pt x="1119" y="2613"/>
                  <a:pt x="1119" y="2532"/>
                </a:cubicBezTo>
                <a:cubicBezTo>
                  <a:pt x="1119" y="2451"/>
                  <a:pt x="1054" y="2386"/>
                  <a:pt x="973" y="2386"/>
                </a:cubicBezTo>
                <a:close/>
                <a:moveTo>
                  <a:pt x="2444" y="1794"/>
                </a:moveTo>
                <a:cubicBezTo>
                  <a:pt x="2302" y="1863"/>
                  <a:pt x="2143" y="1901"/>
                  <a:pt x="1975" y="1901"/>
                </a:cubicBezTo>
                <a:cubicBezTo>
                  <a:pt x="1772" y="1901"/>
                  <a:pt x="1583" y="1845"/>
                  <a:pt x="1421" y="1748"/>
                </a:cubicBezTo>
                <a:cubicBezTo>
                  <a:pt x="1333" y="1766"/>
                  <a:pt x="1249" y="1788"/>
                  <a:pt x="1168" y="1815"/>
                </a:cubicBezTo>
                <a:cubicBezTo>
                  <a:pt x="997" y="1589"/>
                  <a:pt x="997" y="1589"/>
                  <a:pt x="997" y="1589"/>
                </a:cubicBezTo>
                <a:cubicBezTo>
                  <a:pt x="915" y="1478"/>
                  <a:pt x="879" y="1498"/>
                  <a:pt x="832" y="1658"/>
                </a:cubicBezTo>
                <a:cubicBezTo>
                  <a:pt x="717" y="2043"/>
                  <a:pt x="717" y="2043"/>
                  <a:pt x="717" y="2043"/>
                </a:cubicBezTo>
                <a:cubicBezTo>
                  <a:pt x="560" y="2157"/>
                  <a:pt x="437" y="2295"/>
                  <a:pt x="360" y="2448"/>
                </a:cubicBezTo>
                <a:cubicBezTo>
                  <a:pt x="75" y="2448"/>
                  <a:pt x="75" y="2448"/>
                  <a:pt x="75" y="2448"/>
                </a:cubicBezTo>
                <a:cubicBezTo>
                  <a:pt x="34" y="2448"/>
                  <a:pt x="0" y="2482"/>
                  <a:pt x="0" y="2523"/>
                </a:cubicBezTo>
                <a:cubicBezTo>
                  <a:pt x="0" y="3130"/>
                  <a:pt x="0" y="3130"/>
                  <a:pt x="0" y="3130"/>
                </a:cubicBezTo>
                <a:cubicBezTo>
                  <a:pt x="0" y="3171"/>
                  <a:pt x="34" y="3205"/>
                  <a:pt x="75" y="3205"/>
                </a:cubicBezTo>
                <a:cubicBezTo>
                  <a:pt x="369" y="3205"/>
                  <a:pt x="369" y="3205"/>
                  <a:pt x="369" y="3205"/>
                </a:cubicBezTo>
                <a:cubicBezTo>
                  <a:pt x="483" y="3421"/>
                  <a:pt x="690" y="3606"/>
                  <a:pt x="956" y="3734"/>
                </a:cubicBezTo>
                <a:cubicBezTo>
                  <a:pt x="956" y="4105"/>
                  <a:pt x="956" y="4105"/>
                  <a:pt x="956" y="4105"/>
                </a:cubicBezTo>
                <a:cubicBezTo>
                  <a:pt x="956" y="4136"/>
                  <a:pt x="981" y="4161"/>
                  <a:pt x="1011" y="4161"/>
                </a:cubicBezTo>
                <a:cubicBezTo>
                  <a:pt x="1532" y="4161"/>
                  <a:pt x="1532" y="4161"/>
                  <a:pt x="1532" y="4161"/>
                </a:cubicBezTo>
                <a:cubicBezTo>
                  <a:pt x="1562" y="4161"/>
                  <a:pt x="1587" y="4136"/>
                  <a:pt x="1587" y="4105"/>
                </a:cubicBezTo>
                <a:cubicBezTo>
                  <a:pt x="1587" y="3912"/>
                  <a:pt x="1587" y="3912"/>
                  <a:pt x="1587" y="3912"/>
                </a:cubicBezTo>
                <a:cubicBezTo>
                  <a:pt x="1669" y="3922"/>
                  <a:pt x="1753" y="3926"/>
                  <a:pt x="1839" y="3926"/>
                </a:cubicBezTo>
                <a:cubicBezTo>
                  <a:pt x="1986" y="3926"/>
                  <a:pt x="2127" y="3912"/>
                  <a:pt x="2262" y="3886"/>
                </a:cubicBezTo>
                <a:cubicBezTo>
                  <a:pt x="2262" y="4097"/>
                  <a:pt x="2262" y="4097"/>
                  <a:pt x="2262" y="4097"/>
                </a:cubicBezTo>
                <a:cubicBezTo>
                  <a:pt x="2262" y="4132"/>
                  <a:pt x="2290" y="4161"/>
                  <a:pt x="2325" y="4161"/>
                </a:cubicBezTo>
                <a:cubicBezTo>
                  <a:pt x="2829" y="4161"/>
                  <a:pt x="2829" y="4161"/>
                  <a:pt x="2829" y="4161"/>
                </a:cubicBezTo>
                <a:cubicBezTo>
                  <a:pt x="2864" y="4161"/>
                  <a:pt x="2893" y="4132"/>
                  <a:pt x="2893" y="4097"/>
                </a:cubicBezTo>
                <a:cubicBezTo>
                  <a:pt x="2893" y="3639"/>
                  <a:pt x="2893" y="3639"/>
                  <a:pt x="2893" y="3639"/>
                </a:cubicBezTo>
                <a:cubicBezTo>
                  <a:pt x="3182" y="3453"/>
                  <a:pt x="3373" y="3192"/>
                  <a:pt x="3403" y="2900"/>
                </a:cubicBezTo>
                <a:cubicBezTo>
                  <a:pt x="3436" y="2923"/>
                  <a:pt x="3480" y="2937"/>
                  <a:pt x="3529" y="2937"/>
                </a:cubicBezTo>
                <a:cubicBezTo>
                  <a:pt x="3631" y="2937"/>
                  <a:pt x="3714" y="2875"/>
                  <a:pt x="3714" y="2797"/>
                </a:cubicBezTo>
                <a:cubicBezTo>
                  <a:pt x="3714" y="2720"/>
                  <a:pt x="3631" y="2658"/>
                  <a:pt x="3529" y="2658"/>
                </a:cubicBezTo>
                <a:cubicBezTo>
                  <a:pt x="3478" y="2658"/>
                  <a:pt x="3432" y="2673"/>
                  <a:pt x="3398" y="2699"/>
                </a:cubicBezTo>
                <a:cubicBezTo>
                  <a:pt x="3337" y="2290"/>
                  <a:pt x="2960" y="1947"/>
                  <a:pt x="2444" y="1794"/>
                </a:cubicBez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anose="020F0502020204030204" charset="0"/>
                <a:ea typeface="宋体" pitchFamily="2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anose="020F0502020204030204" charset="0"/>
                <a:ea typeface="宋体" pitchFamily="2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anose="020F0502020204030204" charset="0"/>
                <a:ea typeface="宋体" pitchFamily="2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anose="020F0502020204030204" charset="0"/>
                <a:ea typeface="宋体" pitchFamily="2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anose="020F0502020204030204" charset="0"/>
                <a:ea typeface="宋体" pitchFamily="2" charset="-122"/>
                <a:cs typeface="+mn-ea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anose="020F0502020204030204" charset="0"/>
                <a:ea typeface="宋体" pitchFamily="2" charset="-122"/>
                <a:cs typeface="+mn-ea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anose="020F0502020204030204" charset="0"/>
                <a:ea typeface="宋体" pitchFamily="2" charset="-122"/>
                <a:cs typeface="+mn-ea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anose="020F0502020204030204" charset="0"/>
                <a:ea typeface="宋体" pitchFamily="2" charset="-122"/>
                <a:cs typeface="+mn-ea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anose="020F0502020204030204" charset="0"/>
                <a:ea typeface="宋体" pitchFamily="2" charset="-122"/>
                <a:cs typeface="+mn-ea"/>
              </a:defRPr>
            </a:lvl9pPr>
          </a:lstStyle>
          <a:p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9" name="组合 138"/>
          <p:cNvGrpSpPr/>
          <p:nvPr>
            <p:custDataLst>
              <p:tags r:id="rId124"/>
            </p:custDataLst>
          </p:nvPr>
        </p:nvGrpSpPr>
        <p:grpSpPr>
          <a:xfrm>
            <a:off x="6505408" y="1310673"/>
            <a:ext cx="614901" cy="619998"/>
            <a:chOff x="7480944" y="845080"/>
            <a:chExt cx="654971" cy="660400"/>
          </a:xfrm>
        </p:grpSpPr>
        <p:sp>
          <p:nvSpPr>
            <p:cNvPr id="136" name="圆角矩形 135"/>
            <p:cNvSpPr/>
            <p:nvPr>
              <p:custDataLst>
                <p:tags r:id="rId125"/>
              </p:custDataLst>
            </p:nvPr>
          </p:nvSpPr>
          <p:spPr>
            <a:xfrm>
              <a:off x="7480944" y="845080"/>
              <a:ext cx="654971" cy="660400"/>
            </a:xfrm>
            <a:prstGeom prst="roundRect">
              <a:avLst>
                <a:gd name="adj" fmla="val 50000"/>
              </a:avLst>
            </a:prstGeom>
            <a:solidFill>
              <a:srgbClr val="FAA30B"/>
            </a:solidFill>
            <a:ln>
              <a:solidFill>
                <a:srgbClr val="FAA30B">
                  <a:lumMod val="75000"/>
                </a:srgbClr>
              </a:solidFill>
            </a:ln>
          </p:spPr>
          <p:style>
            <a:lnRef idx="2">
              <a:srgbClr val="FAA30B">
                <a:shade val="50000"/>
              </a:srgbClr>
            </a:lnRef>
            <a:fillRef idx="1">
              <a:srgbClr val="FAA30B"/>
            </a:fillRef>
            <a:effectRef idx="0">
              <a:srgbClr val="FAA30B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66" name="Freeform 6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7653983" y="1023734"/>
              <a:ext cx="308893" cy="303093"/>
            </a:xfrm>
            <a:custGeom>
              <a:avLst/>
              <a:gdLst>
                <a:gd name="T0" fmla="*/ 38 w 59"/>
                <a:gd name="T1" fmla="*/ 34 h 58"/>
                <a:gd name="T2" fmla="*/ 36 w 59"/>
                <a:gd name="T3" fmla="*/ 7 h 58"/>
                <a:gd name="T4" fmla="*/ 8 w 59"/>
                <a:gd name="T5" fmla="*/ 7 h 58"/>
                <a:gd name="T6" fmla="*/ 8 w 59"/>
                <a:gd name="T7" fmla="*/ 35 h 58"/>
                <a:gd name="T8" fmla="*/ 34 w 59"/>
                <a:gd name="T9" fmla="*/ 37 h 58"/>
                <a:gd name="T10" fmla="*/ 38 w 59"/>
                <a:gd name="T11" fmla="*/ 40 h 58"/>
                <a:gd name="T12" fmla="*/ 38 w 59"/>
                <a:gd name="T13" fmla="*/ 44 h 58"/>
                <a:gd name="T14" fmla="*/ 51 w 59"/>
                <a:gd name="T15" fmla="*/ 57 h 58"/>
                <a:gd name="T16" fmla="*/ 55 w 59"/>
                <a:gd name="T17" fmla="*/ 57 h 58"/>
                <a:gd name="T18" fmla="*/ 58 w 59"/>
                <a:gd name="T19" fmla="*/ 55 h 58"/>
                <a:gd name="T20" fmla="*/ 58 w 59"/>
                <a:gd name="T21" fmla="*/ 50 h 58"/>
                <a:gd name="T22" fmla="*/ 44 w 59"/>
                <a:gd name="T23" fmla="*/ 37 h 58"/>
                <a:gd name="T24" fmla="*/ 41 w 59"/>
                <a:gd name="T25" fmla="*/ 37 h 58"/>
                <a:gd name="T26" fmla="*/ 38 w 59"/>
                <a:gd name="T27" fmla="*/ 34 h 58"/>
                <a:gd name="T28" fmla="*/ 33 w 59"/>
                <a:gd name="T29" fmla="*/ 32 h 58"/>
                <a:gd name="T30" fmla="*/ 33 w 59"/>
                <a:gd name="T31" fmla="*/ 11 h 58"/>
                <a:gd name="T32" fmla="*/ 11 w 59"/>
                <a:gd name="T33" fmla="*/ 11 h 58"/>
                <a:gd name="T34" fmla="*/ 11 w 59"/>
                <a:gd name="T35" fmla="*/ 32 h 58"/>
                <a:gd name="T36" fmla="*/ 33 w 59"/>
                <a:gd name="T37" fmla="*/ 32 h 58"/>
                <a:gd name="T38" fmla="*/ 33 w 59"/>
                <a:gd name="T39" fmla="*/ 32 h 58"/>
                <a:gd name="T40" fmla="*/ 28 w 59"/>
                <a:gd name="T41" fmla="*/ 11 h 58"/>
                <a:gd name="T42" fmla="*/ 14 w 59"/>
                <a:gd name="T43" fmla="*/ 13 h 58"/>
                <a:gd name="T44" fmla="*/ 14 w 59"/>
                <a:gd name="T45" fmla="*/ 29 h 58"/>
                <a:gd name="T46" fmla="*/ 15 w 59"/>
                <a:gd name="T47" fmla="*/ 31 h 58"/>
                <a:gd name="T48" fmla="*/ 16 w 59"/>
                <a:gd name="T49" fmla="*/ 14 h 58"/>
                <a:gd name="T50" fmla="*/ 28 w 59"/>
                <a:gd name="T51" fmla="*/ 11 h 58"/>
                <a:gd name="T52" fmla="*/ 28 w 59"/>
                <a:gd name="T5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58">
                  <a:moveTo>
                    <a:pt x="38" y="34"/>
                  </a:moveTo>
                  <a:cubicBezTo>
                    <a:pt x="44" y="26"/>
                    <a:pt x="43" y="14"/>
                    <a:pt x="36" y="7"/>
                  </a:cubicBezTo>
                  <a:cubicBezTo>
                    <a:pt x="28" y="0"/>
                    <a:pt x="16" y="0"/>
                    <a:pt x="8" y="7"/>
                  </a:cubicBezTo>
                  <a:cubicBezTo>
                    <a:pt x="0" y="15"/>
                    <a:pt x="0" y="28"/>
                    <a:pt x="8" y="35"/>
                  </a:cubicBezTo>
                  <a:cubicBezTo>
                    <a:pt x="15" y="42"/>
                    <a:pt x="27" y="43"/>
                    <a:pt x="34" y="37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1"/>
                    <a:pt x="37" y="43"/>
                    <a:pt x="38" y="44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2" y="58"/>
                    <a:pt x="54" y="58"/>
                    <a:pt x="55" y="5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3"/>
                    <a:pt x="59" y="51"/>
                    <a:pt x="58" y="5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6"/>
                    <a:pt x="42" y="36"/>
                    <a:pt x="41" y="37"/>
                  </a:cubicBezTo>
                  <a:cubicBezTo>
                    <a:pt x="38" y="34"/>
                    <a:pt x="38" y="34"/>
                    <a:pt x="38" y="34"/>
                  </a:cubicBezTo>
                  <a:close/>
                  <a:moveTo>
                    <a:pt x="33" y="32"/>
                  </a:moveTo>
                  <a:cubicBezTo>
                    <a:pt x="38" y="26"/>
                    <a:pt x="38" y="17"/>
                    <a:pt x="33" y="11"/>
                  </a:cubicBezTo>
                  <a:cubicBezTo>
                    <a:pt x="27" y="5"/>
                    <a:pt x="17" y="5"/>
                    <a:pt x="11" y="11"/>
                  </a:cubicBezTo>
                  <a:cubicBezTo>
                    <a:pt x="6" y="17"/>
                    <a:pt x="6" y="26"/>
                    <a:pt x="11" y="32"/>
                  </a:cubicBezTo>
                  <a:cubicBezTo>
                    <a:pt x="17" y="38"/>
                    <a:pt x="27" y="38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28" y="11"/>
                  </a:moveTo>
                  <a:cubicBezTo>
                    <a:pt x="23" y="9"/>
                    <a:pt x="18" y="9"/>
                    <a:pt x="14" y="13"/>
                  </a:cubicBezTo>
                  <a:cubicBezTo>
                    <a:pt x="9" y="18"/>
                    <a:pt x="9" y="25"/>
                    <a:pt x="14" y="29"/>
                  </a:cubicBezTo>
                  <a:cubicBezTo>
                    <a:pt x="14" y="30"/>
                    <a:pt x="15" y="30"/>
                    <a:pt x="15" y="31"/>
                  </a:cubicBezTo>
                  <a:cubicBezTo>
                    <a:pt x="12" y="26"/>
                    <a:pt x="12" y="19"/>
                    <a:pt x="16" y="14"/>
                  </a:cubicBezTo>
                  <a:cubicBezTo>
                    <a:pt x="19" y="11"/>
                    <a:pt x="24" y="10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</p:grpSp>
      <p:sp>
        <p:nvSpPr>
          <p:cNvPr id="175" name="文本框 174"/>
          <p:cNvSpPr txBox="1"/>
          <p:nvPr>
            <p:custDataLst>
              <p:tags r:id="rId127"/>
            </p:custDataLst>
          </p:nvPr>
        </p:nvSpPr>
        <p:spPr>
          <a:xfrm>
            <a:off x="7151435" y="1335585"/>
            <a:ext cx="2043999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595959"/>
                </a:solidFill>
                <a:latin typeface="微软雅黑" charset="0"/>
                <a:ea typeface="微软雅黑" charset="0"/>
              </a:rPr>
              <a:t>微笑服务</a:t>
            </a:r>
            <a:endParaRPr lang="zh-CN" altLang="en-US" sz="2400" b="1">
              <a:solidFill>
                <a:srgbClr val="595959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138" name="组合 137"/>
          <p:cNvGrpSpPr/>
          <p:nvPr>
            <p:custDataLst>
              <p:tags r:id="rId128"/>
            </p:custDataLst>
          </p:nvPr>
        </p:nvGrpSpPr>
        <p:grpSpPr>
          <a:xfrm>
            <a:off x="6505408" y="2778201"/>
            <a:ext cx="614901" cy="619998"/>
            <a:chOff x="7480944" y="2408238"/>
            <a:chExt cx="654971" cy="660400"/>
          </a:xfrm>
        </p:grpSpPr>
        <p:sp>
          <p:nvSpPr>
            <p:cNvPr id="144" name="圆角矩形 143"/>
            <p:cNvSpPr/>
            <p:nvPr>
              <p:custDataLst>
                <p:tags r:id="rId129"/>
              </p:custDataLst>
            </p:nvPr>
          </p:nvSpPr>
          <p:spPr>
            <a:xfrm>
              <a:off x="7480944" y="2408238"/>
              <a:ext cx="654971" cy="660400"/>
            </a:xfrm>
            <a:prstGeom prst="roundRect">
              <a:avLst>
                <a:gd name="adj" fmla="val 50000"/>
              </a:avLst>
            </a:prstGeom>
            <a:solidFill>
              <a:srgbClr val="ED7D31"/>
            </a:solidFill>
            <a:ln>
              <a:solidFill>
                <a:srgbClr val="ED7D31">
                  <a:lumMod val="75000"/>
                </a:srgbClr>
              </a:solidFill>
            </a:ln>
          </p:spPr>
          <p:style>
            <a:lnRef idx="2">
              <a:srgbClr val="FAA30B">
                <a:shade val="50000"/>
              </a:srgbClr>
            </a:lnRef>
            <a:fillRef idx="1">
              <a:srgbClr val="FAA30B"/>
            </a:fillRef>
            <a:effectRef idx="0">
              <a:srgbClr val="FAA30B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595959"/>
                </a:solidFill>
              </a:endParaRPr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7643106" y="2573840"/>
              <a:ext cx="330647" cy="329197"/>
              <a:chOff x="7644598" y="2573840"/>
              <a:chExt cx="330647" cy="329197"/>
            </a:xfrm>
          </p:grpSpPr>
          <p:sp>
            <p:nvSpPr>
              <p:cNvPr id="164" name="Freeform 65"/>
              <p:cNvSpPr>
                <a:spLocks noEditPoint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7764965" y="2700008"/>
                <a:ext cx="184176" cy="176925"/>
              </a:xfrm>
              <a:custGeom>
                <a:avLst/>
                <a:gdLst>
                  <a:gd name="T0" fmla="*/ 7 w 35"/>
                  <a:gd name="T1" fmla="*/ 1 h 34"/>
                  <a:gd name="T2" fmla="*/ 7 w 35"/>
                  <a:gd name="T3" fmla="*/ 1 h 34"/>
                  <a:gd name="T4" fmla="*/ 11 w 35"/>
                  <a:gd name="T5" fmla="*/ 0 h 34"/>
                  <a:gd name="T6" fmla="*/ 18 w 35"/>
                  <a:gd name="T7" fmla="*/ 5 h 34"/>
                  <a:gd name="T8" fmla="*/ 17 w 35"/>
                  <a:gd name="T9" fmla="*/ 10 h 34"/>
                  <a:gd name="T10" fmla="*/ 16 w 35"/>
                  <a:gd name="T11" fmla="*/ 11 h 34"/>
                  <a:gd name="T12" fmla="*/ 34 w 35"/>
                  <a:gd name="T13" fmla="*/ 27 h 34"/>
                  <a:gd name="T14" fmla="*/ 34 w 35"/>
                  <a:gd name="T15" fmla="*/ 33 h 34"/>
                  <a:gd name="T16" fmla="*/ 34 w 35"/>
                  <a:gd name="T17" fmla="*/ 33 h 34"/>
                  <a:gd name="T18" fmla="*/ 28 w 35"/>
                  <a:gd name="T19" fmla="*/ 33 h 34"/>
                  <a:gd name="T20" fmla="*/ 12 w 35"/>
                  <a:gd name="T21" fmla="*/ 16 h 34"/>
                  <a:gd name="T22" fmla="*/ 11 w 35"/>
                  <a:gd name="T23" fmla="*/ 16 h 34"/>
                  <a:gd name="T24" fmla="*/ 6 w 35"/>
                  <a:gd name="T25" fmla="*/ 17 h 34"/>
                  <a:gd name="T26" fmla="*/ 0 w 35"/>
                  <a:gd name="T27" fmla="*/ 10 h 34"/>
                  <a:gd name="T28" fmla="*/ 2 w 35"/>
                  <a:gd name="T29" fmla="*/ 6 h 34"/>
                  <a:gd name="T30" fmla="*/ 2 w 35"/>
                  <a:gd name="T31" fmla="*/ 6 h 34"/>
                  <a:gd name="T32" fmla="*/ 2 w 35"/>
                  <a:gd name="T33" fmla="*/ 6 h 34"/>
                  <a:gd name="T34" fmla="*/ 6 w 35"/>
                  <a:gd name="T35" fmla="*/ 11 h 34"/>
                  <a:gd name="T36" fmla="*/ 10 w 35"/>
                  <a:gd name="T37" fmla="*/ 9 h 34"/>
                  <a:gd name="T38" fmla="*/ 12 w 35"/>
                  <a:gd name="T39" fmla="*/ 5 h 34"/>
                  <a:gd name="T40" fmla="*/ 7 w 35"/>
                  <a:gd name="T41" fmla="*/ 1 h 34"/>
                  <a:gd name="T42" fmla="*/ 7 w 35"/>
                  <a:gd name="T43" fmla="*/ 1 h 34"/>
                  <a:gd name="T44" fmla="*/ 30 w 35"/>
                  <a:gd name="T45" fmla="*/ 29 h 34"/>
                  <a:gd name="T46" fmla="*/ 32 w 35"/>
                  <a:gd name="T47" fmla="*/ 29 h 34"/>
                  <a:gd name="T48" fmla="*/ 32 w 35"/>
                  <a:gd name="T49" fmla="*/ 31 h 34"/>
                  <a:gd name="T50" fmla="*/ 30 w 35"/>
                  <a:gd name="T51" fmla="*/ 31 h 34"/>
                  <a:gd name="T52" fmla="*/ 30 w 35"/>
                  <a:gd name="T5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4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9"/>
                      <a:pt x="35" y="31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2" y="34"/>
                      <a:pt x="30" y="34"/>
                      <a:pt x="28" y="33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  <a:moveTo>
                      <a:pt x="30" y="29"/>
                    </a:moveTo>
                    <a:cubicBezTo>
                      <a:pt x="30" y="28"/>
                      <a:pt x="32" y="28"/>
                      <a:pt x="32" y="29"/>
                    </a:cubicBezTo>
                    <a:cubicBezTo>
                      <a:pt x="33" y="29"/>
                      <a:pt x="33" y="31"/>
                      <a:pt x="32" y="31"/>
                    </a:cubicBezTo>
                    <a:cubicBezTo>
                      <a:pt x="32" y="32"/>
                      <a:pt x="30" y="32"/>
                      <a:pt x="30" y="31"/>
                    </a:cubicBezTo>
                    <a:cubicBezTo>
                      <a:pt x="29" y="31"/>
                      <a:pt x="29" y="29"/>
                      <a:pt x="30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595959"/>
                  </a:solidFill>
                </a:endParaRPr>
              </a:p>
            </p:txBody>
          </p:sp>
          <p:sp>
            <p:nvSpPr>
              <p:cNvPr id="165" name="Freeform 66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7644598" y="2573840"/>
                <a:ext cx="330647" cy="329197"/>
              </a:xfrm>
              <a:custGeom>
                <a:avLst/>
                <a:gdLst>
                  <a:gd name="T0" fmla="*/ 36 w 63"/>
                  <a:gd name="T1" fmla="*/ 0 h 63"/>
                  <a:gd name="T2" fmla="*/ 37 w 63"/>
                  <a:gd name="T3" fmla="*/ 9 h 63"/>
                  <a:gd name="T4" fmla="*/ 43 w 63"/>
                  <a:gd name="T5" fmla="*/ 11 h 63"/>
                  <a:gd name="T6" fmla="*/ 50 w 63"/>
                  <a:gd name="T7" fmla="*/ 6 h 63"/>
                  <a:gd name="T8" fmla="*/ 57 w 63"/>
                  <a:gd name="T9" fmla="*/ 13 h 63"/>
                  <a:gd name="T10" fmla="*/ 52 w 63"/>
                  <a:gd name="T11" fmla="*/ 19 h 63"/>
                  <a:gd name="T12" fmla="*/ 54 w 63"/>
                  <a:gd name="T13" fmla="*/ 26 h 63"/>
                  <a:gd name="T14" fmla="*/ 63 w 63"/>
                  <a:gd name="T15" fmla="*/ 27 h 63"/>
                  <a:gd name="T16" fmla="*/ 63 w 63"/>
                  <a:gd name="T17" fmla="*/ 36 h 63"/>
                  <a:gd name="T18" fmla="*/ 54 w 63"/>
                  <a:gd name="T19" fmla="*/ 37 h 63"/>
                  <a:gd name="T20" fmla="*/ 53 w 63"/>
                  <a:gd name="T21" fmla="*/ 42 h 63"/>
                  <a:gd name="T22" fmla="*/ 47 w 63"/>
                  <a:gd name="T23" fmla="*/ 37 h 63"/>
                  <a:gd name="T24" fmla="*/ 48 w 63"/>
                  <a:gd name="T25" fmla="*/ 34 h 63"/>
                  <a:gd name="T26" fmla="*/ 34 w 63"/>
                  <a:gd name="T27" fmla="*/ 15 h 63"/>
                  <a:gd name="T28" fmla="*/ 15 w 63"/>
                  <a:gd name="T29" fmla="*/ 29 h 63"/>
                  <a:gd name="T30" fmla="*/ 29 w 63"/>
                  <a:gd name="T31" fmla="*/ 48 h 63"/>
                  <a:gd name="T32" fmla="*/ 37 w 63"/>
                  <a:gd name="T33" fmla="*/ 47 h 63"/>
                  <a:gd name="T34" fmla="*/ 42 w 63"/>
                  <a:gd name="T35" fmla="*/ 53 h 63"/>
                  <a:gd name="T36" fmla="*/ 37 w 63"/>
                  <a:gd name="T37" fmla="*/ 55 h 63"/>
                  <a:gd name="T38" fmla="*/ 36 w 63"/>
                  <a:gd name="T39" fmla="*/ 63 h 63"/>
                  <a:gd name="T40" fmla="*/ 27 w 63"/>
                  <a:gd name="T41" fmla="*/ 63 h 63"/>
                  <a:gd name="T42" fmla="*/ 25 w 63"/>
                  <a:gd name="T43" fmla="*/ 54 h 63"/>
                  <a:gd name="T44" fmla="*/ 19 w 63"/>
                  <a:gd name="T45" fmla="*/ 52 h 63"/>
                  <a:gd name="T46" fmla="*/ 13 w 63"/>
                  <a:gd name="T47" fmla="*/ 57 h 63"/>
                  <a:gd name="T48" fmla="*/ 6 w 63"/>
                  <a:gd name="T49" fmla="*/ 50 h 63"/>
                  <a:gd name="T50" fmla="*/ 11 w 63"/>
                  <a:gd name="T51" fmla="*/ 44 h 63"/>
                  <a:gd name="T52" fmla="*/ 8 w 63"/>
                  <a:gd name="T53" fmla="*/ 37 h 63"/>
                  <a:gd name="T54" fmla="*/ 0 w 63"/>
                  <a:gd name="T55" fmla="*/ 36 h 63"/>
                  <a:gd name="T56" fmla="*/ 0 w 63"/>
                  <a:gd name="T57" fmla="*/ 27 h 63"/>
                  <a:gd name="T58" fmla="*/ 8 w 63"/>
                  <a:gd name="T59" fmla="*/ 26 h 63"/>
                  <a:gd name="T60" fmla="*/ 11 w 63"/>
                  <a:gd name="T61" fmla="*/ 19 h 63"/>
                  <a:gd name="T62" fmla="*/ 6 w 63"/>
                  <a:gd name="T63" fmla="*/ 13 h 63"/>
                  <a:gd name="T64" fmla="*/ 13 w 63"/>
                  <a:gd name="T65" fmla="*/ 6 h 63"/>
                  <a:gd name="T66" fmla="*/ 19 w 63"/>
                  <a:gd name="T67" fmla="*/ 11 h 63"/>
                  <a:gd name="T68" fmla="*/ 25 w 63"/>
                  <a:gd name="T69" fmla="*/ 8 h 63"/>
                  <a:gd name="T70" fmla="*/ 27 w 63"/>
                  <a:gd name="T71" fmla="*/ 0 h 63"/>
                  <a:gd name="T72" fmla="*/ 36 w 63"/>
                  <a:gd name="T7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3">
                    <a:moveTo>
                      <a:pt x="36" y="0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8" y="36"/>
                      <a:pt x="48" y="35"/>
                      <a:pt x="48" y="34"/>
                    </a:cubicBezTo>
                    <a:cubicBezTo>
                      <a:pt x="49" y="25"/>
                      <a:pt x="43" y="16"/>
                      <a:pt x="34" y="15"/>
                    </a:cubicBezTo>
                    <a:cubicBezTo>
                      <a:pt x="25" y="14"/>
                      <a:pt x="16" y="20"/>
                      <a:pt x="15" y="29"/>
                    </a:cubicBezTo>
                    <a:cubicBezTo>
                      <a:pt x="14" y="38"/>
                      <a:pt x="20" y="47"/>
                      <a:pt x="29" y="48"/>
                    </a:cubicBezTo>
                    <a:cubicBezTo>
                      <a:pt x="32" y="48"/>
                      <a:pt x="34" y="48"/>
                      <a:pt x="37" y="47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6" y="0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176" name="文本框 175"/>
          <p:cNvSpPr txBox="1"/>
          <p:nvPr>
            <p:custDataLst>
              <p:tags r:id="rId132"/>
            </p:custDataLst>
          </p:nvPr>
        </p:nvSpPr>
        <p:spPr>
          <a:xfrm>
            <a:off x="7151435" y="2807557"/>
            <a:ext cx="2043999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595959"/>
                </a:solidFill>
                <a:latin typeface="微软雅黑" charset="0"/>
                <a:ea typeface="微软雅黑" charset="0"/>
              </a:rPr>
              <a:t>快捷服务</a:t>
            </a:r>
            <a:endParaRPr lang="zh-CN" altLang="en-US" sz="2400" b="1">
              <a:solidFill>
                <a:srgbClr val="595959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140" name="组合 139"/>
          <p:cNvGrpSpPr/>
          <p:nvPr>
            <p:custDataLst>
              <p:tags r:id="rId133"/>
            </p:custDataLst>
          </p:nvPr>
        </p:nvGrpSpPr>
        <p:grpSpPr>
          <a:xfrm>
            <a:off x="6505408" y="4245727"/>
            <a:ext cx="614901" cy="619998"/>
            <a:chOff x="7480944" y="3971396"/>
            <a:chExt cx="654971" cy="660400"/>
          </a:xfrm>
        </p:grpSpPr>
        <p:sp>
          <p:nvSpPr>
            <p:cNvPr id="141" name="圆角矩形 140"/>
            <p:cNvSpPr/>
            <p:nvPr>
              <p:custDataLst>
                <p:tags r:id="rId134"/>
              </p:custDataLst>
            </p:nvPr>
          </p:nvSpPr>
          <p:spPr>
            <a:xfrm>
              <a:off x="7480944" y="3971396"/>
              <a:ext cx="654971" cy="660400"/>
            </a:xfrm>
            <a:prstGeom prst="roundRect">
              <a:avLst>
                <a:gd name="adj" fmla="val 50000"/>
              </a:avLst>
            </a:prstGeom>
            <a:solidFill>
              <a:srgbClr val="ED5948"/>
            </a:solidFill>
            <a:ln>
              <a:solidFill>
                <a:srgbClr val="ED5948">
                  <a:lumMod val="75000"/>
                </a:srgbClr>
              </a:solidFill>
            </a:ln>
          </p:spPr>
          <p:style>
            <a:lnRef idx="2">
              <a:srgbClr val="FAA30B">
                <a:shade val="50000"/>
              </a:srgbClr>
            </a:lnRef>
            <a:fillRef idx="1">
              <a:srgbClr val="FAA30B"/>
            </a:fillRef>
            <a:effectRef idx="0">
              <a:srgbClr val="FAA30B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595959"/>
                </a:solidFill>
              </a:endParaRPr>
            </a:p>
          </p:txBody>
        </p:sp>
        <p:sp>
          <p:nvSpPr>
            <p:cNvPr id="162" name="Freeform 64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7669935" y="4136273"/>
              <a:ext cx="276989" cy="330647"/>
            </a:xfrm>
            <a:custGeom>
              <a:avLst/>
              <a:gdLst>
                <a:gd name="T0" fmla="*/ 34 w 53"/>
                <a:gd name="T1" fmla="*/ 54 h 63"/>
                <a:gd name="T2" fmla="*/ 35 w 53"/>
                <a:gd name="T3" fmla="*/ 56 h 63"/>
                <a:gd name="T4" fmla="*/ 19 w 53"/>
                <a:gd name="T5" fmla="*/ 57 h 63"/>
                <a:gd name="T6" fmla="*/ 18 w 53"/>
                <a:gd name="T7" fmla="*/ 55 h 63"/>
                <a:gd name="T8" fmla="*/ 19 w 53"/>
                <a:gd name="T9" fmla="*/ 54 h 63"/>
                <a:gd name="T10" fmla="*/ 32 w 53"/>
                <a:gd name="T11" fmla="*/ 61 h 63"/>
                <a:gd name="T12" fmla="*/ 23 w 53"/>
                <a:gd name="T13" fmla="*/ 63 h 63"/>
                <a:gd name="T14" fmla="*/ 21 w 53"/>
                <a:gd name="T15" fmla="*/ 59 h 63"/>
                <a:gd name="T16" fmla="*/ 26 w 53"/>
                <a:gd name="T17" fmla="*/ 15 h 63"/>
                <a:gd name="T18" fmla="*/ 33 w 53"/>
                <a:gd name="T19" fmla="*/ 52 h 63"/>
                <a:gd name="T20" fmla="*/ 12 w 53"/>
                <a:gd name="T21" fmla="*/ 29 h 63"/>
                <a:gd name="T22" fmla="*/ 26 w 53"/>
                <a:gd name="T23" fmla="*/ 15 h 63"/>
                <a:gd name="T24" fmla="*/ 29 w 53"/>
                <a:gd name="T25" fmla="*/ 17 h 63"/>
                <a:gd name="T26" fmla="*/ 32 w 53"/>
                <a:gd name="T27" fmla="*/ 19 h 63"/>
                <a:gd name="T28" fmla="*/ 29 w 53"/>
                <a:gd name="T29" fmla="*/ 18 h 63"/>
                <a:gd name="T30" fmla="*/ 20 w 53"/>
                <a:gd name="T31" fmla="*/ 22 h 63"/>
                <a:gd name="T32" fmla="*/ 17 w 53"/>
                <a:gd name="T33" fmla="*/ 29 h 63"/>
                <a:gd name="T34" fmla="*/ 16 w 53"/>
                <a:gd name="T35" fmla="*/ 34 h 63"/>
                <a:gd name="T36" fmla="*/ 15 w 53"/>
                <a:gd name="T37" fmla="*/ 31 h 63"/>
                <a:gd name="T38" fmla="*/ 15 w 53"/>
                <a:gd name="T39" fmla="*/ 25 h 63"/>
                <a:gd name="T40" fmla="*/ 19 w 53"/>
                <a:gd name="T41" fmla="*/ 20 h 63"/>
                <a:gd name="T42" fmla="*/ 26 w 53"/>
                <a:gd name="T43" fmla="*/ 17 h 63"/>
                <a:gd name="T44" fmla="*/ 28 w 53"/>
                <a:gd name="T45" fmla="*/ 17 h 63"/>
                <a:gd name="T46" fmla="*/ 28 w 53"/>
                <a:gd name="T47" fmla="*/ 0 h 63"/>
                <a:gd name="T48" fmla="*/ 27 w 53"/>
                <a:gd name="T49" fmla="*/ 10 h 63"/>
                <a:gd name="T50" fmla="*/ 25 w 53"/>
                <a:gd name="T51" fmla="*/ 0 h 63"/>
                <a:gd name="T52" fmla="*/ 47 w 53"/>
                <a:gd name="T53" fmla="*/ 10 h 63"/>
                <a:gd name="T54" fmla="*/ 38 w 53"/>
                <a:gd name="T55" fmla="*/ 14 h 63"/>
                <a:gd name="T56" fmla="*/ 14 w 53"/>
                <a:gd name="T57" fmla="*/ 42 h 63"/>
                <a:gd name="T58" fmla="*/ 6 w 53"/>
                <a:gd name="T59" fmla="*/ 45 h 63"/>
                <a:gd name="T60" fmla="*/ 14 w 53"/>
                <a:gd name="T61" fmla="*/ 42 h 63"/>
                <a:gd name="T62" fmla="*/ 9 w 53"/>
                <a:gd name="T63" fmla="*/ 7 h 63"/>
                <a:gd name="T64" fmla="*/ 13 w 53"/>
                <a:gd name="T65" fmla="*/ 16 h 63"/>
                <a:gd name="T66" fmla="*/ 9 w 53"/>
                <a:gd name="T67" fmla="*/ 7 h 63"/>
                <a:gd name="T68" fmla="*/ 44 w 53"/>
                <a:gd name="T69" fmla="*/ 47 h 63"/>
                <a:gd name="T70" fmla="*/ 42 w 53"/>
                <a:gd name="T71" fmla="*/ 40 h 63"/>
                <a:gd name="T72" fmla="*/ 39 w 53"/>
                <a:gd name="T73" fmla="*/ 42 h 63"/>
                <a:gd name="T74" fmla="*/ 53 w 53"/>
                <a:gd name="T75" fmla="*/ 29 h 63"/>
                <a:gd name="T76" fmla="*/ 45 w 53"/>
                <a:gd name="T77" fmla="*/ 29 h 63"/>
                <a:gd name="T78" fmla="*/ 53 w 53"/>
                <a:gd name="T79" fmla="*/ 26 h 63"/>
                <a:gd name="T80" fmla="*/ 0 w 53"/>
                <a:gd name="T81" fmla="*/ 29 h 63"/>
                <a:gd name="T82" fmla="*/ 8 w 53"/>
                <a:gd name="T83" fmla="*/ 26 h 63"/>
                <a:gd name="T84" fmla="*/ 8 w 53"/>
                <a:gd name="T85" fmla="*/ 2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63">
                  <a:moveTo>
                    <a:pt x="19" y="54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5" y="54"/>
                    <a:pt x="35" y="55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7"/>
                    <a:pt x="34" y="57"/>
                    <a:pt x="34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8" y="57"/>
                    <a:pt x="18" y="5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lose/>
                  <a:moveTo>
                    <a:pt x="32" y="59"/>
                  </a:moveTo>
                  <a:cubicBezTo>
                    <a:pt x="32" y="61"/>
                    <a:pt x="32" y="61"/>
                    <a:pt x="32" y="61"/>
                  </a:cubicBezTo>
                  <a:cubicBezTo>
                    <a:pt x="32" y="62"/>
                    <a:pt x="31" y="63"/>
                    <a:pt x="30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3"/>
                    <a:pt x="21" y="62"/>
                    <a:pt x="21" y="61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2" y="59"/>
                    <a:pt x="32" y="59"/>
                    <a:pt x="32" y="59"/>
                  </a:cubicBezTo>
                  <a:close/>
                  <a:moveTo>
                    <a:pt x="26" y="15"/>
                  </a:moveTo>
                  <a:cubicBezTo>
                    <a:pt x="34" y="15"/>
                    <a:pt x="40" y="21"/>
                    <a:pt x="40" y="29"/>
                  </a:cubicBezTo>
                  <a:cubicBezTo>
                    <a:pt x="40" y="37"/>
                    <a:pt x="33" y="39"/>
                    <a:pt x="33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39"/>
                    <a:pt x="12" y="37"/>
                    <a:pt x="12" y="29"/>
                  </a:cubicBezTo>
                  <a:cubicBezTo>
                    <a:pt x="12" y="21"/>
                    <a:pt x="19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28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31" y="18"/>
                    <a:pt x="32" y="19"/>
                    <a:pt x="34" y="20"/>
                  </a:cubicBezTo>
                  <a:cubicBezTo>
                    <a:pt x="33" y="19"/>
                    <a:pt x="33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29" y="18"/>
                  </a:cubicBezTo>
                  <a:cubicBezTo>
                    <a:pt x="28" y="19"/>
                    <a:pt x="27" y="19"/>
                    <a:pt x="26" y="19"/>
                  </a:cubicBezTo>
                  <a:cubicBezTo>
                    <a:pt x="24" y="20"/>
                    <a:pt x="22" y="21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5"/>
                    <a:pt x="17" y="27"/>
                    <a:pt x="17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1"/>
                    <a:pt x="16" y="33"/>
                    <a:pt x="16" y="34"/>
                  </a:cubicBezTo>
                  <a:cubicBezTo>
                    <a:pt x="16" y="33"/>
                    <a:pt x="16" y="33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29"/>
                    <a:pt x="15" y="28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7" y="22"/>
                    <a:pt x="18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2" y="18"/>
                    <a:pt x="24" y="17"/>
                  </a:cubicBezTo>
                  <a:cubicBezTo>
                    <a:pt x="25" y="17"/>
                    <a:pt x="25" y="17"/>
                    <a:pt x="26" y="17"/>
                  </a:cubicBezTo>
                  <a:cubicBezTo>
                    <a:pt x="27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7" y="10"/>
                    <a:pt x="27" y="10"/>
                  </a:cubicBezTo>
                  <a:cubicBezTo>
                    <a:pt x="26" y="10"/>
                    <a:pt x="25" y="10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44" y="7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39" y="14"/>
                    <a:pt x="38" y="14"/>
                  </a:cubicBezTo>
                  <a:cubicBezTo>
                    <a:pt x="44" y="7"/>
                    <a:pt x="44" y="7"/>
                    <a:pt x="44" y="7"/>
                  </a:cubicBezTo>
                  <a:close/>
                  <a:moveTo>
                    <a:pt x="14" y="42"/>
                  </a:moveTo>
                  <a:cubicBezTo>
                    <a:pt x="9" y="47"/>
                    <a:pt x="9" y="47"/>
                    <a:pt x="9" y="47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3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lose/>
                  <a:moveTo>
                    <a:pt x="9" y="7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4"/>
                    <a:pt x="15" y="14"/>
                  </a:cubicBezTo>
                  <a:cubicBezTo>
                    <a:pt x="9" y="7"/>
                    <a:pt x="9" y="7"/>
                    <a:pt x="9" y="7"/>
                  </a:cubicBezTo>
                  <a:close/>
                  <a:moveTo>
                    <a:pt x="39" y="42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41"/>
                    <a:pt x="40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lose/>
                  <a:moveTo>
                    <a:pt x="53" y="26"/>
                  </a:moveTo>
                  <a:cubicBezTo>
                    <a:pt x="53" y="29"/>
                    <a:pt x="53" y="29"/>
                    <a:pt x="53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8"/>
                    <a:pt x="45" y="27"/>
                    <a:pt x="45" y="26"/>
                  </a:cubicBezTo>
                  <a:cubicBezTo>
                    <a:pt x="53" y="26"/>
                    <a:pt x="53" y="26"/>
                    <a:pt x="53" y="26"/>
                  </a:cubicBezTo>
                  <a:close/>
                  <a:moveTo>
                    <a:pt x="8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8" y="28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595959"/>
                </a:solidFill>
              </a:endParaRPr>
            </a:p>
          </p:txBody>
        </p:sp>
      </p:grpSp>
      <p:sp>
        <p:nvSpPr>
          <p:cNvPr id="177" name="文本框 176"/>
          <p:cNvSpPr txBox="1"/>
          <p:nvPr>
            <p:custDataLst>
              <p:tags r:id="rId136"/>
            </p:custDataLst>
          </p:nvPr>
        </p:nvSpPr>
        <p:spPr>
          <a:xfrm>
            <a:off x="7151435" y="4275083"/>
            <a:ext cx="2043999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595959"/>
                </a:solidFill>
                <a:latin typeface="微软雅黑" charset="0"/>
                <a:ea typeface="微软雅黑" charset="0"/>
              </a:rPr>
              <a:t>专业服务</a:t>
            </a:r>
            <a:endParaRPr lang="zh-CN" altLang="en-US" sz="2400" b="1">
              <a:solidFill>
                <a:srgbClr val="595959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142" name="组合 141"/>
          <p:cNvGrpSpPr/>
          <p:nvPr>
            <p:custDataLst>
              <p:tags r:id="rId137"/>
            </p:custDataLst>
          </p:nvPr>
        </p:nvGrpSpPr>
        <p:grpSpPr>
          <a:xfrm>
            <a:off x="6505408" y="5713254"/>
            <a:ext cx="614901" cy="619998"/>
            <a:chOff x="7480944" y="5534555"/>
            <a:chExt cx="654971" cy="660400"/>
          </a:xfrm>
        </p:grpSpPr>
        <p:sp>
          <p:nvSpPr>
            <p:cNvPr id="156" name="圆角矩形 155"/>
            <p:cNvSpPr/>
            <p:nvPr>
              <p:custDataLst>
                <p:tags r:id="rId138"/>
              </p:custDataLst>
            </p:nvPr>
          </p:nvSpPr>
          <p:spPr>
            <a:xfrm>
              <a:off x="7480944" y="5534555"/>
              <a:ext cx="654971" cy="660400"/>
            </a:xfrm>
            <a:prstGeom prst="roundRect">
              <a:avLst>
                <a:gd name="adj" fmla="val 50000"/>
              </a:avLst>
            </a:prstGeom>
            <a:solidFill>
              <a:srgbClr val="ABC330"/>
            </a:solidFill>
            <a:ln>
              <a:solidFill>
                <a:srgbClr val="ABC330">
                  <a:lumMod val="75000"/>
                </a:srgbClr>
              </a:solidFill>
            </a:ln>
          </p:spPr>
          <p:style>
            <a:lnRef idx="2">
              <a:srgbClr val="FAA30B">
                <a:shade val="50000"/>
              </a:srgbClr>
            </a:lnRef>
            <a:fillRef idx="1">
              <a:srgbClr val="FAA30B"/>
            </a:fillRef>
            <a:effectRef idx="0">
              <a:srgbClr val="FAA30B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60" name="Freeform 67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7675010" y="5731336"/>
              <a:ext cx="266838" cy="266838"/>
            </a:xfrm>
            <a:custGeom>
              <a:avLst/>
              <a:gdLst>
                <a:gd name="T0" fmla="*/ 137 w 184"/>
                <a:gd name="T1" fmla="*/ 65 h 184"/>
                <a:gd name="T2" fmla="*/ 47 w 184"/>
                <a:gd name="T3" fmla="*/ 65 h 184"/>
                <a:gd name="T4" fmla="*/ 47 w 184"/>
                <a:gd name="T5" fmla="*/ 55 h 184"/>
                <a:gd name="T6" fmla="*/ 137 w 184"/>
                <a:gd name="T7" fmla="*/ 55 h 184"/>
                <a:gd name="T8" fmla="*/ 137 w 184"/>
                <a:gd name="T9" fmla="*/ 55 h 184"/>
                <a:gd name="T10" fmla="*/ 137 w 184"/>
                <a:gd name="T11" fmla="*/ 65 h 184"/>
                <a:gd name="T12" fmla="*/ 137 w 184"/>
                <a:gd name="T13" fmla="*/ 65 h 184"/>
                <a:gd name="T14" fmla="*/ 137 w 184"/>
                <a:gd name="T15" fmla="*/ 87 h 184"/>
                <a:gd name="T16" fmla="*/ 47 w 184"/>
                <a:gd name="T17" fmla="*/ 87 h 184"/>
                <a:gd name="T18" fmla="*/ 47 w 184"/>
                <a:gd name="T19" fmla="*/ 76 h 184"/>
                <a:gd name="T20" fmla="*/ 137 w 184"/>
                <a:gd name="T21" fmla="*/ 76 h 184"/>
                <a:gd name="T22" fmla="*/ 137 w 184"/>
                <a:gd name="T23" fmla="*/ 76 h 184"/>
                <a:gd name="T24" fmla="*/ 137 w 184"/>
                <a:gd name="T25" fmla="*/ 87 h 184"/>
                <a:gd name="T26" fmla="*/ 137 w 184"/>
                <a:gd name="T27" fmla="*/ 87 h 184"/>
                <a:gd name="T28" fmla="*/ 94 w 184"/>
                <a:gd name="T29" fmla="*/ 0 h 184"/>
                <a:gd name="T30" fmla="*/ 184 w 184"/>
                <a:gd name="T31" fmla="*/ 62 h 184"/>
                <a:gd name="T32" fmla="*/ 184 w 184"/>
                <a:gd name="T33" fmla="*/ 62 h 184"/>
                <a:gd name="T34" fmla="*/ 151 w 184"/>
                <a:gd name="T35" fmla="*/ 83 h 184"/>
                <a:gd name="T36" fmla="*/ 151 w 184"/>
                <a:gd name="T37" fmla="*/ 40 h 184"/>
                <a:gd name="T38" fmla="*/ 32 w 184"/>
                <a:gd name="T39" fmla="*/ 40 h 184"/>
                <a:gd name="T40" fmla="*/ 32 w 184"/>
                <a:gd name="T41" fmla="*/ 83 h 184"/>
                <a:gd name="T42" fmla="*/ 0 w 184"/>
                <a:gd name="T43" fmla="*/ 62 h 184"/>
                <a:gd name="T44" fmla="*/ 0 w 184"/>
                <a:gd name="T45" fmla="*/ 62 h 184"/>
                <a:gd name="T46" fmla="*/ 94 w 184"/>
                <a:gd name="T47" fmla="*/ 0 h 184"/>
                <a:gd name="T48" fmla="*/ 94 w 184"/>
                <a:gd name="T49" fmla="*/ 0 h 184"/>
                <a:gd name="T50" fmla="*/ 184 w 184"/>
                <a:gd name="T51" fmla="*/ 73 h 184"/>
                <a:gd name="T52" fmla="*/ 184 w 184"/>
                <a:gd name="T53" fmla="*/ 174 h 184"/>
                <a:gd name="T54" fmla="*/ 112 w 184"/>
                <a:gd name="T55" fmla="*/ 123 h 184"/>
                <a:gd name="T56" fmla="*/ 184 w 184"/>
                <a:gd name="T57" fmla="*/ 73 h 184"/>
                <a:gd name="T58" fmla="*/ 184 w 184"/>
                <a:gd name="T59" fmla="*/ 73 h 184"/>
                <a:gd name="T60" fmla="*/ 72 w 184"/>
                <a:gd name="T61" fmla="*/ 123 h 184"/>
                <a:gd name="T62" fmla="*/ 0 w 184"/>
                <a:gd name="T63" fmla="*/ 174 h 184"/>
                <a:gd name="T64" fmla="*/ 0 w 184"/>
                <a:gd name="T65" fmla="*/ 73 h 184"/>
                <a:gd name="T66" fmla="*/ 72 w 184"/>
                <a:gd name="T67" fmla="*/ 123 h 184"/>
                <a:gd name="T68" fmla="*/ 72 w 184"/>
                <a:gd name="T69" fmla="*/ 123 h 184"/>
                <a:gd name="T70" fmla="*/ 184 w 184"/>
                <a:gd name="T71" fmla="*/ 184 h 184"/>
                <a:gd name="T72" fmla="*/ 0 w 184"/>
                <a:gd name="T73" fmla="*/ 184 h 184"/>
                <a:gd name="T74" fmla="*/ 94 w 184"/>
                <a:gd name="T75" fmla="*/ 123 h 184"/>
                <a:gd name="T76" fmla="*/ 184 w 184"/>
                <a:gd name="T77" fmla="*/ 184 h 184"/>
                <a:gd name="T78" fmla="*/ 184 w 184"/>
                <a:gd name="T79" fmla="*/ 184 h 184"/>
                <a:gd name="T80" fmla="*/ 115 w 184"/>
                <a:gd name="T81" fmla="*/ 109 h 184"/>
                <a:gd name="T82" fmla="*/ 68 w 184"/>
                <a:gd name="T83" fmla="*/ 109 h 184"/>
                <a:gd name="T84" fmla="*/ 54 w 184"/>
                <a:gd name="T85" fmla="*/ 98 h 184"/>
                <a:gd name="T86" fmla="*/ 130 w 184"/>
                <a:gd name="T87" fmla="*/ 98 h 184"/>
                <a:gd name="T88" fmla="*/ 115 w 184"/>
                <a:gd name="T89" fmla="*/ 109 h 184"/>
                <a:gd name="T90" fmla="*/ 115 w 184"/>
                <a:gd name="T91" fmla="*/ 10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184">
                  <a:moveTo>
                    <a:pt x="137" y="65"/>
                  </a:moveTo>
                  <a:lnTo>
                    <a:pt x="47" y="65"/>
                  </a:lnTo>
                  <a:lnTo>
                    <a:pt x="47" y="55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65"/>
                  </a:lnTo>
                  <a:lnTo>
                    <a:pt x="137" y="65"/>
                  </a:lnTo>
                  <a:close/>
                  <a:moveTo>
                    <a:pt x="137" y="87"/>
                  </a:moveTo>
                  <a:lnTo>
                    <a:pt x="47" y="87"/>
                  </a:lnTo>
                  <a:lnTo>
                    <a:pt x="4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87"/>
                  </a:lnTo>
                  <a:lnTo>
                    <a:pt x="137" y="87"/>
                  </a:lnTo>
                  <a:close/>
                  <a:moveTo>
                    <a:pt x="94" y="0"/>
                  </a:moveTo>
                  <a:lnTo>
                    <a:pt x="184" y="62"/>
                  </a:lnTo>
                  <a:lnTo>
                    <a:pt x="184" y="62"/>
                  </a:lnTo>
                  <a:lnTo>
                    <a:pt x="151" y="83"/>
                  </a:lnTo>
                  <a:lnTo>
                    <a:pt x="151" y="40"/>
                  </a:lnTo>
                  <a:lnTo>
                    <a:pt x="32" y="40"/>
                  </a:lnTo>
                  <a:lnTo>
                    <a:pt x="32" y="8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94" y="0"/>
                  </a:lnTo>
                  <a:lnTo>
                    <a:pt x="94" y="0"/>
                  </a:lnTo>
                  <a:close/>
                  <a:moveTo>
                    <a:pt x="184" y="73"/>
                  </a:moveTo>
                  <a:lnTo>
                    <a:pt x="184" y="174"/>
                  </a:lnTo>
                  <a:lnTo>
                    <a:pt x="112" y="123"/>
                  </a:lnTo>
                  <a:lnTo>
                    <a:pt x="184" y="73"/>
                  </a:lnTo>
                  <a:lnTo>
                    <a:pt x="184" y="73"/>
                  </a:lnTo>
                  <a:close/>
                  <a:moveTo>
                    <a:pt x="72" y="123"/>
                  </a:moveTo>
                  <a:lnTo>
                    <a:pt x="0" y="174"/>
                  </a:lnTo>
                  <a:lnTo>
                    <a:pt x="0" y="73"/>
                  </a:lnTo>
                  <a:lnTo>
                    <a:pt x="72" y="123"/>
                  </a:lnTo>
                  <a:lnTo>
                    <a:pt x="72" y="123"/>
                  </a:lnTo>
                  <a:close/>
                  <a:moveTo>
                    <a:pt x="184" y="184"/>
                  </a:moveTo>
                  <a:lnTo>
                    <a:pt x="0" y="184"/>
                  </a:lnTo>
                  <a:lnTo>
                    <a:pt x="94" y="123"/>
                  </a:lnTo>
                  <a:lnTo>
                    <a:pt x="184" y="184"/>
                  </a:lnTo>
                  <a:lnTo>
                    <a:pt x="184" y="184"/>
                  </a:lnTo>
                  <a:close/>
                  <a:moveTo>
                    <a:pt x="115" y="109"/>
                  </a:moveTo>
                  <a:lnTo>
                    <a:pt x="68" y="109"/>
                  </a:lnTo>
                  <a:lnTo>
                    <a:pt x="54" y="98"/>
                  </a:lnTo>
                  <a:lnTo>
                    <a:pt x="130" y="98"/>
                  </a:lnTo>
                  <a:lnTo>
                    <a:pt x="115" y="109"/>
                  </a:lnTo>
                  <a:lnTo>
                    <a:pt x="115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solidFill>
                  <a:srgbClr val="595959"/>
                </a:solidFill>
              </a:endParaRPr>
            </a:p>
          </p:txBody>
        </p:sp>
      </p:grpSp>
      <p:sp>
        <p:nvSpPr>
          <p:cNvPr id="180" name="文本框 179"/>
          <p:cNvSpPr txBox="1"/>
          <p:nvPr>
            <p:custDataLst>
              <p:tags r:id="rId140"/>
            </p:custDataLst>
          </p:nvPr>
        </p:nvSpPr>
        <p:spPr>
          <a:xfrm>
            <a:off x="7151435" y="5742610"/>
            <a:ext cx="2043999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595959"/>
                </a:solidFill>
                <a:latin typeface="微软雅黑" charset="0"/>
                <a:ea typeface="微软雅黑" charset="0"/>
              </a:rPr>
              <a:t>抱怨服务</a:t>
            </a:r>
            <a:endParaRPr lang="zh-CN" altLang="en-US" sz="2400" b="1">
              <a:solidFill>
                <a:srgbClr val="595959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143" name="组合 142"/>
          <p:cNvGrpSpPr/>
          <p:nvPr>
            <p:custDataLst>
              <p:tags r:id="rId141"/>
            </p:custDataLst>
          </p:nvPr>
        </p:nvGrpSpPr>
        <p:grpSpPr>
          <a:xfrm>
            <a:off x="5946694" y="3077767"/>
            <a:ext cx="538026" cy="20866"/>
            <a:chOff x="6877074" y="3508905"/>
            <a:chExt cx="573087" cy="22225"/>
          </a:xfrm>
          <a:solidFill>
            <a:srgbClr val="595959">
              <a:lumMod val="60000"/>
              <a:lumOff val="40000"/>
            </a:srgbClr>
          </a:solidFill>
        </p:grpSpPr>
        <p:sp>
          <p:nvSpPr>
            <p:cNvPr id="170" name="Freeform 130"/>
            <p:cNvSpPr>
              <a:spLocks noEditPoints="1"/>
            </p:cNvSpPr>
            <p:nvPr>
              <p:custDataLst>
                <p:tags r:id="rId142"/>
              </p:custDataLst>
            </p:nvPr>
          </p:nvSpPr>
          <p:spPr bwMode="auto">
            <a:xfrm>
              <a:off x="6877074" y="3508905"/>
              <a:ext cx="180975" cy="22225"/>
            </a:xfrm>
            <a:custGeom>
              <a:avLst/>
              <a:gdLst>
                <a:gd name="T0" fmla="*/ 214 w 228"/>
                <a:gd name="T1" fmla="*/ 26 h 26"/>
                <a:gd name="T2" fmla="*/ 147 w 228"/>
                <a:gd name="T3" fmla="*/ 26 h 26"/>
                <a:gd name="T4" fmla="*/ 147 w 228"/>
                <a:gd name="T5" fmla="*/ 26 h 26"/>
                <a:gd name="T6" fmla="*/ 142 w 228"/>
                <a:gd name="T7" fmla="*/ 25 h 26"/>
                <a:gd name="T8" fmla="*/ 139 w 228"/>
                <a:gd name="T9" fmla="*/ 23 h 26"/>
                <a:gd name="T10" fmla="*/ 136 w 228"/>
                <a:gd name="T11" fmla="*/ 18 h 26"/>
                <a:gd name="T12" fmla="*/ 134 w 228"/>
                <a:gd name="T13" fmla="*/ 13 h 26"/>
                <a:gd name="T14" fmla="*/ 134 w 228"/>
                <a:gd name="T15" fmla="*/ 13 h 26"/>
                <a:gd name="T16" fmla="*/ 136 w 228"/>
                <a:gd name="T17" fmla="*/ 8 h 26"/>
                <a:gd name="T18" fmla="*/ 139 w 228"/>
                <a:gd name="T19" fmla="*/ 3 h 26"/>
                <a:gd name="T20" fmla="*/ 142 w 228"/>
                <a:gd name="T21" fmla="*/ 1 h 26"/>
                <a:gd name="T22" fmla="*/ 147 w 228"/>
                <a:gd name="T23" fmla="*/ 0 h 26"/>
                <a:gd name="T24" fmla="*/ 214 w 228"/>
                <a:gd name="T25" fmla="*/ 0 h 26"/>
                <a:gd name="T26" fmla="*/ 214 w 228"/>
                <a:gd name="T27" fmla="*/ 0 h 26"/>
                <a:gd name="T28" fmla="*/ 221 w 228"/>
                <a:gd name="T29" fmla="*/ 1 h 26"/>
                <a:gd name="T30" fmla="*/ 225 w 228"/>
                <a:gd name="T31" fmla="*/ 3 h 26"/>
                <a:gd name="T32" fmla="*/ 228 w 228"/>
                <a:gd name="T33" fmla="*/ 8 h 26"/>
                <a:gd name="T34" fmla="*/ 228 w 228"/>
                <a:gd name="T35" fmla="*/ 13 h 26"/>
                <a:gd name="T36" fmla="*/ 228 w 228"/>
                <a:gd name="T37" fmla="*/ 13 h 26"/>
                <a:gd name="T38" fmla="*/ 228 w 228"/>
                <a:gd name="T39" fmla="*/ 18 h 26"/>
                <a:gd name="T40" fmla="*/ 225 w 228"/>
                <a:gd name="T41" fmla="*/ 23 h 26"/>
                <a:gd name="T42" fmla="*/ 221 w 228"/>
                <a:gd name="T43" fmla="*/ 25 h 26"/>
                <a:gd name="T44" fmla="*/ 214 w 228"/>
                <a:gd name="T45" fmla="*/ 26 h 26"/>
                <a:gd name="T46" fmla="*/ 214 w 228"/>
                <a:gd name="T47" fmla="*/ 26 h 26"/>
                <a:gd name="T48" fmla="*/ 80 w 228"/>
                <a:gd name="T49" fmla="*/ 26 h 26"/>
                <a:gd name="T50" fmla="*/ 13 w 228"/>
                <a:gd name="T51" fmla="*/ 26 h 26"/>
                <a:gd name="T52" fmla="*/ 13 w 228"/>
                <a:gd name="T53" fmla="*/ 26 h 26"/>
                <a:gd name="T54" fmla="*/ 8 w 228"/>
                <a:gd name="T55" fmla="*/ 25 h 26"/>
                <a:gd name="T56" fmla="*/ 5 w 228"/>
                <a:gd name="T57" fmla="*/ 23 h 26"/>
                <a:gd name="T58" fmla="*/ 1 w 228"/>
                <a:gd name="T59" fmla="*/ 18 h 26"/>
                <a:gd name="T60" fmla="*/ 0 w 228"/>
                <a:gd name="T61" fmla="*/ 13 h 26"/>
                <a:gd name="T62" fmla="*/ 0 w 228"/>
                <a:gd name="T63" fmla="*/ 13 h 26"/>
                <a:gd name="T64" fmla="*/ 1 w 228"/>
                <a:gd name="T65" fmla="*/ 8 h 26"/>
                <a:gd name="T66" fmla="*/ 5 w 228"/>
                <a:gd name="T67" fmla="*/ 3 h 26"/>
                <a:gd name="T68" fmla="*/ 8 w 228"/>
                <a:gd name="T69" fmla="*/ 1 h 26"/>
                <a:gd name="T70" fmla="*/ 13 w 228"/>
                <a:gd name="T71" fmla="*/ 0 h 26"/>
                <a:gd name="T72" fmla="*/ 80 w 228"/>
                <a:gd name="T73" fmla="*/ 0 h 26"/>
                <a:gd name="T74" fmla="*/ 80 w 228"/>
                <a:gd name="T75" fmla="*/ 0 h 26"/>
                <a:gd name="T76" fmla="*/ 87 w 228"/>
                <a:gd name="T77" fmla="*/ 1 h 26"/>
                <a:gd name="T78" fmla="*/ 90 w 228"/>
                <a:gd name="T79" fmla="*/ 3 h 26"/>
                <a:gd name="T80" fmla="*/ 94 w 228"/>
                <a:gd name="T81" fmla="*/ 8 h 26"/>
                <a:gd name="T82" fmla="*/ 94 w 228"/>
                <a:gd name="T83" fmla="*/ 13 h 26"/>
                <a:gd name="T84" fmla="*/ 94 w 228"/>
                <a:gd name="T85" fmla="*/ 13 h 26"/>
                <a:gd name="T86" fmla="*/ 94 w 228"/>
                <a:gd name="T87" fmla="*/ 18 h 26"/>
                <a:gd name="T88" fmla="*/ 90 w 228"/>
                <a:gd name="T89" fmla="*/ 23 h 26"/>
                <a:gd name="T90" fmla="*/ 87 w 228"/>
                <a:gd name="T91" fmla="*/ 25 h 26"/>
                <a:gd name="T92" fmla="*/ 80 w 228"/>
                <a:gd name="T93" fmla="*/ 26 h 26"/>
                <a:gd name="T94" fmla="*/ 80 w 228"/>
                <a:gd name="T9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8" h="26">
                  <a:moveTo>
                    <a:pt x="214" y="26"/>
                  </a:moveTo>
                  <a:lnTo>
                    <a:pt x="147" y="26"/>
                  </a:lnTo>
                  <a:lnTo>
                    <a:pt x="147" y="26"/>
                  </a:lnTo>
                  <a:lnTo>
                    <a:pt x="142" y="25"/>
                  </a:lnTo>
                  <a:lnTo>
                    <a:pt x="139" y="23"/>
                  </a:lnTo>
                  <a:lnTo>
                    <a:pt x="136" y="18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6" y="8"/>
                  </a:lnTo>
                  <a:lnTo>
                    <a:pt x="139" y="3"/>
                  </a:lnTo>
                  <a:lnTo>
                    <a:pt x="142" y="1"/>
                  </a:lnTo>
                  <a:lnTo>
                    <a:pt x="147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21" y="1"/>
                  </a:lnTo>
                  <a:lnTo>
                    <a:pt x="225" y="3"/>
                  </a:lnTo>
                  <a:lnTo>
                    <a:pt x="228" y="8"/>
                  </a:lnTo>
                  <a:lnTo>
                    <a:pt x="228" y="13"/>
                  </a:lnTo>
                  <a:lnTo>
                    <a:pt x="228" y="13"/>
                  </a:lnTo>
                  <a:lnTo>
                    <a:pt x="228" y="18"/>
                  </a:lnTo>
                  <a:lnTo>
                    <a:pt x="225" y="23"/>
                  </a:lnTo>
                  <a:lnTo>
                    <a:pt x="221" y="25"/>
                  </a:lnTo>
                  <a:lnTo>
                    <a:pt x="214" y="26"/>
                  </a:lnTo>
                  <a:lnTo>
                    <a:pt x="214" y="26"/>
                  </a:lnTo>
                  <a:close/>
                  <a:moveTo>
                    <a:pt x="80" y="26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5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0" y="3"/>
                  </a:lnTo>
                  <a:lnTo>
                    <a:pt x="94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8"/>
                  </a:lnTo>
                  <a:lnTo>
                    <a:pt x="90" y="23"/>
                  </a:lnTo>
                  <a:lnTo>
                    <a:pt x="87" y="25"/>
                  </a:lnTo>
                  <a:lnTo>
                    <a:pt x="80" y="26"/>
                  </a:lnTo>
                  <a:lnTo>
                    <a:pt x="8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1" name="Freeform 130"/>
            <p:cNvSpPr>
              <a:spLocks noEditPoints="1"/>
            </p:cNvSpPr>
            <p:nvPr>
              <p:custDataLst>
                <p:tags r:id="rId143"/>
              </p:custDataLst>
            </p:nvPr>
          </p:nvSpPr>
          <p:spPr bwMode="auto">
            <a:xfrm>
              <a:off x="7073130" y="3508905"/>
              <a:ext cx="180975" cy="22225"/>
            </a:xfrm>
            <a:custGeom>
              <a:avLst/>
              <a:gdLst>
                <a:gd name="T0" fmla="*/ 214 w 228"/>
                <a:gd name="T1" fmla="*/ 26 h 26"/>
                <a:gd name="T2" fmla="*/ 147 w 228"/>
                <a:gd name="T3" fmla="*/ 26 h 26"/>
                <a:gd name="T4" fmla="*/ 147 w 228"/>
                <a:gd name="T5" fmla="*/ 26 h 26"/>
                <a:gd name="T6" fmla="*/ 142 w 228"/>
                <a:gd name="T7" fmla="*/ 25 h 26"/>
                <a:gd name="T8" fmla="*/ 139 w 228"/>
                <a:gd name="T9" fmla="*/ 23 h 26"/>
                <a:gd name="T10" fmla="*/ 136 w 228"/>
                <a:gd name="T11" fmla="*/ 18 h 26"/>
                <a:gd name="T12" fmla="*/ 134 w 228"/>
                <a:gd name="T13" fmla="*/ 13 h 26"/>
                <a:gd name="T14" fmla="*/ 134 w 228"/>
                <a:gd name="T15" fmla="*/ 13 h 26"/>
                <a:gd name="T16" fmla="*/ 136 w 228"/>
                <a:gd name="T17" fmla="*/ 8 h 26"/>
                <a:gd name="T18" fmla="*/ 139 w 228"/>
                <a:gd name="T19" fmla="*/ 3 h 26"/>
                <a:gd name="T20" fmla="*/ 142 w 228"/>
                <a:gd name="T21" fmla="*/ 1 h 26"/>
                <a:gd name="T22" fmla="*/ 147 w 228"/>
                <a:gd name="T23" fmla="*/ 0 h 26"/>
                <a:gd name="T24" fmla="*/ 214 w 228"/>
                <a:gd name="T25" fmla="*/ 0 h 26"/>
                <a:gd name="T26" fmla="*/ 214 w 228"/>
                <a:gd name="T27" fmla="*/ 0 h 26"/>
                <a:gd name="T28" fmla="*/ 221 w 228"/>
                <a:gd name="T29" fmla="*/ 1 h 26"/>
                <a:gd name="T30" fmla="*/ 225 w 228"/>
                <a:gd name="T31" fmla="*/ 3 h 26"/>
                <a:gd name="T32" fmla="*/ 228 w 228"/>
                <a:gd name="T33" fmla="*/ 8 h 26"/>
                <a:gd name="T34" fmla="*/ 228 w 228"/>
                <a:gd name="T35" fmla="*/ 13 h 26"/>
                <a:gd name="T36" fmla="*/ 228 w 228"/>
                <a:gd name="T37" fmla="*/ 13 h 26"/>
                <a:gd name="T38" fmla="*/ 228 w 228"/>
                <a:gd name="T39" fmla="*/ 18 h 26"/>
                <a:gd name="T40" fmla="*/ 225 w 228"/>
                <a:gd name="T41" fmla="*/ 23 h 26"/>
                <a:gd name="T42" fmla="*/ 221 w 228"/>
                <a:gd name="T43" fmla="*/ 25 h 26"/>
                <a:gd name="T44" fmla="*/ 214 w 228"/>
                <a:gd name="T45" fmla="*/ 26 h 26"/>
                <a:gd name="T46" fmla="*/ 214 w 228"/>
                <a:gd name="T47" fmla="*/ 26 h 26"/>
                <a:gd name="T48" fmla="*/ 80 w 228"/>
                <a:gd name="T49" fmla="*/ 26 h 26"/>
                <a:gd name="T50" fmla="*/ 13 w 228"/>
                <a:gd name="T51" fmla="*/ 26 h 26"/>
                <a:gd name="T52" fmla="*/ 13 w 228"/>
                <a:gd name="T53" fmla="*/ 26 h 26"/>
                <a:gd name="T54" fmla="*/ 8 w 228"/>
                <a:gd name="T55" fmla="*/ 25 h 26"/>
                <a:gd name="T56" fmla="*/ 5 w 228"/>
                <a:gd name="T57" fmla="*/ 23 h 26"/>
                <a:gd name="T58" fmla="*/ 1 w 228"/>
                <a:gd name="T59" fmla="*/ 18 h 26"/>
                <a:gd name="T60" fmla="*/ 0 w 228"/>
                <a:gd name="T61" fmla="*/ 13 h 26"/>
                <a:gd name="T62" fmla="*/ 0 w 228"/>
                <a:gd name="T63" fmla="*/ 13 h 26"/>
                <a:gd name="T64" fmla="*/ 1 w 228"/>
                <a:gd name="T65" fmla="*/ 8 h 26"/>
                <a:gd name="T66" fmla="*/ 5 w 228"/>
                <a:gd name="T67" fmla="*/ 3 h 26"/>
                <a:gd name="T68" fmla="*/ 8 w 228"/>
                <a:gd name="T69" fmla="*/ 1 h 26"/>
                <a:gd name="T70" fmla="*/ 13 w 228"/>
                <a:gd name="T71" fmla="*/ 0 h 26"/>
                <a:gd name="T72" fmla="*/ 80 w 228"/>
                <a:gd name="T73" fmla="*/ 0 h 26"/>
                <a:gd name="T74" fmla="*/ 80 w 228"/>
                <a:gd name="T75" fmla="*/ 0 h 26"/>
                <a:gd name="T76" fmla="*/ 87 w 228"/>
                <a:gd name="T77" fmla="*/ 1 h 26"/>
                <a:gd name="T78" fmla="*/ 90 w 228"/>
                <a:gd name="T79" fmla="*/ 3 h 26"/>
                <a:gd name="T80" fmla="*/ 94 w 228"/>
                <a:gd name="T81" fmla="*/ 8 h 26"/>
                <a:gd name="T82" fmla="*/ 94 w 228"/>
                <a:gd name="T83" fmla="*/ 13 h 26"/>
                <a:gd name="T84" fmla="*/ 94 w 228"/>
                <a:gd name="T85" fmla="*/ 13 h 26"/>
                <a:gd name="T86" fmla="*/ 94 w 228"/>
                <a:gd name="T87" fmla="*/ 18 h 26"/>
                <a:gd name="T88" fmla="*/ 90 w 228"/>
                <a:gd name="T89" fmla="*/ 23 h 26"/>
                <a:gd name="T90" fmla="*/ 87 w 228"/>
                <a:gd name="T91" fmla="*/ 25 h 26"/>
                <a:gd name="T92" fmla="*/ 80 w 228"/>
                <a:gd name="T93" fmla="*/ 26 h 26"/>
                <a:gd name="T94" fmla="*/ 80 w 228"/>
                <a:gd name="T9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8" h="26">
                  <a:moveTo>
                    <a:pt x="214" y="26"/>
                  </a:moveTo>
                  <a:lnTo>
                    <a:pt x="147" y="26"/>
                  </a:lnTo>
                  <a:lnTo>
                    <a:pt x="147" y="26"/>
                  </a:lnTo>
                  <a:lnTo>
                    <a:pt x="142" y="25"/>
                  </a:lnTo>
                  <a:lnTo>
                    <a:pt x="139" y="23"/>
                  </a:lnTo>
                  <a:lnTo>
                    <a:pt x="136" y="18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6" y="8"/>
                  </a:lnTo>
                  <a:lnTo>
                    <a:pt x="139" y="3"/>
                  </a:lnTo>
                  <a:lnTo>
                    <a:pt x="142" y="1"/>
                  </a:lnTo>
                  <a:lnTo>
                    <a:pt x="147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21" y="1"/>
                  </a:lnTo>
                  <a:lnTo>
                    <a:pt x="225" y="3"/>
                  </a:lnTo>
                  <a:lnTo>
                    <a:pt x="228" y="8"/>
                  </a:lnTo>
                  <a:lnTo>
                    <a:pt x="228" y="13"/>
                  </a:lnTo>
                  <a:lnTo>
                    <a:pt x="228" y="13"/>
                  </a:lnTo>
                  <a:lnTo>
                    <a:pt x="228" y="18"/>
                  </a:lnTo>
                  <a:lnTo>
                    <a:pt x="225" y="23"/>
                  </a:lnTo>
                  <a:lnTo>
                    <a:pt x="221" y="25"/>
                  </a:lnTo>
                  <a:lnTo>
                    <a:pt x="214" y="26"/>
                  </a:lnTo>
                  <a:lnTo>
                    <a:pt x="214" y="26"/>
                  </a:lnTo>
                  <a:close/>
                  <a:moveTo>
                    <a:pt x="80" y="26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5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0" y="3"/>
                  </a:lnTo>
                  <a:lnTo>
                    <a:pt x="94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8"/>
                  </a:lnTo>
                  <a:lnTo>
                    <a:pt x="90" y="23"/>
                  </a:lnTo>
                  <a:lnTo>
                    <a:pt x="87" y="25"/>
                  </a:lnTo>
                  <a:lnTo>
                    <a:pt x="80" y="26"/>
                  </a:lnTo>
                  <a:lnTo>
                    <a:pt x="8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8" name="Freeform 130"/>
            <p:cNvSpPr>
              <a:spLocks noEditPoints="1"/>
            </p:cNvSpPr>
            <p:nvPr>
              <p:custDataLst>
                <p:tags r:id="rId144"/>
              </p:custDataLst>
            </p:nvPr>
          </p:nvSpPr>
          <p:spPr bwMode="auto">
            <a:xfrm>
              <a:off x="7269186" y="3508905"/>
              <a:ext cx="180975" cy="22225"/>
            </a:xfrm>
            <a:custGeom>
              <a:avLst/>
              <a:gdLst>
                <a:gd name="T0" fmla="*/ 214 w 228"/>
                <a:gd name="T1" fmla="*/ 26 h 26"/>
                <a:gd name="T2" fmla="*/ 147 w 228"/>
                <a:gd name="T3" fmla="*/ 26 h 26"/>
                <a:gd name="T4" fmla="*/ 147 w 228"/>
                <a:gd name="T5" fmla="*/ 26 h 26"/>
                <a:gd name="T6" fmla="*/ 142 w 228"/>
                <a:gd name="T7" fmla="*/ 25 h 26"/>
                <a:gd name="T8" fmla="*/ 139 w 228"/>
                <a:gd name="T9" fmla="*/ 23 h 26"/>
                <a:gd name="T10" fmla="*/ 136 w 228"/>
                <a:gd name="T11" fmla="*/ 18 h 26"/>
                <a:gd name="T12" fmla="*/ 134 w 228"/>
                <a:gd name="T13" fmla="*/ 13 h 26"/>
                <a:gd name="T14" fmla="*/ 134 w 228"/>
                <a:gd name="T15" fmla="*/ 13 h 26"/>
                <a:gd name="T16" fmla="*/ 136 w 228"/>
                <a:gd name="T17" fmla="*/ 8 h 26"/>
                <a:gd name="T18" fmla="*/ 139 w 228"/>
                <a:gd name="T19" fmla="*/ 3 h 26"/>
                <a:gd name="T20" fmla="*/ 142 w 228"/>
                <a:gd name="T21" fmla="*/ 1 h 26"/>
                <a:gd name="T22" fmla="*/ 147 w 228"/>
                <a:gd name="T23" fmla="*/ 0 h 26"/>
                <a:gd name="T24" fmla="*/ 214 w 228"/>
                <a:gd name="T25" fmla="*/ 0 h 26"/>
                <a:gd name="T26" fmla="*/ 214 w 228"/>
                <a:gd name="T27" fmla="*/ 0 h 26"/>
                <a:gd name="T28" fmla="*/ 221 w 228"/>
                <a:gd name="T29" fmla="*/ 1 h 26"/>
                <a:gd name="T30" fmla="*/ 225 w 228"/>
                <a:gd name="T31" fmla="*/ 3 h 26"/>
                <a:gd name="T32" fmla="*/ 228 w 228"/>
                <a:gd name="T33" fmla="*/ 8 h 26"/>
                <a:gd name="T34" fmla="*/ 228 w 228"/>
                <a:gd name="T35" fmla="*/ 13 h 26"/>
                <a:gd name="T36" fmla="*/ 228 w 228"/>
                <a:gd name="T37" fmla="*/ 13 h 26"/>
                <a:gd name="T38" fmla="*/ 228 w 228"/>
                <a:gd name="T39" fmla="*/ 18 h 26"/>
                <a:gd name="T40" fmla="*/ 225 w 228"/>
                <a:gd name="T41" fmla="*/ 23 h 26"/>
                <a:gd name="T42" fmla="*/ 221 w 228"/>
                <a:gd name="T43" fmla="*/ 25 h 26"/>
                <a:gd name="T44" fmla="*/ 214 w 228"/>
                <a:gd name="T45" fmla="*/ 26 h 26"/>
                <a:gd name="T46" fmla="*/ 214 w 228"/>
                <a:gd name="T47" fmla="*/ 26 h 26"/>
                <a:gd name="T48" fmla="*/ 80 w 228"/>
                <a:gd name="T49" fmla="*/ 26 h 26"/>
                <a:gd name="T50" fmla="*/ 13 w 228"/>
                <a:gd name="T51" fmla="*/ 26 h 26"/>
                <a:gd name="T52" fmla="*/ 13 w 228"/>
                <a:gd name="T53" fmla="*/ 26 h 26"/>
                <a:gd name="T54" fmla="*/ 8 w 228"/>
                <a:gd name="T55" fmla="*/ 25 h 26"/>
                <a:gd name="T56" fmla="*/ 5 w 228"/>
                <a:gd name="T57" fmla="*/ 23 h 26"/>
                <a:gd name="T58" fmla="*/ 1 w 228"/>
                <a:gd name="T59" fmla="*/ 18 h 26"/>
                <a:gd name="T60" fmla="*/ 0 w 228"/>
                <a:gd name="T61" fmla="*/ 13 h 26"/>
                <a:gd name="T62" fmla="*/ 0 w 228"/>
                <a:gd name="T63" fmla="*/ 13 h 26"/>
                <a:gd name="T64" fmla="*/ 1 w 228"/>
                <a:gd name="T65" fmla="*/ 8 h 26"/>
                <a:gd name="T66" fmla="*/ 5 w 228"/>
                <a:gd name="T67" fmla="*/ 3 h 26"/>
                <a:gd name="T68" fmla="*/ 8 w 228"/>
                <a:gd name="T69" fmla="*/ 1 h 26"/>
                <a:gd name="T70" fmla="*/ 13 w 228"/>
                <a:gd name="T71" fmla="*/ 0 h 26"/>
                <a:gd name="T72" fmla="*/ 80 w 228"/>
                <a:gd name="T73" fmla="*/ 0 h 26"/>
                <a:gd name="T74" fmla="*/ 80 w 228"/>
                <a:gd name="T75" fmla="*/ 0 h 26"/>
                <a:gd name="T76" fmla="*/ 87 w 228"/>
                <a:gd name="T77" fmla="*/ 1 h 26"/>
                <a:gd name="T78" fmla="*/ 90 w 228"/>
                <a:gd name="T79" fmla="*/ 3 h 26"/>
                <a:gd name="T80" fmla="*/ 94 w 228"/>
                <a:gd name="T81" fmla="*/ 8 h 26"/>
                <a:gd name="T82" fmla="*/ 94 w 228"/>
                <a:gd name="T83" fmla="*/ 13 h 26"/>
                <a:gd name="T84" fmla="*/ 94 w 228"/>
                <a:gd name="T85" fmla="*/ 13 h 26"/>
                <a:gd name="T86" fmla="*/ 94 w 228"/>
                <a:gd name="T87" fmla="*/ 18 h 26"/>
                <a:gd name="T88" fmla="*/ 90 w 228"/>
                <a:gd name="T89" fmla="*/ 23 h 26"/>
                <a:gd name="T90" fmla="*/ 87 w 228"/>
                <a:gd name="T91" fmla="*/ 25 h 26"/>
                <a:gd name="T92" fmla="*/ 80 w 228"/>
                <a:gd name="T93" fmla="*/ 26 h 26"/>
                <a:gd name="T94" fmla="*/ 80 w 228"/>
                <a:gd name="T9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8" h="26">
                  <a:moveTo>
                    <a:pt x="214" y="26"/>
                  </a:moveTo>
                  <a:lnTo>
                    <a:pt x="147" y="26"/>
                  </a:lnTo>
                  <a:lnTo>
                    <a:pt x="147" y="26"/>
                  </a:lnTo>
                  <a:lnTo>
                    <a:pt x="142" y="25"/>
                  </a:lnTo>
                  <a:lnTo>
                    <a:pt x="139" y="23"/>
                  </a:lnTo>
                  <a:lnTo>
                    <a:pt x="136" y="18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6" y="8"/>
                  </a:lnTo>
                  <a:lnTo>
                    <a:pt x="139" y="3"/>
                  </a:lnTo>
                  <a:lnTo>
                    <a:pt x="142" y="1"/>
                  </a:lnTo>
                  <a:lnTo>
                    <a:pt x="147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21" y="1"/>
                  </a:lnTo>
                  <a:lnTo>
                    <a:pt x="225" y="3"/>
                  </a:lnTo>
                  <a:lnTo>
                    <a:pt x="228" y="8"/>
                  </a:lnTo>
                  <a:lnTo>
                    <a:pt x="228" y="13"/>
                  </a:lnTo>
                  <a:lnTo>
                    <a:pt x="228" y="13"/>
                  </a:lnTo>
                  <a:lnTo>
                    <a:pt x="228" y="18"/>
                  </a:lnTo>
                  <a:lnTo>
                    <a:pt x="225" y="23"/>
                  </a:lnTo>
                  <a:lnTo>
                    <a:pt x="221" y="25"/>
                  </a:lnTo>
                  <a:lnTo>
                    <a:pt x="214" y="26"/>
                  </a:lnTo>
                  <a:lnTo>
                    <a:pt x="214" y="26"/>
                  </a:lnTo>
                  <a:close/>
                  <a:moveTo>
                    <a:pt x="80" y="26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5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0" y="3"/>
                  </a:lnTo>
                  <a:lnTo>
                    <a:pt x="94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8"/>
                  </a:lnTo>
                  <a:lnTo>
                    <a:pt x="90" y="23"/>
                  </a:lnTo>
                  <a:lnTo>
                    <a:pt x="87" y="25"/>
                  </a:lnTo>
                  <a:lnTo>
                    <a:pt x="80" y="26"/>
                  </a:lnTo>
                  <a:lnTo>
                    <a:pt x="8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79" name="组合 178"/>
          <p:cNvGrpSpPr/>
          <p:nvPr>
            <p:custDataLst>
              <p:tags r:id="rId145"/>
            </p:custDataLst>
          </p:nvPr>
        </p:nvGrpSpPr>
        <p:grpSpPr>
          <a:xfrm>
            <a:off x="5939773" y="4545293"/>
            <a:ext cx="538026" cy="20866"/>
            <a:chOff x="6877074" y="3508905"/>
            <a:chExt cx="573087" cy="22225"/>
          </a:xfrm>
          <a:solidFill>
            <a:srgbClr val="595959">
              <a:lumMod val="60000"/>
              <a:lumOff val="40000"/>
            </a:srgbClr>
          </a:solidFill>
        </p:grpSpPr>
        <p:sp>
          <p:nvSpPr>
            <p:cNvPr id="181" name="Freeform 130"/>
            <p:cNvSpPr>
              <a:spLocks noEditPoints="1"/>
            </p:cNvSpPr>
            <p:nvPr>
              <p:custDataLst>
                <p:tags r:id="rId146"/>
              </p:custDataLst>
            </p:nvPr>
          </p:nvSpPr>
          <p:spPr bwMode="auto">
            <a:xfrm>
              <a:off x="6877074" y="3508905"/>
              <a:ext cx="180975" cy="22225"/>
            </a:xfrm>
            <a:custGeom>
              <a:avLst/>
              <a:gdLst>
                <a:gd name="T0" fmla="*/ 214 w 228"/>
                <a:gd name="T1" fmla="*/ 26 h 26"/>
                <a:gd name="T2" fmla="*/ 147 w 228"/>
                <a:gd name="T3" fmla="*/ 26 h 26"/>
                <a:gd name="T4" fmla="*/ 147 w 228"/>
                <a:gd name="T5" fmla="*/ 26 h 26"/>
                <a:gd name="T6" fmla="*/ 142 w 228"/>
                <a:gd name="T7" fmla="*/ 25 h 26"/>
                <a:gd name="T8" fmla="*/ 139 w 228"/>
                <a:gd name="T9" fmla="*/ 23 h 26"/>
                <a:gd name="T10" fmla="*/ 136 w 228"/>
                <a:gd name="T11" fmla="*/ 18 h 26"/>
                <a:gd name="T12" fmla="*/ 134 w 228"/>
                <a:gd name="T13" fmla="*/ 13 h 26"/>
                <a:gd name="T14" fmla="*/ 134 w 228"/>
                <a:gd name="T15" fmla="*/ 13 h 26"/>
                <a:gd name="T16" fmla="*/ 136 w 228"/>
                <a:gd name="T17" fmla="*/ 8 h 26"/>
                <a:gd name="T18" fmla="*/ 139 w 228"/>
                <a:gd name="T19" fmla="*/ 3 h 26"/>
                <a:gd name="T20" fmla="*/ 142 w 228"/>
                <a:gd name="T21" fmla="*/ 1 h 26"/>
                <a:gd name="T22" fmla="*/ 147 w 228"/>
                <a:gd name="T23" fmla="*/ 0 h 26"/>
                <a:gd name="T24" fmla="*/ 214 w 228"/>
                <a:gd name="T25" fmla="*/ 0 h 26"/>
                <a:gd name="T26" fmla="*/ 214 w 228"/>
                <a:gd name="T27" fmla="*/ 0 h 26"/>
                <a:gd name="T28" fmla="*/ 221 w 228"/>
                <a:gd name="T29" fmla="*/ 1 h 26"/>
                <a:gd name="T30" fmla="*/ 225 w 228"/>
                <a:gd name="T31" fmla="*/ 3 h 26"/>
                <a:gd name="T32" fmla="*/ 228 w 228"/>
                <a:gd name="T33" fmla="*/ 8 h 26"/>
                <a:gd name="T34" fmla="*/ 228 w 228"/>
                <a:gd name="T35" fmla="*/ 13 h 26"/>
                <a:gd name="T36" fmla="*/ 228 w 228"/>
                <a:gd name="T37" fmla="*/ 13 h 26"/>
                <a:gd name="T38" fmla="*/ 228 w 228"/>
                <a:gd name="T39" fmla="*/ 18 h 26"/>
                <a:gd name="T40" fmla="*/ 225 w 228"/>
                <a:gd name="T41" fmla="*/ 23 h 26"/>
                <a:gd name="T42" fmla="*/ 221 w 228"/>
                <a:gd name="T43" fmla="*/ 25 h 26"/>
                <a:gd name="T44" fmla="*/ 214 w 228"/>
                <a:gd name="T45" fmla="*/ 26 h 26"/>
                <a:gd name="T46" fmla="*/ 214 w 228"/>
                <a:gd name="T47" fmla="*/ 26 h 26"/>
                <a:gd name="T48" fmla="*/ 80 w 228"/>
                <a:gd name="T49" fmla="*/ 26 h 26"/>
                <a:gd name="T50" fmla="*/ 13 w 228"/>
                <a:gd name="T51" fmla="*/ 26 h 26"/>
                <a:gd name="T52" fmla="*/ 13 w 228"/>
                <a:gd name="T53" fmla="*/ 26 h 26"/>
                <a:gd name="T54" fmla="*/ 8 w 228"/>
                <a:gd name="T55" fmla="*/ 25 h 26"/>
                <a:gd name="T56" fmla="*/ 5 w 228"/>
                <a:gd name="T57" fmla="*/ 23 h 26"/>
                <a:gd name="T58" fmla="*/ 1 w 228"/>
                <a:gd name="T59" fmla="*/ 18 h 26"/>
                <a:gd name="T60" fmla="*/ 0 w 228"/>
                <a:gd name="T61" fmla="*/ 13 h 26"/>
                <a:gd name="T62" fmla="*/ 0 w 228"/>
                <a:gd name="T63" fmla="*/ 13 h 26"/>
                <a:gd name="T64" fmla="*/ 1 w 228"/>
                <a:gd name="T65" fmla="*/ 8 h 26"/>
                <a:gd name="T66" fmla="*/ 5 w 228"/>
                <a:gd name="T67" fmla="*/ 3 h 26"/>
                <a:gd name="T68" fmla="*/ 8 w 228"/>
                <a:gd name="T69" fmla="*/ 1 h 26"/>
                <a:gd name="T70" fmla="*/ 13 w 228"/>
                <a:gd name="T71" fmla="*/ 0 h 26"/>
                <a:gd name="T72" fmla="*/ 80 w 228"/>
                <a:gd name="T73" fmla="*/ 0 h 26"/>
                <a:gd name="T74" fmla="*/ 80 w 228"/>
                <a:gd name="T75" fmla="*/ 0 h 26"/>
                <a:gd name="T76" fmla="*/ 87 w 228"/>
                <a:gd name="T77" fmla="*/ 1 h 26"/>
                <a:gd name="T78" fmla="*/ 90 w 228"/>
                <a:gd name="T79" fmla="*/ 3 h 26"/>
                <a:gd name="T80" fmla="*/ 94 w 228"/>
                <a:gd name="T81" fmla="*/ 8 h 26"/>
                <a:gd name="T82" fmla="*/ 94 w 228"/>
                <a:gd name="T83" fmla="*/ 13 h 26"/>
                <a:gd name="T84" fmla="*/ 94 w 228"/>
                <a:gd name="T85" fmla="*/ 13 h 26"/>
                <a:gd name="T86" fmla="*/ 94 w 228"/>
                <a:gd name="T87" fmla="*/ 18 h 26"/>
                <a:gd name="T88" fmla="*/ 90 w 228"/>
                <a:gd name="T89" fmla="*/ 23 h 26"/>
                <a:gd name="T90" fmla="*/ 87 w 228"/>
                <a:gd name="T91" fmla="*/ 25 h 26"/>
                <a:gd name="T92" fmla="*/ 80 w 228"/>
                <a:gd name="T93" fmla="*/ 26 h 26"/>
                <a:gd name="T94" fmla="*/ 80 w 228"/>
                <a:gd name="T9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8" h="26">
                  <a:moveTo>
                    <a:pt x="214" y="26"/>
                  </a:moveTo>
                  <a:lnTo>
                    <a:pt x="147" y="26"/>
                  </a:lnTo>
                  <a:lnTo>
                    <a:pt x="147" y="26"/>
                  </a:lnTo>
                  <a:lnTo>
                    <a:pt x="142" y="25"/>
                  </a:lnTo>
                  <a:lnTo>
                    <a:pt x="139" y="23"/>
                  </a:lnTo>
                  <a:lnTo>
                    <a:pt x="136" y="18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6" y="8"/>
                  </a:lnTo>
                  <a:lnTo>
                    <a:pt x="139" y="3"/>
                  </a:lnTo>
                  <a:lnTo>
                    <a:pt x="142" y="1"/>
                  </a:lnTo>
                  <a:lnTo>
                    <a:pt x="147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21" y="1"/>
                  </a:lnTo>
                  <a:lnTo>
                    <a:pt x="225" y="3"/>
                  </a:lnTo>
                  <a:lnTo>
                    <a:pt x="228" y="8"/>
                  </a:lnTo>
                  <a:lnTo>
                    <a:pt x="228" y="13"/>
                  </a:lnTo>
                  <a:lnTo>
                    <a:pt x="228" y="13"/>
                  </a:lnTo>
                  <a:lnTo>
                    <a:pt x="228" y="18"/>
                  </a:lnTo>
                  <a:lnTo>
                    <a:pt x="225" y="23"/>
                  </a:lnTo>
                  <a:lnTo>
                    <a:pt x="221" y="25"/>
                  </a:lnTo>
                  <a:lnTo>
                    <a:pt x="214" y="26"/>
                  </a:lnTo>
                  <a:lnTo>
                    <a:pt x="214" y="26"/>
                  </a:lnTo>
                  <a:close/>
                  <a:moveTo>
                    <a:pt x="80" y="26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5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0" y="3"/>
                  </a:lnTo>
                  <a:lnTo>
                    <a:pt x="94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8"/>
                  </a:lnTo>
                  <a:lnTo>
                    <a:pt x="90" y="23"/>
                  </a:lnTo>
                  <a:lnTo>
                    <a:pt x="87" y="25"/>
                  </a:lnTo>
                  <a:lnTo>
                    <a:pt x="80" y="26"/>
                  </a:lnTo>
                  <a:lnTo>
                    <a:pt x="8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2" name="Freeform 130"/>
            <p:cNvSpPr>
              <a:spLocks noEditPoints="1"/>
            </p:cNvSpPr>
            <p:nvPr>
              <p:custDataLst>
                <p:tags r:id="rId147"/>
              </p:custDataLst>
            </p:nvPr>
          </p:nvSpPr>
          <p:spPr bwMode="auto">
            <a:xfrm>
              <a:off x="7073130" y="3508905"/>
              <a:ext cx="180975" cy="22225"/>
            </a:xfrm>
            <a:custGeom>
              <a:avLst/>
              <a:gdLst>
                <a:gd name="T0" fmla="*/ 214 w 228"/>
                <a:gd name="T1" fmla="*/ 26 h 26"/>
                <a:gd name="T2" fmla="*/ 147 w 228"/>
                <a:gd name="T3" fmla="*/ 26 h 26"/>
                <a:gd name="T4" fmla="*/ 147 w 228"/>
                <a:gd name="T5" fmla="*/ 26 h 26"/>
                <a:gd name="T6" fmla="*/ 142 w 228"/>
                <a:gd name="T7" fmla="*/ 25 h 26"/>
                <a:gd name="T8" fmla="*/ 139 w 228"/>
                <a:gd name="T9" fmla="*/ 23 h 26"/>
                <a:gd name="T10" fmla="*/ 136 w 228"/>
                <a:gd name="T11" fmla="*/ 18 h 26"/>
                <a:gd name="T12" fmla="*/ 134 w 228"/>
                <a:gd name="T13" fmla="*/ 13 h 26"/>
                <a:gd name="T14" fmla="*/ 134 w 228"/>
                <a:gd name="T15" fmla="*/ 13 h 26"/>
                <a:gd name="T16" fmla="*/ 136 w 228"/>
                <a:gd name="T17" fmla="*/ 8 h 26"/>
                <a:gd name="T18" fmla="*/ 139 w 228"/>
                <a:gd name="T19" fmla="*/ 3 h 26"/>
                <a:gd name="T20" fmla="*/ 142 w 228"/>
                <a:gd name="T21" fmla="*/ 1 h 26"/>
                <a:gd name="T22" fmla="*/ 147 w 228"/>
                <a:gd name="T23" fmla="*/ 0 h 26"/>
                <a:gd name="T24" fmla="*/ 214 w 228"/>
                <a:gd name="T25" fmla="*/ 0 h 26"/>
                <a:gd name="T26" fmla="*/ 214 w 228"/>
                <a:gd name="T27" fmla="*/ 0 h 26"/>
                <a:gd name="T28" fmla="*/ 221 w 228"/>
                <a:gd name="T29" fmla="*/ 1 h 26"/>
                <a:gd name="T30" fmla="*/ 225 w 228"/>
                <a:gd name="T31" fmla="*/ 3 h 26"/>
                <a:gd name="T32" fmla="*/ 228 w 228"/>
                <a:gd name="T33" fmla="*/ 8 h 26"/>
                <a:gd name="T34" fmla="*/ 228 w 228"/>
                <a:gd name="T35" fmla="*/ 13 h 26"/>
                <a:gd name="T36" fmla="*/ 228 w 228"/>
                <a:gd name="T37" fmla="*/ 13 h 26"/>
                <a:gd name="T38" fmla="*/ 228 w 228"/>
                <a:gd name="T39" fmla="*/ 18 h 26"/>
                <a:gd name="T40" fmla="*/ 225 w 228"/>
                <a:gd name="T41" fmla="*/ 23 h 26"/>
                <a:gd name="T42" fmla="*/ 221 w 228"/>
                <a:gd name="T43" fmla="*/ 25 h 26"/>
                <a:gd name="T44" fmla="*/ 214 w 228"/>
                <a:gd name="T45" fmla="*/ 26 h 26"/>
                <a:gd name="T46" fmla="*/ 214 w 228"/>
                <a:gd name="T47" fmla="*/ 26 h 26"/>
                <a:gd name="T48" fmla="*/ 80 w 228"/>
                <a:gd name="T49" fmla="*/ 26 h 26"/>
                <a:gd name="T50" fmla="*/ 13 w 228"/>
                <a:gd name="T51" fmla="*/ 26 h 26"/>
                <a:gd name="T52" fmla="*/ 13 w 228"/>
                <a:gd name="T53" fmla="*/ 26 h 26"/>
                <a:gd name="T54" fmla="*/ 8 w 228"/>
                <a:gd name="T55" fmla="*/ 25 h 26"/>
                <a:gd name="T56" fmla="*/ 5 w 228"/>
                <a:gd name="T57" fmla="*/ 23 h 26"/>
                <a:gd name="T58" fmla="*/ 1 w 228"/>
                <a:gd name="T59" fmla="*/ 18 h 26"/>
                <a:gd name="T60" fmla="*/ 0 w 228"/>
                <a:gd name="T61" fmla="*/ 13 h 26"/>
                <a:gd name="T62" fmla="*/ 0 w 228"/>
                <a:gd name="T63" fmla="*/ 13 h 26"/>
                <a:gd name="T64" fmla="*/ 1 w 228"/>
                <a:gd name="T65" fmla="*/ 8 h 26"/>
                <a:gd name="T66" fmla="*/ 5 w 228"/>
                <a:gd name="T67" fmla="*/ 3 h 26"/>
                <a:gd name="T68" fmla="*/ 8 w 228"/>
                <a:gd name="T69" fmla="*/ 1 h 26"/>
                <a:gd name="T70" fmla="*/ 13 w 228"/>
                <a:gd name="T71" fmla="*/ 0 h 26"/>
                <a:gd name="T72" fmla="*/ 80 w 228"/>
                <a:gd name="T73" fmla="*/ 0 h 26"/>
                <a:gd name="T74" fmla="*/ 80 w 228"/>
                <a:gd name="T75" fmla="*/ 0 h 26"/>
                <a:gd name="T76" fmla="*/ 87 w 228"/>
                <a:gd name="T77" fmla="*/ 1 h 26"/>
                <a:gd name="T78" fmla="*/ 90 w 228"/>
                <a:gd name="T79" fmla="*/ 3 h 26"/>
                <a:gd name="T80" fmla="*/ 94 w 228"/>
                <a:gd name="T81" fmla="*/ 8 h 26"/>
                <a:gd name="T82" fmla="*/ 94 w 228"/>
                <a:gd name="T83" fmla="*/ 13 h 26"/>
                <a:gd name="T84" fmla="*/ 94 w 228"/>
                <a:gd name="T85" fmla="*/ 13 h 26"/>
                <a:gd name="T86" fmla="*/ 94 w 228"/>
                <a:gd name="T87" fmla="*/ 18 h 26"/>
                <a:gd name="T88" fmla="*/ 90 w 228"/>
                <a:gd name="T89" fmla="*/ 23 h 26"/>
                <a:gd name="T90" fmla="*/ 87 w 228"/>
                <a:gd name="T91" fmla="*/ 25 h 26"/>
                <a:gd name="T92" fmla="*/ 80 w 228"/>
                <a:gd name="T93" fmla="*/ 26 h 26"/>
                <a:gd name="T94" fmla="*/ 80 w 228"/>
                <a:gd name="T9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8" h="26">
                  <a:moveTo>
                    <a:pt x="214" y="26"/>
                  </a:moveTo>
                  <a:lnTo>
                    <a:pt x="147" y="26"/>
                  </a:lnTo>
                  <a:lnTo>
                    <a:pt x="147" y="26"/>
                  </a:lnTo>
                  <a:lnTo>
                    <a:pt x="142" y="25"/>
                  </a:lnTo>
                  <a:lnTo>
                    <a:pt x="139" y="23"/>
                  </a:lnTo>
                  <a:lnTo>
                    <a:pt x="136" y="18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6" y="8"/>
                  </a:lnTo>
                  <a:lnTo>
                    <a:pt x="139" y="3"/>
                  </a:lnTo>
                  <a:lnTo>
                    <a:pt x="142" y="1"/>
                  </a:lnTo>
                  <a:lnTo>
                    <a:pt x="147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21" y="1"/>
                  </a:lnTo>
                  <a:lnTo>
                    <a:pt x="225" y="3"/>
                  </a:lnTo>
                  <a:lnTo>
                    <a:pt x="228" y="8"/>
                  </a:lnTo>
                  <a:lnTo>
                    <a:pt x="228" y="13"/>
                  </a:lnTo>
                  <a:lnTo>
                    <a:pt x="228" y="13"/>
                  </a:lnTo>
                  <a:lnTo>
                    <a:pt x="228" y="18"/>
                  </a:lnTo>
                  <a:lnTo>
                    <a:pt x="225" y="23"/>
                  </a:lnTo>
                  <a:lnTo>
                    <a:pt x="221" y="25"/>
                  </a:lnTo>
                  <a:lnTo>
                    <a:pt x="214" y="26"/>
                  </a:lnTo>
                  <a:lnTo>
                    <a:pt x="214" y="26"/>
                  </a:lnTo>
                  <a:close/>
                  <a:moveTo>
                    <a:pt x="80" y="26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5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0" y="3"/>
                  </a:lnTo>
                  <a:lnTo>
                    <a:pt x="94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8"/>
                  </a:lnTo>
                  <a:lnTo>
                    <a:pt x="90" y="23"/>
                  </a:lnTo>
                  <a:lnTo>
                    <a:pt x="87" y="25"/>
                  </a:lnTo>
                  <a:lnTo>
                    <a:pt x="80" y="26"/>
                  </a:lnTo>
                  <a:lnTo>
                    <a:pt x="8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3" name="Freeform 130"/>
            <p:cNvSpPr>
              <a:spLocks noEditPoints="1"/>
            </p:cNvSpPr>
            <p:nvPr>
              <p:custDataLst>
                <p:tags r:id="rId148"/>
              </p:custDataLst>
            </p:nvPr>
          </p:nvSpPr>
          <p:spPr bwMode="auto">
            <a:xfrm>
              <a:off x="7269186" y="3508905"/>
              <a:ext cx="180975" cy="22225"/>
            </a:xfrm>
            <a:custGeom>
              <a:avLst/>
              <a:gdLst>
                <a:gd name="T0" fmla="*/ 214 w 228"/>
                <a:gd name="T1" fmla="*/ 26 h 26"/>
                <a:gd name="T2" fmla="*/ 147 w 228"/>
                <a:gd name="T3" fmla="*/ 26 h 26"/>
                <a:gd name="T4" fmla="*/ 147 w 228"/>
                <a:gd name="T5" fmla="*/ 26 h 26"/>
                <a:gd name="T6" fmla="*/ 142 w 228"/>
                <a:gd name="T7" fmla="*/ 25 h 26"/>
                <a:gd name="T8" fmla="*/ 139 w 228"/>
                <a:gd name="T9" fmla="*/ 23 h 26"/>
                <a:gd name="T10" fmla="*/ 136 w 228"/>
                <a:gd name="T11" fmla="*/ 18 h 26"/>
                <a:gd name="T12" fmla="*/ 134 w 228"/>
                <a:gd name="T13" fmla="*/ 13 h 26"/>
                <a:gd name="T14" fmla="*/ 134 w 228"/>
                <a:gd name="T15" fmla="*/ 13 h 26"/>
                <a:gd name="T16" fmla="*/ 136 w 228"/>
                <a:gd name="T17" fmla="*/ 8 h 26"/>
                <a:gd name="T18" fmla="*/ 139 w 228"/>
                <a:gd name="T19" fmla="*/ 3 h 26"/>
                <a:gd name="T20" fmla="*/ 142 w 228"/>
                <a:gd name="T21" fmla="*/ 1 h 26"/>
                <a:gd name="T22" fmla="*/ 147 w 228"/>
                <a:gd name="T23" fmla="*/ 0 h 26"/>
                <a:gd name="T24" fmla="*/ 214 w 228"/>
                <a:gd name="T25" fmla="*/ 0 h 26"/>
                <a:gd name="T26" fmla="*/ 214 w 228"/>
                <a:gd name="T27" fmla="*/ 0 h 26"/>
                <a:gd name="T28" fmla="*/ 221 w 228"/>
                <a:gd name="T29" fmla="*/ 1 h 26"/>
                <a:gd name="T30" fmla="*/ 225 w 228"/>
                <a:gd name="T31" fmla="*/ 3 h 26"/>
                <a:gd name="T32" fmla="*/ 228 w 228"/>
                <a:gd name="T33" fmla="*/ 8 h 26"/>
                <a:gd name="T34" fmla="*/ 228 w 228"/>
                <a:gd name="T35" fmla="*/ 13 h 26"/>
                <a:gd name="T36" fmla="*/ 228 w 228"/>
                <a:gd name="T37" fmla="*/ 13 h 26"/>
                <a:gd name="T38" fmla="*/ 228 w 228"/>
                <a:gd name="T39" fmla="*/ 18 h 26"/>
                <a:gd name="T40" fmla="*/ 225 w 228"/>
                <a:gd name="T41" fmla="*/ 23 h 26"/>
                <a:gd name="T42" fmla="*/ 221 w 228"/>
                <a:gd name="T43" fmla="*/ 25 h 26"/>
                <a:gd name="T44" fmla="*/ 214 w 228"/>
                <a:gd name="T45" fmla="*/ 26 h 26"/>
                <a:gd name="T46" fmla="*/ 214 w 228"/>
                <a:gd name="T47" fmla="*/ 26 h 26"/>
                <a:gd name="T48" fmla="*/ 80 w 228"/>
                <a:gd name="T49" fmla="*/ 26 h 26"/>
                <a:gd name="T50" fmla="*/ 13 w 228"/>
                <a:gd name="T51" fmla="*/ 26 h 26"/>
                <a:gd name="T52" fmla="*/ 13 w 228"/>
                <a:gd name="T53" fmla="*/ 26 h 26"/>
                <a:gd name="T54" fmla="*/ 8 w 228"/>
                <a:gd name="T55" fmla="*/ 25 h 26"/>
                <a:gd name="T56" fmla="*/ 5 w 228"/>
                <a:gd name="T57" fmla="*/ 23 h 26"/>
                <a:gd name="T58" fmla="*/ 1 w 228"/>
                <a:gd name="T59" fmla="*/ 18 h 26"/>
                <a:gd name="T60" fmla="*/ 0 w 228"/>
                <a:gd name="T61" fmla="*/ 13 h 26"/>
                <a:gd name="T62" fmla="*/ 0 w 228"/>
                <a:gd name="T63" fmla="*/ 13 h 26"/>
                <a:gd name="T64" fmla="*/ 1 w 228"/>
                <a:gd name="T65" fmla="*/ 8 h 26"/>
                <a:gd name="T66" fmla="*/ 5 w 228"/>
                <a:gd name="T67" fmla="*/ 3 h 26"/>
                <a:gd name="T68" fmla="*/ 8 w 228"/>
                <a:gd name="T69" fmla="*/ 1 h 26"/>
                <a:gd name="T70" fmla="*/ 13 w 228"/>
                <a:gd name="T71" fmla="*/ 0 h 26"/>
                <a:gd name="T72" fmla="*/ 80 w 228"/>
                <a:gd name="T73" fmla="*/ 0 h 26"/>
                <a:gd name="T74" fmla="*/ 80 w 228"/>
                <a:gd name="T75" fmla="*/ 0 h 26"/>
                <a:gd name="T76" fmla="*/ 87 w 228"/>
                <a:gd name="T77" fmla="*/ 1 h 26"/>
                <a:gd name="T78" fmla="*/ 90 w 228"/>
                <a:gd name="T79" fmla="*/ 3 h 26"/>
                <a:gd name="T80" fmla="*/ 94 w 228"/>
                <a:gd name="T81" fmla="*/ 8 h 26"/>
                <a:gd name="T82" fmla="*/ 94 w 228"/>
                <a:gd name="T83" fmla="*/ 13 h 26"/>
                <a:gd name="T84" fmla="*/ 94 w 228"/>
                <a:gd name="T85" fmla="*/ 13 h 26"/>
                <a:gd name="T86" fmla="*/ 94 w 228"/>
                <a:gd name="T87" fmla="*/ 18 h 26"/>
                <a:gd name="T88" fmla="*/ 90 w 228"/>
                <a:gd name="T89" fmla="*/ 23 h 26"/>
                <a:gd name="T90" fmla="*/ 87 w 228"/>
                <a:gd name="T91" fmla="*/ 25 h 26"/>
                <a:gd name="T92" fmla="*/ 80 w 228"/>
                <a:gd name="T93" fmla="*/ 26 h 26"/>
                <a:gd name="T94" fmla="*/ 80 w 228"/>
                <a:gd name="T9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8" h="26">
                  <a:moveTo>
                    <a:pt x="214" y="26"/>
                  </a:moveTo>
                  <a:lnTo>
                    <a:pt x="147" y="26"/>
                  </a:lnTo>
                  <a:lnTo>
                    <a:pt x="147" y="26"/>
                  </a:lnTo>
                  <a:lnTo>
                    <a:pt x="142" y="25"/>
                  </a:lnTo>
                  <a:lnTo>
                    <a:pt x="139" y="23"/>
                  </a:lnTo>
                  <a:lnTo>
                    <a:pt x="136" y="18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6" y="8"/>
                  </a:lnTo>
                  <a:lnTo>
                    <a:pt x="139" y="3"/>
                  </a:lnTo>
                  <a:lnTo>
                    <a:pt x="142" y="1"/>
                  </a:lnTo>
                  <a:lnTo>
                    <a:pt x="147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21" y="1"/>
                  </a:lnTo>
                  <a:lnTo>
                    <a:pt x="225" y="3"/>
                  </a:lnTo>
                  <a:lnTo>
                    <a:pt x="228" y="8"/>
                  </a:lnTo>
                  <a:lnTo>
                    <a:pt x="228" y="13"/>
                  </a:lnTo>
                  <a:lnTo>
                    <a:pt x="228" y="13"/>
                  </a:lnTo>
                  <a:lnTo>
                    <a:pt x="228" y="18"/>
                  </a:lnTo>
                  <a:lnTo>
                    <a:pt x="225" y="23"/>
                  </a:lnTo>
                  <a:lnTo>
                    <a:pt x="221" y="25"/>
                  </a:lnTo>
                  <a:lnTo>
                    <a:pt x="214" y="26"/>
                  </a:lnTo>
                  <a:lnTo>
                    <a:pt x="214" y="26"/>
                  </a:lnTo>
                  <a:close/>
                  <a:moveTo>
                    <a:pt x="80" y="26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5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0" y="3"/>
                  </a:lnTo>
                  <a:lnTo>
                    <a:pt x="94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8"/>
                  </a:lnTo>
                  <a:lnTo>
                    <a:pt x="90" y="23"/>
                  </a:lnTo>
                  <a:lnTo>
                    <a:pt x="87" y="25"/>
                  </a:lnTo>
                  <a:lnTo>
                    <a:pt x="80" y="26"/>
                  </a:lnTo>
                  <a:lnTo>
                    <a:pt x="8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77" grpId="0"/>
      <p:bldP spid="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微笑服务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4700905" y="1292225"/>
            <a:ext cx="5321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今天你微笑了吗？</a:t>
            </a:r>
            <a:endParaRPr lang="zh-CN" altLang="en-US" sz="2800" b="1"/>
          </a:p>
        </p:txBody>
      </p:sp>
      <p:pic>
        <p:nvPicPr>
          <p:cNvPr id="9" name="图片 8" descr="微信图片_20190117113713">
            <a:hlinkClick r:id="rId3" action="ppaction://hlinkfile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9900" y="2006600"/>
            <a:ext cx="3432175" cy="4305300"/>
          </a:xfrm>
          <a:prstGeom prst="rect">
            <a:avLst/>
          </a:prstGeom>
        </p:spPr>
      </p:pic>
      <p:pic>
        <p:nvPicPr>
          <p:cNvPr id="10" name="图片 9" descr="微信图片_2019011711370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45475" y="2006600"/>
            <a:ext cx="3352800" cy="4303395"/>
          </a:xfrm>
          <a:prstGeom prst="rect">
            <a:avLst/>
          </a:prstGeom>
        </p:spPr>
      </p:pic>
      <p:pic>
        <p:nvPicPr>
          <p:cNvPr id="51203" name="图片 48131" descr="微笑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3049" b="13779"/>
          <a:stretch>
            <a:fillRect/>
          </a:stretch>
        </p:blipFill>
        <p:spPr>
          <a:xfrm>
            <a:off x="3997325" y="1855470"/>
            <a:ext cx="4248150" cy="445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" name="文本框 174"/>
          <p:cNvSpPr txBox="1"/>
          <p:nvPr>
            <p:custDataLst>
              <p:tags r:id="rId10"/>
            </p:custDataLst>
          </p:nvPr>
        </p:nvSpPr>
        <p:spPr>
          <a:xfrm>
            <a:off x="469965" y="87810"/>
            <a:ext cx="2043999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1</a:t>
            </a:r>
            <a:r>
              <a:rPr lang="zh-CN" altLang="en-US" sz="2400" b="1">
                <a:solidFill>
                  <a:schemeClr val="tx1"/>
                </a:solidFill>
              </a:rPr>
              <a:t>、微笑服务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任意多边形 25"/>
          <p:cNvSpPr/>
          <p:nvPr>
            <p:custDataLst>
              <p:tags r:id="rId1"/>
            </p:custDataLst>
          </p:nvPr>
        </p:nvSpPr>
        <p:spPr>
          <a:xfrm>
            <a:off x="2312168" y="3064875"/>
            <a:ext cx="1240645" cy="1240645"/>
          </a:xfrm>
          <a:custGeom>
            <a:avLst/>
            <a:gdLst>
              <a:gd name="connsiteX0" fmla="*/ 0 w 1240645"/>
              <a:gd name="connsiteY0" fmla="*/ 620323 h 1240645"/>
              <a:gd name="connsiteX1" fmla="*/ 620323 w 1240645"/>
              <a:gd name="connsiteY1" fmla="*/ 0 h 1240645"/>
              <a:gd name="connsiteX2" fmla="*/ 1240646 w 1240645"/>
              <a:gd name="connsiteY2" fmla="*/ 620323 h 1240645"/>
              <a:gd name="connsiteX3" fmla="*/ 620323 w 1240645"/>
              <a:gd name="connsiteY3" fmla="*/ 1240646 h 1240645"/>
              <a:gd name="connsiteX4" fmla="*/ 0 w 1240645"/>
              <a:gd name="connsiteY4" fmla="*/ 620323 h 124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645" h="1240645">
                <a:moveTo>
                  <a:pt x="0" y="620323"/>
                </a:moveTo>
                <a:cubicBezTo>
                  <a:pt x="0" y="277728"/>
                  <a:pt x="277728" y="0"/>
                  <a:pt x="620323" y="0"/>
                </a:cubicBezTo>
                <a:cubicBezTo>
                  <a:pt x="962918" y="0"/>
                  <a:pt x="1240646" y="277728"/>
                  <a:pt x="1240646" y="620323"/>
                </a:cubicBezTo>
                <a:cubicBezTo>
                  <a:pt x="1240646" y="962918"/>
                  <a:pt x="962918" y="1240646"/>
                  <a:pt x="620323" y="1240646"/>
                </a:cubicBezTo>
                <a:cubicBezTo>
                  <a:pt x="277728" y="1240646"/>
                  <a:pt x="0" y="962918"/>
                  <a:pt x="0" y="620323"/>
                </a:cubicBezTo>
                <a:close/>
              </a:path>
            </a:pathLst>
          </a:custGeom>
          <a:solidFill>
            <a:srgbClr val="F0503F"/>
          </a:solidFill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crgbClr r="0" g="0" b="0"/>
          </a:fillRef>
          <a:effectRef idx="0">
            <a:srgbClr val="3E5161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90000" tIns="46800" rIns="90000" bIns="46800" numCol="1" spcCol="1270" anchor="ctr" anchorCtr="0">
            <a:norm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kern="1200" dirty="0">
                <a:solidFill>
                  <a:srgbClr val="FFFFFF"/>
                </a:solidFill>
              </a:rPr>
              <a:t>三种</a:t>
            </a:r>
            <a:endParaRPr lang="zh-CN" altLang="en-US" sz="2000" b="1" kern="1200" dirty="0">
              <a:solidFill>
                <a:srgbClr val="FFFFFF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2"/>
            </p:custDataLst>
          </p:nvPr>
        </p:nvSpPr>
        <p:spPr>
          <a:xfrm>
            <a:off x="6037432" y="2037017"/>
            <a:ext cx="4612120" cy="779355"/>
          </a:xfrm>
          <a:prstGeom prst="rect">
            <a:avLst/>
          </a:prstGeom>
          <a:noFill/>
        </p:spPr>
        <p:txBody>
          <a:bodyPr vert="horz" wrap="square" lIns="90000" tIns="46800" rIns="90000" bIns="46800" rtlCol="0">
            <a:norm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只动动嘴周围的肌肉，给人感觉恭敬、礼貌、谦逊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6" name="直接连接符 35"/>
          <p:cNvCxnSpPr/>
          <p:nvPr>
            <p:custDataLst>
              <p:tags r:id="rId3"/>
            </p:custDataLst>
          </p:nvPr>
        </p:nvCxnSpPr>
        <p:spPr>
          <a:xfrm>
            <a:off x="6037432" y="2044954"/>
            <a:ext cx="455240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rgbClr val="3E5161"/>
          </a:lnRef>
          <a:fillRef idx="0">
            <a:srgbClr val="3E5161"/>
          </a:fillRef>
          <a:effectRef idx="0">
            <a:srgbClr val="3E5161"/>
          </a:effectRef>
          <a:fontRef idx="minor">
            <a:sysClr val="windowText" lastClr="000000"/>
          </a:fontRef>
        </p:style>
      </p:cxnSp>
      <p:sp>
        <p:nvSpPr>
          <p:cNvPr id="28" name="任意多边形 27"/>
          <p:cNvSpPr/>
          <p:nvPr>
            <p:custDataLst>
              <p:tags r:id="rId4"/>
            </p:custDataLst>
          </p:nvPr>
        </p:nvSpPr>
        <p:spPr>
          <a:xfrm>
            <a:off x="4528803" y="1658360"/>
            <a:ext cx="1178613" cy="942890"/>
          </a:xfrm>
          <a:custGeom>
            <a:avLst/>
            <a:gdLst>
              <a:gd name="connsiteX0" fmla="*/ 0 w 1178613"/>
              <a:gd name="connsiteY0" fmla="*/ 94289 h 942890"/>
              <a:gd name="connsiteX1" fmla="*/ 94289 w 1178613"/>
              <a:gd name="connsiteY1" fmla="*/ 0 h 942890"/>
              <a:gd name="connsiteX2" fmla="*/ 1084324 w 1178613"/>
              <a:gd name="connsiteY2" fmla="*/ 0 h 942890"/>
              <a:gd name="connsiteX3" fmla="*/ 1178613 w 1178613"/>
              <a:gd name="connsiteY3" fmla="*/ 94289 h 942890"/>
              <a:gd name="connsiteX4" fmla="*/ 1178613 w 1178613"/>
              <a:gd name="connsiteY4" fmla="*/ 848601 h 942890"/>
              <a:gd name="connsiteX5" fmla="*/ 1084324 w 1178613"/>
              <a:gd name="connsiteY5" fmla="*/ 942890 h 942890"/>
              <a:gd name="connsiteX6" fmla="*/ 94289 w 1178613"/>
              <a:gd name="connsiteY6" fmla="*/ 942890 h 942890"/>
              <a:gd name="connsiteX7" fmla="*/ 0 w 1178613"/>
              <a:gd name="connsiteY7" fmla="*/ 848601 h 942890"/>
              <a:gd name="connsiteX8" fmla="*/ 0 w 1178613"/>
              <a:gd name="connsiteY8" fmla="*/ 94289 h 94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613" h="942890">
                <a:moveTo>
                  <a:pt x="0" y="94289"/>
                </a:moveTo>
                <a:cubicBezTo>
                  <a:pt x="0" y="42215"/>
                  <a:pt x="42215" y="0"/>
                  <a:pt x="94289" y="0"/>
                </a:cubicBezTo>
                <a:lnTo>
                  <a:pt x="1084324" y="0"/>
                </a:lnTo>
                <a:cubicBezTo>
                  <a:pt x="1136398" y="0"/>
                  <a:pt x="1178613" y="42215"/>
                  <a:pt x="1178613" y="94289"/>
                </a:cubicBezTo>
                <a:lnTo>
                  <a:pt x="1178613" y="848601"/>
                </a:lnTo>
                <a:cubicBezTo>
                  <a:pt x="1178613" y="900675"/>
                  <a:pt x="1136398" y="942890"/>
                  <a:pt x="1084324" y="942890"/>
                </a:cubicBezTo>
                <a:lnTo>
                  <a:pt x="94289" y="942890"/>
                </a:lnTo>
                <a:cubicBezTo>
                  <a:pt x="42215" y="942890"/>
                  <a:pt x="0" y="900675"/>
                  <a:pt x="0" y="848601"/>
                </a:cubicBezTo>
                <a:lnTo>
                  <a:pt x="0" y="94289"/>
                </a:lnTo>
                <a:close/>
              </a:path>
            </a:pathLst>
          </a:custGeom>
          <a:solidFill>
            <a:srgbClr val="3E5161"/>
          </a:solidFill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crgbClr r="0" g="0" b="0"/>
          </a:fillRef>
          <a:effectRef idx="0">
            <a:srgbClr val="3E5161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90000" tIns="46800" rIns="90000" bIns="46800" numCol="1" spcCol="1270" anchor="ctr" anchorCtr="0">
            <a:norm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kern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社交式微笑</a:t>
            </a:r>
            <a:endParaRPr lang="zh-CN" altLang="en-US" sz="2000" b="1" kern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5"/>
            </p:custDataLst>
          </p:nvPr>
        </p:nvSpPr>
        <p:spPr>
          <a:xfrm>
            <a:off x="6037432" y="3540865"/>
            <a:ext cx="4612120" cy="779355"/>
          </a:xfrm>
          <a:prstGeom prst="rect">
            <a:avLst/>
          </a:prstGeom>
          <a:noFill/>
        </p:spPr>
        <p:txBody>
          <a:bodyPr vert="horz" wrap="square" lIns="90000" tIns="46800" rIns="90000" bIns="46800" rtlCol="0">
            <a:norm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不仅仅用嘴巴笑，还要用眼睛微笑，给人感觉真诚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9" name="直接连接符 38"/>
          <p:cNvCxnSpPr/>
          <p:nvPr>
            <p:custDataLst>
              <p:tags r:id="rId6"/>
            </p:custDataLst>
          </p:nvPr>
        </p:nvCxnSpPr>
        <p:spPr>
          <a:xfrm>
            <a:off x="6037432" y="3548802"/>
            <a:ext cx="455240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rgbClr val="3E5161"/>
          </a:lnRef>
          <a:fillRef idx="0">
            <a:srgbClr val="3E5161"/>
          </a:fillRef>
          <a:effectRef idx="0">
            <a:srgbClr val="3E5161"/>
          </a:effectRef>
          <a:fontRef idx="minor">
            <a:sysClr val="windowText" lastClr="000000"/>
          </a:fontRef>
        </p:style>
      </p:cxnSp>
      <p:sp>
        <p:nvSpPr>
          <p:cNvPr id="30" name="任意多边形 29"/>
          <p:cNvSpPr/>
          <p:nvPr>
            <p:custDataLst>
              <p:tags r:id="rId7"/>
            </p:custDataLst>
          </p:nvPr>
        </p:nvSpPr>
        <p:spPr>
          <a:xfrm>
            <a:off x="4528803" y="3162160"/>
            <a:ext cx="1178613" cy="942890"/>
          </a:xfrm>
          <a:custGeom>
            <a:avLst/>
            <a:gdLst>
              <a:gd name="connsiteX0" fmla="*/ 0 w 1178613"/>
              <a:gd name="connsiteY0" fmla="*/ 94289 h 942890"/>
              <a:gd name="connsiteX1" fmla="*/ 94289 w 1178613"/>
              <a:gd name="connsiteY1" fmla="*/ 0 h 942890"/>
              <a:gd name="connsiteX2" fmla="*/ 1084324 w 1178613"/>
              <a:gd name="connsiteY2" fmla="*/ 0 h 942890"/>
              <a:gd name="connsiteX3" fmla="*/ 1178613 w 1178613"/>
              <a:gd name="connsiteY3" fmla="*/ 94289 h 942890"/>
              <a:gd name="connsiteX4" fmla="*/ 1178613 w 1178613"/>
              <a:gd name="connsiteY4" fmla="*/ 848601 h 942890"/>
              <a:gd name="connsiteX5" fmla="*/ 1084324 w 1178613"/>
              <a:gd name="connsiteY5" fmla="*/ 942890 h 942890"/>
              <a:gd name="connsiteX6" fmla="*/ 94289 w 1178613"/>
              <a:gd name="connsiteY6" fmla="*/ 942890 h 942890"/>
              <a:gd name="connsiteX7" fmla="*/ 0 w 1178613"/>
              <a:gd name="connsiteY7" fmla="*/ 848601 h 942890"/>
              <a:gd name="connsiteX8" fmla="*/ 0 w 1178613"/>
              <a:gd name="connsiteY8" fmla="*/ 94289 h 94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613" h="942890">
                <a:moveTo>
                  <a:pt x="0" y="94289"/>
                </a:moveTo>
                <a:cubicBezTo>
                  <a:pt x="0" y="42215"/>
                  <a:pt x="42215" y="0"/>
                  <a:pt x="94289" y="0"/>
                </a:cubicBezTo>
                <a:lnTo>
                  <a:pt x="1084324" y="0"/>
                </a:lnTo>
                <a:cubicBezTo>
                  <a:pt x="1136398" y="0"/>
                  <a:pt x="1178613" y="42215"/>
                  <a:pt x="1178613" y="94289"/>
                </a:cubicBezTo>
                <a:lnTo>
                  <a:pt x="1178613" y="848601"/>
                </a:lnTo>
                <a:cubicBezTo>
                  <a:pt x="1178613" y="900675"/>
                  <a:pt x="1136398" y="942890"/>
                  <a:pt x="1084324" y="942890"/>
                </a:cubicBezTo>
                <a:lnTo>
                  <a:pt x="94289" y="942890"/>
                </a:lnTo>
                <a:cubicBezTo>
                  <a:pt x="42215" y="942890"/>
                  <a:pt x="0" y="900675"/>
                  <a:pt x="0" y="848601"/>
                </a:cubicBezTo>
                <a:lnTo>
                  <a:pt x="0" y="94289"/>
                </a:lnTo>
                <a:close/>
              </a:path>
            </a:pathLst>
          </a:custGeom>
          <a:solidFill>
            <a:srgbClr val="5BC5ED"/>
          </a:solidFill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crgbClr r="0" g="0" b="0"/>
          </a:fillRef>
          <a:effectRef idx="0">
            <a:srgbClr val="3E5161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90000" tIns="46800" rIns="90000" bIns="46800" numCol="1" spcCol="1270" anchor="ctr" anchorCtr="0">
            <a:norm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kern="1200" dirty="0">
                <a:solidFill>
                  <a:srgbClr val="FFFFFF"/>
                </a:solidFill>
              </a:rPr>
              <a:t>杜尼式微笑</a:t>
            </a:r>
            <a:endParaRPr lang="zh-CN" altLang="en-US" sz="2000" b="1" kern="1200" dirty="0">
              <a:solidFill>
                <a:srgbClr val="FFFFFF"/>
              </a:solidFill>
            </a:endParaRPr>
          </a:p>
        </p:txBody>
      </p:sp>
      <p:sp>
        <p:nvSpPr>
          <p:cNvPr id="41" name="文本框 40"/>
          <p:cNvSpPr txBox="1"/>
          <p:nvPr>
            <p:custDataLst>
              <p:tags r:id="rId8"/>
            </p:custDataLst>
          </p:nvPr>
        </p:nvSpPr>
        <p:spPr>
          <a:xfrm>
            <a:off x="6037580" y="5052695"/>
            <a:ext cx="4612005" cy="1015365"/>
          </a:xfrm>
          <a:prstGeom prst="rect">
            <a:avLst/>
          </a:prstGeom>
          <a:noFill/>
        </p:spPr>
        <p:txBody>
          <a:bodyPr vert="horz" wrap="square" lIns="90000" tIns="46800" rIns="90000" bIns="46800" rtlCol="0">
            <a:no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笑容饱满、牙齿露出（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颗），面颊提高，眼睛周围有褶皱，给人感觉开心、兴奋、快乐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2" name="直接连接符 41"/>
          <p:cNvCxnSpPr/>
          <p:nvPr>
            <p:custDataLst>
              <p:tags r:id="rId9"/>
            </p:custDataLst>
          </p:nvPr>
        </p:nvCxnSpPr>
        <p:spPr>
          <a:xfrm>
            <a:off x="6037432" y="5052649"/>
            <a:ext cx="455240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rgbClr val="3E5161"/>
          </a:lnRef>
          <a:fillRef idx="0">
            <a:srgbClr val="3E5161"/>
          </a:fillRef>
          <a:effectRef idx="0">
            <a:srgbClr val="3E5161"/>
          </a:effectRef>
          <a:fontRef idx="minor">
            <a:sysClr val="windowText" lastClr="000000"/>
          </a:fontRef>
        </p:style>
      </p:cxnSp>
      <p:sp>
        <p:nvSpPr>
          <p:cNvPr id="32" name="任意多边形 31"/>
          <p:cNvSpPr/>
          <p:nvPr>
            <p:custDataLst>
              <p:tags r:id="rId10"/>
            </p:custDataLst>
          </p:nvPr>
        </p:nvSpPr>
        <p:spPr>
          <a:xfrm>
            <a:off x="4528803" y="4680564"/>
            <a:ext cx="1178613" cy="942890"/>
          </a:xfrm>
          <a:custGeom>
            <a:avLst/>
            <a:gdLst>
              <a:gd name="connsiteX0" fmla="*/ 0 w 1178613"/>
              <a:gd name="connsiteY0" fmla="*/ 94289 h 942890"/>
              <a:gd name="connsiteX1" fmla="*/ 94289 w 1178613"/>
              <a:gd name="connsiteY1" fmla="*/ 0 h 942890"/>
              <a:gd name="connsiteX2" fmla="*/ 1084324 w 1178613"/>
              <a:gd name="connsiteY2" fmla="*/ 0 h 942890"/>
              <a:gd name="connsiteX3" fmla="*/ 1178613 w 1178613"/>
              <a:gd name="connsiteY3" fmla="*/ 94289 h 942890"/>
              <a:gd name="connsiteX4" fmla="*/ 1178613 w 1178613"/>
              <a:gd name="connsiteY4" fmla="*/ 848601 h 942890"/>
              <a:gd name="connsiteX5" fmla="*/ 1084324 w 1178613"/>
              <a:gd name="connsiteY5" fmla="*/ 942890 h 942890"/>
              <a:gd name="connsiteX6" fmla="*/ 94289 w 1178613"/>
              <a:gd name="connsiteY6" fmla="*/ 942890 h 942890"/>
              <a:gd name="connsiteX7" fmla="*/ 0 w 1178613"/>
              <a:gd name="connsiteY7" fmla="*/ 848601 h 942890"/>
              <a:gd name="connsiteX8" fmla="*/ 0 w 1178613"/>
              <a:gd name="connsiteY8" fmla="*/ 94289 h 94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613" h="942890">
                <a:moveTo>
                  <a:pt x="0" y="94289"/>
                </a:moveTo>
                <a:cubicBezTo>
                  <a:pt x="0" y="42215"/>
                  <a:pt x="42215" y="0"/>
                  <a:pt x="94289" y="0"/>
                </a:cubicBezTo>
                <a:lnTo>
                  <a:pt x="1084324" y="0"/>
                </a:lnTo>
                <a:cubicBezTo>
                  <a:pt x="1136398" y="0"/>
                  <a:pt x="1178613" y="42215"/>
                  <a:pt x="1178613" y="94289"/>
                </a:cubicBezTo>
                <a:lnTo>
                  <a:pt x="1178613" y="848601"/>
                </a:lnTo>
                <a:cubicBezTo>
                  <a:pt x="1178613" y="900675"/>
                  <a:pt x="1136398" y="942890"/>
                  <a:pt x="1084324" y="942890"/>
                </a:cubicBezTo>
                <a:lnTo>
                  <a:pt x="94289" y="942890"/>
                </a:lnTo>
                <a:cubicBezTo>
                  <a:pt x="42215" y="942890"/>
                  <a:pt x="0" y="900675"/>
                  <a:pt x="0" y="848601"/>
                </a:cubicBezTo>
                <a:lnTo>
                  <a:pt x="0" y="94289"/>
                </a:lnTo>
                <a:close/>
              </a:path>
            </a:pathLst>
          </a:custGeom>
          <a:solidFill>
            <a:srgbClr val="3E5161"/>
          </a:solidFill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crgbClr r="0" g="0" b="0"/>
          </a:fillRef>
          <a:effectRef idx="0">
            <a:srgbClr val="3E5161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90000" tIns="46800" rIns="90000" bIns="46800" numCol="1" spcCol="1270" anchor="ctr" anchorCtr="0">
            <a:norm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kern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迪香式微笑</a:t>
            </a:r>
            <a:endParaRPr lang="zh-CN" altLang="en-US" sz="2000" b="1" kern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左箭头 26"/>
          <p:cNvSpPr/>
          <p:nvPr>
            <p:custDataLst>
              <p:tags r:id="rId11"/>
            </p:custDataLst>
          </p:nvPr>
        </p:nvSpPr>
        <p:spPr>
          <a:xfrm rot="19037859">
            <a:off x="3405208" y="2420322"/>
            <a:ext cx="1039097" cy="35358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3E5161"/>
          </a:solidFill>
        </p:spPr>
        <p:style>
          <a:lnRef idx="0">
            <a:srgbClr val="3E5161">
              <a:tint val="60000"/>
              <a:hueOff val="0"/>
              <a:satOff val="0"/>
              <a:lumOff val="0"/>
              <a:alphaOff val="0"/>
            </a:srgbClr>
          </a:lnRef>
          <a:fillRef idx="1">
            <a:scrgbClr r="0" g="0" b="0"/>
          </a:fillRef>
          <a:effectRef idx="0">
            <a:srgbClr val="3E5161">
              <a:tint val="60000"/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9" name="左箭头 28"/>
          <p:cNvSpPr/>
          <p:nvPr>
            <p:custDataLst>
              <p:tags r:id="rId12"/>
            </p:custDataLst>
          </p:nvPr>
        </p:nvSpPr>
        <p:spPr>
          <a:xfrm>
            <a:off x="3592431" y="3489107"/>
            <a:ext cx="743234" cy="35358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5BC5ED"/>
          </a:solidFill>
        </p:spPr>
        <p:style>
          <a:lnRef idx="0">
            <a:srgbClr val="3E5161">
              <a:tint val="60000"/>
              <a:hueOff val="0"/>
              <a:satOff val="0"/>
              <a:lumOff val="0"/>
              <a:alphaOff val="0"/>
            </a:srgbClr>
          </a:lnRef>
          <a:fillRef idx="1">
            <a:scrgbClr r="0" g="0" b="0"/>
          </a:fillRef>
          <a:effectRef idx="0">
            <a:srgbClr val="3E5161">
              <a:tint val="60000"/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4" name="左箭头 53"/>
          <p:cNvSpPr/>
          <p:nvPr>
            <p:custDataLst>
              <p:tags r:id="rId13"/>
            </p:custDataLst>
          </p:nvPr>
        </p:nvSpPr>
        <p:spPr>
          <a:xfrm rot="2460539" flipV="1">
            <a:off x="3434536" y="4586471"/>
            <a:ext cx="1030261" cy="35398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3E5161"/>
          </a:solidFill>
        </p:spPr>
        <p:style>
          <a:lnRef idx="0">
            <a:srgbClr val="3E5161">
              <a:tint val="60000"/>
              <a:hueOff val="0"/>
              <a:satOff val="0"/>
              <a:lumOff val="0"/>
              <a:alphaOff val="0"/>
            </a:srgbClr>
          </a:lnRef>
          <a:fillRef idx="1">
            <a:scrgbClr r="0" g="0" b="0"/>
          </a:fillRef>
          <a:effectRef idx="0">
            <a:srgbClr val="3E5161">
              <a:tint val="60000"/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hlinkClick r:id="rId14" action="ppaction://hlinkfile"/>
          </p:cNvPr>
          <p:cNvSpPr txBox="1"/>
          <p:nvPr>
            <p:custDataLst>
              <p:tags r:id="rId15"/>
            </p:custDataLst>
          </p:nvPr>
        </p:nvSpPr>
        <p:spPr>
          <a:xfrm>
            <a:off x="315595" y="3429000"/>
            <a:ext cx="1788795" cy="1477645"/>
          </a:xfrm>
          <a:prstGeom prst="rect">
            <a:avLst/>
          </a:prstGeom>
        </p:spPr>
        <p:txBody>
          <a:bodyPr vert="horz"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3E5161"/>
                </a:solidFill>
              </a:defRPr>
            </a:lvl1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微笑的方式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  <p:bldP spid="35" grpId="0"/>
      <p:bldP spid="38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190117134049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376680"/>
            <a:ext cx="6757035" cy="45110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13_3*i*0"/>
  <p:tag name="KSO_WM_TEMPLATE_CATEGORY" val="diagram"/>
  <p:tag name="KSO_WM_TEMPLATE_INDEX" val="713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3"/>
  <p:tag name="KSO_WM_UNIT_TYPE" val="l_i"/>
  <p:tag name="KSO_WM_UNIT_INDEX" val="1_6"/>
  <p:tag name="KSO_WM_UNIT_ID" val="diagram713_3*l_i*1_6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0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73"/>
  <p:tag name="KSO_WM_UNIT_ID" val="diagram20181194_3*n_h_i*1_1_73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0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74"/>
  <p:tag name="KSO_WM_UNIT_ID" val="diagram20181194_3*n_h_i*1_1_74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0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75"/>
  <p:tag name="KSO_WM_UNIT_ID" val="diagram20181194_3*n_h_i*1_1_75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03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76"/>
  <p:tag name="KSO_WM_UNIT_ID" val="diagram20181194_3*n_h_i*1_1_76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0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77"/>
  <p:tag name="KSO_WM_UNIT_ID" val="diagram20181194_3*n_h_i*1_1_77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0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78"/>
  <p:tag name="KSO_WM_UNIT_ID" val="diagram20181194_3*n_h_i*1_1_78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06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79"/>
  <p:tag name="KSO_WM_UNIT_ID" val="diagram20181194_3*n_h_i*1_1_79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07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80"/>
  <p:tag name="KSO_WM_UNIT_ID" val="diagram20181194_3*n_h_i*1_1_80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0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81"/>
  <p:tag name="KSO_WM_UNIT_ID" val="diagram20181194_3*n_h_i*1_1_81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0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82"/>
  <p:tag name="KSO_WM_UNIT_ID" val="diagram20181194_3*n_h_i*1_1_82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13_3*i*18"/>
  <p:tag name="KSO_WM_TEMPLATE_CATEGORY" val="diagram"/>
  <p:tag name="KSO_WM_TEMPLATE_INDEX" val="713"/>
  <p:tag name="KSO_WM_UNIT_INDEX" val="18"/>
</p:tagLst>
</file>

<file path=ppt/tags/tag11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83"/>
  <p:tag name="KSO_WM_UNIT_ID" val="diagram20181194_3*n_h_i*1_1_83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1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84"/>
  <p:tag name="KSO_WM_UNIT_ID" val="diagram20181194_3*n_h_i*1_1_84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1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85"/>
  <p:tag name="KSO_WM_UNIT_ID" val="diagram20181194_3*n_h_i*1_1_85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13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86"/>
  <p:tag name="KSO_WM_UNIT_ID" val="diagram20181194_3*n_h_i*1_1_86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1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87"/>
  <p:tag name="KSO_WM_UNIT_ID" val="diagram20181194_3*n_h_i*1_1_87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1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88"/>
  <p:tag name="KSO_WM_UNIT_ID" val="diagram20181194_3*n_h_i*1_1_88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16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89"/>
  <p:tag name="KSO_WM_UNIT_ID" val="diagram20181194_3*n_h_i*1_1_89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17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90"/>
  <p:tag name="KSO_WM_UNIT_ID" val="diagram20181194_3*n_h_i*1_1_90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1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91"/>
  <p:tag name="KSO_WM_UNIT_ID" val="diagram20181194_3*n_h_i*1_1_91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1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92"/>
  <p:tag name="KSO_WM_UNIT_ID" val="diagram20181194_3*n_h_i*1_1_92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3"/>
  <p:tag name="KSO_WM_UNIT_TYPE" val="l_h_f"/>
  <p:tag name="KSO_WM_UNIT_INDEX" val="1_3_1"/>
  <p:tag name="KSO_WM_UNIT_ID" val="diagram713_3*l_h_f*1_3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2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93"/>
  <p:tag name="KSO_WM_UNIT_ID" val="diagram20181194_3*n_h_i*1_1_93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2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94"/>
  <p:tag name="KSO_WM_UNIT_ID" val="diagram20181194_3*n_h_i*1_1_94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2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95"/>
  <p:tag name="KSO_WM_UNIT_ID" val="diagram20181194_3*n_h_i*1_1_95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23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96"/>
  <p:tag name="KSO_WM_UNIT_ID" val="diagram20181194_3*n_h_i*1_1_96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2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97"/>
  <p:tag name="KSO_WM_UNIT_ID" val="diagram20181194_3*n_h_i*1_1_97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2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98"/>
  <p:tag name="KSO_WM_UNIT_ID" val="diagram20181194_3*n_h_i*1_1_98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26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99"/>
  <p:tag name="KSO_WM_UNIT_ID" val="diagram20181194_3*n_h_i*1_1_99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27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00"/>
  <p:tag name="KSO_WM_UNIT_ID" val="diagram20181194_3*n_h_i*1_1_100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2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01"/>
  <p:tag name="KSO_WM_UNIT_ID" val="diagram20181194_3*n_h_i*1_1_101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2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02"/>
  <p:tag name="KSO_WM_UNIT_ID" val="diagram20181194_3*n_h_i*1_1_102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3"/>
  <p:tag name="KSO_WM_UNIT_TYPE" val="l_i"/>
  <p:tag name="KSO_WM_UNIT_INDEX" val="1_7"/>
  <p:tag name="KSO_WM_UNIT_ID" val="diagram713_3*l_i*1_7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3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03"/>
  <p:tag name="KSO_WM_UNIT_ID" val="diagram20181194_3*n_h_i*1_1_103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3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04"/>
  <p:tag name="KSO_WM_UNIT_ID" val="diagram20181194_3*n_h_i*1_1_104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3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05"/>
  <p:tag name="KSO_WM_UNIT_ID" val="diagram20181194_3*n_h_i*1_1_105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33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06"/>
  <p:tag name="KSO_WM_UNIT_ID" val="diagram20181194_3*n_h_i*1_1_106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3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07"/>
  <p:tag name="KSO_WM_UNIT_ID" val="diagram20181194_3*n_h_i*1_1_107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3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08"/>
  <p:tag name="KSO_WM_UNIT_ID" val="diagram20181194_3*n_h_i*1_1_108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36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09"/>
  <p:tag name="KSO_WM_UNIT_ID" val="diagram20181194_3*n_h_i*1_1_109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37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10"/>
  <p:tag name="KSO_WM_UNIT_ID" val="diagram20181194_3*n_h_i*1_1_110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3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11"/>
  <p:tag name="KSO_WM_UNIT_ID" val="diagram20181194_3*n_h_i*1_1_111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3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12"/>
  <p:tag name="KSO_WM_UNIT_ID" val="diagram20181194_3*n_h_i*1_1_112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3"/>
  <p:tag name="KSO_WM_UNIT_TYPE" val="l_i"/>
  <p:tag name="KSO_WM_UNIT_INDEX" val="1_8"/>
  <p:tag name="KSO_WM_UNIT_ID" val="diagram713_3*l_i*1_8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4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13"/>
  <p:tag name="KSO_WM_UNIT_ID" val="diagram20181194_3*n_h_i*1_1_113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4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14"/>
  <p:tag name="KSO_WM_UNIT_ID" val="diagram20181194_3*n_h_i*1_1_114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4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15"/>
  <p:tag name="KSO_WM_UNIT_ID" val="diagram20181194_3*n_h_i*1_1_115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43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16"/>
  <p:tag name="KSO_WM_UNIT_ID" val="diagram20181194_3*n_h_i*1_1_116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4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17"/>
  <p:tag name="KSO_WM_UNIT_ID" val="diagram20181194_3*n_h_i*1_1_117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4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18"/>
  <p:tag name="KSO_WM_UNIT_ID" val="diagram20181194_3*n_h_i*1_1_118"/>
  <p:tag name="KSO_WM_UNIT_LAYERLEVEL" val="1_1_1"/>
  <p:tag name="KSO_WM_BEAUTIFY_FLAG" val="#wm#"/>
  <p:tag name="KSO_WM_TAG_VERSION" val="1.0"/>
  <p:tag name="KSO_WM_DIAGRAM_GROUP_CODE" val="n1-1"/>
  <p:tag name="KSO_WM_UNIT_FILL_FORE_SCHEMECOLOR_INDEX" val="14"/>
  <p:tag name="KSO_WM_UNIT_FILL_TYPE" val="1"/>
  <p:tag name="KSO_WM_UNIT_TEXT_FILL_FORE_SCHEMECOLOR_INDEX" val="15"/>
  <p:tag name="KSO_WM_UNIT_TEXT_FILL_TYPE" val="1"/>
</p:tagLst>
</file>

<file path=ppt/tags/tag146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19"/>
  <p:tag name="KSO_WM_UNIT_ID" val="diagram20181194_3*n_h_i*1_1_119"/>
  <p:tag name="KSO_WM_UNIT_LAYERLEVEL" val="1_1_1"/>
  <p:tag name="KSO_WM_BEAUTIFY_FLAG" val="#wm#"/>
  <p:tag name="KSO_WM_TAG_VERSION" val="1.0"/>
  <p:tag name="KSO_WM_DIAGRAM_GROUP_CODE" val="n1-1"/>
  <p:tag name="KSO_WM_UNIT_FILL_FORE_SCHEMECOLOR_INDEX" val="15"/>
  <p:tag name="KSO_WM_UNIT_FILL_TYPE" val="1"/>
  <p:tag name="KSO_WM_UNIT_TEXT_FILL_FORE_SCHEMECOLOR_INDEX" val="15"/>
  <p:tag name="KSO_WM_UNIT_TEXT_FILL_TYPE" val="1"/>
</p:tagLst>
</file>

<file path=ppt/tags/tag147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20"/>
  <p:tag name="KSO_WM_UNIT_ID" val="diagram20181194_3*n_h_i*1_1_120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14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22"/>
  <p:tag name="KSO_WM_UNIT_ID" val="diagram20181194_3*n_h_i*1_1_122"/>
  <p:tag name="KSO_WM_UNIT_LAYERLEVEL" val="1_1_1"/>
  <p:tag name="KSO_WM_BEAUTIFY_FLAG" val="#wm#"/>
  <p:tag name="KSO_WM_TAG_VERSION" val="1.0"/>
  <p:tag name="KSO_WM_DIAGRAM_GROUP_CODE" val="n1-1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21"/>
  <p:tag name="KSO_WM_UNIT_ID" val="diagram20181194_3*n_h_i*1_1_121"/>
  <p:tag name="KSO_WM_UNIT_LAYERLEVEL" val="1_1_1"/>
  <p:tag name="KSO_WM_BEAUTIFY_FLAG" val="#wm#"/>
  <p:tag name="KSO_WM_TAG_VERSION" val="1.0"/>
  <p:tag name="KSO_WM_DIAGRAM_GROUP_CODE" val="n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3"/>
  <p:tag name="KSO_WM_UNIT_TYPE" val="l_i"/>
  <p:tag name="KSO_WM_UNIT_INDEX" val="1_9"/>
  <p:tag name="KSO_WM_UNIT_ID" val="diagram713_3*l_i*1_9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194_3*i*245"/>
  <p:tag name="KSO_WM_TEMPLATE_CATEGORY" val="diagram"/>
  <p:tag name="KSO_WM_TEMPLATE_INDEX" val="20181194"/>
  <p:tag name="KSO_WM_UNIT_INDEX" val="245"/>
</p:tagLst>
</file>

<file path=ppt/tags/tag15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2"/>
  <p:tag name="KSO_WM_UNIT_ID" val="diagram20181194_3*n_h_i*1_2_2"/>
  <p:tag name="KSO_WM_UNIT_LAYERLEVEL" val="1_1_1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5"/>
  <p:tag name="KSO_WM_UNIT_TEXT_FILL_TYPE" val="1"/>
</p:tagLst>
</file>

<file path=ppt/tags/tag15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3"/>
  <p:tag name="KSO_WM_UNIT_ID" val="diagram20181194_3*n_h_i*1_2_3"/>
  <p:tag name="KSO_WM_UNIT_LAYERLEVEL" val="1_1_1"/>
  <p:tag name="KSO_WM_BEAUTIFY_FLAG" val="#wm#"/>
  <p:tag name="KSO_WM_TAG_VERSION" val="1.0"/>
  <p:tag name="KSO_WM_DIAGRAM_GROUP_CODE" val="n1-1"/>
  <p:tag name="KSO_WM_UNIT_FILL_FORE_SCHEMECOLOR_INDEX" val="16"/>
  <p:tag name="KSO_WM_UNIT_FILL_TYPE" val="1"/>
  <p:tag name="KSO_WM_UNIT_TEXT_FILL_FORE_SCHEMECOLOR_INDEX" val="15"/>
  <p:tag name="KSO_WM_UNIT_TEXT_FILL_TYPE" val="1"/>
</p:tagLst>
</file>

<file path=ppt/tags/tag153.xml><?xml version="1.0" encoding="utf-8"?>
<p:tagLst xmlns:p="http://schemas.openxmlformats.org/presentationml/2006/main">
  <p:tag name="KSO_WM_TEMPLATE_CATEGORY" val="diagram"/>
  <p:tag name="KSO_WM_TEMPLATE_INDEX" val="20181194"/>
  <p:tag name="KSO_WM_UNIT_TYPE" val="n_h_f"/>
  <p:tag name="KSO_WM_UNIT_INDEX" val="1_2_1"/>
  <p:tag name="KSO_WM_UNIT_ID" val="diagram20181194_3*n_h_f*1_2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请在这里输入您的内容文字请在这里输入您的内容文字"/>
  <p:tag name="KSO_WM_UNIT_TEXT_FILL_FORE_SCHEMECOLOR_INDEX" val="15"/>
  <p:tag name="KSO_WM_UNIT_TEXT_FILL_TYPE" val="1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194_3*i*251"/>
  <p:tag name="KSO_WM_TEMPLATE_CATEGORY" val="diagram"/>
  <p:tag name="KSO_WM_TEMPLATE_INDEX" val="20181194"/>
  <p:tag name="KSO_WM_UNIT_INDEX" val="251"/>
</p:tagLst>
</file>

<file path=ppt/tags/tag15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4"/>
  <p:tag name="KSO_WM_UNIT_ID" val="diagram20181194_3*n_h_i*1_2_4"/>
  <p:tag name="KSO_WM_UNIT_LAYERLEVEL" val="1_1_1"/>
  <p:tag name="KSO_WM_BEAUTIFY_FLAG" val="#wm#"/>
  <p:tag name="KSO_WM_TAG_VERSION" val="1.0"/>
  <p:tag name="KSO_WM_DIAGRAM_GROUP_CODE" val="n1-1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15"/>
  <p:tag name="KSO_WM_UNIT_TEXT_FILL_TYPE" val="1"/>
</p:tagLst>
</file>

<file path=ppt/tags/tag156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5"/>
  <p:tag name="KSO_WM_UNIT_ID" val="diagram20181194_3*n_h_i*1_2_5"/>
  <p:tag name="KSO_WM_UNIT_LAYERLEVEL" val="1_1_1"/>
  <p:tag name="KSO_WM_BEAUTIFY_FLAG" val="#wm#"/>
  <p:tag name="KSO_WM_TAG_VERSION" val="1.0"/>
  <p:tag name="KSO_WM_DIAGRAM_GROUP_CODE" val="n1-1"/>
  <p:tag name="KSO_WM_UNIT_FILL_FORE_SCHEMECOLOR_INDEX" val="4"/>
  <p:tag name="KSO_WM_UNIT_FILL_TYPE" val="1"/>
  <p:tag name="KSO_WM_UNIT_TEXT_FILL_FORE_SCHEMECOLOR_INDEX" val="15"/>
  <p:tag name="KSO_WM_UNIT_TEXT_FILL_TYPE" val="1"/>
</p:tagLst>
</file>

<file path=ppt/tags/tag157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6"/>
  <p:tag name="KSO_WM_UNIT_ID" val="diagram20181194_3*n_h_i*1_2_6"/>
  <p:tag name="KSO_WM_UNIT_LAYERLEVEL" val="1_1_1"/>
  <p:tag name="KSO_WM_BEAUTIFY_FLAG" val="#wm#"/>
  <p:tag name="KSO_WM_TAG_VERSION" val="1.0"/>
  <p:tag name="KSO_WM_DIAGRAM_GROUP_CODE" val="n1-1"/>
  <p:tag name="KSO_WM_UNIT_FILL_FORE_SCHEMECOLOR_INDEX" val="16"/>
  <p:tag name="KSO_WM_UNIT_FILL_TYPE" val="1"/>
  <p:tag name="KSO_WM_UNIT_TEXT_FILL_FORE_SCHEMECOLOR_INDEX" val="15"/>
  <p:tag name="KSO_WM_UNIT_TEXT_FILL_TYPE" val="1"/>
</p:tagLst>
</file>

<file path=ppt/tags/tag158.xml><?xml version="1.0" encoding="utf-8"?>
<p:tagLst xmlns:p="http://schemas.openxmlformats.org/presentationml/2006/main">
  <p:tag name="KSO_WM_TEMPLATE_CATEGORY" val="diagram"/>
  <p:tag name="KSO_WM_TEMPLATE_INDEX" val="20181194"/>
  <p:tag name="KSO_WM_UNIT_TYPE" val="n_h_f"/>
  <p:tag name="KSO_WM_UNIT_INDEX" val="1_2_2"/>
  <p:tag name="KSO_WM_UNIT_ID" val="diagram20181194_3*n_h_f*1_2_2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请在这里输入您的内容文字请在这里输入您的内容文字"/>
  <p:tag name="KSO_WM_UNIT_TEXT_FILL_FORE_SCHEMECOLOR_INDEX" val="15"/>
  <p:tag name="KSO_WM_UNIT_TEXT_FILL_TYPE" val="1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194_3*i*259"/>
  <p:tag name="KSO_WM_TEMPLATE_CATEGORY" val="diagram"/>
  <p:tag name="KSO_WM_TEMPLATE_INDEX" val="20181194"/>
  <p:tag name="KSO_WM_UNIT_INDEX" val="259"/>
</p:tagLst>
</file>

<file path=ppt/tags/tag16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i"/>
  <p:tag name="KSO_WM_UNIT_INDEX" val="1_1_1"/>
  <p:tag name="KSO_WM_UNIT_ID" val="diagram20168353_3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6"/>
  <p:tag name="KSO_WM_UNIT_TEXT_FILL_TYPE" val="1"/>
</p:tagLst>
</file>

<file path=ppt/tags/tag16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7"/>
  <p:tag name="KSO_WM_UNIT_ID" val="diagram20181194_3*n_h_i*1_2_7"/>
  <p:tag name="KSO_WM_UNIT_LAYERLEVEL" val="1_1_1"/>
  <p:tag name="KSO_WM_BEAUTIFY_FLAG" val="#wm#"/>
  <p:tag name="KSO_WM_TAG_VERSION" val="1.0"/>
  <p:tag name="KSO_WM_DIAGRAM_GROUP_CODE" val="n1-1"/>
  <p:tag name="KSO_WM_UNIT_FILL_FORE_SCHEMECOLOR_INDEX" val="7"/>
  <p:tag name="KSO_WM_UNIT_FILL_TYPE" val="1"/>
  <p:tag name="KSO_WM_UNIT_LINE_FORE_SCHEMECOLOR_INDEX" val="7"/>
  <p:tag name="KSO_WM_UNIT_LINE_FILL_TYPE" val="2"/>
  <p:tag name="KSO_WM_UNIT_TEXT_FILL_FORE_SCHEMECOLOR_INDEX" val="15"/>
  <p:tag name="KSO_WM_UNIT_TEXT_FILL_TYPE" val="1"/>
</p:tagLst>
</file>

<file path=ppt/tags/tag16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8"/>
  <p:tag name="KSO_WM_UNIT_ID" val="diagram20181194_3*n_h_i*1_2_8"/>
  <p:tag name="KSO_WM_UNIT_LAYERLEVEL" val="1_1_1"/>
  <p:tag name="KSO_WM_BEAUTIFY_FLAG" val="#wm#"/>
  <p:tag name="KSO_WM_TAG_VERSION" val="1.0"/>
  <p:tag name="KSO_WM_DIAGRAM_GROUP_CODE" val="n1-1"/>
  <p:tag name="KSO_WM_UNIT_FILL_FORE_SCHEMECOLOR_INDEX" val="16"/>
  <p:tag name="KSO_WM_UNIT_FILL_TYPE" val="1"/>
  <p:tag name="KSO_WM_UNIT_TEXT_FILL_FORE_SCHEMECOLOR_INDEX" val="15"/>
  <p:tag name="KSO_WM_UNIT_TEXT_FILL_TYPE" val="1"/>
</p:tagLst>
</file>

<file path=ppt/tags/tag162.xml><?xml version="1.0" encoding="utf-8"?>
<p:tagLst xmlns:p="http://schemas.openxmlformats.org/presentationml/2006/main">
  <p:tag name="KSO_WM_TEMPLATE_CATEGORY" val="diagram"/>
  <p:tag name="KSO_WM_TEMPLATE_INDEX" val="20181194"/>
  <p:tag name="KSO_WM_UNIT_TYPE" val="n_h_f"/>
  <p:tag name="KSO_WM_UNIT_INDEX" val="1_2_3"/>
  <p:tag name="KSO_WM_UNIT_ID" val="diagram20181194_3*n_h_f*1_2_3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请在这里输入您的内容文字请在这里输入您的内容文字"/>
  <p:tag name="KSO_WM_UNIT_TEXT_FILL_FORE_SCHEMECOLOR_INDEX" val="15"/>
  <p:tag name="KSO_WM_UNIT_TEXT_FILL_TYPE" val="1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194_3*i*265"/>
  <p:tag name="KSO_WM_TEMPLATE_CATEGORY" val="diagram"/>
  <p:tag name="KSO_WM_TEMPLATE_INDEX" val="20181194"/>
  <p:tag name="KSO_WM_UNIT_INDEX" val="265"/>
</p:tagLst>
</file>

<file path=ppt/tags/tag16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9"/>
  <p:tag name="KSO_WM_UNIT_ID" val="diagram20181194_3*n_h_i*1_2_9"/>
  <p:tag name="KSO_WM_UNIT_LAYERLEVEL" val="1_1_1"/>
  <p:tag name="KSO_WM_BEAUTIFY_FLAG" val="#wm#"/>
  <p:tag name="KSO_WM_TAG_VERSION" val="1.0"/>
  <p:tag name="KSO_WM_DIAGRAM_GROUP_CODE" val="n1-1"/>
  <p:tag name="KSO_WM_UNIT_FILL_FORE_SCHEMECOLOR_INDEX" val="10"/>
  <p:tag name="KSO_WM_UNIT_FILL_TYPE" val="1"/>
  <p:tag name="KSO_WM_UNIT_LINE_FORE_SCHEMECOLOR_INDEX" val="10"/>
  <p:tag name="KSO_WM_UNIT_LINE_FILL_TYPE" val="2"/>
  <p:tag name="KSO_WM_UNIT_TEXT_FILL_FORE_SCHEMECOLOR_INDEX" val="15"/>
  <p:tag name="KSO_WM_UNIT_TEXT_FILL_TYPE" val="1"/>
</p:tagLst>
</file>

<file path=ppt/tags/tag16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10"/>
  <p:tag name="KSO_WM_UNIT_ID" val="diagram20181194_3*n_h_i*1_2_10"/>
  <p:tag name="KSO_WM_UNIT_LAYERLEVEL" val="1_1_1"/>
  <p:tag name="KSO_WM_BEAUTIFY_FLAG" val="#wm#"/>
  <p:tag name="KSO_WM_TAG_VERSION" val="1.0"/>
  <p:tag name="KSO_WM_DIAGRAM_GROUP_CODE" val="n1-1"/>
  <p:tag name="KSO_WM_UNIT_FILL_FORE_SCHEMECOLOR_INDEX" val="16"/>
  <p:tag name="KSO_WM_UNIT_FILL_TYPE" val="1"/>
  <p:tag name="KSO_WM_UNIT_TEXT_FILL_FORE_SCHEMECOLOR_INDEX" val="15"/>
  <p:tag name="KSO_WM_UNIT_TEXT_FILL_TYPE" val="1"/>
</p:tagLst>
</file>

<file path=ppt/tags/tag166.xml><?xml version="1.0" encoding="utf-8"?>
<p:tagLst xmlns:p="http://schemas.openxmlformats.org/presentationml/2006/main">
  <p:tag name="KSO_WM_TEMPLATE_CATEGORY" val="diagram"/>
  <p:tag name="KSO_WM_TEMPLATE_INDEX" val="20181194"/>
  <p:tag name="KSO_WM_UNIT_TYPE" val="n_h_f"/>
  <p:tag name="KSO_WM_UNIT_INDEX" val="1_2_4"/>
  <p:tag name="KSO_WM_UNIT_ID" val="diagram20181194_3*n_h_f*1_2_4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请在这里输入您的内容文字请在这里输入您的内容文字"/>
  <p:tag name="KSO_WM_UNIT_TEXT_FILL_FORE_SCHEMECOLOR_INDEX" val="15"/>
  <p:tag name="KSO_WM_UNIT_TEXT_FILL_TYPE" val="1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194_3*i*272"/>
  <p:tag name="KSO_WM_TEMPLATE_CATEGORY" val="diagram"/>
  <p:tag name="KSO_WM_TEMPLATE_INDEX" val="20181194"/>
  <p:tag name="KSO_WM_UNIT_INDEX" val="272"/>
</p:tagLst>
</file>

<file path=ppt/tags/tag16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11"/>
  <p:tag name="KSO_WM_UNIT_ID" val="diagram20181194_3*n_h_i*1_2_11"/>
  <p:tag name="KSO_WM_UNIT_LAYERLEVEL" val="1_1_1"/>
  <p:tag name="KSO_WM_BEAUTIFY_FLAG" val="#wm#"/>
  <p:tag name="KSO_WM_TAG_VERSION" val="1.0"/>
  <p:tag name="KSO_WM_DIAGRAM_GROUP_CODE" val="n1-1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12"/>
  <p:tag name="KSO_WM_UNIT_ID" val="diagram20181194_3*n_h_i*1_2_12"/>
  <p:tag name="KSO_WM_UNIT_LAYERLEVEL" val="1_1_1"/>
  <p:tag name="KSO_WM_BEAUTIFY_FLAG" val="#wm#"/>
  <p:tag name="KSO_WM_TAG_VERSION" val="1.0"/>
  <p:tag name="KSO_WM_DIAGRAM_GROUP_CODE" val="n1-1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i"/>
  <p:tag name="KSO_WM_UNIT_INDEX" val="1_2_1"/>
  <p:tag name="KSO_WM_UNIT_ID" val="diagram20168353_3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6"/>
  <p:tag name="KSO_WM_UNIT_TEXT_FILL_TYPE" val="1"/>
</p:tagLst>
</file>

<file path=ppt/tags/tag17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13"/>
  <p:tag name="KSO_WM_UNIT_ID" val="diagram20181194_3*n_h_i*1_2_13"/>
  <p:tag name="KSO_WM_UNIT_LAYERLEVEL" val="1_1_1"/>
  <p:tag name="KSO_WM_BEAUTIFY_FLAG" val="#wm#"/>
  <p:tag name="KSO_WM_TAG_VERSION" val="1.0"/>
  <p:tag name="KSO_WM_DIAGRAM_GROUP_CODE" val="n1-1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194_3*i*279"/>
  <p:tag name="KSO_WM_TEMPLATE_CATEGORY" val="diagram"/>
  <p:tag name="KSO_WM_TEMPLATE_INDEX" val="20181194"/>
  <p:tag name="KSO_WM_UNIT_INDEX" val="279"/>
</p:tagLst>
</file>

<file path=ppt/tags/tag17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14"/>
  <p:tag name="KSO_WM_UNIT_ID" val="diagram20181194_3*n_h_i*1_2_14"/>
  <p:tag name="KSO_WM_UNIT_LAYERLEVEL" val="1_1_1"/>
  <p:tag name="KSO_WM_BEAUTIFY_FLAG" val="#wm#"/>
  <p:tag name="KSO_WM_TAG_VERSION" val="1.0"/>
  <p:tag name="KSO_WM_DIAGRAM_GROUP_CODE" val="n1-1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15"/>
  <p:tag name="KSO_WM_UNIT_ID" val="diagram20181194_3*n_h_i*1_2_15"/>
  <p:tag name="KSO_WM_UNIT_LAYERLEVEL" val="1_1_1"/>
  <p:tag name="KSO_WM_BEAUTIFY_FLAG" val="#wm#"/>
  <p:tag name="KSO_WM_TAG_VERSION" val="1.0"/>
  <p:tag name="KSO_WM_DIAGRAM_GROUP_CODE" val="n1-1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2_16"/>
  <p:tag name="KSO_WM_UNIT_ID" val="diagram20181194_3*n_h_i*1_2_16"/>
  <p:tag name="KSO_WM_UNIT_LAYERLEVEL" val="1_1_1"/>
  <p:tag name="KSO_WM_BEAUTIFY_FLAG" val="#wm#"/>
  <p:tag name="KSO_WM_TAG_VERSION" val="1.0"/>
  <p:tag name="KSO_WM_DIAGRAM_GROUP_CODE" val="n1-1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REFSHAPE" val="133931700"/>
</p:tagLst>
</file>

<file path=ppt/tags/tag176.xml><?xml version="1.0" encoding="utf-8"?>
<p:tagLst xmlns:p="http://schemas.openxmlformats.org/presentationml/2006/main">
  <p:tag name="REFSHAPE" val="133931292"/>
</p:tagLst>
</file>

<file path=ppt/tags/tag177.xml><?xml version="1.0" encoding="utf-8"?>
<p:tagLst xmlns:p="http://schemas.openxmlformats.org/presentationml/2006/main">
  <p:tag name="KSO_WM_UNIT_PLACING_PICTURE_USER_VIEWPORT" val="{&quot;height&quot;:6780,&quot;width&quot;:5405}"/>
  <p:tag name="REFSHAPE" val="133931836"/>
</p:tagLst>
</file>

<file path=ppt/tags/tag178.xml><?xml version="1.0" encoding="utf-8"?>
<p:tagLst xmlns:p="http://schemas.openxmlformats.org/presentationml/2006/main">
  <p:tag name="KSO_WM_UNIT_PLACING_PICTURE_USER_VIEWPORT" val="{&quot;height&quot;:6777,&quot;width&quot;:5280}"/>
  <p:tag name="REFSHAPE" val="133934420"/>
</p:tagLst>
</file>

<file path=ppt/tags/tag179.xml><?xml version="1.0" encoding="utf-8"?>
<p:tagLst xmlns:p="http://schemas.openxmlformats.org/presentationml/2006/main">
  <p:tag name="KSO_WM_UNIT_PLACING_PICTURE_USER_VIEWPORT" val="{&quot;height&quot;:7017.5007874015746,&quot;width&quot;:6690}"/>
  <p:tag name="REFSHAPE" val="459159444"/>
</p:tagLst>
</file>

<file path=ppt/tags/tag18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i"/>
  <p:tag name="KSO_WM_UNIT_INDEX" val="1_3_1"/>
  <p:tag name="KSO_WM_UNIT_ID" val="diagram20168353_3*l_h_i*1_3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6"/>
  <p:tag name="KSO_WM_UNIT_TEXT_FILL_TYPE" val="1"/>
</p:tagLst>
</file>

<file path=ppt/tags/tag180.xml><?xml version="1.0" encoding="utf-8"?>
<p:tagLst xmlns:p="http://schemas.openxmlformats.org/presentationml/2006/main">
  <p:tag name="KSO_WM_TEMPLATE_CATEGORY" val="diagram"/>
  <p:tag name="KSO_WM_TEMPLATE_INDEX" val="20181194"/>
  <p:tag name="KSO_WM_UNIT_TYPE" val="n_h_f"/>
  <p:tag name="KSO_WM_UNIT_INDEX" val="1_2_1"/>
  <p:tag name="KSO_WM_UNIT_ID" val="diagram20181194_3*n_h_f*1_2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"/>
  <p:tag name="KSO_WM_TAG_VERSION" val="1.0"/>
  <p:tag name="KSO_WM_DIAGRAM_GROUP_CODE" val="n1-1"/>
  <p:tag name="KSO_WM_UNIT_PRESET_TEXT" val="请在这里输入您的内容文字请在这里输入您的内容文字"/>
  <p:tag name="KSO_WM_UNIT_TEXT_FILL_FORE_SCHEMECOLOR_INDEX" val="15"/>
  <p:tag name="KSO_WM_UNIT_TEXT_FILL_TYPE" val="1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i"/>
  <p:tag name="KSO_WM_UNIT_INDEX" val="1_1_1"/>
  <p:tag name="KSO_WM_UNIT_ID" val="diagram20174789_3*n_h_i*1_1_1"/>
  <p:tag name="KSO_WM_UNIT_LAYERLEVEL" val="1_1_1"/>
  <p:tag name="KSO_WM_DIAGRAM_GROUP_CODE" val="n1-1"/>
  <p:tag name="KSO_WM_UNIT_FILL_FORE_SCHEMECOLOR_INDEX" val="6"/>
  <p:tag name="KSO_WM_UNIT_FILL_TYPE" val="1"/>
  <p:tag name="KSO_WM_UNIT_LINE_FORE_SCHEMECOLOR_INDEX" val="2"/>
  <p:tag name="KSO_WM_UNIT_LINE_FILL_TYPE" val="2"/>
  <p:tag name="KSO_WM_UNIT_TEXT_FILL_FORE_SCHEMECOLOR_INDEX" val="16"/>
  <p:tag name="KSO_WM_UNIT_TEXT_FILL_TYPE" val="1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h_f"/>
  <p:tag name="KSO_WM_UNIT_INDEX" val="1_2_1_1"/>
  <p:tag name="KSO_WM_UNIT_ID" val="diagram20174789_3*n_h_h_f*1_2_1_1"/>
  <p:tag name="KSO_WM_UNIT_LAYERLEVEL" val="1_1_1_1"/>
  <p:tag name="KSO_WM_UNIT_VALUE" val="38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n1-1"/>
  <p:tag name="KSO_WM_UNIT_TEXT_FILL_FORE_SCHEMECOLOR_INDEX" val="15"/>
  <p:tag name="KSO_WM_UNIT_TEXT_FILL_TYPE" val="1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h_i"/>
  <p:tag name="KSO_WM_UNIT_INDEX" val="1_2_1_1"/>
  <p:tag name="KSO_WM_UNIT_ID" val="diagram20174789_3*n_h_h_i*1_2_1_1"/>
  <p:tag name="KSO_WM_UNIT_LAYERLEVEL" val="1_1_1_1"/>
  <p:tag name="KSO_WM_DIAGRAM_GROUP_CODE" val="n1-1"/>
  <p:tag name="KSO_WM_UNIT_LINE_FORE_SCHEMECOLOR_INDEX" val="15"/>
  <p:tag name="KSO_WM_UNIT_LINE_FILL_TYPE" val="2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h_g"/>
  <p:tag name="KSO_WM_UNIT_INDEX" val="1_2_1_1"/>
  <p:tag name="KSO_WM_UNIT_ID" val="diagram20174789_3*n_h_h_g*1_2_1_1"/>
  <p:tag name="KSO_WM_UNIT_LAYERLEVEL" val="1_1_1_1"/>
  <p:tag name="KSO_WM_UNIT_VALUE" val="9"/>
  <p:tag name="KSO_WM_UNIT_HIGHLIGHT" val="0"/>
  <p:tag name="KSO_WM_UNIT_COMPATIBLE" val="1"/>
  <p:tag name="KSO_WM_UNIT_CLEAR" val="0"/>
  <p:tag name="KSO_WM_UNIT_PRESET_TEXT_INDEX" val="3"/>
  <p:tag name="KSO_WM_UNIT_RELATE_UNITID" val="diagram20174789_3*n_h_h_f*1_2_1_1"/>
  <p:tag name="KSO_WM_UNIT_PRESET_TEXT_LEN" val="5"/>
  <p:tag name="KSO_WM_DIAGRAM_GROUP_CODE" val="n1-1"/>
  <p:tag name="KSO_WM_UNIT_FILL_FORE_SCHEMECOLOR_INDEX" val="5"/>
  <p:tag name="KSO_WM_UNIT_FILL_TYPE" val="1"/>
  <p:tag name="KSO_WM_UNIT_LINE_FORE_SCHEMECOLOR_INDEX" val="2"/>
  <p:tag name="KSO_WM_UNIT_LINE_FILL_TYPE" val="2"/>
  <p:tag name="KSO_WM_UNIT_TEXT_FILL_FORE_SCHEMECOLOR_INDEX" val="16"/>
  <p:tag name="KSO_WM_UNIT_TEXT_FILL_TYPE" val="1"/>
</p:tagLst>
</file>

<file path=ppt/tags/tag18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h_f"/>
  <p:tag name="KSO_WM_UNIT_INDEX" val="1_2_2_1"/>
  <p:tag name="KSO_WM_UNIT_ID" val="diagram20174789_3*n_h_h_f*1_2_2_1"/>
  <p:tag name="KSO_WM_UNIT_LAYERLEVEL" val="1_1_1_1"/>
  <p:tag name="KSO_WM_UNIT_VALUE" val="38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n1-1"/>
  <p:tag name="KSO_WM_UNIT_TEXT_FILL_FORE_SCHEMECOLOR_INDEX" val="15"/>
  <p:tag name="KSO_WM_UNIT_TEXT_FILL_TYPE" val="1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h_i"/>
  <p:tag name="KSO_WM_UNIT_INDEX" val="1_2_2_1"/>
  <p:tag name="KSO_WM_UNIT_ID" val="diagram20174789_3*n_h_h_i*1_2_2_1"/>
  <p:tag name="KSO_WM_UNIT_LAYERLEVEL" val="1_1_1_1"/>
  <p:tag name="KSO_WM_DIAGRAM_GROUP_CODE" val="n1-1"/>
  <p:tag name="KSO_WM_UNIT_LINE_FORE_SCHEMECOLOR_INDEX" val="15"/>
  <p:tag name="KSO_WM_UNIT_LINE_FILL_TYPE" val="2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h_g"/>
  <p:tag name="KSO_WM_UNIT_INDEX" val="1_2_2_1"/>
  <p:tag name="KSO_WM_UNIT_ID" val="diagram20174789_3*n_h_h_g*1_2_2_1"/>
  <p:tag name="KSO_WM_UNIT_LAYERLEVEL" val="1_1_1_1"/>
  <p:tag name="KSO_WM_UNIT_VALUE" val="9"/>
  <p:tag name="KSO_WM_UNIT_HIGHLIGHT" val="0"/>
  <p:tag name="KSO_WM_UNIT_COMPATIBLE" val="1"/>
  <p:tag name="KSO_WM_UNIT_CLEAR" val="0"/>
  <p:tag name="KSO_WM_UNIT_PRESET_TEXT_INDEX" val="3"/>
  <p:tag name="KSO_WM_UNIT_RELATE_UNITID" val="diagram20174789_3*n_h_h_f*1_2_2_1"/>
  <p:tag name="KSO_WM_UNIT_PRESET_TEXT_LEN" val="5"/>
  <p:tag name="KSO_WM_DIAGRAM_GROUP_CODE" val="n1-1"/>
  <p:tag name="KSO_WM_UNIT_FILL_FORE_SCHEMECOLOR_INDEX" val="7"/>
  <p:tag name="KSO_WM_UNIT_FILL_TYPE" val="1"/>
  <p:tag name="KSO_WM_UNIT_LINE_FORE_SCHEMECOLOR_INDEX" val="2"/>
  <p:tag name="KSO_WM_UNIT_LINE_FILL_TYPE" val="2"/>
  <p:tag name="KSO_WM_UNIT_TEXT_FILL_FORE_SCHEMECOLOR_INDEX" val="16"/>
  <p:tag name="KSO_WM_UNIT_TEXT_FILL_TYPE" val="1"/>
</p:tagLst>
</file>

<file path=ppt/tags/tag18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h_f"/>
  <p:tag name="KSO_WM_UNIT_INDEX" val="1_2_3_1"/>
  <p:tag name="KSO_WM_UNIT_ID" val="diagram20174789_3*n_h_h_f*1_2_3_1"/>
  <p:tag name="KSO_WM_UNIT_LAYERLEVEL" val="1_1_1_1"/>
  <p:tag name="KSO_WM_UNIT_VALUE" val="38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n1-1"/>
  <p:tag name="KSO_WM_UNIT_TEXT_FILL_FORE_SCHEMECOLOR_INDEX" val="15"/>
  <p:tag name="KSO_WM_UNIT_TEXT_FILL_TYPE" val="1"/>
</p:tagLst>
</file>

<file path=ppt/tags/tag18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h_i"/>
  <p:tag name="KSO_WM_UNIT_INDEX" val="1_2_3_1"/>
  <p:tag name="KSO_WM_UNIT_ID" val="diagram20174789_3*n_h_h_i*1_2_3_1"/>
  <p:tag name="KSO_WM_UNIT_LAYERLEVEL" val="1_1_1_1"/>
  <p:tag name="KSO_WM_DIAGRAM_GROUP_CODE" val="n1-1"/>
  <p:tag name="KSO_WM_UNIT_LINE_FORE_SCHEMECOLOR_INDEX" val="15"/>
  <p:tag name="KSO_WM_UNIT_LINE_FILL_TYPE" val="2"/>
</p:tagLst>
</file>

<file path=ppt/tags/tag19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f"/>
  <p:tag name="KSO_WM_UNIT_INDEX" val="1_3_1"/>
  <p:tag name="KSO_WM_UNIT_LAYERLEVEL" val="1_1_1"/>
  <p:tag name="KSO_WM_UNIT_VALUE" val="6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68353_3*l_h_f*1_3_1"/>
  <p:tag name="KSO_WM_UNIT_TEXT_FILL_FORE_SCHEMECOLOR_INDEX" val="13"/>
  <p:tag name="KSO_WM_UNIT_TEXT_FILL_TYPE" val="1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h_g"/>
  <p:tag name="KSO_WM_UNIT_INDEX" val="1_2_3_1"/>
  <p:tag name="KSO_WM_UNIT_ID" val="diagram20174789_3*n_h_h_g*1_2_3_1"/>
  <p:tag name="KSO_WM_UNIT_LAYERLEVEL" val="1_1_1_1"/>
  <p:tag name="KSO_WM_UNIT_VALUE" val="9"/>
  <p:tag name="KSO_WM_UNIT_HIGHLIGHT" val="0"/>
  <p:tag name="KSO_WM_UNIT_COMPATIBLE" val="1"/>
  <p:tag name="KSO_WM_UNIT_CLEAR" val="0"/>
  <p:tag name="KSO_WM_UNIT_PRESET_TEXT_INDEX" val="3"/>
  <p:tag name="KSO_WM_UNIT_RELATE_UNITID" val="diagram20174789_3*n_h_h_f*1_2_3_1"/>
  <p:tag name="KSO_WM_UNIT_PRESET_TEXT_LEN" val="5"/>
  <p:tag name="KSO_WM_DIAGRAM_GROUP_CODE" val="n1-1"/>
  <p:tag name="KSO_WM_UNIT_FILL_FORE_SCHEMECOLOR_INDEX" val="5"/>
  <p:tag name="KSO_WM_UNIT_FILL_TYPE" val="1"/>
  <p:tag name="KSO_WM_UNIT_LINE_FORE_SCHEMECOLOR_INDEX" val="2"/>
  <p:tag name="KSO_WM_UNIT_LINE_FILL_TYPE" val="2"/>
  <p:tag name="KSO_WM_UNIT_TEXT_FILL_FORE_SCHEMECOLOR_INDEX" val="16"/>
  <p:tag name="KSO_WM_UNIT_TEXT_FILL_TYPE" val="1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h_i"/>
  <p:tag name="KSO_WM_UNIT_INDEX" val="1_2_1_2"/>
  <p:tag name="KSO_WM_UNIT_ID" val="diagram20174789_3*n_h_h_i*1_2_1_2"/>
  <p:tag name="KSO_WM_UNIT_LAYERLEVEL" val="1_1_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h_i"/>
  <p:tag name="KSO_WM_UNIT_INDEX" val="1_2_2_2"/>
  <p:tag name="KSO_WM_UNIT_ID" val="diagram20174789_3*n_h_h_i*1_2_2_2"/>
  <p:tag name="KSO_WM_UNIT_LAYERLEVEL" val="1_1_1_1"/>
  <p:tag name="KSO_WM_DIAGRAM_GROUP_CODE" val="n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h_i"/>
  <p:tag name="KSO_WM_UNIT_INDEX" val="1_2_3_2"/>
  <p:tag name="KSO_WM_UNIT_ID" val="diagram20174789_3*n_h_h_i*1_2_3_2"/>
  <p:tag name="KSO_WM_UNIT_LAYERLEVEL" val="1_1_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89"/>
  <p:tag name="KSO_WM_UNIT_TYPE" val="n_h_f"/>
  <p:tag name="KSO_WM_UNIT_INDEX" val="1_1_1"/>
  <p:tag name="KSO_WM_UNIT_ID" val="diagram20174789_3*n_h_f*1_1_1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n1-1"/>
  <p:tag name="KSO_WM_UNIT_TEXT_FILL_FORE_SCHEMECOLOR_INDEX" val="5"/>
  <p:tag name="KSO_WM_UNIT_TEXT_FILL_TYPE" val="1"/>
</p:tagLst>
</file>

<file path=ppt/tags/tag195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173"/>
  <p:tag name="KSO_WM_UNIT_TYPE" val="q_i"/>
  <p:tag name="KSO_WM_UNIT_INDEX" val="1_1"/>
  <p:tag name="KSO_WM_UNIT_ID" val="259*q_i*1_1"/>
  <p:tag name="KSO_WM_UNIT_CLEAR" val="1"/>
  <p:tag name="KSO_WM_UNIT_LAYERLEVEL" val="1_1"/>
  <p:tag name="KSO_WM_BEAUTIFY_FLAG" val="#wm#"/>
  <p:tag name="KSO_WM_UNIT_LINE_FORE_SCHEMECOLOR_INDEX" val="8"/>
  <p:tag name="KSO_WM_UNIT_LINE_FILL_TYPE" val="2"/>
  <p:tag name="KSO_WM_UNIT_TEXT_FILL_FORE_SCHEMECOLOR_INDEX" val="14"/>
  <p:tag name="KSO_WM_UNIT_TEXT_FILL_TYPE" val="1"/>
</p:tagLst>
</file>

<file path=ppt/tags/tag196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173"/>
  <p:tag name="KSO_WM_UNIT_TYPE" val="q_i"/>
  <p:tag name="KSO_WM_UNIT_INDEX" val="1_2"/>
  <p:tag name="KSO_WM_UNIT_ID" val="259*q_i*1_2"/>
  <p:tag name="KSO_WM_UNIT_CLEAR" val="1"/>
  <p:tag name="KSO_WM_UNIT_LAYERLEVEL" val="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97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173"/>
  <p:tag name="KSO_WM_UNIT_TYPE" val="q_i"/>
  <p:tag name="KSO_WM_UNIT_INDEX" val="1_3"/>
  <p:tag name="KSO_WM_UNIT_ID" val="259*q_i*1_3"/>
  <p:tag name="KSO_WM_UNIT_CLEAR" val="1"/>
  <p:tag name="KSO_WM_UNIT_LAYERLEVEL" val="1_1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98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173"/>
  <p:tag name="KSO_WM_UNIT_TYPE" val="q_i"/>
  <p:tag name="KSO_WM_UNIT_INDEX" val="1_4"/>
  <p:tag name="KSO_WM_UNIT_ID" val="259*q_i*1_4"/>
  <p:tag name="KSO_WM_UNIT_CLEAR" val="1"/>
  <p:tag name="KSO_WM_UNIT_LAYERLEVEL" val="1_1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73_4*i*4"/>
  <p:tag name="KSO_WM_TEMPLATE_CATEGORY" val="diagram"/>
  <p:tag name="KSO_WM_TEMPLATE_INDEX" val="160173"/>
  <p:tag name="KSO_WM_UNIT_INDEX" val="4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3"/>
  <p:tag name="KSO_WM_UNIT_TYPE" val="l_h_f"/>
  <p:tag name="KSO_WM_UNIT_INDEX" val="1_1_1"/>
  <p:tag name="KSO_WM_UNIT_ID" val="diagram713_3*l_h_f*1_1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0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6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68353_3*l_h_f*1_2_1"/>
  <p:tag name="KSO_WM_UNIT_TEXT_FILL_FORE_SCHEMECOLOR_INDEX" val="13"/>
  <p:tag name="KSO_WM_UNIT_TEXT_FILL_TYPE" val="1"/>
</p:tagLst>
</file>

<file path=ppt/tags/tag200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173"/>
  <p:tag name="KSO_WM_UNIT_TYPE" val="q_i"/>
  <p:tag name="KSO_WM_UNIT_INDEX" val="1_5"/>
  <p:tag name="KSO_WM_UNIT_ID" val="259*q_i*1_5"/>
  <p:tag name="KSO_WM_UNIT_CLEAR" val="1"/>
  <p:tag name="KSO_WM_UNIT_LAYERLEVEL" val="1_1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173"/>
  <p:tag name="KSO_WM_UNIT_TYPE" val="q_i"/>
  <p:tag name="KSO_WM_UNIT_INDEX" val="1_6"/>
  <p:tag name="KSO_WM_UNIT_ID" val="259*q_i*1_6"/>
  <p:tag name="KSO_WM_UNIT_CLEAR" val="1"/>
  <p:tag name="KSO_WM_UNIT_LAYERLEVEL" val="1_1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173"/>
  <p:tag name="KSO_WM_UNIT_TYPE" val="q_i"/>
  <p:tag name="KSO_WM_UNIT_INDEX" val="1_7"/>
  <p:tag name="KSO_WM_UNIT_ID" val="259*q_i*1_7"/>
  <p:tag name="KSO_WM_UNIT_CLEAR" val="1"/>
  <p:tag name="KSO_WM_UNIT_LAYERLEVEL" val="1_1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173"/>
  <p:tag name="KSO_WM_UNIT_TYPE" val="q_i"/>
  <p:tag name="KSO_WM_UNIT_INDEX" val="1_8"/>
  <p:tag name="KSO_WM_UNIT_ID" val="259*q_i*1_8"/>
  <p:tag name="KSO_WM_UNIT_CLEAR" val="1"/>
  <p:tag name="KSO_WM_UNIT_LAYERLEVEL" val="1_1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04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173"/>
  <p:tag name="KSO_WM_UNIT_TYPE" val="q_i"/>
  <p:tag name="KSO_WM_UNIT_INDEX" val="1_9"/>
  <p:tag name="KSO_WM_UNIT_ID" val="259*q_i*1_9"/>
  <p:tag name="KSO_WM_UNIT_CLEAR" val="1"/>
  <p:tag name="KSO_WM_UNIT_LAYERLEVEL" val="1_1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73_4*i*14"/>
  <p:tag name="KSO_WM_TEMPLATE_CATEGORY" val="diagram"/>
  <p:tag name="KSO_WM_TEMPLATE_INDEX" val="160173"/>
  <p:tag name="KSO_WM_UNIT_INDEX" val="14"/>
</p:tagLst>
</file>

<file path=ppt/tags/tag206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173"/>
  <p:tag name="KSO_WM_UNIT_TYPE" val="q_i"/>
  <p:tag name="KSO_WM_UNIT_INDEX" val="1_10"/>
  <p:tag name="KSO_WM_UNIT_ID" val="259*q_i*1_10"/>
  <p:tag name="KSO_WM_UNIT_CLEAR" val="1"/>
  <p:tag name="KSO_WM_UNIT_LAYERLEVEL" val="1_1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173"/>
  <p:tag name="KSO_WM_UNIT_TYPE" val="q_i"/>
  <p:tag name="KSO_WM_UNIT_INDEX" val="1_11"/>
  <p:tag name="KSO_WM_UNIT_ID" val="259*q_i*1_11"/>
  <p:tag name="KSO_WM_UNIT_CLEAR" val="1"/>
  <p:tag name="KSO_WM_UNIT_LAYERLEVEL" val="1_1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173"/>
  <p:tag name="KSO_WM_UNIT_TYPE" val="q_i"/>
  <p:tag name="KSO_WM_UNIT_INDEX" val="1_12"/>
  <p:tag name="KSO_WM_UNIT_ID" val="259*q_i*1_12"/>
  <p:tag name="KSO_WM_UNIT_CLEAR" val="1"/>
  <p:tag name="KSO_WM_UNIT_LAYERLEVEL" val="1_1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173"/>
  <p:tag name="KSO_WM_UNIT_TYPE" val="q_i"/>
  <p:tag name="KSO_WM_UNIT_INDEX" val="1_13"/>
  <p:tag name="KSO_WM_UNIT_ID" val="259*q_i*1_13"/>
  <p:tag name="KSO_WM_UNIT_CLEAR" val="1"/>
  <p:tag name="KSO_WM_UNIT_LAYERLEVEL" val="1_1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6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68353_3*l_h_f*1_1_1"/>
  <p:tag name="KSO_WM_UNIT_TEXT_FILL_FORE_SCHEMECOLOR_INDEX" val="13"/>
  <p:tag name="KSO_WM_UNIT_TEXT_FILL_TYPE" val="1"/>
</p:tagLst>
</file>

<file path=ppt/tags/tag210.xml><?xml version="1.0" encoding="utf-8"?>
<p:tagLst xmlns:p="http://schemas.openxmlformats.org/presentationml/2006/main">
  <p:tag name="KSO_WM_TAG_VERSION" val="1.0"/>
  <p:tag name="KSO_WM_TEMPLATE_CATEGORY" val="diagram"/>
  <p:tag name="KSO_WM_TEMPLATE_INDEX" val="160173"/>
  <p:tag name="KSO_WM_UNIT_TYPE" val="q_h_f"/>
  <p:tag name="KSO_WM_UNIT_INDEX" val="1_1_1"/>
  <p:tag name="KSO_WM_UNIT_ID" val="259*q_h_f*1_1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q1-1"/>
  <p:tag name="KSO_WM_UNIT_PRESET_TEXT" val="LOREM IPSUM DOLOR SIT AMET"/>
  <p:tag name="KSO_WM_UNIT_TEXT_FILL_FORE_SCHEMECOLOR_INDEX" val="13"/>
  <p:tag name="KSO_WM_UNIT_TEXT_FILL_TYPE" val="1"/>
</p:tagLst>
</file>

<file path=ppt/tags/tag211.xml><?xml version="1.0" encoding="utf-8"?>
<p:tagLst xmlns:p="http://schemas.openxmlformats.org/presentationml/2006/main">
  <p:tag name="KSO_WM_TAG_VERSION" val="1.0"/>
  <p:tag name="KSO_WM_TEMPLATE_CATEGORY" val="diagram"/>
  <p:tag name="KSO_WM_TEMPLATE_INDEX" val="160173"/>
  <p:tag name="KSO_WM_UNIT_TYPE" val="q_h_f"/>
  <p:tag name="KSO_WM_UNIT_INDEX" val="1_2_1"/>
  <p:tag name="KSO_WM_UNIT_ID" val="259*q_h_f*1_2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q1-1"/>
  <p:tag name="KSO_WM_UNIT_PRESET_TEXT" val="LOREM IPSUM DOLOR SIT AMET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TAG_VERSION" val="1.0"/>
  <p:tag name="KSO_WM_TEMPLATE_CATEGORY" val="diagram"/>
  <p:tag name="KSO_WM_TEMPLATE_INDEX" val="160173"/>
  <p:tag name="KSO_WM_UNIT_TYPE" val="q_h_f"/>
  <p:tag name="KSO_WM_UNIT_INDEX" val="1_3_1"/>
  <p:tag name="KSO_WM_UNIT_ID" val="259*q_h_f*1_3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q1-1"/>
  <p:tag name="KSO_WM_UNIT_PRESET_TEXT" val="LOREM IPSUM DOLOR SIT AMET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i"/>
  <p:tag name="KSO_WM_UNIT_INDEX" val="1_1_1"/>
  <p:tag name="KSO_WM_UNIT_ID" val="diagram20168353_1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6"/>
  <p:tag name="KSO_WM_UNIT_TEXT_FILL_TYPE" val="1"/>
</p:tagLst>
</file>

<file path=ppt/tags/tag219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6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68353_1*l_h_f*1_1_1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68353_3*i*8"/>
  <p:tag name="KSO_WM_TEMPLATE_CATEGORY" val="diagram"/>
  <p:tag name="KSO_WM_TEMPLATE_INDEX" val="20168353"/>
  <p:tag name="KSO_WM_UNIT_INDEX" val="8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68353_1*i*4"/>
  <p:tag name="KSO_WM_TEMPLATE_CATEGORY" val="diagram"/>
  <p:tag name="KSO_WM_TEMPLATE_INDEX" val="20168353"/>
  <p:tag name="KSO_WM_UNIT_INDEX" val="4"/>
</p:tagLst>
</file>

<file path=ppt/tags/tag221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1"/>
  <p:tag name="KSO_WM_UNIT_ID" val="diagram20168353_1*l_i*1_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2"/>
  <p:tag name="KSO_WM_UNIT_ID" val="diagram20168353_1*l_i*1_2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3"/>
  <p:tag name="KSO_WM_UNIT_ID" val="diagram20168353_1*l_i*1_3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4"/>
  <p:tag name="KSO_WM_UNIT_ID" val="diagram20168353_1*l_i*1_4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TEMPLATE_CATEGORY" val="diagram"/>
  <p:tag name="KSO_WM_TEMPLATE_INDEX" val="160006"/>
  <p:tag name="KSO_WM_UNIT_TYPE" val="n_h_h_i"/>
  <p:tag name="KSO_WM_UNIT_INDEX" val="1_2_1_2"/>
  <p:tag name="KSO_WM_UNIT_ID" val="diagram160006_5*n_h_h_i*1_2_1_2"/>
  <p:tag name="KSO_WM_UNIT_LAYERLEVEL" val="1_1_1_1"/>
  <p:tag name="KSO_WM_BEAUTIFY_FLAG" val="#wm#"/>
  <p:tag name="KSO_WM_TAG_VERSION" val="1.0"/>
  <p:tag name="KSO_WM_DIAGRAM_GROUP_CODE" val="n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26.xml><?xml version="1.0" encoding="utf-8"?>
<p:tagLst xmlns:p="http://schemas.openxmlformats.org/presentationml/2006/main">
  <p:tag name="KSO_WM_TEMPLATE_CATEGORY" val="diagram"/>
  <p:tag name="KSO_WM_TEMPLATE_INDEX" val="160006"/>
  <p:tag name="KSO_WM_UNIT_TYPE" val="n_h_h_i"/>
  <p:tag name="KSO_WM_UNIT_INDEX" val="1_2_2_1"/>
  <p:tag name="KSO_WM_UNIT_ID" val="diagram160006_5*n_h_h_i*1_2_2_1"/>
  <p:tag name="KSO_WM_UNIT_LAYERLEVEL" val="1_1_1_1"/>
  <p:tag name="KSO_WM_BEAUTIFY_FLAG" val="#wm#"/>
  <p:tag name="KSO_WM_TAG_VERSION" val="1.0"/>
  <p:tag name="KSO_WM_DIAGRAM_GROUP_CODE" val="n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227.xml><?xml version="1.0" encoding="utf-8"?>
<p:tagLst xmlns:p="http://schemas.openxmlformats.org/presentationml/2006/main">
  <p:tag name="KSO_WM_TEMPLATE_CATEGORY" val="diagram"/>
  <p:tag name="KSO_WM_TEMPLATE_INDEX" val="160006"/>
  <p:tag name="KSO_WM_UNIT_TYPE" val="n_h_h_i"/>
  <p:tag name="KSO_WM_UNIT_INDEX" val="1_2_5_1"/>
  <p:tag name="KSO_WM_UNIT_ID" val="diagram160006_5*n_h_h_i*1_2_5_1"/>
  <p:tag name="KSO_WM_UNIT_LAYERLEVEL" val="1_1_1_1"/>
  <p:tag name="KSO_WM_BEAUTIFY_FLAG" val="#wm#"/>
  <p:tag name="KSO_WM_TAG_VERSION" val="1.0"/>
  <p:tag name="KSO_WM_DIAGRAM_GROUP_CODE" val="n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228.xml><?xml version="1.0" encoding="utf-8"?>
<p:tagLst xmlns:p="http://schemas.openxmlformats.org/presentationml/2006/main">
  <p:tag name="KSO_WM_TEMPLATE_CATEGORY" val="diagram"/>
  <p:tag name="KSO_WM_TEMPLATE_INDEX" val="160006"/>
  <p:tag name="KSO_WM_UNIT_TYPE" val="n_h_h_i"/>
  <p:tag name="KSO_WM_UNIT_INDEX" val="1_2_3_1"/>
  <p:tag name="KSO_WM_UNIT_ID" val="diagram160006_5*n_h_h_i*1_2_3_1"/>
  <p:tag name="KSO_WM_UNIT_LAYERLEVEL" val="1_1_1_1"/>
  <p:tag name="KSO_WM_BEAUTIFY_FLAG" val="#wm#"/>
  <p:tag name="KSO_WM_TAG_VERSION" val="1.0"/>
  <p:tag name="KSO_WM_DIAGRAM_GROUP_CODE" val="n1-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229.xml><?xml version="1.0" encoding="utf-8"?>
<p:tagLst xmlns:p="http://schemas.openxmlformats.org/presentationml/2006/main">
  <p:tag name="KSO_WM_TEMPLATE_CATEGORY" val="diagram"/>
  <p:tag name="KSO_WM_TEMPLATE_INDEX" val="160006"/>
  <p:tag name="KSO_WM_UNIT_TYPE" val="n_h_h_i"/>
  <p:tag name="KSO_WM_UNIT_INDEX" val="1_2_4_1"/>
  <p:tag name="KSO_WM_UNIT_ID" val="diagram160006_5*n_h_h_i*1_2_4_1"/>
  <p:tag name="KSO_WM_UNIT_LAYERLEVEL" val="1_1_1_1"/>
  <p:tag name="KSO_WM_BEAUTIFY_FLAG" val="#wm#"/>
  <p:tag name="KSO_WM_TAG_VERSION" val="1.0"/>
  <p:tag name="KSO_WM_DIAGRAM_GROUP_CODE" val="n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3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1"/>
  <p:tag name="KSO_WM_UNIT_ID" val="diagram20168353_3*l_i*1_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0.xml><?xml version="1.0" encoding="utf-8"?>
<p:tagLst xmlns:p="http://schemas.openxmlformats.org/presentationml/2006/main">
  <p:tag name="KSO_WM_TEMPLATE_CATEGORY" val="diagram"/>
  <p:tag name="KSO_WM_TEMPLATE_INDEX" val="160006"/>
  <p:tag name="KSO_WM_UNIT_TYPE" val="n_h_h_i"/>
  <p:tag name="KSO_WM_UNIT_INDEX" val="1_2_6_1"/>
  <p:tag name="KSO_WM_UNIT_ID" val="diagram160006_5*n_h_h_i*1_2_6_1"/>
  <p:tag name="KSO_WM_UNIT_LAYERLEVEL" val="1_1_1_1"/>
  <p:tag name="KSO_WM_BEAUTIFY_FLAG" val="#wm#"/>
  <p:tag name="KSO_WM_TAG_VERSION" val="1.0"/>
  <p:tag name="KSO_WM_DIAGRAM_GROUP_CODE" val="n1-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231.xml><?xml version="1.0" encoding="utf-8"?>
<p:tagLst xmlns:p="http://schemas.openxmlformats.org/presentationml/2006/main">
  <p:tag name="KSO_WM_TEMPLATE_CATEGORY" val="diagram"/>
  <p:tag name="KSO_WM_TEMPLATE_INDEX" val="160006"/>
  <p:tag name="KSO_WM_UNIT_TYPE" val="n_h_h_i"/>
  <p:tag name="KSO_WM_UNIT_INDEX" val="1_2_4_2"/>
  <p:tag name="KSO_WM_UNIT_ID" val="diagram160006_5*n_h_h_i*1_2_4_2"/>
  <p:tag name="KSO_WM_UNIT_LAYERLEVEL" val="1_1_1_1"/>
  <p:tag name="KSO_WM_BEAUTIFY_FLAG" val="#wm#"/>
  <p:tag name="KSO_WM_TAG_VERSION" val="1.0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TEMPLATE_CATEGORY" val="diagram"/>
  <p:tag name="KSO_WM_TEMPLATE_INDEX" val="160006"/>
  <p:tag name="KSO_WM_UNIT_TYPE" val="n_h_h_i"/>
  <p:tag name="KSO_WM_UNIT_INDEX" val="1_2_3_2"/>
  <p:tag name="KSO_WM_UNIT_ID" val="diagram160006_5*n_h_h_i*1_2_3_2"/>
  <p:tag name="KSO_WM_UNIT_LAYERLEVEL" val="1_1_1_1"/>
  <p:tag name="KSO_WM_BEAUTIFY_FLAG" val="#wm#"/>
  <p:tag name="KSO_WM_TAG_VERSION" val="1.0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TEMPLATE_CATEGORY" val="diagram"/>
  <p:tag name="KSO_WM_TEMPLATE_INDEX" val="160006"/>
  <p:tag name="KSO_WM_UNIT_TYPE" val="n_h_h_i"/>
  <p:tag name="KSO_WM_UNIT_INDEX" val="1_2_2_2"/>
  <p:tag name="KSO_WM_UNIT_ID" val="diagram160006_5*n_h_h_i*1_2_2_2"/>
  <p:tag name="KSO_WM_UNIT_LAYERLEVEL" val="1_1_1_1"/>
  <p:tag name="KSO_WM_BEAUTIFY_FLAG" val="#wm#"/>
  <p:tag name="KSO_WM_TAG_VERSION" val="1.0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34.xml><?xml version="1.0" encoding="utf-8"?>
<p:tagLst xmlns:p="http://schemas.openxmlformats.org/presentationml/2006/main">
  <p:tag name="KSO_WM_TEMPLATE_CATEGORY" val="diagram"/>
  <p:tag name="KSO_WM_TEMPLATE_INDEX" val="160006"/>
  <p:tag name="KSO_WM_UNIT_TYPE" val="n_h_h_i"/>
  <p:tag name="KSO_WM_UNIT_INDEX" val="1_2_1_1"/>
  <p:tag name="KSO_WM_UNIT_ID" val="diagram160006_5*n_h_h_i*1_2_1_1"/>
  <p:tag name="KSO_WM_UNIT_LAYERLEVEL" val="1_1_1_1"/>
  <p:tag name="KSO_WM_BEAUTIFY_FLAG" val="#wm#"/>
  <p:tag name="KSO_WM_TAG_VERSION" val="1.0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TEMPLATE_CATEGORY" val="diagram"/>
  <p:tag name="KSO_WM_TEMPLATE_INDEX" val="160006"/>
  <p:tag name="KSO_WM_UNIT_TYPE" val="n_h_h_i"/>
  <p:tag name="KSO_WM_UNIT_INDEX" val="1_2_5_2"/>
  <p:tag name="KSO_WM_UNIT_ID" val="diagram160006_5*n_h_h_i*1_2_5_2"/>
  <p:tag name="KSO_WM_UNIT_LAYERLEVEL" val="1_1_1_1"/>
  <p:tag name="KSO_WM_BEAUTIFY_FLAG" val="#wm#"/>
  <p:tag name="KSO_WM_TAG_VERSION" val="1.0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TEMPLATE_CATEGORY" val="diagram"/>
  <p:tag name="KSO_WM_TEMPLATE_INDEX" val="160006"/>
  <p:tag name="KSO_WM_UNIT_TYPE" val="n_h_h_i"/>
  <p:tag name="KSO_WM_UNIT_INDEX" val="1_2_6_2"/>
  <p:tag name="KSO_WM_UNIT_ID" val="diagram160006_5*n_h_h_i*1_2_6_2"/>
  <p:tag name="KSO_WM_UNIT_LAYERLEVEL" val="1_1_1_1"/>
  <p:tag name="KSO_WM_BEAUTIFY_FLAG" val="#wm#"/>
  <p:tag name="KSO_WM_TAG_VERSION" val="1.0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TEMPLATE_CATEGORY" val="diagram"/>
  <p:tag name="KSO_WM_TEMPLATE_INDEX" val="160006"/>
  <p:tag name="KSO_WM_UNIT_TYPE" val="n_h_a"/>
  <p:tag name="KSO_WM_UNIT_INDEX" val="1_1_1"/>
  <p:tag name="KSO_WM_UNIT_ID" val="diagram160006_5*n_h_a*1_1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3"/>
  <p:tag name="KSO_WM_UNIT_PRESET_TEXT_LEN" val="12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38.xml><?xml version="1.0" encoding="utf-8"?>
<p:tagLst xmlns:p="http://schemas.openxmlformats.org/presentationml/2006/main">
  <p:tag name="KSO_WM_TEMPLATE_CATEGORY" val="diagram"/>
  <p:tag name="KSO_WM_TEMPLATE_INDEX" val="160006"/>
  <p:tag name="KSO_WM_UNIT_TYPE" val="n_h_h_f"/>
  <p:tag name="KSO_WM_UNIT_INDEX" val="1_2_1_1"/>
  <p:tag name="KSO_WM_UNIT_ID" val="diagram160006_5*n_h_h_f*1_2_1_1"/>
  <p:tag name="KSO_WM_UNIT_LAYERLEVEL" val="1_1_1_1"/>
  <p:tag name="KSO_WM_UNIT_VALUE" val="8"/>
  <p:tag name="KSO_WM_UNIT_HIGHLIGHT" val="0"/>
  <p:tag name="KSO_WM_UNIT_COMPATIBLE" val="0"/>
  <p:tag name="KSO_WM_UNIT_CLEAR" val="0"/>
  <p:tag name="KSO_WM_UNIT_PRESET_TEXT_INDEX" val="4"/>
  <p:tag name="KSO_WM_UNIT_PRESET_TEXT_LEN" val="12"/>
  <p:tag name="KSO_WM_BEAUTIFY_FLAG" val="#wm#"/>
  <p:tag name="KSO_WM_TAG_VERSION" val="1.0"/>
  <p:tag name="KSO_WM_DIAGRAM_GROUP_CODE" val="n1-1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TEMPLATE_CATEGORY" val="diagram"/>
  <p:tag name="KSO_WM_TEMPLATE_INDEX" val="160006"/>
  <p:tag name="KSO_WM_UNIT_TYPE" val="n_h_h_f"/>
  <p:tag name="KSO_WM_UNIT_INDEX" val="1_2_3_1"/>
  <p:tag name="KSO_WM_UNIT_ID" val="diagram160006_5*n_h_h_f*1_2_3_1"/>
  <p:tag name="KSO_WM_UNIT_LAYERLEVEL" val="1_1_1_1"/>
  <p:tag name="KSO_WM_UNIT_VALUE" val="8"/>
  <p:tag name="KSO_WM_UNIT_HIGHLIGHT" val="0"/>
  <p:tag name="KSO_WM_UNIT_COMPATIBLE" val="0"/>
  <p:tag name="KSO_WM_UNIT_CLEAR" val="0"/>
  <p:tag name="KSO_WM_UNIT_PRESET_TEXT_INDEX" val="4"/>
  <p:tag name="KSO_WM_UNIT_PRESET_TEXT_LEN" val="12"/>
  <p:tag name="KSO_WM_BEAUTIFY_FLAG" val="#wm#"/>
  <p:tag name="KSO_WM_TAG_VERSION" val="1.0"/>
  <p:tag name="KSO_WM_DIAGRAM_GROUP_CODE" val="n1-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2"/>
  <p:tag name="KSO_WM_UNIT_ID" val="diagram20168353_3*l_i*1_2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0.xml><?xml version="1.0" encoding="utf-8"?>
<p:tagLst xmlns:p="http://schemas.openxmlformats.org/presentationml/2006/main">
  <p:tag name="KSO_WM_TEMPLATE_CATEGORY" val="diagram"/>
  <p:tag name="KSO_WM_TEMPLATE_INDEX" val="160006"/>
  <p:tag name="KSO_WM_UNIT_TYPE" val="n_h_h_f"/>
  <p:tag name="KSO_WM_UNIT_INDEX" val="1_2_4_1"/>
  <p:tag name="KSO_WM_UNIT_ID" val="diagram160006_5*n_h_h_f*1_2_4_1"/>
  <p:tag name="KSO_WM_UNIT_LAYERLEVEL" val="1_1_1_1"/>
  <p:tag name="KSO_WM_UNIT_VALUE" val="8"/>
  <p:tag name="KSO_WM_UNIT_HIGHLIGHT" val="0"/>
  <p:tag name="KSO_WM_UNIT_COMPATIBLE" val="0"/>
  <p:tag name="KSO_WM_UNIT_CLEAR" val="0"/>
  <p:tag name="KSO_WM_UNIT_PRESET_TEXT_INDEX" val="4"/>
  <p:tag name="KSO_WM_UNIT_PRESET_TEXT_LEN" val="12"/>
  <p:tag name="KSO_WM_BEAUTIFY_FLAG" val="#wm#"/>
  <p:tag name="KSO_WM_TAG_VERSION" val="1.0"/>
  <p:tag name="KSO_WM_DIAGRAM_GROUP_CODE" val="n1-1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TEMPLATE_CATEGORY" val="diagram"/>
  <p:tag name="KSO_WM_TEMPLATE_INDEX" val="160006"/>
  <p:tag name="KSO_WM_UNIT_TYPE" val="n_h_h_f"/>
  <p:tag name="KSO_WM_UNIT_INDEX" val="1_2_2_1"/>
  <p:tag name="KSO_WM_UNIT_ID" val="diagram160006_5*n_h_h_f*1_2_2_1"/>
  <p:tag name="KSO_WM_UNIT_LAYERLEVEL" val="1_1_1_1"/>
  <p:tag name="KSO_WM_UNIT_VALUE" val="8"/>
  <p:tag name="KSO_WM_UNIT_HIGHLIGHT" val="0"/>
  <p:tag name="KSO_WM_UNIT_COMPATIBLE" val="0"/>
  <p:tag name="KSO_WM_UNIT_CLEAR" val="0"/>
  <p:tag name="KSO_WM_UNIT_PRESET_TEXT_INDEX" val="4"/>
  <p:tag name="KSO_WM_UNIT_PRESET_TEXT_LEN" val="12"/>
  <p:tag name="KSO_WM_BEAUTIFY_FLAG" val="#wm#"/>
  <p:tag name="KSO_WM_TAG_VERSION" val="1.0"/>
  <p:tag name="KSO_WM_DIAGRAM_GROUP_CODE" val="n1-1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TEMPLATE_CATEGORY" val="diagram"/>
  <p:tag name="KSO_WM_TEMPLATE_INDEX" val="160006"/>
  <p:tag name="KSO_WM_UNIT_TYPE" val="n_h_h_f"/>
  <p:tag name="KSO_WM_UNIT_INDEX" val="1_2_5_1"/>
  <p:tag name="KSO_WM_UNIT_ID" val="diagram160006_5*n_h_h_f*1_2_5_1"/>
  <p:tag name="KSO_WM_UNIT_LAYERLEVEL" val="1_1_1_1"/>
  <p:tag name="KSO_WM_UNIT_VALUE" val="8"/>
  <p:tag name="KSO_WM_UNIT_HIGHLIGHT" val="0"/>
  <p:tag name="KSO_WM_UNIT_COMPATIBLE" val="0"/>
  <p:tag name="KSO_WM_UNIT_CLEAR" val="0"/>
  <p:tag name="KSO_WM_UNIT_PRESET_TEXT_INDEX" val="4"/>
  <p:tag name="KSO_WM_UNIT_PRESET_TEXT_LEN" val="12"/>
  <p:tag name="KSO_WM_BEAUTIFY_FLAG" val="#wm#"/>
  <p:tag name="KSO_WM_TAG_VERSION" val="1.0"/>
  <p:tag name="KSO_WM_DIAGRAM_GROUP_CODE" val="n1-1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TEMPLATE_CATEGORY" val="diagram"/>
  <p:tag name="KSO_WM_TEMPLATE_INDEX" val="160006"/>
  <p:tag name="KSO_WM_UNIT_TYPE" val="n_h_h_f"/>
  <p:tag name="KSO_WM_UNIT_INDEX" val="1_2_6_1"/>
  <p:tag name="KSO_WM_UNIT_ID" val="diagram160006_5*n_h_h_f*1_2_6_1"/>
  <p:tag name="KSO_WM_UNIT_LAYERLEVEL" val="1_1_1_1"/>
  <p:tag name="KSO_WM_UNIT_VALUE" val="8"/>
  <p:tag name="KSO_WM_UNIT_HIGHLIGHT" val="0"/>
  <p:tag name="KSO_WM_UNIT_COMPATIBLE" val="0"/>
  <p:tag name="KSO_WM_UNIT_CLEAR" val="0"/>
  <p:tag name="KSO_WM_UNIT_PRESET_TEXT_INDEX" val="4"/>
  <p:tag name="KSO_WM_UNIT_PRESET_TEXT_LEN" val="12"/>
  <p:tag name="KSO_WM_BEAUTIFY_FLAG" val="#wm#"/>
  <p:tag name="KSO_WM_TAG_VERSION" val="1.0"/>
  <p:tag name="KSO_WM_DIAGRAM_GROUP_CODE" val="n1-1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1"/>
  <p:tag name="KSO_WM_UNIT_ID" val="diagram20169773_7*n_h_i*1_2_1"/>
  <p:tag name="KSO_WM_UNIT_LAYERLEVEL" val="1_1_1"/>
  <p:tag name="KSO_WM_DIAGRAM_GROUP_CODE" val="n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4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2"/>
  <p:tag name="KSO_WM_UNIT_ID" val="diagram20169773_7*n_h_i*1_2_2"/>
  <p:tag name="KSO_WM_UNIT_LAYERLEVEL" val="1_1_1"/>
  <p:tag name="KSO_WM_DIAGRAM_GROUP_CODE" val="n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4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3"/>
  <p:tag name="KSO_WM_UNIT_ID" val="diagram20169773_7*n_h_i*1_2_3"/>
  <p:tag name="KSO_WM_UNIT_LAYERLEVEL" val="1_1_1"/>
  <p:tag name="KSO_WM_DIAGRAM_GROUP_CODE" val="n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4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4"/>
  <p:tag name="KSO_WM_UNIT_ID" val="diagram20169773_7*n_h_i*1_2_4"/>
  <p:tag name="KSO_WM_UNIT_LAYERLEVEL" val="1_1_1"/>
  <p:tag name="KSO_WM_DIAGRAM_GROUP_CODE" val="n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5"/>
  <p:tag name="KSO_WM_UNIT_ID" val="diagram20169773_7*n_h_i*1_2_5"/>
  <p:tag name="KSO_WM_UNIT_LAYERLEVEL" val="1_1_1"/>
  <p:tag name="KSO_WM_DIAGRAM_GROUP_CODE" val="n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4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6"/>
  <p:tag name="KSO_WM_UNIT_ID" val="diagram20169773_7*n_h_i*1_2_6"/>
  <p:tag name="KSO_WM_UNIT_LAYERLEVEL" val="1_1_1"/>
  <p:tag name="KSO_WM_DIAGRAM_GROUP_CODE" val="n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3"/>
  <p:tag name="KSO_WM_UNIT_ID" val="diagram20168353_3*l_i*1_3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7"/>
  <p:tag name="KSO_WM_UNIT_ID" val="diagram20169773_7*n_h_i*1_2_7"/>
  <p:tag name="KSO_WM_UNIT_LAYERLEVEL" val="1_1_1"/>
  <p:tag name="KSO_WM_DIAGRAM_GROUP_CODE" val="n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8"/>
  <p:tag name="KSO_WM_UNIT_ID" val="diagram20169773_7*n_h_i*1_2_8"/>
  <p:tag name="KSO_WM_UNIT_LAYERLEVEL" val="1_1_1"/>
  <p:tag name="KSO_WM_DIAGRAM_GROUP_CODE" val="n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5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1_1"/>
  <p:tag name="KSO_WM_UNIT_ID" val="diagram20169773_7*n_h_i*1_1_1"/>
  <p:tag name="KSO_WM_UNIT_LAYERLEVEL" val="1_1_1"/>
  <p:tag name="KSO_WM_DIAGRAM_GROUP_CODE" val="n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5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a"/>
  <p:tag name="KSO_WM_UNIT_INDEX" val="1_2_1"/>
  <p:tag name="KSO_WM_UNIT_LAYERLEVEL" val="1_1_1"/>
  <p:tag name="KSO_WM_UNIT_VALUE" val="5"/>
  <p:tag name="KSO_WM_UNIT_HIGHLIGHT" val="0"/>
  <p:tag name="KSO_WM_UNIT_COMPATIBLE" val="0"/>
  <p:tag name="KSO_WM_UNIT_CLEAR" val="0"/>
  <p:tag name="KSO_WM_DIAGRAM_GROUP_CODE" val="n1-1"/>
  <p:tag name="KSO_WM_UNIT_ID" val="diagram20169773_7*n_h_a*1_2_1"/>
  <p:tag name="KSO_WM_UNIT_PRESET_TEXT" val="编辑小标题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5"/>
  <p:tag name="KSO_WM_UNIT_TEXT_FILL_TYPE" val="1"/>
</p:tagLst>
</file>

<file path=ppt/tags/tag25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f"/>
  <p:tag name="KSO_WM_UNIT_INDEX" val="1_2_1"/>
  <p:tag name="KSO_WM_UNIT_LAYERLEVEL" val="1_1_1"/>
  <p:tag name="KSO_WM_UNIT_VALUE" val="15"/>
  <p:tag name="KSO_WM_UNIT_HIGHLIGHT" val="0"/>
  <p:tag name="KSO_WM_UNIT_COMPATIBLE" val="0"/>
  <p:tag name="KSO_WM_UNIT_CLEAR" val="0"/>
  <p:tag name="KSO_WM_UNIT_PRESET_TEXT_INDEX" val="2"/>
  <p:tag name="KSO_WM_UNIT_PRESET_TEXT_LEN" val="10"/>
  <p:tag name="KSO_WM_DIAGRAM_GROUP_CODE" val="n1-1"/>
  <p:tag name="KSO_WM_UNIT_ID" val="diagram20169773_7*n_h_f*1_2_1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a"/>
  <p:tag name="KSO_WM_UNIT_INDEX" val="1_2_2"/>
  <p:tag name="KSO_WM_UNIT_LAYERLEVEL" val="1_1_1"/>
  <p:tag name="KSO_WM_UNIT_VALUE" val="5"/>
  <p:tag name="KSO_WM_UNIT_HIGHLIGHT" val="0"/>
  <p:tag name="KSO_WM_UNIT_COMPATIBLE" val="0"/>
  <p:tag name="KSO_WM_UNIT_CLEAR" val="0"/>
  <p:tag name="KSO_WM_DIAGRAM_GROUP_CODE" val="n1-1"/>
  <p:tag name="KSO_WM_UNIT_ID" val="diagram20169773_7*n_h_a*1_2_2"/>
  <p:tag name="KSO_WM_UNIT_PRESET_TEXT" val="编辑小标题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5"/>
  <p:tag name="KSO_WM_UNIT_TEXT_FILL_TYPE" val="1"/>
</p:tagLst>
</file>

<file path=ppt/tags/tag2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f"/>
  <p:tag name="KSO_WM_UNIT_INDEX" val="1_2_2"/>
  <p:tag name="KSO_WM_UNIT_LAYERLEVEL" val="1_1_1"/>
  <p:tag name="KSO_WM_UNIT_VALUE" val="15"/>
  <p:tag name="KSO_WM_UNIT_HIGHLIGHT" val="0"/>
  <p:tag name="KSO_WM_UNIT_COMPATIBLE" val="0"/>
  <p:tag name="KSO_WM_UNIT_CLEAR" val="0"/>
  <p:tag name="KSO_WM_UNIT_PRESET_TEXT_INDEX" val="2"/>
  <p:tag name="KSO_WM_UNIT_PRESET_TEXT_LEN" val="10"/>
  <p:tag name="KSO_WM_DIAGRAM_GROUP_CODE" val="n1-1"/>
  <p:tag name="KSO_WM_UNIT_ID" val="diagram20169773_7*n_h_f*1_2_2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a"/>
  <p:tag name="KSO_WM_UNIT_INDEX" val="1_2_3"/>
  <p:tag name="KSO_WM_UNIT_LAYERLEVEL" val="1_1_1"/>
  <p:tag name="KSO_WM_UNIT_VALUE" val="5"/>
  <p:tag name="KSO_WM_UNIT_HIGHLIGHT" val="0"/>
  <p:tag name="KSO_WM_UNIT_COMPATIBLE" val="0"/>
  <p:tag name="KSO_WM_UNIT_CLEAR" val="0"/>
  <p:tag name="KSO_WM_DIAGRAM_GROUP_CODE" val="n1-1"/>
  <p:tag name="KSO_WM_UNIT_ID" val="diagram20169773_7*n_h_a*1_2_3"/>
  <p:tag name="KSO_WM_UNIT_PRESET_TEXT" val="编辑小标题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5"/>
  <p:tag name="KSO_WM_UNIT_TEXT_FILL_TYPE" val="1"/>
</p:tagLst>
</file>

<file path=ppt/tags/tag25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f"/>
  <p:tag name="KSO_WM_UNIT_INDEX" val="1_2_3"/>
  <p:tag name="KSO_WM_UNIT_LAYERLEVEL" val="1_1_1"/>
  <p:tag name="KSO_WM_UNIT_VALUE" val="15"/>
  <p:tag name="KSO_WM_UNIT_HIGHLIGHT" val="0"/>
  <p:tag name="KSO_WM_UNIT_COMPATIBLE" val="0"/>
  <p:tag name="KSO_WM_UNIT_CLEAR" val="0"/>
  <p:tag name="KSO_WM_UNIT_PRESET_TEXT_INDEX" val="2"/>
  <p:tag name="KSO_WM_UNIT_PRESET_TEXT_LEN" val="10"/>
  <p:tag name="KSO_WM_DIAGRAM_GROUP_CODE" val="n1-1"/>
  <p:tag name="KSO_WM_UNIT_ID" val="diagram20169773_7*n_h_f*1_2_3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a"/>
  <p:tag name="KSO_WM_UNIT_INDEX" val="1_2_4"/>
  <p:tag name="KSO_WM_UNIT_LAYERLEVEL" val="1_1_1"/>
  <p:tag name="KSO_WM_UNIT_VALUE" val="5"/>
  <p:tag name="KSO_WM_UNIT_HIGHLIGHT" val="0"/>
  <p:tag name="KSO_WM_UNIT_COMPATIBLE" val="0"/>
  <p:tag name="KSO_WM_UNIT_CLEAR" val="0"/>
  <p:tag name="KSO_WM_DIAGRAM_GROUP_CODE" val="n1-1"/>
  <p:tag name="KSO_WM_UNIT_ID" val="diagram20169773_7*n_h_a*1_2_4"/>
  <p:tag name="KSO_WM_UNIT_PRESET_TEXT" val="编辑小标题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5"/>
  <p:tag name="KSO_WM_UNIT_TEXT_FILL_TYPE" val="1"/>
</p:tagLst>
</file>

<file path=ppt/tags/tag26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4"/>
  <p:tag name="KSO_WM_UNIT_ID" val="diagram20168353_3*l_i*1_4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f"/>
  <p:tag name="KSO_WM_UNIT_INDEX" val="1_2_4"/>
  <p:tag name="KSO_WM_UNIT_LAYERLEVEL" val="1_1_1"/>
  <p:tag name="KSO_WM_UNIT_VALUE" val="15"/>
  <p:tag name="KSO_WM_UNIT_HIGHLIGHT" val="0"/>
  <p:tag name="KSO_WM_UNIT_COMPATIBLE" val="0"/>
  <p:tag name="KSO_WM_UNIT_CLEAR" val="0"/>
  <p:tag name="KSO_WM_UNIT_PRESET_TEXT_INDEX" val="2"/>
  <p:tag name="KSO_WM_UNIT_PRESET_TEXT_LEN" val="10"/>
  <p:tag name="KSO_WM_DIAGRAM_GROUP_CODE" val="n1-1"/>
  <p:tag name="KSO_WM_UNIT_ID" val="diagram20169773_7*n_h_f*1_2_4"/>
  <p:tag name="KSO_WM_UNIT_TEXT_FILL_FORE_SCHEMECOLOR_INDEX" val="13"/>
  <p:tag name="KSO_WM_UNIT_TEXT_FILL_TYPE" val="1"/>
</p:tagLst>
</file>

<file path=ppt/tags/tag26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a"/>
  <p:tag name="KSO_WM_UNIT_INDEX" val="1_2_8"/>
  <p:tag name="KSO_WM_UNIT_LAYERLEVEL" val="1_1_1"/>
  <p:tag name="KSO_WM_UNIT_VALUE" val="5"/>
  <p:tag name="KSO_WM_UNIT_HIGHLIGHT" val="0"/>
  <p:tag name="KSO_WM_UNIT_COMPATIBLE" val="0"/>
  <p:tag name="KSO_WM_UNIT_CLEAR" val="0"/>
  <p:tag name="KSO_WM_DIAGRAM_GROUP_CODE" val="n1-1"/>
  <p:tag name="KSO_WM_UNIT_ID" val="diagram20169773_7*n_h_a*1_2_8"/>
  <p:tag name="KSO_WM_UNIT_PRESET_TEXT" val="编辑小标题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5"/>
  <p:tag name="KSO_WM_UNIT_TEXT_FILL_TYPE" val="1"/>
</p:tagLst>
</file>

<file path=ppt/tags/tag26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f"/>
  <p:tag name="KSO_WM_UNIT_INDEX" val="1_2_8"/>
  <p:tag name="KSO_WM_UNIT_LAYERLEVEL" val="1_1_1"/>
  <p:tag name="KSO_WM_UNIT_VALUE" val="15"/>
  <p:tag name="KSO_WM_UNIT_HIGHLIGHT" val="0"/>
  <p:tag name="KSO_WM_UNIT_COMPATIBLE" val="0"/>
  <p:tag name="KSO_WM_UNIT_CLEAR" val="0"/>
  <p:tag name="KSO_WM_UNIT_PRESET_TEXT_INDEX" val="2"/>
  <p:tag name="KSO_WM_UNIT_PRESET_TEXT_LEN" val="10"/>
  <p:tag name="KSO_WM_DIAGRAM_GROUP_CODE" val="n1-1"/>
  <p:tag name="KSO_WM_UNIT_ID" val="diagram20169773_7*n_h_f*1_2_8"/>
  <p:tag name="KSO_WM_UNIT_TEXT_FILL_FORE_SCHEMECOLOR_INDEX" val="13"/>
  <p:tag name="KSO_WM_UNIT_TEXT_FILL_TYPE" val="1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a"/>
  <p:tag name="KSO_WM_UNIT_INDEX" val="1_2_7"/>
  <p:tag name="KSO_WM_UNIT_LAYERLEVEL" val="1_1_1"/>
  <p:tag name="KSO_WM_UNIT_VALUE" val="5"/>
  <p:tag name="KSO_WM_UNIT_HIGHLIGHT" val="0"/>
  <p:tag name="KSO_WM_UNIT_COMPATIBLE" val="0"/>
  <p:tag name="KSO_WM_UNIT_CLEAR" val="0"/>
  <p:tag name="KSO_WM_DIAGRAM_GROUP_CODE" val="n1-1"/>
  <p:tag name="KSO_WM_UNIT_ID" val="diagram20169773_7*n_h_a*1_2_7"/>
  <p:tag name="KSO_WM_UNIT_PRESET_TEXT" val="编辑小标题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5"/>
  <p:tag name="KSO_WM_UNIT_TEXT_FILL_TYPE" val="1"/>
</p:tagLst>
</file>

<file path=ppt/tags/tag2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f"/>
  <p:tag name="KSO_WM_UNIT_INDEX" val="1_2_7"/>
  <p:tag name="KSO_WM_UNIT_LAYERLEVEL" val="1_1_1"/>
  <p:tag name="KSO_WM_UNIT_VALUE" val="15"/>
  <p:tag name="KSO_WM_UNIT_HIGHLIGHT" val="0"/>
  <p:tag name="KSO_WM_UNIT_COMPATIBLE" val="0"/>
  <p:tag name="KSO_WM_UNIT_CLEAR" val="0"/>
  <p:tag name="KSO_WM_UNIT_PRESET_TEXT_INDEX" val="2"/>
  <p:tag name="KSO_WM_UNIT_PRESET_TEXT_LEN" val="10"/>
  <p:tag name="KSO_WM_DIAGRAM_GROUP_CODE" val="n1-1"/>
  <p:tag name="KSO_WM_UNIT_ID" val="diagram20169773_7*n_h_f*1_2_7"/>
  <p:tag name="KSO_WM_UNIT_TEXT_FILL_FORE_SCHEMECOLOR_INDEX" val="13"/>
  <p:tag name="KSO_WM_UNIT_TEXT_FILL_TYPE" val="1"/>
</p:tagLst>
</file>

<file path=ppt/tags/tag2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a"/>
  <p:tag name="KSO_WM_UNIT_INDEX" val="1_2_6"/>
  <p:tag name="KSO_WM_UNIT_LAYERLEVEL" val="1_1_1"/>
  <p:tag name="KSO_WM_UNIT_VALUE" val="5"/>
  <p:tag name="KSO_WM_UNIT_HIGHLIGHT" val="0"/>
  <p:tag name="KSO_WM_UNIT_COMPATIBLE" val="0"/>
  <p:tag name="KSO_WM_UNIT_CLEAR" val="0"/>
  <p:tag name="KSO_WM_DIAGRAM_GROUP_CODE" val="n1-1"/>
  <p:tag name="KSO_WM_UNIT_ID" val="diagram20169773_7*n_h_a*1_2_6"/>
  <p:tag name="KSO_WM_UNIT_PRESET_TEXT" val="编辑小标题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5"/>
  <p:tag name="KSO_WM_UNIT_TEXT_FILL_TYPE" val="1"/>
</p:tagLst>
</file>

<file path=ppt/tags/tag2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f"/>
  <p:tag name="KSO_WM_UNIT_INDEX" val="1_2_6"/>
  <p:tag name="KSO_WM_UNIT_LAYERLEVEL" val="1_1_1"/>
  <p:tag name="KSO_WM_UNIT_VALUE" val="15"/>
  <p:tag name="KSO_WM_UNIT_HIGHLIGHT" val="0"/>
  <p:tag name="KSO_WM_UNIT_COMPATIBLE" val="0"/>
  <p:tag name="KSO_WM_UNIT_CLEAR" val="0"/>
  <p:tag name="KSO_WM_UNIT_PRESET_TEXT_INDEX" val="2"/>
  <p:tag name="KSO_WM_UNIT_PRESET_TEXT_LEN" val="10"/>
  <p:tag name="KSO_WM_DIAGRAM_GROUP_CODE" val="n1-1"/>
  <p:tag name="KSO_WM_UNIT_ID" val="diagram20169773_7*n_h_f*1_2_6"/>
  <p:tag name="KSO_WM_UNIT_TEXT_FILL_FORE_SCHEMECOLOR_INDEX" val="13"/>
  <p:tag name="KSO_WM_UNIT_TEXT_FILL_TYPE" val="1"/>
</p:tagLst>
</file>

<file path=ppt/tags/tag2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a"/>
  <p:tag name="KSO_WM_UNIT_INDEX" val="1_2_5"/>
  <p:tag name="KSO_WM_UNIT_LAYERLEVEL" val="1_1_1"/>
  <p:tag name="KSO_WM_UNIT_VALUE" val="5"/>
  <p:tag name="KSO_WM_UNIT_HIGHLIGHT" val="0"/>
  <p:tag name="KSO_WM_UNIT_COMPATIBLE" val="0"/>
  <p:tag name="KSO_WM_UNIT_CLEAR" val="0"/>
  <p:tag name="KSO_WM_DIAGRAM_GROUP_CODE" val="n1-1"/>
  <p:tag name="KSO_WM_UNIT_ID" val="diagram20169773_7*n_h_a*1_2_5"/>
  <p:tag name="KSO_WM_UNIT_PRESET_TEXT" val="编辑小标题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5"/>
  <p:tag name="KSO_WM_UNIT_TEXT_FILL_TYPE" val="1"/>
</p:tagLst>
</file>

<file path=ppt/tags/tag2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f"/>
  <p:tag name="KSO_WM_UNIT_INDEX" val="1_2_5"/>
  <p:tag name="KSO_WM_UNIT_LAYERLEVEL" val="1_1_1"/>
  <p:tag name="KSO_WM_UNIT_VALUE" val="15"/>
  <p:tag name="KSO_WM_UNIT_HIGHLIGHT" val="0"/>
  <p:tag name="KSO_WM_UNIT_COMPATIBLE" val="0"/>
  <p:tag name="KSO_WM_UNIT_CLEAR" val="0"/>
  <p:tag name="KSO_WM_UNIT_PRESET_TEXT_INDEX" val="2"/>
  <p:tag name="KSO_WM_UNIT_PRESET_TEXT_LEN" val="10"/>
  <p:tag name="KSO_WM_DIAGRAM_GROUP_CODE" val="n1-1"/>
  <p:tag name="KSO_WM_UNIT_ID" val="diagram20169773_7*n_h_f*1_2_5"/>
  <p:tag name="KSO_WM_UNIT_TEXT_FILL_FORE_SCHEMECOLOR_INDEX" val="13"/>
  <p:tag name="KSO_WM_UNIT_TEXT_FILL_TYPE" val="1"/>
</p:tagLst>
</file>

<file path=ppt/tags/tag2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9"/>
  <p:tag name="KSO_WM_UNIT_ID" val="diagram20169773_7*n_h_i*1_2_9"/>
  <p:tag name="KSO_WM_UNIT_LAYERLEVEL" val="1_1_1"/>
  <p:tag name="KSO_WM_DIAGRAM_GROUP_CODE" val="n1-1"/>
  <p:tag name="KSO_WM_UNIT_TEXT_FILL_FORE_SCHEMECOLOR_INDEX" val="15"/>
  <p:tag name="KSO_WM_UNIT_TEXT_FILL_TYPE" val="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194_3*i*0"/>
  <p:tag name="KSO_WM_TEMPLATE_CATEGORY" val="diagram"/>
  <p:tag name="KSO_WM_TEMPLATE_INDEX" val="20181194"/>
  <p:tag name="KSO_WM_UNIT_INDEX" val="0"/>
</p:tagLst>
</file>

<file path=ppt/tags/tag27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10"/>
  <p:tag name="KSO_WM_UNIT_ID" val="diagram20169773_7*n_h_i*1_2_10"/>
  <p:tag name="KSO_WM_UNIT_LAYERLEVEL" val="1_1_1"/>
  <p:tag name="KSO_WM_DIAGRAM_GROUP_CODE" val="n1-1"/>
  <p:tag name="KSO_WM_UNIT_TEXT_FILL_FORE_SCHEMECOLOR_INDEX" val="15"/>
  <p:tag name="KSO_WM_UNIT_TEXT_FILL_TYPE" val="1"/>
</p:tagLst>
</file>

<file path=ppt/tags/tag27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11"/>
  <p:tag name="KSO_WM_UNIT_ID" val="diagram20169773_7*n_h_i*1_2_11"/>
  <p:tag name="KSO_WM_UNIT_LAYERLEVEL" val="1_1_1"/>
  <p:tag name="KSO_WM_DIAGRAM_GROUP_CODE" val="n1-1"/>
  <p:tag name="KSO_WM_UNIT_TEXT_FILL_FORE_SCHEMECOLOR_INDEX" val="15"/>
  <p:tag name="KSO_WM_UNIT_TEXT_FILL_TYPE" val="1"/>
</p:tagLst>
</file>

<file path=ppt/tags/tag27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12"/>
  <p:tag name="KSO_WM_UNIT_ID" val="diagram20169773_7*n_h_i*1_2_12"/>
  <p:tag name="KSO_WM_UNIT_LAYERLEVEL" val="1_1_1"/>
  <p:tag name="KSO_WM_DIAGRAM_GROUP_CODE" val="n1-1"/>
  <p:tag name="KSO_WM_UNIT_TEXT_FILL_FORE_SCHEMECOLOR_INDEX" val="15"/>
  <p:tag name="KSO_WM_UNIT_TEXT_FILL_TYPE" val="1"/>
</p:tagLst>
</file>

<file path=ppt/tags/tag27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13"/>
  <p:tag name="KSO_WM_UNIT_ID" val="diagram20169773_7*n_h_i*1_2_13"/>
  <p:tag name="KSO_WM_UNIT_LAYERLEVEL" val="1_1_1"/>
  <p:tag name="KSO_WM_DIAGRAM_GROUP_CODE" val="n1-1"/>
  <p:tag name="KSO_WM_UNIT_TEXT_FILL_FORE_SCHEMECOLOR_INDEX" val="15"/>
  <p:tag name="KSO_WM_UNIT_TEXT_FILL_TYPE" val="1"/>
</p:tagLst>
</file>

<file path=ppt/tags/tag27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14"/>
  <p:tag name="KSO_WM_UNIT_ID" val="diagram20169773_7*n_h_i*1_2_14"/>
  <p:tag name="KSO_WM_UNIT_LAYERLEVEL" val="1_1_1"/>
  <p:tag name="KSO_WM_DIAGRAM_GROUP_CODE" val="n1-1"/>
  <p:tag name="KSO_WM_UNIT_TEXT_FILL_FORE_SCHEMECOLOR_INDEX" val="15"/>
  <p:tag name="KSO_WM_UNIT_TEXT_FILL_TYPE" val="1"/>
</p:tagLst>
</file>

<file path=ppt/tags/tag27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15"/>
  <p:tag name="KSO_WM_UNIT_ID" val="diagram20169773_7*n_h_i*1_2_15"/>
  <p:tag name="KSO_WM_UNIT_LAYERLEVEL" val="1_1_1"/>
  <p:tag name="KSO_WM_DIAGRAM_GROUP_CODE" val="n1-1"/>
  <p:tag name="KSO_WM_UNIT_TEXT_FILL_FORE_SCHEMECOLOR_INDEX" val="15"/>
  <p:tag name="KSO_WM_UNIT_TEXT_FILL_TYPE" val="1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i"/>
  <p:tag name="KSO_WM_UNIT_INDEX" val="1_2_16"/>
  <p:tag name="KSO_WM_UNIT_ID" val="diagram20169773_7*n_h_i*1_2_16"/>
  <p:tag name="KSO_WM_UNIT_LAYERLEVEL" val="1_1_1"/>
  <p:tag name="KSO_WM_DIAGRAM_GROUP_CODE" val="n1-1"/>
  <p:tag name="KSO_WM_UNIT_TEXT_FILL_FORE_SCHEMECOLOR_INDEX" val="15"/>
  <p:tag name="KSO_WM_UNIT_TEXT_FILL_TYPE" val="1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773"/>
  <p:tag name="KSO_WM_UNIT_TYPE" val="n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DIAGRAM_GROUP_CODE" val="n1-1"/>
  <p:tag name="KSO_WM_UNIT_ID" val="diagram20169773_7*n_h_a*1_1_1"/>
  <p:tag name="KSO_WM_UNIT_PRESET_TEXT" val="2017&#13;整体规划"/>
  <p:tag name="KSO_WM_UNIT_TEXT_FILL_FORE_SCHEMECOLOR_INDEX" val="15"/>
  <p:tag name="KSO_WM_UNIT_TEXT_FILL_TYPE" val="1"/>
</p:tagLst>
</file>

<file path=ppt/tags/tag2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810_7*i*1"/>
  <p:tag name="KSO_WM_TEMPLATE_CATEGORY" val="diagram"/>
  <p:tag name="KSO_WM_TEMPLATE_INDEX" val="160810"/>
  <p:tag name="KSO_WM_UNIT_INDEX" val="1"/>
</p:tagLst>
</file>

<file path=ppt/tags/tag279.xml><?xml version="1.0" encoding="utf-8"?>
<p:tagLst xmlns:p="http://schemas.openxmlformats.org/presentationml/2006/main">
  <p:tag name="KSO_WM_TEMPLATE_CATEGORY" val="diagram"/>
  <p:tag name="KSO_WM_TEMPLATE_INDEX" val="160810"/>
  <p:tag name="KSO_WM_TAG_VERSION" val="1.0"/>
  <p:tag name="KSO_WM_BEAUTIFY_FLAG" val="#wm#"/>
  <p:tag name="KSO_WM_UNIT_ID" val="diagram160810_7*r_t*1_2"/>
  <p:tag name="KSO_WM_UNIT_TYPE" val="r_t"/>
  <p:tag name="KSO_WM_UNIT_INDEX" val="1_2"/>
  <p:tag name="KSO_WM_UNIT_CLEAR" val="1"/>
  <p:tag name="KSO_WM_UNIT_LAYERLEVEL" val="1_1"/>
  <p:tag name="KSO_WM_UNIT_DIAGRAM_CONTRAST_TITLE_CNT" val="4"/>
  <p:tag name="KSO_WM_UNIT_DIAGRAM_DIMENSION_TITLE_CNT" val="2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5"/>
  <p:tag name="KSO_WM_UNIT_FILL_TYPE" val="1"/>
</p:tagLst>
</file>

<file path=ppt/tags/tag2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"/>
  <p:tag name="KSO_WM_UNIT_ID" val="diagram20181194_3*n_h_i*1_1_1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280.xml><?xml version="1.0" encoding="utf-8"?>
<p:tagLst xmlns:p="http://schemas.openxmlformats.org/presentationml/2006/main">
  <p:tag name="KSO_WM_TEMPLATE_CATEGORY" val="diagram"/>
  <p:tag name="KSO_WM_TEMPLATE_INDEX" val="160810"/>
  <p:tag name="KSO_WM_TAG_VERSION" val="1.0"/>
  <p:tag name="KSO_WM_BEAUTIFY_FLAG" val="#wm#"/>
  <p:tag name="KSO_WM_UNIT_ID" val="diagram160810_7*r_v*1_2"/>
  <p:tag name="KSO_WM_UNIT_TYPE" val="r_v"/>
  <p:tag name="KSO_WM_UNIT_INDEX" val="1_2"/>
  <p:tag name="KSO_WM_UNIT_CLEAR" val="1"/>
  <p:tag name="KSO_WM_UNIT_LAYERLEVEL" val="1_1"/>
  <p:tag name="KSO_WM_UNIT_DIAGRAM_CONTRAST_TITLE_CNT" val="4"/>
  <p:tag name="KSO_WM_UNIT_DIAGRAM_DIMENSION_TITLE_CNT" val="2"/>
  <p:tag name="KSO_WM_UNIT_VALUE" val="30"/>
  <p:tag name="KSO_WM_UNIT_HIGHLIGHT" val="0"/>
  <p:tag name="KSO_WM_UNIT_COMPATIBLE" val="0"/>
  <p:tag name="KSO_WM_UNIT_PRESET_TEXT_INDEX" val="3"/>
  <p:tag name="KSO_WM_UNIT_PRESET_TEXT_LEN" val="24"/>
  <p:tag name="KSO_WM_DIAGRAM_GROUP_CODE" val="r1-1"/>
  <p:tag name="KSO_WM_UNIT_TEXT_FILL_FORE_SCHEMECOLOR_INDEX" val="13"/>
  <p:tag name="KSO_WM_UNIT_TEXT_FILL_TYPE" val="1"/>
</p:tagLst>
</file>

<file path=ppt/tags/tag281.xml><?xml version="1.0" encoding="utf-8"?>
<p:tagLst xmlns:p="http://schemas.openxmlformats.org/presentationml/2006/main">
  <p:tag name="KSO_WM_TEMPLATE_CATEGORY" val="diagram"/>
  <p:tag name="KSO_WM_TEMPLATE_INDEX" val="160810"/>
  <p:tag name="KSO_WM_TAG_VERSION" val="1.0"/>
  <p:tag name="KSO_WM_BEAUTIFY_FLAG" val="#wm#"/>
  <p:tag name="KSO_WM_UNIT_ID" val="diagram160810_7*r_v*1_6"/>
  <p:tag name="KSO_WM_UNIT_TYPE" val="r_v"/>
  <p:tag name="KSO_WM_UNIT_INDEX" val="1_6"/>
  <p:tag name="KSO_WM_UNIT_CLEAR" val="1"/>
  <p:tag name="KSO_WM_UNIT_LAYERLEVEL" val="1_1"/>
  <p:tag name="KSO_WM_UNIT_DIAGRAM_CONTRAST_TITLE_CNT" val="4"/>
  <p:tag name="KSO_WM_UNIT_DIAGRAM_DIMENSION_TITLE_CNT" val="2"/>
  <p:tag name="KSO_WM_UNIT_VALUE" val="30"/>
  <p:tag name="KSO_WM_UNIT_HIGHLIGHT" val="0"/>
  <p:tag name="KSO_WM_UNIT_COMPATIBLE" val="0"/>
  <p:tag name="KSO_WM_UNIT_PRESET_TEXT_INDEX" val="3"/>
  <p:tag name="KSO_WM_UNIT_PRESET_TEXT_LEN" val="24"/>
  <p:tag name="KSO_WM_DIAGRAM_GROUP_CODE" val="r1-1"/>
  <p:tag name="KSO_WM_UNIT_TEXT_FILL_FORE_SCHEMECOLOR_INDEX" val="13"/>
  <p:tag name="KSO_WM_UNIT_TEXT_FILL_TYPE" val="1"/>
</p:tagLst>
</file>

<file path=ppt/tags/tag2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810_7*i*8"/>
  <p:tag name="KSO_WM_TEMPLATE_CATEGORY" val="diagram"/>
  <p:tag name="KSO_WM_TEMPLATE_INDEX" val="160810"/>
  <p:tag name="KSO_WM_UNIT_INDEX" val="8"/>
</p:tagLst>
</file>

<file path=ppt/tags/tag283.xml><?xml version="1.0" encoding="utf-8"?>
<p:tagLst xmlns:p="http://schemas.openxmlformats.org/presentationml/2006/main">
  <p:tag name="KSO_WM_TEMPLATE_CATEGORY" val="diagram"/>
  <p:tag name="KSO_WM_TEMPLATE_INDEX" val="160810"/>
  <p:tag name="KSO_WM_TAG_VERSION" val="1.0"/>
  <p:tag name="KSO_WM_BEAUTIFY_FLAG" val="#wm#"/>
  <p:tag name="KSO_WM_UNIT_ID" val="diagram160810_7*r_t*1_1"/>
  <p:tag name="KSO_WM_UNIT_TYPE" val="r_t"/>
  <p:tag name="KSO_WM_UNIT_INDEX" val="1_1"/>
  <p:tag name="KSO_WM_UNIT_CLEAR" val="1"/>
  <p:tag name="KSO_WM_UNIT_LAYERLEVEL" val="1_1"/>
  <p:tag name="KSO_WM_UNIT_DIAGRAM_CONTRAST_TITLE_CNT" val="4"/>
  <p:tag name="KSO_WM_UNIT_DIAGRAM_DIMENSION_TITLE_CNT" val="2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6"/>
  <p:tag name="KSO_WM_UNIT_FILL_TYPE" val="1"/>
</p:tagLst>
</file>

<file path=ppt/tags/tag284.xml><?xml version="1.0" encoding="utf-8"?>
<p:tagLst xmlns:p="http://schemas.openxmlformats.org/presentationml/2006/main">
  <p:tag name="KSO_WM_TEMPLATE_CATEGORY" val="diagram"/>
  <p:tag name="KSO_WM_TEMPLATE_INDEX" val="160810"/>
  <p:tag name="KSO_WM_TAG_VERSION" val="1.0"/>
  <p:tag name="KSO_WM_BEAUTIFY_FLAG" val="#wm#"/>
  <p:tag name="KSO_WM_UNIT_ID" val="diagram160810_7*r_v*1_1"/>
  <p:tag name="KSO_WM_UNIT_TYPE" val="r_v"/>
  <p:tag name="KSO_WM_UNIT_INDEX" val="1_1"/>
  <p:tag name="KSO_WM_UNIT_CLEAR" val="1"/>
  <p:tag name="KSO_WM_UNIT_LAYERLEVEL" val="1_1"/>
  <p:tag name="KSO_WM_UNIT_DIAGRAM_CONTRAST_TITLE_CNT" val="4"/>
  <p:tag name="KSO_WM_UNIT_DIAGRAM_DIMENSION_TITLE_CNT" val="2"/>
  <p:tag name="KSO_WM_UNIT_VALUE" val="30"/>
  <p:tag name="KSO_WM_UNIT_HIGHLIGHT" val="0"/>
  <p:tag name="KSO_WM_UNIT_COMPATIBLE" val="0"/>
  <p:tag name="KSO_WM_UNIT_PRESET_TEXT_INDEX" val="3"/>
  <p:tag name="KSO_WM_UNIT_PRESET_TEXT_LEN" val="24"/>
  <p:tag name="KSO_WM_DIAGRAM_GROUP_CODE" val="r1-1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KSO_WM_TEMPLATE_CATEGORY" val="diagram"/>
  <p:tag name="KSO_WM_TEMPLATE_INDEX" val="160810"/>
  <p:tag name="KSO_WM_TAG_VERSION" val="1.0"/>
  <p:tag name="KSO_WM_BEAUTIFY_FLAG" val="#wm#"/>
  <p:tag name="KSO_WM_UNIT_ID" val="diagram160810_7*r_v*1_5"/>
  <p:tag name="KSO_WM_UNIT_TYPE" val="r_v"/>
  <p:tag name="KSO_WM_UNIT_INDEX" val="1_5"/>
  <p:tag name="KSO_WM_UNIT_CLEAR" val="1"/>
  <p:tag name="KSO_WM_UNIT_LAYERLEVEL" val="1_1"/>
  <p:tag name="KSO_WM_UNIT_DIAGRAM_CONTRAST_TITLE_CNT" val="4"/>
  <p:tag name="KSO_WM_UNIT_DIAGRAM_DIMENSION_TITLE_CNT" val="2"/>
  <p:tag name="KSO_WM_UNIT_VALUE" val="30"/>
  <p:tag name="KSO_WM_UNIT_HIGHLIGHT" val="0"/>
  <p:tag name="KSO_WM_UNIT_COMPATIBLE" val="0"/>
  <p:tag name="KSO_WM_UNIT_PRESET_TEXT_INDEX" val="3"/>
  <p:tag name="KSO_WM_UNIT_PRESET_TEXT_LEN" val="24"/>
  <p:tag name="KSO_WM_DIAGRAM_GROUP_CODE" val="r1-1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810_7*i*15"/>
  <p:tag name="KSO_WM_TEMPLATE_CATEGORY" val="diagram"/>
  <p:tag name="KSO_WM_TEMPLATE_INDEX" val="160810"/>
  <p:tag name="KSO_WM_UNIT_INDEX" val="15"/>
</p:tagLst>
</file>

<file path=ppt/tags/tag287.xml><?xml version="1.0" encoding="utf-8"?>
<p:tagLst xmlns:p="http://schemas.openxmlformats.org/presentationml/2006/main">
  <p:tag name="KSO_WM_TEMPLATE_CATEGORY" val="diagram"/>
  <p:tag name="KSO_WM_TEMPLATE_INDEX" val="160810"/>
  <p:tag name="KSO_WM_TAG_VERSION" val="1.0"/>
  <p:tag name="KSO_WM_BEAUTIFY_FLAG" val="#wm#"/>
  <p:tag name="KSO_WM_UNIT_ID" val="diagram160810_7*r_t*1_4"/>
  <p:tag name="KSO_WM_UNIT_TYPE" val="r_t"/>
  <p:tag name="KSO_WM_UNIT_INDEX" val="1_4"/>
  <p:tag name="KSO_WM_UNIT_CLEAR" val="1"/>
  <p:tag name="KSO_WM_UNIT_LAYERLEVEL" val="1_1"/>
  <p:tag name="KSO_WM_UNIT_DIAGRAM_CONTRAST_TITLE_CNT" val="4"/>
  <p:tag name="KSO_WM_UNIT_DIAGRAM_DIMENSION_TITLE_CNT" val="2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7"/>
  <p:tag name="KSO_WM_UNIT_FILL_TYPE" val="1"/>
</p:tagLst>
</file>

<file path=ppt/tags/tag288.xml><?xml version="1.0" encoding="utf-8"?>
<p:tagLst xmlns:p="http://schemas.openxmlformats.org/presentationml/2006/main">
  <p:tag name="KSO_WM_TEMPLATE_CATEGORY" val="diagram"/>
  <p:tag name="KSO_WM_TEMPLATE_INDEX" val="160810"/>
  <p:tag name="KSO_WM_TAG_VERSION" val="1.0"/>
  <p:tag name="KSO_WM_BEAUTIFY_FLAG" val="#wm#"/>
  <p:tag name="KSO_WM_UNIT_ID" val="diagram160810_7*r_v*1_4"/>
  <p:tag name="KSO_WM_UNIT_TYPE" val="r_v"/>
  <p:tag name="KSO_WM_UNIT_INDEX" val="1_4"/>
  <p:tag name="KSO_WM_UNIT_CLEAR" val="1"/>
  <p:tag name="KSO_WM_UNIT_LAYERLEVEL" val="1_1"/>
  <p:tag name="KSO_WM_UNIT_DIAGRAM_CONTRAST_TITLE_CNT" val="4"/>
  <p:tag name="KSO_WM_UNIT_DIAGRAM_DIMENSION_TITLE_CNT" val="2"/>
  <p:tag name="KSO_WM_UNIT_VALUE" val="30"/>
  <p:tag name="KSO_WM_UNIT_HIGHLIGHT" val="0"/>
  <p:tag name="KSO_WM_UNIT_COMPATIBLE" val="0"/>
  <p:tag name="KSO_WM_UNIT_PRESET_TEXT_INDEX" val="3"/>
  <p:tag name="KSO_WM_UNIT_PRESET_TEXT_LEN" val="24"/>
  <p:tag name="KSO_WM_DIAGRAM_GROUP_CODE" val="r1-1"/>
  <p:tag name="KSO_WM_UNIT_TEXT_FILL_FORE_SCHEMECOLOR_INDEX" val="13"/>
  <p:tag name="KSO_WM_UNIT_TEXT_FILL_TYPE" val="1"/>
</p:tagLst>
</file>

<file path=ppt/tags/tag289.xml><?xml version="1.0" encoding="utf-8"?>
<p:tagLst xmlns:p="http://schemas.openxmlformats.org/presentationml/2006/main">
  <p:tag name="KSO_WM_TEMPLATE_CATEGORY" val="diagram"/>
  <p:tag name="KSO_WM_TEMPLATE_INDEX" val="160810"/>
  <p:tag name="KSO_WM_TAG_VERSION" val="1.0"/>
  <p:tag name="KSO_WM_BEAUTIFY_FLAG" val="#wm#"/>
  <p:tag name="KSO_WM_UNIT_ID" val="diagram160810_7*r_v*1_8"/>
  <p:tag name="KSO_WM_UNIT_TYPE" val="r_v"/>
  <p:tag name="KSO_WM_UNIT_INDEX" val="1_8"/>
  <p:tag name="KSO_WM_UNIT_CLEAR" val="1"/>
  <p:tag name="KSO_WM_UNIT_LAYERLEVEL" val="1_1"/>
  <p:tag name="KSO_WM_UNIT_DIAGRAM_CONTRAST_TITLE_CNT" val="4"/>
  <p:tag name="KSO_WM_UNIT_DIAGRAM_DIMENSION_TITLE_CNT" val="2"/>
  <p:tag name="KSO_WM_UNIT_VALUE" val="30"/>
  <p:tag name="KSO_WM_UNIT_HIGHLIGHT" val="0"/>
  <p:tag name="KSO_WM_UNIT_COMPATIBLE" val="0"/>
  <p:tag name="KSO_WM_UNIT_PRESET_TEXT_INDEX" val="3"/>
  <p:tag name="KSO_WM_UNIT_PRESET_TEXT_LEN" val="24"/>
  <p:tag name="KSO_WM_DIAGRAM_GROUP_CODE" val="r1-1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2"/>
  <p:tag name="KSO_WM_UNIT_ID" val="diagram20181194_3*n_h_i*1_1_2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2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810_7*i*22"/>
  <p:tag name="KSO_WM_TEMPLATE_CATEGORY" val="diagram"/>
  <p:tag name="KSO_WM_TEMPLATE_INDEX" val="160810"/>
  <p:tag name="KSO_WM_UNIT_INDEX" val="22"/>
</p:tagLst>
</file>

<file path=ppt/tags/tag291.xml><?xml version="1.0" encoding="utf-8"?>
<p:tagLst xmlns:p="http://schemas.openxmlformats.org/presentationml/2006/main">
  <p:tag name="KSO_WM_TEMPLATE_CATEGORY" val="diagram"/>
  <p:tag name="KSO_WM_TEMPLATE_INDEX" val="160810"/>
  <p:tag name="KSO_WM_TAG_VERSION" val="1.0"/>
  <p:tag name="KSO_WM_BEAUTIFY_FLAG" val="#wm#"/>
  <p:tag name="KSO_WM_UNIT_ID" val="diagram160810_7*r_t*1_3"/>
  <p:tag name="KSO_WM_UNIT_TYPE" val="r_t"/>
  <p:tag name="KSO_WM_UNIT_INDEX" val="1_3"/>
  <p:tag name="KSO_WM_UNIT_CLEAR" val="1"/>
  <p:tag name="KSO_WM_UNIT_LAYERLEVEL" val="1_1"/>
  <p:tag name="KSO_WM_UNIT_DIAGRAM_CONTRAST_TITLE_CNT" val="4"/>
  <p:tag name="KSO_WM_UNIT_DIAGRAM_DIMENSION_TITLE_CNT" val="2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8"/>
  <p:tag name="KSO_WM_UNIT_FILL_TYPE" val="1"/>
</p:tagLst>
</file>

<file path=ppt/tags/tag292.xml><?xml version="1.0" encoding="utf-8"?>
<p:tagLst xmlns:p="http://schemas.openxmlformats.org/presentationml/2006/main">
  <p:tag name="KSO_WM_TEMPLATE_CATEGORY" val="diagram"/>
  <p:tag name="KSO_WM_TEMPLATE_INDEX" val="160810"/>
  <p:tag name="KSO_WM_TAG_VERSION" val="1.0"/>
  <p:tag name="KSO_WM_BEAUTIFY_FLAG" val="#wm#"/>
  <p:tag name="KSO_WM_UNIT_ID" val="diagram160810_7*r_v*1_3"/>
  <p:tag name="KSO_WM_UNIT_TYPE" val="r_v"/>
  <p:tag name="KSO_WM_UNIT_INDEX" val="1_3"/>
  <p:tag name="KSO_WM_UNIT_CLEAR" val="1"/>
  <p:tag name="KSO_WM_UNIT_LAYERLEVEL" val="1_1"/>
  <p:tag name="KSO_WM_UNIT_DIAGRAM_CONTRAST_TITLE_CNT" val="4"/>
  <p:tag name="KSO_WM_UNIT_DIAGRAM_DIMENSION_TITLE_CNT" val="2"/>
  <p:tag name="KSO_WM_UNIT_VALUE" val="30"/>
  <p:tag name="KSO_WM_UNIT_HIGHLIGHT" val="0"/>
  <p:tag name="KSO_WM_UNIT_COMPATIBLE" val="0"/>
  <p:tag name="KSO_WM_UNIT_PRESET_TEXT_INDEX" val="3"/>
  <p:tag name="KSO_WM_UNIT_PRESET_TEXT_LEN" val="24"/>
  <p:tag name="KSO_WM_DIAGRAM_GROUP_CODE" val="r1-1"/>
  <p:tag name="KSO_WM_UNIT_TEXT_FILL_FORE_SCHEMECOLOR_INDEX" val="13"/>
  <p:tag name="KSO_WM_UNIT_TEXT_FILL_TYPE" val="1"/>
</p:tagLst>
</file>

<file path=ppt/tags/tag293.xml><?xml version="1.0" encoding="utf-8"?>
<p:tagLst xmlns:p="http://schemas.openxmlformats.org/presentationml/2006/main">
  <p:tag name="KSO_WM_TEMPLATE_CATEGORY" val="diagram"/>
  <p:tag name="KSO_WM_TEMPLATE_INDEX" val="160810"/>
  <p:tag name="KSO_WM_TAG_VERSION" val="1.0"/>
  <p:tag name="KSO_WM_BEAUTIFY_FLAG" val="#wm#"/>
  <p:tag name="KSO_WM_UNIT_ID" val="diagram160810_7*r_v*1_7"/>
  <p:tag name="KSO_WM_UNIT_TYPE" val="r_v"/>
  <p:tag name="KSO_WM_UNIT_INDEX" val="1_7"/>
  <p:tag name="KSO_WM_UNIT_CLEAR" val="1"/>
  <p:tag name="KSO_WM_UNIT_LAYERLEVEL" val="1_1"/>
  <p:tag name="KSO_WM_UNIT_DIAGRAM_CONTRAST_TITLE_CNT" val="4"/>
  <p:tag name="KSO_WM_UNIT_DIAGRAM_DIMENSION_TITLE_CNT" val="2"/>
  <p:tag name="KSO_WM_UNIT_VALUE" val="30"/>
  <p:tag name="KSO_WM_UNIT_HIGHLIGHT" val="0"/>
  <p:tag name="KSO_WM_UNIT_COMPATIBLE" val="0"/>
  <p:tag name="KSO_WM_UNIT_PRESET_TEXT_INDEX" val="3"/>
  <p:tag name="KSO_WM_UNIT_PRESET_TEXT_LEN" val="24"/>
  <p:tag name="KSO_WM_DIAGRAM_GROUP_CODE" val="r1-1"/>
  <p:tag name="KSO_WM_UNIT_TEXT_FILL_FORE_SCHEMECOLOR_INDEX" val="13"/>
  <p:tag name="KSO_WM_UNIT_TEXT_FILL_TYPE" val="1"/>
</p:tagLst>
</file>

<file path=ppt/tags/tag2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8_4*i*0"/>
  <p:tag name="KSO_WM_TEMPLATE_CATEGORY" val="diagram"/>
  <p:tag name="KSO_WM_TEMPLATE_INDEX" val="160078"/>
  <p:tag name="KSO_WM_UNIT_INDEX" val="0"/>
</p:tagLst>
</file>

<file path=ppt/tags/tag29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i"/>
  <p:tag name="KSO_WM_UNIT_INDEX" val="1_1"/>
  <p:tag name="KSO_WM_UNIT_ID" val="diagram160078_4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9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i"/>
  <p:tag name="KSO_WM_UNIT_INDEX" val="1_2"/>
  <p:tag name="KSO_WM_UNIT_ID" val="diagram160078_4*l_i*1_2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9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i"/>
  <p:tag name="KSO_WM_UNIT_INDEX" val="1_3"/>
  <p:tag name="KSO_WM_UNIT_ID" val="diagram160078_4*l_i*1_3"/>
  <p:tag name="KSO_WM_UNIT_CLEAR" val="1"/>
  <p:tag name="KSO_WM_UNIT_LAYERLEVEL" val="1_1"/>
  <p:tag name="KSO_WM_DIAGRAM_GROUP_CODE" val="l1-1"/>
  <p:tag name="KSO_WM_UNIT_TEXT_FILL_FORE_SCHEMECOLOR_INDEX" val="5"/>
  <p:tag name="KSO_WM_UNIT_TEXT_FILL_TYPE" val="1"/>
</p:tagLst>
</file>

<file path=ppt/tags/tag29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h_f"/>
  <p:tag name="KSO_WM_UNIT_INDEX" val="1_1_1"/>
  <p:tag name="KSO_WM_UNIT_ID" val="diagram160078_4*l_h_f*1_1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_INDEX" val="4"/>
  <p:tag name="KSO_WM_UNIT_PRESET_TEXT_LEN" val="25"/>
  <p:tag name="KSO_WM_DIAGRAM_GROUP_CODE" val="l1-1"/>
  <p:tag name="KSO_WM_UNIT_TEXT_FILL_FORE_SCHEMECOLOR_INDEX" val="5"/>
  <p:tag name="KSO_WM_UNIT_TEXT_FILL_TYPE" val="1"/>
</p:tagLst>
</file>

<file path=ppt/tags/tag2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8_4*i*9"/>
  <p:tag name="KSO_WM_TEMPLATE_CATEGORY" val="diagram"/>
  <p:tag name="KSO_WM_TEMPLATE_INDEX" val="160078"/>
  <p:tag name="KSO_WM_UNIT_INDEX" val="9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3"/>
  <p:tag name="KSO_WM_UNIT_TYPE" val="l_i"/>
  <p:tag name="KSO_WM_UNIT_INDEX" val="1_1"/>
  <p:tag name="KSO_WM_UNIT_ID" val="diagram713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3"/>
  <p:tag name="KSO_WM_UNIT_ID" val="diagram20181194_3*n_h_i*1_1_3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30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i"/>
  <p:tag name="KSO_WM_UNIT_INDEX" val="1_4"/>
  <p:tag name="KSO_WM_UNIT_ID" val="diagram160078_4*l_i*1_4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0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i"/>
  <p:tag name="KSO_WM_UNIT_INDEX" val="1_5"/>
  <p:tag name="KSO_WM_UNIT_ID" val="diagram160078_4*l_i*1_5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0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i"/>
  <p:tag name="KSO_WM_UNIT_INDEX" val="1_6"/>
  <p:tag name="KSO_WM_UNIT_ID" val="diagram160078_4*l_i*1_6"/>
  <p:tag name="KSO_WM_UNIT_CLEAR" val="1"/>
  <p:tag name="KSO_WM_UNIT_LAYERLEVEL" val="1_1"/>
  <p:tag name="KSO_WM_DIAGRAM_GROUP_CODE" val="l1-1"/>
  <p:tag name="KSO_WM_UNIT_TEXT_FILL_FORE_SCHEMECOLOR_INDEX" val="6"/>
  <p:tag name="KSO_WM_UNIT_TEXT_FILL_TYPE" val="1"/>
</p:tagLst>
</file>

<file path=ppt/tags/tag30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h_f"/>
  <p:tag name="KSO_WM_UNIT_INDEX" val="1_2_1"/>
  <p:tag name="KSO_WM_UNIT_ID" val="diagram160078_4*l_h_f*1_2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_INDEX" val="4"/>
  <p:tag name="KSO_WM_UNIT_PRESET_TEXT_LEN" val="25"/>
  <p:tag name="KSO_WM_DIAGRAM_GROUP_CODE" val="l1-1"/>
  <p:tag name="KSO_WM_UNIT_TEXT_FILL_FORE_SCHEMECOLOR_INDEX" val="6"/>
  <p:tag name="KSO_WM_UNIT_TEXT_FILL_TYPE" val="1"/>
</p:tagLst>
</file>

<file path=ppt/tags/tag3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8_4*i*18"/>
  <p:tag name="KSO_WM_TEMPLATE_CATEGORY" val="diagram"/>
  <p:tag name="KSO_WM_TEMPLATE_INDEX" val="160078"/>
  <p:tag name="KSO_WM_UNIT_INDEX" val="18"/>
</p:tagLst>
</file>

<file path=ppt/tags/tag30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i"/>
  <p:tag name="KSO_WM_UNIT_INDEX" val="1_7"/>
  <p:tag name="KSO_WM_UNIT_ID" val="diagram160078_4*l_i*1_7"/>
  <p:tag name="KSO_WM_UNIT_CLEAR" val="1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30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i"/>
  <p:tag name="KSO_WM_UNIT_INDEX" val="1_8"/>
  <p:tag name="KSO_WM_UNIT_ID" val="diagram160078_4*l_i*1_8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0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i"/>
  <p:tag name="KSO_WM_UNIT_INDEX" val="1_9"/>
  <p:tag name="KSO_WM_UNIT_ID" val="diagram160078_4*l_i*1_9"/>
  <p:tag name="KSO_WM_UNIT_CLEAR" val="1"/>
  <p:tag name="KSO_WM_UNIT_LAYERLEVEL" val="1_1"/>
  <p:tag name="KSO_WM_DIAGRAM_GROUP_CODE" val="l1-1"/>
  <p:tag name="KSO_WM_UNIT_TEXT_FILL_FORE_SCHEMECOLOR_INDEX" val="7"/>
  <p:tag name="KSO_WM_UNIT_TEXT_FILL_TYPE" val="1"/>
</p:tagLst>
</file>

<file path=ppt/tags/tag30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h_f"/>
  <p:tag name="KSO_WM_UNIT_INDEX" val="1_3_1"/>
  <p:tag name="KSO_WM_UNIT_ID" val="diagram160078_4*l_h_f*1_3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_INDEX" val="4"/>
  <p:tag name="KSO_WM_UNIT_PRESET_TEXT_LEN" val="25"/>
  <p:tag name="KSO_WM_DIAGRAM_GROUP_CODE" val="l1-1"/>
  <p:tag name="KSO_WM_UNIT_TEXT_FILL_FORE_SCHEMECOLOR_INDEX" val="7"/>
  <p:tag name="KSO_WM_UNIT_TEXT_FILL_TYPE" val="1"/>
</p:tagLst>
</file>

<file path=ppt/tags/tag3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8_4*i*27"/>
  <p:tag name="KSO_WM_TEMPLATE_CATEGORY" val="diagram"/>
  <p:tag name="KSO_WM_TEMPLATE_INDEX" val="160078"/>
  <p:tag name="KSO_WM_UNIT_INDEX" val="27"/>
</p:tagLst>
</file>

<file path=ppt/tags/tag3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4"/>
  <p:tag name="KSO_WM_UNIT_ID" val="diagram20181194_3*n_h_i*1_1_4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3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i"/>
  <p:tag name="KSO_WM_UNIT_INDEX" val="1_10"/>
  <p:tag name="KSO_WM_UNIT_ID" val="diagram160078_4*l_i*1_10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i"/>
  <p:tag name="KSO_WM_UNIT_INDEX" val="1_11"/>
  <p:tag name="KSO_WM_UNIT_ID" val="diagram160078_4*l_i*1_11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i"/>
  <p:tag name="KSO_WM_UNIT_INDEX" val="1_12"/>
  <p:tag name="KSO_WM_UNIT_ID" val="diagram160078_4*l_i*1_12"/>
  <p:tag name="KSO_WM_UNIT_CLEAR" val="1"/>
  <p:tag name="KSO_WM_UNIT_LAYERLEVEL" val="1_1"/>
  <p:tag name="KSO_WM_DIAGRAM_GROUP_CODE" val="l1-1"/>
  <p:tag name="KSO_WM_UNIT_TEXT_FILL_FORE_SCHEMECOLOR_INDEX" val="8"/>
  <p:tag name="KSO_WM_UNIT_TEXT_FILL_TYPE" val="1"/>
</p:tagLst>
</file>

<file path=ppt/tags/tag3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8"/>
  <p:tag name="KSO_WM_UNIT_TYPE" val="l_h_f"/>
  <p:tag name="KSO_WM_UNIT_INDEX" val="1_4_1"/>
  <p:tag name="KSO_WM_UNIT_ID" val="diagram160078_4*l_h_f*1_4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_INDEX" val="4"/>
  <p:tag name="KSO_WM_UNIT_PRESET_TEXT_LEN" val="25"/>
  <p:tag name="KSO_WM_DIAGRAM_GROUP_CODE" val="l1-1"/>
  <p:tag name="KSO_WM_UNIT_TEXT_FILL_FORE_SCHEMECOLOR_INDEX" val="8"/>
  <p:tag name="KSO_WM_UNIT_TEXT_FILL_TYPE" val="1"/>
</p:tagLst>
</file>

<file path=ppt/tags/tag3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4811_1*i*0"/>
  <p:tag name="KSO_WM_TEMPLATE_CATEGORY" val="diagram"/>
  <p:tag name="KSO_WM_TEMPLATE_INDEX" val="20174811"/>
  <p:tag name="KSO_WM_UNIT_INDEX" val="0"/>
</p:tagLst>
</file>

<file path=ppt/tags/tag3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"/>
  <p:tag name="KSO_WM_UNIT_ID" val="diagram20174811_1*l_i*1_1"/>
  <p:tag name="KSO_WM_UNIT_LAYERLEVEL" val="1_1"/>
  <p:tag name="KSO_WM_DIAGRAM_GROUP_CODE" val="l1-1"/>
  <p:tag name="KSO_WM_UNIT_FILL_FORE_SCHEMECOLOR_INDEX" val="8"/>
  <p:tag name="KSO_WM_UNIT_FILL_TYPE" val="1"/>
</p:tagLst>
</file>

<file path=ppt/tags/tag3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2"/>
  <p:tag name="KSO_WM_UNIT_ID" val="diagram20174811_1*l_i*1_2"/>
  <p:tag name="KSO_WM_UNIT_LAYERLEVEL" val="1_1"/>
  <p:tag name="KSO_WM_DIAGRAM_GROUP_CODE" val="l1-1"/>
  <p:tag name="KSO_WM_UNIT_FILL_FORE_SCHEMECOLOR_INDEX" val="8"/>
  <p:tag name="KSO_WM_UNIT_FILL_TYPE" val="1"/>
</p:tagLst>
</file>

<file path=ppt/tags/tag3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3"/>
  <p:tag name="KSO_WM_UNIT_ID" val="diagram20174811_1*l_i*1_3"/>
  <p:tag name="KSO_WM_UNIT_LAYERLEVEL" val="1_1"/>
  <p:tag name="KSO_WM_DIAGRAM_GROUP_CODE" val="l1-1"/>
</p:tagLst>
</file>

<file path=ppt/tags/tag3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4"/>
  <p:tag name="KSO_WM_UNIT_ID" val="diagram20174811_1*l_i*1_4"/>
  <p:tag name="KSO_WM_UNIT_LAYERLEVEL" val="1_1"/>
  <p:tag name="KSO_WM_DIAGRAM_GROUP_CODE" val="l1-1"/>
  <p:tag name="KSO_WM_UNIT_FILL_FORE_SCHEMECOLOR_INDEX" val="8"/>
  <p:tag name="KSO_WM_UNIT_FILL_TYPE" val="1"/>
</p:tagLst>
</file>

<file path=ppt/tags/tag3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5"/>
  <p:tag name="KSO_WM_UNIT_ID" val="diagram20174811_1*l_i*1_5"/>
  <p:tag name="KSO_WM_UNIT_LAYERLEVEL" val="1_1"/>
  <p:tag name="KSO_WM_DIAGRAM_GROUP_CODE" val="l1-1"/>
  <p:tag name="KSO_WM_UNIT_FILL_FORE_SCHEMECOLOR_INDEX" val="8"/>
  <p:tag name="KSO_WM_UNIT_FILL_TYPE" val="1"/>
</p:tagLst>
</file>

<file path=ppt/tags/tag3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5"/>
  <p:tag name="KSO_WM_UNIT_ID" val="diagram20181194_3*n_h_i*1_1_5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3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6"/>
  <p:tag name="KSO_WM_UNIT_ID" val="diagram20174811_1*l_i*1_6"/>
  <p:tag name="KSO_WM_UNIT_LAYERLEVEL" val="1_1"/>
  <p:tag name="KSO_WM_DIAGRAM_GROUP_CODE" val="l1-1"/>
</p:tagLst>
</file>

<file path=ppt/tags/tag3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7"/>
  <p:tag name="KSO_WM_UNIT_ID" val="diagram20174811_1*l_i*1_7"/>
  <p:tag name="KSO_WM_UNIT_LAYERLEVEL" val="1_1"/>
  <p:tag name="KSO_WM_DIAGRAM_GROUP_CODE" val="l1-1"/>
  <p:tag name="KSO_WM_UNIT_FILL_FORE_SCHEMECOLOR_INDEX" val="8"/>
  <p:tag name="KSO_WM_UNIT_FILL_TYPE" val="1"/>
</p:tagLst>
</file>

<file path=ppt/tags/tag3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8"/>
  <p:tag name="KSO_WM_UNIT_ID" val="diagram20174811_1*l_i*1_8"/>
  <p:tag name="KSO_WM_UNIT_LAYERLEVEL" val="1_1"/>
  <p:tag name="KSO_WM_DIAGRAM_GROUP_CODE" val="l1-1"/>
</p:tagLst>
</file>

<file path=ppt/tags/tag3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60923_14*i*8"/>
  <p:tag name="KSO_WM_TEMPLATE_CATEGORY" val="custom"/>
  <p:tag name="KSO_WM_TEMPLATE_INDEX" val="20160923"/>
  <p:tag name="KSO_WM_UNIT_INDEX" val="8"/>
</p:tagLst>
</file>

<file path=ppt/tags/tag3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9"/>
  <p:tag name="KSO_WM_UNIT_ID" val="diagram20174811_1*l_i*1_9"/>
  <p:tag name="KSO_WM_UNIT_LAYERLEVEL" val="1_1"/>
  <p:tag name="KSO_WM_DIAGRAM_GROUP_CODE" val="l1-1"/>
  <p:tag name="KSO_WM_UNIT_FILL_FORE_SCHEMECOLOR_INDEX" val="5"/>
  <p:tag name="KSO_WM_UNIT_FILL_TYPE" val="1"/>
</p:tagLst>
</file>

<file path=ppt/tags/tag3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0"/>
  <p:tag name="KSO_WM_UNIT_ID" val="diagram20174811_1*l_i*1_10"/>
  <p:tag name="KSO_WM_UNIT_LAYERLEVEL" val="1_1"/>
  <p:tag name="KSO_WM_DIAGRAM_GROUP_CODE" val="l1-1"/>
  <p:tag name="KSO_WM_UNIT_FILL_FORE_SCHEMECOLOR_INDEX" val="5"/>
  <p:tag name="KSO_WM_UNIT_FILL_TYPE" val="1"/>
</p:tagLst>
</file>

<file path=ppt/tags/tag3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1"/>
  <p:tag name="KSO_WM_UNIT_ID" val="diagram20174811_1*l_i*1_11"/>
  <p:tag name="KSO_WM_UNIT_LAYERLEVEL" val="1_1"/>
  <p:tag name="KSO_WM_DIAGRAM_GROUP_CODE" val="l1-1"/>
</p:tagLst>
</file>

<file path=ppt/tags/tag3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2"/>
  <p:tag name="KSO_WM_UNIT_ID" val="diagram20174811_1*l_i*1_12"/>
  <p:tag name="KSO_WM_UNIT_LAYERLEVEL" val="1_1"/>
  <p:tag name="KSO_WM_DIAGRAM_GROUP_CODE" val="l1-1"/>
  <p:tag name="KSO_WM_UNIT_FILL_FORE_SCHEMECOLOR_INDEX" val="5"/>
  <p:tag name="KSO_WM_UNIT_FILL_TYPE" val="1"/>
</p:tagLst>
</file>

<file path=ppt/tags/tag3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3"/>
  <p:tag name="KSO_WM_UNIT_ID" val="diagram20174811_1*l_i*1_13"/>
  <p:tag name="KSO_WM_UNIT_LAYERLEVEL" val="1_1"/>
  <p:tag name="KSO_WM_DIAGRAM_GROUP_CODE" val="l1-1"/>
  <p:tag name="KSO_WM_UNIT_FILL_FORE_SCHEMECOLOR_INDEX" val="5"/>
  <p:tag name="KSO_WM_UNIT_FILL_TYPE" val="1"/>
</p:tagLst>
</file>

<file path=ppt/tags/tag3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4"/>
  <p:tag name="KSO_WM_UNIT_ID" val="diagram20174811_1*l_i*1_14"/>
  <p:tag name="KSO_WM_UNIT_LAYERLEVEL" val="1_1"/>
  <p:tag name="KSO_WM_DIAGRAM_GROUP_CODE" val="l1-1"/>
  <p:tag name="KSO_WM_UNIT_FILL_FORE_SCHEMECOLOR_INDEX" val="8"/>
  <p:tag name="KSO_WM_UNIT_FILL_TYPE" val="1"/>
</p:tagLst>
</file>

<file path=ppt/tags/tag33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6"/>
  <p:tag name="KSO_WM_UNIT_ID" val="diagram20181194_3*n_h_i*1_1_6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3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5"/>
  <p:tag name="KSO_WM_UNIT_ID" val="diagram20174811_1*l_i*1_15"/>
  <p:tag name="KSO_WM_UNIT_LAYERLEVEL" val="1_1"/>
  <p:tag name="KSO_WM_DIAGRAM_GROUP_CODE" val="l1-1"/>
  <p:tag name="KSO_WM_UNIT_FILL_FORE_SCHEMECOLOR_INDEX" val="8"/>
  <p:tag name="KSO_WM_UNIT_FILL_TYPE" val="1"/>
</p:tagLst>
</file>

<file path=ppt/tags/tag3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6"/>
  <p:tag name="KSO_WM_UNIT_ID" val="diagram20174811_1*l_i*1_16"/>
  <p:tag name="KSO_WM_UNIT_LAYERLEVEL" val="1_1"/>
  <p:tag name="KSO_WM_DIAGRAM_GROUP_CODE" val="l1-1"/>
  <p:tag name="KSO_WM_UNIT_FILL_FORE_SCHEMECOLOR_INDEX" val="8"/>
  <p:tag name="KSO_WM_UNIT_FILL_TYPE" val="1"/>
</p:tagLst>
</file>

<file path=ppt/tags/tag3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7"/>
  <p:tag name="KSO_WM_UNIT_ID" val="diagram20174811_1*l_i*1_17"/>
  <p:tag name="KSO_WM_UNIT_LAYERLEVEL" val="1_1"/>
  <p:tag name="KSO_WM_DIAGRAM_GROUP_CODE" val="l1-1"/>
  <p:tag name="KSO_WM_UNIT_FILL_FORE_SCHEMECOLOR_INDEX" val="8"/>
  <p:tag name="KSO_WM_UNIT_FILL_TYPE" val="1"/>
</p:tagLst>
</file>

<file path=ppt/tags/tag3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8"/>
  <p:tag name="KSO_WM_UNIT_ID" val="diagram20174811_1*l_i*1_18"/>
  <p:tag name="KSO_WM_UNIT_LAYERLEVEL" val="1_1"/>
  <p:tag name="KSO_WM_DIAGRAM_GROUP_CODE" val="l1-1"/>
  <p:tag name="KSO_WM_UNIT_FILL_FORE_SCHEMECOLOR_INDEX" val="14"/>
  <p:tag name="KSO_WM_UNIT_FILL_TYPE" val="1"/>
</p:tagLst>
</file>

<file path=ppt/tags/tag3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9"/>
  <p:tag name="KSO_WM_UNIT_ID" val="diagram20174811_1*l_i*1_19"/>
  <p:tag name="KSO_WM_UNIT_LAYERLEVEL" val="1_1"/>
  <p:tag name="KSO_WM_DIAGRAM_GROUP_CODE" val="l1-1"/>
  <p:tag name="KSO_WM_UNIT_FILL_FORE_SCHEMECOLOR_INDEX" val="5"/>
  <p:tag name="KSO_WM_UNIT_FILL_TYPE" val="1"/>
</p:tagLst>
</file>

<file path=ppt/tags/tag3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20"/>
  <p:tag name="KSO_WM_UNIT_ID" val="diagram20174811_1*l_i*1_20"/>
  <p:tag name="KSO_WM_UNIT_LAYERLEVEL" val="1_1"/>
  <p:tag name="KSO_WM_DIAGRAM_GROUP_CODE" val="l1-1"/>
  <p:tag name="KSO_WM_UNIT_FILL_FORE_SCHEMECOLOR_INDEX" val="14"/>
  <p:tag name="KSO_WM_UNIT_FILL_TYPE" val="1"/>
</p:tagLst>
</file>

<file path=ppt/tags/tag3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21"/>
  <p:tag name="KSO_WM_UNIT_ID" val="diagram20174811_1*l_i*1_21"/>
  <p:tag name="KSO_WM_UNIT_LAYERLEVEL" val="1_1"/>
  <p:tag name="KSO_WM_DIAGRAM_GROUP_CODE" val="l1-1"/>
  <p:tag name="KSO_WM_UNIT_FILL_FORE_SCHEMECOLOR_INDEX" val="14"/>
  <p:tag name="KSO_WM_UNIT_FILL_TYPE" val="1"/>
</p:tagLst>
</file>

<file path=ppt/tags/tag3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22"/>
  <p:tag name="KSO_WM_UNIT_ID" val="diagram20174811_1*l_i*1_22"/>
  <p:tag name="KSO_WM_UNIT_LAYERLEVEL" val="1_1"/>
  <p:tag name="KSO_WM_DIAGRAM_GROUP_CODE" val="l1-1"/>
  <p:tag name="KSO_WM_UNIT_FILL_FORE_SCHEMECOLOR_INDEX" val="14"/>
  <p:tag name="KSO_WM_UNIT_FILL_TYPE" val="1"/>
</p:tagLst>
</file>

<file path=ppt/tags/tag3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23"/>
  <p:tag name="KSO_WM_UNIT_ID" val="diagram20174811_1*l_i*1_23"/>
  <p:tag name="KSO_WM_UNIT_LAYERLEVEL" val="1_1"/>
  <p:tag name="KSO_WM_DIAGRAM_GROUP_CODE" val="l1-1"/>
  <p:tag name="KSO_WM_UNIT_FILL_FORE_SCHEMECOLOR_INDEX" val="14"/>
  <p:tag name="KSO_WM_UNIT_FILL_TYPE" val="1"/>
</p:tagLst>
</file>

<file path=ppt/tags/tag3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24"/>
  <p:tag name="KSO_WM_UNIT_ID" val="diagram20174811_1*l_i*1_24"/>
  <p:tag name="KSO_WM_UNIT_LAYERLEVEL" val="1_1"/>
  <p:tag name="KSO_WM_DIAGRAM_GROUP_CODE" val="l1-1"/>
  <p:tag name="KSO_WM_UNIT_FILL_FORE_SCHEMECOLOR_INDEX" val="5"/>
  <p:tag name="KSO_WM_UNIT_FILL_TYPE" val="1"/>
</p:tagLst>
</file>

<file path=ppt/tags/tag3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7"/>
  <p:tag name="KSO_WM_UNIT_ID" val="diagram20181194_3*n_h_i*1_1_7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3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25"/>
  <p:tag name="KSO_WM_UNIT_ID" val="diagram20174811_1*l_i*1_25"/>
  <p:tag name="KSO_WM_UNIT_LAYERLEVEL" val="1_1"/>
  <p:tag name="KSO_WM_DIAGRAM_GROUP_CODE" val="l1-1"/>
  <p:tag name="KSO_WM_UNIT_FILL_FORE_SCHEMECOLOR_INDEX" val="14"/>
  <p:tag name="KSO_WM_UNIT_FILL_TYPE" val="1"/>
</p:tagLst>
</file>

<file path=ppt/tags/tag3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26"/>
  <p:tag name="KSO_WM_UNIT_ID" val="diagram20174811_1*l_i*1_26"/>
  <p:tag name="KSO_WM_UNIT_LAYERLEVEL" val="1_1"/>
  <p:tag name="KSO_WM_DIAGRAM_GROUP_CODE" val="l1-1"/>
  <p:tag name="KSO_WM_UNIT_FILL_FORE_SCHEMECOLOR_INDEX" val="5"/>
  <p:tag name="KSO_WM_UNIT_FILL_TYPE" val="1"/>
</p:tagLst>
</file>

<file path=ppt/tags/tag3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27"/>
  <p:tag name="KSO_WM_UNIT_ID" val="diagram20174811_1*l_i*1_27"/>
  <p:tag name="KSO_WM_UNIT_LAYERLEVEL" val="1_1"/>
  <p:tag name="KSO_WM_DIAGRAM_GROUP_CODE" val="l1-1"/>
  <p:tag name="KSO_WM_UNIT_FILL_FORE_SCHEMECOLOR_INDEX" val="14"/>
  <p:tag name="KSO_WM_UNIT_FILL_TYPE" val="1"/>
</p:tagLst>
</file>

<file path=ppt/tags/tag3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28"/>
  <p:tag name="KSO_WM_UNIT_ID" val="diagram20174811_1*l_i*1_28"/>
  <p:tag name="KSO_WM_UNIT_LAYERLEVEL" val="1_1"/>
  <p:tag name="KSO_WM_DIAGRAM_GROUP_CODE" val="l1-1"/>
  <p:tag name="KSO_WM_UNIT_FILL_FORE_SCHEMECOLOR_INDEX" val="5"/>
  <p:tag name="KSO_WM_UNIT_FILL_TYPE" val="1"/>
</p:tagLst>
</file>

<file path=ppt/tags/tag3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60923_14*i*31"/>
  <p:tag name="KSO_WM_TEMPLATE_CATEGORY" val="custom"/>
  <p:tag name="KSO_WM_TEMPLATE_INDEX" val="20160923"/>
  <p:tag name="KSO_WM_UNIT_INDEX" val="31"/>
</p:tagLst>
</file>

<file path=ppt/tags/tag34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29"/>
  <p:tag name="KSO_WM_UNIT_ID" val="diagram20174811_1*l_i*1_29"/>
  <p:tag name="KSO_WM_UNIT_LAYERLEVEL" val="1_1"/>
  <p:tag name="KSO_WM_DIAGRAM_GROUP_CODE" val="l1-1"/>
  <p:tag name="KSO_WM_UNIT_FILL_FORE_SCHEMECOLOR_INDEX" val="14"/>
  <p:tag name="KSO_WM_UNIT_FILL_TYPE" val="1"/>
</p:tagLst>
</file>

<file path=ppt/tags/tag34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30"/>
  <p:tag name="KSO_WM_UNIT_ID" val="diagram20174811_1*l_i*1_30"/>
  <p:tag name="KSO_WM_UNIT_LAYERLEVEL" val="1_1"/>
  <p:tag name="KSO_WM_DIAGRAM_GROUP_CODE" val="l1-1"/>
  <p:tag name="KSO_WM_UNIT_FILL_FORE_SCHEMECOLOR_INDEX" val="14"/>
  <p:tag name="KSO_WM_UNIT_FILL_TYPE" val="1"/>
</p:tagLst>
</file>

<file path=ppt/tags/tag34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31"/>
  <p:tag name="KSO_WM_UNIT_ID" val="diagram20174811_1*l_i*1_31"/>
  <p:tag name="KSO_WM_UNIT_LAYERLEVEL" val="1_1"/>
  <p:tag name="KSO_WM_DIAGRAM_GROUP_CODE" val="l1-1"/>
  <p:tag name="KSO_WM_UNIT_FILL_FORE_SCHEMECOLOR_INDEX" val="14"/>
  <p:tag name="KSO_WM_UNIT_FILL_TYPE" val="1"/>
</p:tagLst>
</file>

<file path=ppt/tags/tag3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32"/>
  <p:tag name="KSO_WM_UNIT_ID" val="diagram20174811_1*l_i*1_32"/>
  <p:tag name="KSO_WM_UNIT_LAYERLEVEL" val="1_1"/>
  <p:tag name="KSO_WM_DIAGRAM_GROUP_CODE" val="l1-1"/>
</p:tagLst>
</file>

<file path=ppt/tags/tag34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33"/>
  <p:tag name="KSO_WM_UNIT_ID" val="diagram20174811_1*l_i*1_33"/>
  <p:tag name="KSO_WM_UNIT_LAYERLEVEL" val="1_1"/>
  <p:tag name="KSO_WM_DIAGRAM_GROUP_CODE" val="l1-1"/>
  <p:tag name="KSO_WM_UNIT_FILL_FORE_SCHEMECOLOR_INDEX" val="14"/>
  <p:tag name="KSO_WM_UNIT_FILL_TYPE" val="1"/>
</p:tagLst>
</file>

<file path=ppt/tags/tag3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8"/>
  <p:tag name="KSO_WM_UNIT_ID" val="diagram20181194_3*n_h_i*1_1_8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3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34"/>
  <p:tag name="KSO_WM_UNIT_ID" val="diagram20174811_1*l_i*1_34"/>
  <p:tag name="KSO_WM_UNIT_LAYERLEVEL" val="1_1"/>
  <p:tag name="KSO_WM_DIAGRAM_GROUP_CODE" val="l1-1"/>
  <p:tag name="KSO_WM_UNIT_FILL_FORE_SCHEMECOLOR_INDEX" val="5"/>
  <p:tag name="KSO_WM_UNIT_FILL_TYPE" val="1"/>
</p:tagLst>
</file>

<file path=ppt/tags/tag3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35"/>
  <p:tag name="KSO_WM_UNIT_ID" val="diagram20174811_1*l_i*1_35"/>
  <p:tag name="KSO_WM_UNIT_LAYERLEVEL" val="1_1"/>
  <p:tag name="KSO_WM_DIAGRAM_GROUP_CODE" val="l1-1"/>
  <p:tag name="KSO_WM_UNIT_FILL_FORE_SCHEMECOLOR_INDEX" val="14"/>
  <p:tag name="KSO_WM_UNIT_FILL_TYPE" val="1"/>
</p:tagLst>
</file>

<file path=ppt/tags/tag35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36"/>
  <p:tag name="KSO_WM_UNIT_ID" val="diagram20174811_1*l_i*1_36"/>
  <p:tag name="KSO_WM_UNIT_LAYERLEVEL" val="1_1"/>
  <p:tag name="KSO_WM_DIAGRAM_GROUP_CODE" val="l1-1"/>
  <p:tag name="KSO_WM_UNIT_FILL_FORE_SCHEMECOLOR_INDEX" val="8"/>
  <p:tag name="KSO_WM_UNIT_FILL_TYPE" val="1"/>
</p:tagLst>
</file>

<file path=ppt/tags/tag35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37"/>
  <p:tag name="KSO_WM_UNIT_ID" val="diagram20174811_1*l_i*1_37"/>
  <p:tag name="KSO_WM_UNIT_LAYERLEVEL" val="1_1"/>
  <p:tag name="KSO_WM_DIAGRAM_GROUP_CODE" val="l1-1"/>
  <p:tag name="KSO_WM_UNIT_FILL_FORE_SCHEMECOLOR_INDEX" val="8"/>
  <p:tag name="KSO_WM_UNIT_FILL_TYPE" val="1"/>
</p:tagLst>
</file>

<file path=ppt/tags/tag35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38"/>
  <p:tag name="KSO_WM_UNIT_ID" val="diagram20174811_1*l_i*1_38"/>
  <p:tag name="KSO_WM_UNIT_LAYERLEVEL" val="1_1"/>
  <p:tag name="KSO_WM_DIAGRAM_GROUP_CODE" val="l1-1"/>
  <p:tag name="KSO_WM_UNIT_FILL_FORE_SCHEMECOLOR_INDEX" val="8"/>
  <p:tag name="KSO_WM_UNIT_FILL_TYPE" val="1"/>
</p:tagLst>
</file>

<file path=ppt/tags/tag35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39"/>
  <p:tag name="KSO_WM_UNIT_ID" val="diagram20174811_1*l_i*1_39"/>
  <p:tag name="KSO_WM_UNIT_LAYERLEVEL" val="1_1"/>
  <p:tag name="KSO_WM_DIAGRAM_GROUP_CODE" val="l1-1"/>
  <p:tag name="KSO_WM_UNIT_FILL_FORE_SCHEMECOLOR_INDEX" val="8"/>
  <p:tag name="KSO_WM_UNIT_FILL_TYPE" val="1"/>
</p:tagLst>
</file>

<file path=ppt/tags/tag3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40"/>
  <p:tag name="KSO_WM_UNIT_ID" val="diagram20174811_1*l_i*1_40"/>
  <p:tag name="KSO_WM_UNIT_LAYERLEVEL" val="1_1"/>
  <p:tag name="KSO_WM_DIAGRAM_GROUP_CODE" val="l1-1"/>
  <p:tag name="KSO_WM_UNIT_FILL_FORE_SCHEMECOLOR_INDEX" val="14"/>
  <p:tag name="KSO_WM_UNIT_FILL_TYPE" val="1"/>
</p:tagLst>
</file>

<file path=ppt/tags/tag35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41"/>
  <p:tag name="KSO_WM_UNIT_ID" val="diagram20174811_1*l_i*1_41"/>
  <p:tag name="KSO_WM_UNIT_LAYERLEVEL" val="1_1"/>
  <p:tag name="KSO_WM_DIAGRAM_GROUP_CODE" val="l1-1"/>
  <p:tag name="KSO_WM_UNIT_FILL_FORE_SCHEMECOLOR_INDEX" val="14"/>
  <p:tag name="KSO_WM_UNIT_FILL_TYPE" val="1"/>
</p:tagLst>
</file>

<file path=ppt/tags/tag35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42"/>
  <p:tag name="KSO_WM_UNIT_ID" val="diagram20174811_1*l_i*1_42"/>
  <p:tag name="KSO_WM_UNIT_LAYERLEVEL" val="1_1"/>
  <p:tag name="KSO_WM_DIAGRAM_GROUP_CODE" val="l1-1"/>
  <p:tag name="KSO_WM_UNIT_FILL_FORE_SCHEMECOLOR_INDEX" val="5"/>
  <p:tag name="KSO_WM_UNIT_FILL_TYPE" val="1"/>
</p:tagLst>
</file>

<file path=ppt/tags/tag35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43"/>
  <p:tag name="KSO_WM_UNIT_ID" val="diagram20174811_1*l_i*1_43"/>
  <p:tag name="KSO_WM_UNIT_LAYERLEVEL" val="1_1"/>
  <p:tag name="KSO_WM_DIAGRAM_GROUP_CODE" val="l1-1"/>
  <p:tag name="KSO_WM_UNIT_FILL_FORE_SCHEMECOLOR_INDEX" val="14"/>
  <p:tag name="KSO_WM_UNIT_FILL_TYPE" val="1"/>
</p:tagLst>
</file>

<file path=ppt/tags/tag36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9"/>
  <p:tag name="KSO_WM_UNIT_ID" val="diagram20181194_3*n_h_i*1_1_9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36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44"/>
  <p:tag name="KSO_WM_UNIT_ID" val="diagram20174811_1*l_i*1_44"/>
  <p:tag name="KSO_WM_UNIT_LAYERLEVEL" val="1_1"/>
  <p:tag name="KSO_WM_DIAGRAM_GROUP_CODE" val="l1-1"/>
  <p:tag name="KSO_WM_UNIT_FILL_FORE_SCHEMECOLOR_INDEX" val="14"/>
  <p:tag name="KSO_WM_UNIT_FILL_TYPE" val="1"/>
</p:tagLst>
</file>

<file path=ppt/tags/tag36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45"/>
  <p:tag name="KSO_WM_UNIT_ID" val="diagram20174811_1*l_i*1_45"/>
  <p:tag name="KSO_WM_UNIT_LAYERLEVEL" val="1_1"/>
  <p:tag name="KSO_WM_DIAGRAM_GROUP_CODE" val="l1-1"/>
  <p:tag name="KSO_WM_UNIT_FILL_FORE_SCHEMECOLOR_INDEX" val="8"/>
  <p:tag name="KSO_WM_UNIT_FILL_TYPE" val="1"/>
</p:tagLst>
</file>

<file path=ppt/tags/tag36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46"/>
  <p:tag name="KSO_WM_UNIT_ID" val="diagram20174811_1*l_i*1_46"/>
  <p:tag name="KSO_WM_UNIT_LAYERLEVEL" val="1_1"/>
  <p:tag name="KSO_WM_DIAGRAM_GROUP_CODE" val="l1-1"/>
  <p:tag name="KSO_WM_UNIT_FILL_FORE_SCHEMECOLOR_INDEX" val="14"/>
  <p:tag name="KSO_WM_UNIT_FILL_TYPE" val="1"/>
</p:tagLst>
</file>

<file path=ppt/tags/tag3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47"/>
  <p:tag name="KSO_WM_UNIT_ID" val="diagram20174811_1*l_i*1_47"/>
  <p:tag name="KSO_WM_UNIT_LAYERLEVEL" val="1_1"/>
  <p:tag name="KSO_WM_DIAGRAM_GROUP_CODE" val="l1-1"/>
  <p:tag name="KSO_WM_UNIT_FILL_FORE_SCHEMECOLOR_INDEX" val="14"/>
  <p:tag name="KSO_WM_UNIT_FILL_TYPE" val="1"/>
</p:tagLst>
</file>

<file path=ppt/tags/tag3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48"/>
  <p:tag name="KSO_WM_UNIT_ID" val="diagram20174811_1*l_i*1_48"/>
  <p:tag name="KSO_WM_UNIT_LAYERLEVEL" val="1_1"/>
  <p:tag name="KSO_WM_DIAGRAM_GROUP_CODE" val="l1-1"/>
  <p:tag name="KSO_WM_UNIT_FILL_FORE_SCHEMECOLOR_INDEX" val="5"/>
  <p:tag name="KSO_WM_UNIT_FILL_TYPE" val="1"/>
</p:tagLst>
</file>

<file path=ppt/tags/tag3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49"/>
  <p:tag name="KSO_WM_UNIT_ID" val="diagram20174811_1*l_i*1_49"/>
  <p:tag name="KSO_WM_UNIT_LAYERLEVEL" val="1_1"/>
  <p:tag name="KSO_WM_DIAGRAM_GROUP_CODE" val="l1-1"/>
  <p:tag name="KSO_WM_UNIT_FILL_FORE_SCHEMECOLOR_INDEX" val="14"/>
  <p:tag name="KSO_WM_UNIT_FILL_TYPE" val="1"/>
</p:tagLst>
</file>

<file path=ppt/tags/tag3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50"/>
  <p:tag name="KSO_WM_UNIT_ID" val="diagram20174811_1*l_i*1_50"/>
  <p:tag name="KSO_WM_UNIT_LAYERLEVEL" val="1_1"/>
  <p:tag name="KSO_WM_DIAGRAM_GROUP_CODE" val="l1-1"/>
  <p:tag name="KSO_WM_UNIT_FILL_FORE_SCHEMECOLOR_INDEX" val="14"/>
  <p:tag name="KSO_WM_UNIT_FILL_TYPE" val="1"/>
</p:tagLst>
</file>

<file path=ppt/tags/tag3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51"/>
  <p:tag name="KSO_WM_UNIT_ID" val="diagram20174811_1*l_i*1_51"/>
  <p:tag name="KSO_WM_UNIT_LAYERLEVEL" val="1_1"/>
  <p:tag name="KSO_WM_DIAGRAM_GROUP_CODE" val="l1-1"/>
  <p:tag name="KSO_WM_UNIT_FILL_FORE_SCHEMECOLOR_INDEX" val="14"/>
  <p:tag name="KSO_WM_UNIT_FILL_TYPE" val="1"/>
</p:tagLst>
</file>

<file path=ppt/tags/tag3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52"/>
  <p:tag name="KSO_WM_UNIT_ID" val="diagram20174811_1*l_i*1_52"/>
  <p:tag name="KSO_WM_UNIT_LAYERLEVEL" val="1_1"/>
  <p:tag name="KSO_WM_DIAGRAM_GROUP_CODE" val="l1-1"/>
  <p:tag name="KSO_WM_UNIT_FILL_FORE_SCHEMECOLOR_INDEX" val="8"/>
  <p:tag name="KSO_WM_UNIT_FILL_TYPE" val="1"/>
</p:tagLst>
</file>

<file path=ppt/tags/tag3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53"/>
  <p:tag name="KSO_WM_UNIT_ID" val="diagram20174811_1*l_i*1_53"/>
  <p:tag name="KSO_WM_UNIT_LAYERLEVEL" val="1_1"/>
  <p:tag name="KSO_WM_DIAGRAM_GROUP_CODE" val="l1-1"/>
  <p:tag name="KSO_WM_UNIT_FILL_FORE_SCHEMECOLOR_INDEX" val="14"/>
  <p:tag name="KSO_WM_UNIT_FILL_TYPE" val="1"/>
</p:tagLst>
</file>

<file path=ppt/tags/tag37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0"/>
  <p:tag name="KSO_WM_UNIT_ID" val="diagram20181194_3*n_h_i*1_1_10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37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54"/>
  <p:tag name="KSO_WM_UNIT_ID" val="diagram20174811_1*l_i*1_54"/>
  <p:tag name="KSO_WM_UNIT_LAYERLEVEL" val="1_1"/>
  <p:tag name="KSO_WM_DIAGRAM_GROUP_CODE" val="l1-1"/>
  <p:tag name="KSO_WM_UNIT_FILL_FORE_SCHEMECOLOR_INDEX" val="14"/>
  <p:tag name="KSO_WM_UNIT_FILL_TYPE" val="1"/>
</p:tagLst>
</file>

<file path=ppt/tags/tag37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55"/>
  <p:tag name="KSO_WM_UNIT_ID" val="diagram20174811_1*l_i*1_55"/>
  <p:tag name="KSO_WM_UNIT_LAYERLEVEL" val="1_1"/>
  <p:tag name="KSO_WM_DIAGRAM_GROUP_CODE" val="l1-1"/>
  <p:tag name="KSO_WM_UNIT_FILL_FORE_SCHEMECOLOR_INDEX" val="14"/>
  <p:tag name="KSO_WM_UNIT_FILL_TYPE" val="1"/>
</p:tagLst>
</file>

<file path=ppt/tags/tag37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56"/>
  <p:tag name="KSO_WM_UNIT_ID" val="diagram20174811_1*l_i*1_56"/>
  <p:tag name="KSO_WM_UNIT_LAYERLEVEL" val="1_1"/>
  <p:tag name="KSO_WM_DIAGRAM_GROUP_CODE" val="l1-1"/>
  <p:tag name="KSO_WM_UNIT_FILL_FORE_SCHEMECOLOR_INDEX" val="14"/>
  <p:tag name="KSO_WM_UNIT_FILL_TYPE" val="1"/>
</p:tagLst>
</file>

<file path=ppt/tags/tag37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57"/>
  <p:tag name="KSO_WM_UNIT_ID" val="diagram20174811_1*l_i*1_57"/>
  <p:tag name="KSO_WM_UNIT_LAYERLEVEL" val="1_1"/>
  <p:tag name="KSO_WM_DIAGRAM_GROUP_CODE" val="l1-1"/>
  <p:tag name="KSO_WM_UNIT_FILL_FORE_SCHEMECOLOR_INDEX" val="14"/>
  <p:tag name="KSO_WM_UNIT_FILL_TYPE" val="1"/>
</p:tagLst>
</file>

<file path=ppt/tags/tag37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58"/>
  <p:tag name="KSO_WM_UNIT_ID" val="diagram20174811_1*l_i*1_58"/>
  <p:tag name="KSO_WM_UNIT_LAYERLEVEL" val="1_1"/>
  <p:tag name="KSO_WM_DIAGRAM_GROUP_CODE" val="l1-1"/>
  <p:tag name="KSO_WM_UNIT_FILL_FORE_SCHEMECOLOR_INDEX" val="14"/>
  <p:tag name="KSO_WM_UNIT_FILL_TYPE" val="1"/>
</p:tagLst>
</file>

<file path=ppt/tags/tag37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59"/>
  <p:tag name="KSO_WM_UNIT_ID" val="diagram20174811_1*l_i*1_59"/>
  <p:tag name="KSO_WM_UNIT_LAYERLEVEL" val="1_1"/>
  <p:tag name="KSO_WM_DIAGRAM_GROUP_CODE" val="l1-1"/>
  <p:tag name="KSO_WM_UNIT_FILL_FORE_SCHEMECOLOR_INDEX" val="14"/>
  <p:tag name="KSO_WM_UNIT_FILL_TYPE" val="1"/>
</p:tagLst>
</file>

<file path=ppt/tags/tag37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60"/>
  <p:tag name="KSO_WM_UNIT_ID" val="diagram20174811_1*l_i*1_60"/>
  <p:tag name="KSO_WM_UNIT_LAYERLEVEL" val="1_1"/>
  <p:tag name="KSO_WM_DIAGRAM_GROUP_CODE" val="l1-1"/>
  <p:tag name="KSO_WM_UNIT_FILL_FORE_SCHEMECOLOR_INDEX" val="14"/>
  <p:tag name="KSO_WM_UNIT_FILL_TYPE" val="1"/>
</p:tagLst>
</file>

<file path=ppt/tags/tag37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61"/>
  <p:tag name="KSO_WM_UNIT_ID" val="diagram20174811_1*l_i*1_61"/>
  <p:tag name="KSO_WM_UNIT_LAYERLEVEL" val="1_1"/>
  <p:tag name="KSO_WM_DIAGRAM_GROUP_CODE" val="l1-1"/>
  <p:tag name="KSO_WM_UNIT_FILL_FORE_SCHEMECOLOR_INDEX" val="14"/>
  <p:tag name="KSO_WM_UNIT_FILL_TYPE" val="1"/>
</p:tagLst>
</file>

<file path=ppt/tags/tag37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62"/>
  <p:tag name="KSO_WM_UNIT_ID" val="diagram20174811_1*l_i*1_62"/>
  <p:tag name="KSO_WM_UNIT_LAYERLEVEL" val="1_1"/>
  <p:tag name="KSO_WM_DIAGRAM_GROUP_CODE" val="l1-1"/>
  <p:tag name="KSO_WM_UNIT_FILL_FORE_SCHEMECOLOR_INDEX" val="14"/>
  <p:tag name="KSO_WM_UNIT_FILL_TYPE" val="1"/>
</p:tagLst>
</file>

<file path=ppt/tags/tag37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63"/>
  <p:tag name="KSO_WM_UNIT_ID" val="diagram20174811_1*l_i*1_63"/>
  <p:tag name="KSO_WM_UNIT_LAYERLEVEL" val="1_1"/>
  <p:tag name="KSO_WM_DIAGRAM_GROUP_CODE" val="l1-1"/>
  <p:tag name="KSO_WM_UNIT_FILL_FORE_SCHEMECOLOR_INDEX" val="14"/>
  <p:tag name="KSO_WM_UNIT_FILL_TYPE" val="1"/>
</p:tagLst>
</file>

<file path=ppt/tags/tag3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1"/>
  <p:tag name="KSO_WM_UNIT_ID" val="diagram20181194_3*n_h_i*1_1_11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38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64"/>
  <p:tag name="KSO_WM_UNIT_ID" val="diagram20174811_1*l_i*1_64"/>
  <p:tag name="KSO_WM_UNIT_LAYERLEVEL" val="1_1"/>
  <p:tag name="KSO_WM_DIAGRAM_GROUP_CODE" val="l1-1"/>
  <p:tag name="KSO_WM_UNIT_FILL_FORE_SCHEMECOLOR_INDEX" val="5"/>
  <p:tag name="KSO_WM_UNIT_FILL_TYPE" val="1"/>
</p:tagLst>
</file>

<file path=ppt/tags/tag38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65"/>
  <p:tag name="KSO_WM_UNIT_ID" val="diagram20174811_1*l_i*1_65"/>
  <p:tag name="KSO_WM_UNIT_LAYERLEVEL" val="1_1"/>
  <p:tag name="KSO_WM_DIAGRAM_GROUP_CODE" val="l1-1"/>
  <p:tag name="KSO_WM_UNIT_FILL_FORE_SCHEMECOLOR_INDEX" val="14"/>
  <p:tag name="KSO_WM_UNIT_FILL_TYPE" val="1"/>
</p:tagLst>
</file>

<file path=ppt/tags/tag38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66"/>
  <p:tag name="KSO_WM_UNIT_ID" val="diagram20174811_1*l_i*1_66"/>
  <p:tag name="KSO_WM_UNIT_LAYERLEVEL" val="1_1"/>
  <p:tag name="KSO_WM_DIAGRAM_GROUP_CODE" val="l1-1"/>
</p:tagLst>
</file>

<file path=ppt/tags/tag38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67"/>
  <p:tag name="KSO_WM_UNIT_ID" val="diagram20174811_1*l_i*1_67"/>
  <p:tag name="KSO_WM_UNIT_LAYERLEVEL" val="1_1"/>
  <p:tag name="KSO_WM_DIAGRAM_GROUP_CODE" val="l1-1"/>
  <p:tag name="KSO_WM_UNIT_FILL_FORE_SCHEMECOLOR_INDEX" val="14"/>
  <p:tag name="KSO_WM_UNIT_FILL_TYPE" val="1"/>
</p:tagLst>
</file>

<file path=ppt/tags/tag38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68"/>
  <p:tag name="KSO_WM_UNIT_ID" val="diagram20174811_1*l_i*1_68"/>
  <p:tag name="KSO_WM_UNIT_LAYERLEVEL" val="1_1"/>
  <p:tag name="KSO_WM_DIAGRAM_GROUP_CODE" val="l1-1"/>
  <p:tag name="KSO_WM_UNIT_FILL_FORE_SCHEMECOLOR_INDEX" val="5"/>
  <p:tag name="KSO_WM_UNIT_FILL_TYPE" val="1"/>
</p:tagLst>
</file>

<file path=ppt/tags/tag38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69"/>
  <p:tag name="KSO_WM_UNIT_ID" val="diagram20174811_1*l_i*1_69"/>
  <p:tag name="KSO_WM_UNIT_LAYERLEVEL" val="1_1"/>
  <p:tag name="KSO_WM_DIAGRAM_GROUP_CODE" val="l1-1"/>
  <p:tag name="KSO_WM_UNIT_FILL_FORE_SCHEMECOLOR_INDEX" val="14"/>
  <p:tag name="KSO_WM_UNIT_FILL_TYPE" val="1"/>
</p:tagLst>
</file>

<file path=ppt/tags/tag38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70"/>
  <p:tag name="KSO_WM_UNIT_ID" val="diagram20174811_1*l_i*1_70"/>
  <p:tag name="KSO_WM_UNIT_LAYERLEVEL" val="1_1"/>
  <p:tag name="KSO_WM_DIAGRAM_GROUP_CODE" val="l1-1"/>
  <p:tag name="KSO_WM_UNIT_FILL_FORE_SCHEMECOLOR_INDEX" val="14"/>
  <p:tag name="KSO_WM_UNIT_FILL_TYPE" val="1"/>
</p:tagLst>
</file>

<file path=ppt/tags/tag38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71"/>
  <p:tag name="KSO_WM_UNIT_ID" val="diagram20174811_1*l_i*1_71"/>
  <p:tag name="KSO_WM_UNIT_LAYERLEVEL" val="1_1"/>
  <p:tag name="KSO_WM_DIAGRAM_GROUP_CODE" val="l1-1"/>
  <p:tag name="KSO_WM_UNIT_FILL_FORE_SCHEMECOLOR_INDEX" val="14"/>
  <p:tag name="KSO_WM_UNIT_FILL_TYPE" val="1"/>
</p:tagLst>
</file>

<file path=ppt/tags/tag38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72"/>
  <p:tag name="KSO_WM_UNIT_ID" val="diagram20174811_1*l_i*1_72"/>
  <p:tag name="KSO_WM_UNIT_LAYERLEVEL" val="1_1"/>
  <p:tag name="KSO_WM_DIAGRAM_GROUP_CODE" val="l1-1"/>
  <p:tag name="KSO_WM_UNIT_FILL_FORE_SCHEMECOLOR_INDEX" val="8"/>
  <p:tag name="KSO_WM_UNIT_FILL_TYPE" val="1"/>
</p:tagLst>
</file>

<file path=ppt/tags/tag38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73"/>
  <p:tag name="KSO_WM_UNIT_ID" val="diagram20174811_1*l_i*1_73"/>
  <p:tag name="KSO_WM_UNIT_LAYERLEVEL" val="1_1"/>
  <p:tag name="KSO_WM_DIAGRAM_GROUP_CODE" val="l1-1"/>
  <p:tag name="KSO_WM_UNIT_FILL_FORE_SCHEMECOLOR_INDEX" val="14"/>
  <p:tag name="KSO_WM_UNIT_FILL_TYPE" val="1"/>
</p:tagLst>
</file>

<file path=ppt/tags/tag3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2"/>
  <p:tag name="KSO_WM_UNIT_ID" val="diagram20181194_3*n_h_i*1_1_12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39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74"/>
  <p:tag name="KSO_WM_UNIT_ID" val="diagram20174811_1*l_i*1_74"/>
  <p:tag name="KSO_WM_UNIT_LAYERLEVEL" val="1_1"/>
  <p:tag name="KSO_WM_DIAGRAM_GROUP_CODE" val="l1-1"/>
  <p:tag name="KSO_WM_UNIT_FILL_FORE_SCHEMECOLOR_INDEX" val="8"/>
  <p:tag name="KSO_WM_UNIT_FILL_TYPE" val="1"/>
</p:tagLst>
</file>

<file path=ppt/tags/tag39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75"/>
  <p:tag name="KSO_WM_UNIT_ID" val="diagram20174811_1*l_i*1_75"/>
  <p:tag name="KSO_WM_UNIT_LAYERLEVEL" val="1_1"/>
  <p:tag name="KSO_WM_DIAGRAM_GROUP_CODE" val="l1-1"/>
  <p:tag name="KSO_WM_UNIT_FILL_FORE_SCHEMECOLOR_INDEX" val="14"/>
  <p:tag name="KSO_WM_UNIT_FILL_TYPE" val="1"/>
</p:tagLst>
</file>

<file path=ppt/tags/tag39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76"/>
  <p:tag name="KSO_WM_UNIT_ID" val="diagram20174811_1*l_i*1_76"/>
  <p:tag name="KSO_WM_UNIT_LAYERLEVEL" val="1_1"/>
  <p:tag name="KSO_WM_DIAGRAM_GROUP_CODE" val="l1-1"/>
  <p:tag name="KSO_WM_UNIT_FILL_FORE_SCHEMECOLOR_INDEX" val="8"/>
  <p:tag name="KSO_WM_UNIT_FILL_TYPE" val="1"/>
</p:tagLst>
</file>

<file path=ppt/tags/tag39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77"/>
  <p:tag name="KSO_WM_UNIT_ID" val="diagram20174811_1*l_i*1_77"/>
  <p:tag name="KSO_WM_UNIT_LAYERLEVEL" val="1_1"/>
  <p:tag name="KSO_WM_DIAGRAM_GROUP_CODE" val="l1-1"/>
  <p:tag name="KSO_WM_UNIT_FILL_FORE_SCHEMECOLOR_INDEX" val="5"/>
  <p:tag name="KSO_WM_UNIT_FILL_TYPE" val="1"/>
</p:tagLst>
</file>

<file path=ppt/tags/tag39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78"/>
  <p:tag name="KSO_WM_UNIT_ID" val="diagram20174811_1*l_i*1_78"/>
  <p:tag name="KSO_WM_UNIT_LAYERLEVEL" val="1_1"/>
  <p:tag name="KSO_WM_DIAGRAM_GROUP_CODE" val="l1-1"/>
  <p:tag name="KSO_WM_UNIT_FILL_FORE_SCHEMECOLOR_INDEX" val="5"/>
  <p:tag name="KSO_WM_UNIT_FILL_TYPE" val="1"/>
</p:tagLst>
</file>

<file path=ppt/tags/tag39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79"/>
  <p:tag name="KSO_WM_UNIT_ID" val="diagram20174811_1*l_i*1_79"/>
  <p:tag name="KSO_WM_UNIT_LAYERLEVEL" val="1_1"/>
  <p:tag name="KSO_WM_DIAGRAM_GROUP_CODE" val="l1-1"/>
  <p:tag name="KSO_WM_UNIT_FILL_FORE_SCHEMECOLOR_INDEX" val="5"/>
  <p:tag name="KSO_WM_UNIT_FILL_TYPE" val="1"/>
</p:tagLst>
</file>

<file path=ppt/tags/tag39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80"/>
  <p:tag name="KSO_WM_UNIT_ID" val="diagram20174811_1*l_i*1_80"/>
  <p:tag name="KSO_WM_UNIT_LAYERLEVEL" val="1_1"/>
  <p:tag name="KSO_WM_DIAGRAM_GROUP_CODE" val="l1-1"/>
  <p:tag name="KSO_WM_UNIT_FILL_FORE_SCHEMECOLOR_INDEX" val="8"/>
  <p:tag name="KSO_WM_UNIT_FILL_TYPE" val="1"/>
</p:tagLst>
</file>

<file path=ppt/tags/tag39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81"/>
  <p:tag name="KSO_WM_UNIT_ID" val="diagram20174811_1*l_i*1_81"/>
  <p:tag name="KSO_WM_UNIT_LAYERLEVEL" val="1_1"/>
  <p:tag name="KSO_WM_DIAGRAM_GROUP_CODE" val="l1-1"/>
  <p:tag name="KSO_WM_UNIT_FILL_FORE_SCHEMECOLOR_INDEX" val="8"/>
  <p:tag name="KSO_WM_UNIT_FILL_TYPE" val="1"/>
</p:tagLst>
</file>

<file path=ppt/tags/tag39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82"/>
  <p:tag name="KSO_WM_UNIT_ID" val="diagram20174811_1*l_i*1_82"/>
  <p:tag name="KSO_WM_UNIT_LAYERLEVEL" val="1_1"/>
  <p:tag name="KSO_WM_DIAGRAM_GROUP_CODE" val="l1-1"/>
  <p:tag name="KSO_WM_UNIT_FILL_FORE_SCHEMECOLOR_INDEX" val="8"/>
  <p:tag name="KSO_WM_UNIT_FILL_TYPE" val="1"/>
</p:tagLst>
</file>

<file path=ppt/tags/tag39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83"/>
  <p:tag name="KSO_WM_UNIT_ID" val="diagram20174811_1*l_i*1_83"/>
  <p:tag name="KSO_WM_UNIT_LAYERLEVEL" val="1_1"/>
  <p:tag name="KSO_WM_DIAGRAM_GROUP_CODE" val="l1-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3"/>
  <p:tag name="KSO_WM_UNIT_TYPE" val="l_i"/>
  <p:tag name="KSO_WM_UNIT_INDEX" val="1_2"/>
  <p:tag name="KSO_WM_UNIT_ID" val="diagram713_3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3"/>
  <p:tag name="KSO_WM_UNIT_ID" val="diagram20181194_3*n_h_i*1_1_13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40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84"/>
  <p:tag name="KSO_WM_UNIT_ID" val="diagram20174811_1*l_i*1_84"/>
  <p:tag name="KSO_WM_UNIT_LAYERLEVEL" val="1_1"/>
  <p:tag name="KSO_WM_DIAGRAM_GROUP_CODE" val="l1-1"/>
</p:tagLst>
</file>

<file path=ppt/tags/tag40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85"/>
  <p:tag name="KSO_WM_UNIT_ID" val="diagram20174811_1*l_i*1_85"/>
  <p:tag name="KSO_WM_UNIT_LAYERLEVEL" val="1_1"/>
  <p:tag name="KSO_WM_DIAGRAM_GROUP_CODE" val="l1-1"/>
</p:tagLst>
</file>

<file path=ppt/tags/tag40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86"/>
  <p:tag name="KSO_WM_UNIT_ID" val="diagram20174811_1*l_i*1_86"/>
  <p:tag name="KSO_WM_UNIT_LAYERLEVEL" val="1_1"/>
  <p:tag name="KSO_WM_DIAGRAM_GROUP_CODE" val="l1-1"/>
</p:tagLst>
</file>

<file path=ppt/tags/tag40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87"/>
  <p:tag name="KSO_WM_UNIT_ID" val="diagram20174811_1*l_i*1_87"/>
  <p:tag name="KSO_WM_UNIT_LAYERLEVEL" val="1_1"/>
  <p:tag name="KSO_WM_DIAGRAM_GROUP_CODE" val="l1-1"/>
  <p:tag name="KSO_WM_UNIT_FILL_FORE_SCHEMECOLOR_INDEX" val="8"/>
  <p:tag name="KSO_WM_UNIT_FILL_TYPE" val="1"/>
</p:tagLst>
</file>

<file path=ppt/tags/tag40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88"/>
  <p:tag name="KSO_WM_UNIT_ID" val="diagram20174811_1*l_i*1_88"/>
  <p:tag name="KSO_WM_UNIT_LAYERLEVEL" val="1_1"/>
  <p:tag name="KSO_WM_DIAGRAM_GROUP_CODE" val="l1-1"/>
</p:tagLst>
</file>

<file path=ppt/tags/tag40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89"/>
  <p:tag name="KSO_WM_UNIT_ID" val="diagram20174811_1*l_i*1_89"/>
  <p:tag name="KSO_WM_UNIT_LAYERLEVEL" val="1_1"/>
  <p:tag name="KSO_WM_DIAGRAM_GROUP_CODE" val="l1-1"/>
</p:tagLst>
</file>

<file path=ppt/tags/tag40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90"/>
  <p:tag name="KSO_WM_UNIT_ID" val="diagram20174811_1*l_i*1_90"/>
  <p:tag name="KSO_WM_UNIT_LAYERLEVEL" val="1_1"/>
  <p:tag name="KSO_WM_DIAGRAM_GROUP_CODE" val="l1-1"/>
</p:tagLst>
</file>

<file path=ppt/tags/tag40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91"/>
  <p:tag name="KSO_WM_UNIT_ID" val="diagram20174811_1*l_i*1_91"/>
  <p:tag name="KSO_WM_UNIT_LAYERLEVEL" val="1_1"/>
  <p:tag name="KSO_WM_DIAGRAM_GROUP_CODE" val="l1-1"/>
  <p:tag name="KSO_WM_UNIT_FILL_FORE_SCHEMECOLOR_INDEX" val="5"/>
  <p:tag name="KSO_WM_UNIT_FILL_TYPE" val="1"/>
</p:tagLst>
</file>

<file path=ppt/tags/tag40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92"/>
  <p:tag name="KSO_WM_UNIT_ID" val="diagram20174811_1*l_i*1_92"/>
  <p:tag name="KSO_WM_UNIT_LAYERLEVEL" val="1_1"/>
  <p:tag name="KSO_WM_DIAGRAM_GROUP_CODE" val="l1-1"/>
  <p:tag name="KSO_WM_UNIT_FILL_FORE_SCHEMECOLOR_INDEX" val="8"/>
  <p:tag name="KSO_WM_UNIT_FILL_TYPE" val="1"/>
</p:tagLst>
</file>

<file path=ppt/tags/tag40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93"/>
  <p:tag name="KSO_WM_UNIT_ID" val="diagram20174811_1*l_i*1_93"/>
  <p:tag name="KSO_WM_UNIT_LAYERLEVEL" val="1_1"/>
  <p:tag name="KSO_WM_DIAGRAM_GROUP_CODE" val="l1-1"/>
  <p:tag name="KSO_WM_UNIT_FILL_FORE_SCHEMECOLOR_INDEX" val="8"/>
  <p:tag name="KSO_WM_UNIT_FILL_TYPE" val="1"/>
</p:tagLst>
</file>

<file path=ppt/tags/tag4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4"/>
  <p:tag name="KSO_WM_UNIT_ID" val="diagram20181194_3*n_h_i*1_1_14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4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94"/>
  <p:tag name="KSO_WM_UNIT_ID" val="diagram20174811_1*l_i*1_94"/>
  <p:tag name="KSO_WM_UNIT_LAYERLEVEL" val="1_1"/>
  <p:tag name="KSO_WM_DIAGRAM_GROUP_CODE" val="l1-1"/>
</p:tagLst>
</file>

<file path=ppt/tags/tag4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95"/>
  <p:tag name="KSO_WM_UNIT_ID" val="diagram20174811_1*l_i*1_95"/>
  <p:tag name="KSO_WM_UNIT_LAYERLEVEL" val="1_1"/>
  <p:tag name="KSO_WM_DIAGRAM_GROUP_CODE" val="l1-1"/>
  <p:tag name="KSO_WM_UNIT_FILL_FORE_SCHEMECOLOR_INDEX" val="8"/>
  <p:tag name="KSO_WM_UNIT_FILL_TYPE" val="1"/>
</p:tagLst>
</file>

<file path=ppt/tags/tag4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96"/>
  <p:tag name="KSO_WM_UNIT_ID" val="diagram20174811_1*l_i*1_96"/>
  <p:tag name="KSO_WM_UNIT_LAYERLEVEL" val="1_1"/>
  <p:tag name="KSO_WM_DIAGRAM_GROUP_CODE" val="l1-1"/>
  <p:tag name="KSO_WM_UNIT_FILL_FORE_SCHEMECOLOR_INDEX" val="14"/>
  <p:tag name="KSO_WM_UNIT_FILL_TYPE" val="1"/>
</p:tagLst>
</file>

<file path=ppt/tags/tag4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97"/>
  <p:tag name="KSO_WM_UNIT_ID" val="diagram20174811_1*l_i*1_97"/>
  <p:tag name="KSO_WM_UNIT_LAYERLEVEL" val="1_1"/>
  <p:tag name="KSO_WM_DIAGRAM_GROUP_CODE" val="l1-1"/>
  <p:tag name="KSO_WM_UNIT_FILL_FORE_SCHEMECOLOR_INDEX" val="14"/>
  <p:tag name="KSO_WM_UNIT_FILL_TYPE" val="1"/>
</p:tagLst>
</file>

<file path=ppt/tags/tag4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98"/>
  <p:tag name="KSO_WM_UNIT_ID" val="diagram20174811_1*l_i*1_98"/>
  <p:tag name="KSO_WM_UNIT_LAYERLEVEL" val="1_1"/>
  <p:tag name="KSO_WM_DIAGRAM_GROUP_CODE" val="l1-1"/>
  <p:tag name="KSO_WM_UNIT_FILL_FORE_SCHEMECOLOR_INDEX" val="14"/>
  <p:tag name="KSO_WM_UNIT_FILL_TYPE" val="1"/>
</p:tagLst>
</file>

<file path=ppt/tags/tag4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99"/>
  <p:tag name="KSO_WM_UNIT_ID" val="diagram20174811_1*l_i*1_99"/>
  <p:tag name="KSO_WM_UNIT_LAYERLEVEL" val="1_1"/>
  <p:tag name="KSO_WM_DIAGRAM_GROUP_CODE" val="l1-1"/>
  <p:tag name="KSO_WM_UNIT_FILL_FORE_SCHEMECOLOR_INDEX" val="5"/>
  <p:tag name="KSO_WM_UNIT_FILL_TYPE" val="1"/>
</p:tagLst>
</file>

<file path=ppt/tags/tag4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00"/>
  <p:tag name="KSO_WM_UNIT_ID" val="diagram20174811_1*l_i*1_100"/>
  <p:tag name="KSO_WM_UNIT_LAYERLEVEL" val="1_1"/>
  <p:tag name="KSO_WM_DIAGRAM_GROUP_CODE" val="l1-1"/>
  <p:tag name="KSO_WM_UNIT_FILL_FORE_SCHEMECOLOR_INDEX" val="14"/>
  <p:tag name="KSO_WM_UNIT_FILL_TYPE" val="1"/>
</p:tagLst>
</file>

<file path=ppt/tags/tag4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01"/>
  <p:tag name="KSO_WM_UNIT_ID" val="diagram20174811_1*l_i*1_101"/>
  <p:tag name="KSO_WM_UNIT_LAYERLEVEL" val="1_1"/>
  <p:tag name="KSO_WM_DIAGRAM_GROUP_CODE" val="l1-1"/>
  <p:tag name="KSO_WM_UNIT_FILL_FORE_SCHEMECOLOR_INDEX" val="8"/>
  <p:tag name="KSO_WM_UNIT_FILL_TYPE" val="1"/>
</p:tagLst>
</file>

<file path=ppt/tags/tag4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02"/>
  <p:tag name="KSO_WM_UNIT_ID" val="diagram20174811_1*l_i*1_102"/>
  <p:tag name="KSO_WM_UNIT_LAYERLEVEL" val="1_1"/>
  <p:tag name="KSO_WM_DIAGRAM_GROUP_CODE" val="l1-1"/>
  <p:tag name="KSO_WM_UNIT_FILL_FORE_SCHEMECOLOR_INDEX" val="14"/>
  <p:tag name="KSO_WM_UNIT_FILL_TYPE" val="1"/>
</p:tagLst>
</file>

<file path=ppt/tags/tag4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03"/>
  <p:tag name="KSO_WM_UNIT_ID" val="diagram20174811_1*l_i*1_103"/>
  <p:tag name="KSO_WM_UNIT_LAYERLEVEL" val="1_1"/>
  <p:tag name="KSO_WM_DIAGRAM_GROUP_CODE" val="l1-1"/>
  <p:tag name="KSO_WM_UNIT_FILL_FORE_SCHEMECOLOR_INDEX" val="14"/>
  <p:tag name="KSO_WM_UNIT_FILL_TYPE" val="1"/>
</p:tagLst>
</file>

<file path=ppt/tags/tag4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5"/>
  <p:tag name="KSO_WM_UNIT_ID" val="diagram20181194_3*n_h_i*1_1_15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4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04"/>
  <p:tag name="KSO_WM_UNIT_ID" val="diagram20174811_1*l_i*1_104"/>
  <p:tag name="KSO_WM_UNIT_LAYERLEVEL" val="1_1"/>
  <p:tag name="KSO_WM_DIAGRAM_GROUP_CODE" val="l1-1"/>
  <p:tag name="KSO_WM_UNIT_FILL_FORE_SCHEMECOLOR_INDEX" val="14"/>
  <p:tag name="KSO_WM_UNIT_FILL_TYPE" val="1"/>
</p:tagLst>
</file>

<file path=ppt/tags/tag4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05"/>
  <p:tag name="KSO_WM_UNIT_ID" val="diagram20174811_1*l_i*1_105"/>
  <p:tag name="KSO_WM_UNIT_LAYERLEVEL" val="1_1"/>
  <p:tag name="KSO_WM_DIAGRAM_GROUP_CODE" val="l1-1"/>
  <p:tag name="KSO_WM_UNIT_FILL_FORE_SCHEMECOLOR_INDEX" val="8"/>
  <p:tag name="KSO_WM_UNIT_FILL_TYPE" val="1"/>
</p:tagLst>
</file>

<file path=ppt/tags/tag4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06"/>
  <p:tag name="KSO_WM_UNIT_ID" val="diagram20174811_1*l_i*1_106"/>
  <p:tag name="KSO_WM_UNIT_LAYERLEVEL" val="1_1"/>
  <p:tag name="KSO_WM_DIAGRAM_GROUP_CODE" val="l1-1"/>
  <p:tag name="KSO_WM_UNIT_FILL_FORE_SCHEMECOLOR_INDEX" val="14"/>
  <p:tag name="KSO_WM_UNIT_FILL_TYPE" val="1"/>
</p:tagLst>
</file>

<file path=ppt/tags/tag4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07"/>
  <p:tag name="KSO_WM_UNIT_ID" val="diagram20174811_1*l_i*1_107"/>
  <p:tag name="KSO_WM_UNIT_LAYERLEVEL" val="1_1"/>
  <p:tag name="KSO_WM_DIAGRAM_GROUP_CODE" val="l1-1"/>
  <p:tag name="KSO_WM_UNIT_FILL_FORE_SCHEMECOLOR_INDEX" val="14"/>
  <p:tag name="KSO_WM_UNIT_FILL_TYPE" val="1"/>
</p:tagLst>
</file>

<file path=ppt/tags/tag4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08"/>
  <p:tag name="KSO_WM_UNIT_ID" val="diagram20174811_1*l_i*1_108"/>
  <p:tag name="KSO_WM_UNIT_LAYERLEVEL" val="1_1"/>
  <p:tag name="KSO_WM_DIAGRAM_GROUP_CODE" val="l1-1"/>
  <p:tag name="KSO_WM_UNIT_FILL_FORE_SCHEMECOLOR_INDEX" val="14"/>
  <p:tag name="KSO_WM_UNIT_FILL_TYPE" val="1"/>
</p:tagLst>
</file>

<file path=ppt/tags/tag4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09"/>
  <p:tag name="KSO_WM_UNIT_ID" val="diagram20174811_1*l_i*1_109"/>
  <p:tag name="KSO_WM_UNIT_LAYERLEVEL" val="1_1"/>
  <p:tag name="KSO_WM_DIAGRAM_GROUP_CODE" val="l1-1"/>
  <p:tag name="KSO_WM_UNIT_FILL_FORE_SCHEMECOLOR_INDEX" val="14"/>
  <p:tag name="KSO_WM_UNIT_FILL_TYPE" val="1"/>
</p:tagLst>
</file>

<file path=ppt/tags/tag4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10"/>
  <p:tag name="KSO_WM_UNIT_ID" val="diagram20174811_1*l_i*1_110"/>
  <p:tag name="KSO_WM_UNIT_LAYERLEVEL" val="1_1"/>
  <p:tag name="KSO_WM_DIAGRAM_GROUP_CODE" val="l1-1"/>
  <p:tag name="KSO_WM_UNIT_FILL_FORE_SCHEMECOLOR_INDEX" val="5"/>
  <p:tag name="KSO_WM_UNIT_FILL_TYPE" val="1"/>
</p:tagLst>
</file>

<file path=ppt/tags/tag4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11"/>
  <p:tag name="KSO_WM_UNIT_ID" val="diagram20174811_1*l_i*1_111"/>
  <p:tag name="KSO_WM_UNIT_LAYERLEVEL" val="1_1"/>
  <p:tag name="KSO_WM_DIAGRAM_GROUP_CODE" val="l1-1"/>
  <p:tag name="KSO_WM_UNIT_FILL_FORE_SCHEMECOLOR_INDEX" val="5"/>
  <p:tag name="KSO_WM_UNIT_FILL_TYPE" val="1"/>
</p:tagLst>
</file>

<file path=ppt/tags/tag4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12"/>
  <p:tag name="KSO_WM_UNIT_ID" val="diagram20174811_1*l_i*1_112"/>
  <p:tag name="KSO_WM_UNIT_LAYERLEVEL" val="1_1"/>
  <p:tag name="KSO_WM_DIAGRAM_GROUP_CODE" val="l1-1"/>
  <p:tag name="KSO_WM_UNIT_FILL_FORE_SCHEMECOLOR_INDEX" val="5"/>
  <p:tag name="KSO_WM_UNIT_FILL_TYPE" val="1"/>
</p:tagLst>
</file>

<file path=ppt/tags/tag4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13"/>
  <p:tag name="KSO_WM_UNIT_ID" val="diagram20174811_1*l_i*1_113"/>
  <p:tag name="KSO_WM_UNIT_LAYERLEVEL" val="1_1"/>
  <p:tag name="KSO_WM_DIAGRAM_GROUP_CODE" val="l1-1"/>
  <p:tag name="KSO_WM_UNIT_FILL_FORE_SCHEMECOLOR_INDEX" val="5"/>
  <p:tag name="KSO_WM_UNIT_FILL_TYPE" val="1"/>
</p:tagLst>
</file>

<file path=ppt/tags/tag43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6"/>
  <p:tag name="KSO_WM_UNIT_ID" val="diagram20181194_3*n_h_i*1_1_16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4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14"/>
  <p:tag name="KSO_WM_UNIT_ID" val="diagram20174811_1*l_i*1_114"/>
  <p:tag name="KSO_WM_UNIT_LAYERLEVEL" val="1_1"/>
  <p:tag name="KSO_WM_DIAGRAM_GROUP_CODE" val="l1-1"/>
  <p:tag name="KSO_WM_UNIT_FILL_FORE_SCHEMECOLOR_INDEX" val="5"/>
  <p:tag name="KSO_WM_UNIT_FILL_TYPE" val="1"/>
</p:tagLst>
</file>

<file path=ppt/tags/tag4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15"/>
  <p:tag name="KSO_WM_UNIT_ID" val="diagram20174811_1*l_i*1_115"/>
  <p:tag name="KSO_WM_UNIT_LAYERLEVEL" val="1_1"/>
  <p:tag name="KSO_WM_DIAGRAM_GROUP_CODE" val="l1-1"/>
  <p:tag name="KSO_WM_UNIT_FILL_FORE_SCHEMECOLOR_INDEX" val="5"/>
  <p:tag name="KSO_WM_UNIT_FILL_TYPE" val="1"/>
</p:tagLst>
</file>

<file path=ppt/tags/tag4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16"/>
  <p:tag name="KSO_WM_UNIT_ID" val="diagram20174811_1*l_i*1_116"/>
  <p:tag name="KSO_WM_UNIT_LAYERLEVEL" val="1_1"/>
  <p:tag name="KSO_WM_DIAGRAM_GROUP_CODE" val="l1-1"/>
  <p:tag name="KSO_WM_UNIT_FILL_FORE_SCHEMECOLOR_INDEX" val="5"/>
  <p:tag name="KSO_WM_UNIT_FILL_TYPE" val="1"/>
</p:tagLst>
</file>

<file path=ppt/tags/tag4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17"/>
  <p:tag name="KSO_WM_UNIT_ID" val="diagram20174811_1*l_i*1_117"/>
  <p:tag name="KSO_WM_UNIT_LAYERLEVEL" val="1_1"/>
  <p:tag name="KSO_WM_DIAGRAM_GROUP_CODE" val="l1-1"/>
  <p:tag name="KSO_WM_UNIT_FILL_FORE_SCHEMECOLOR_INDEX" val="5"/>
  <p:tag name="KSO_WM_UNIT_FILL_TYPE" val="1"/>
</p:tagLst>
</file>

<file path=ppt/tags/tag4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18"/>
  <p:tag name="KSO_WM_UNIT_ID" val="diagram20174811_1*l_i*1_118"/>
  <p:tag name="KSO_WM_UNIT_LAYERLEVEL" val="1_1"/>
  <p:tag name="KSO_WM_DIAGRAM_GROUP_CODE" val="l1-1"/>
  <p:tag name="KSO_WM_UNIT_FILL_FORE_SCHEMECOLOR_INDEX" val="8"/>
  <p:tag name="KSO_WM_UNIT_FILL_TYPE" val="1"/>
</p:tagLst>
</file>

<file path=ppt/tags/tag4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19"/>
  <p:tag name="KSO_WM_UNIT_ID" val="diagram20174811_1*l_i*1_119"/>
  <p:tag name="KSO_WM_UNIT_LAYERLEVEL" val="1_1"/>
  <p:tag name="KSO_WM_DIAGRAM_GROUP_CODE" val="l1-1"/>
</p:tagLst>
</file>

<file path=ppt/tags/tag4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20"/>
  <p:tag name="KSO_WM_UNIT_ID" val="diagram20174811_1*l_i*1_120"/>
  <p:tag name="KSO_WM_UNIT_LAYERLEVEL" val="1_1"/>
  <p:tag name="KSO_WM_DIAGRAM_GROUP_CODE" val="l1-1"/>
  <p:tag name="KSO_WM_UNIT_FILL_FORE_SCHEMECOLOR_INDEX" val="8"/>
  <p:tag name="KSO_WM_UNIT_FILL_TYPE" val="1"/>
</p:tagLst>
</file>

<file path=ppt/tags/tag4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21"/>
  <p:tag name="KSO_WM_UNIT_ID" val="diagram20174811_1*l_i*1_121"/>
  <p:tag name="KSO_WM_UNIT_LAYERLEVEL" val="1_1"/>
  <p:tag name="KSO_WM_DIAGRAM_GROUP_CODE" val="l1-1"/>
</p:tagLst>
</file>

<file path=ppt/tags/tag4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22"/>
  <p:tag name="KSO_WM_UNIT_ID" val="diagram20174811_1*l_i*1_122"/>
  <p:tag name="KSO_WM_UNIT_LAYERLEVEL" val="1_1"/>
  <p:tag name="KSO_WM_DIAGRAM_GROUP_CODE" val="l1-1"/>
</p:tagLst>
</file>

<file path=ppt/tags/tag4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23"/>
  <p:tag name="KSO_WM_UNIT_ID" val="diagram20174811_1*l_i*1_123"/>
  <p:tag name="KSO_WM_UNIT_LAYERLEVEL" val="1_1"/>
  <p:tag name="KSO_WM_DIAGRAM_GROUP_CODE" val="l1-1"/>
  <p:tag name="KSO_WM_UNIT_FILL_FORE_SCHEMECOLOR_INDEX" val="8"/>
  <p:tag name="KSO_WM_UNIT_FILL_TYPE" val="1"/>
</p:tagLst>
</file>

<file path=ppt/tags/tag4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7"/>
  <p:tag name="KSO_WM_UNIT_ID" val="diagram20181194_3*n_h_i*1_1_17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4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24"/>
  <p:tag name="KSO_WM_UNIT_ID" val="diagram20174811_1*l_i*1_124"/>
  <p:tag name="KSO_WM_UNIT_LAYERLEVEL" val="1_1"/>
  <p:tag name="KSO_WM_DIAGRAM_GROUP_CODE" val="l1-1"/>
  <p:tag name="KSO_WM_UNIT_FILL_FORE_SCHEMECOLOR_INDEX" val="8"/>
  <p:tag name="KSO_WM_UNIT_FILL_TYPE" val="1"/>
</p:tagLst>
</file>

<file path=ppt/tags/tag4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25"/>
  <p:tag name="KSO_WM_UNIT_ID" val="diagram20174811_1*l_i*1_125"/>
  <p:tag name="KSO_WM_UNIT_LAYERLEVEL" val="1_1"/>
  <p:tag name="KSO_WM_DIAGRAM_GROUP_CODE" val="l1-1"/>
</p:tagLst>
</file>

<file path=ppt/tags/tag4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26"/>
  <p:tag name="KSO_WM_UNIT_ID" val="diagram20174811_1*l_i*1_126"/>
  <p:tag name="KSO_WM_UNIT_LAYERLEVEL" val="1_1"/>
  <p:tag name="KSO_WM_DIAGRAM_GROUP_CODE" val="l1-1"/>
</p:tagLst>
</file>

<file path=ppt/tags/tag4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27"/>
  <p:tag name="KSO_WM_UNIT_ID" val="diagram20174811_1*l_i*1_127"/>
  <p:tag name="KSO_WM_UNIT_LAYERLEVEL" val="1_1"/>
  <p:tag name="KSO_WM_DIAGRAM_GROUP_CODE" val="l1-1"/>
</p:tagLst>
</file>

<file path=ppt/tags/tag4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28"/>
  <p:tag name="KSO_WM_UNIT_ID" val="diagram20174811_1*l_i*1_128"/>
  <p:tag name="KSO_WM_UNIT_LAYERLEVEL" val="1_1"/>
  <p:tag name="KSO_WM_DIAGRAM_GROUP_CODE" val="l1-1"/>
</p:tagLst>
</file>

<file path=ppt/tags/tag44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29"/>
  <p:tag name="KSO_WM_UNIT_ID" val="diagram20174811_1*l_i*1_129"/>
  <p:tag name="KSO_WM_UNIT_LAYERLEVEL" val="1_1"/>
  <p:tag name="KSO_WM_DIAGRAM_GROUP_CODE" val="l1-1"/>
</p:tagLst>
</file>

<file path=ppt/tags/tag44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30"/>
  <p:tag name="KSO_WM_UNIT_ID" val="diagram20174811_1*l_i*1_130"/>
  <p:tag name="KSO_WM_UNIT_LAYERLEVEL" val="1_1"/>
  <p:tag name="KSO_WM_DIAGRAM_GROUP_CODE" val="l1-1"/>
</p:tagLst>
</file>

<file path=ppt/tags/tag44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31"/>
  <p:tag name="KSO_WM_UNIT_ID" val="diagram20174811_1*l_i*1_131"/>
  <p:tag name="KSO_WM_UNIT_LAYERLEVEL" val="1_1"/>
  <p:tag name="KSO_WM_DIAGRAM_GROUP_CODE" val="l1-1"/>
</p:tagLst>
</file>

<file path=ppt/tags/tag4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32"/>
  <p:tag name="KSO_WM_UNIT_ID" val="diagram20174811_1*l_i*1_132"/>
  <p:tag name="KSO_WM_UNIT_LAYERLEVEL" val="1_1"/>
  <p:tag name="KSO_WM_DIAGRAM_GROUP_CODE" val="l1-1"/>
</p:tagLst>
</file>

<file path=ppt/tags/tag44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33"/>
  <p:tag name="KSO_WM_UNIT_ID" val="diagram20174811_1*l_i*1_133"/>
  <p:tag name="KSO_WM_UNIT_LAYERLEVEL" val="1_1"/>
  <p:tag name="KSO_WM_DIAGRAM_GROUP_CODE" val="l1-1"/>
</p:tagLst>
</file>

<file path=ppt/tags/tag4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8"/>
  <p:tag name="KSO_WM_UNIT_ID" val="diagram20181194_3*n_h_i*1_1_18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4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34"/>
  <p:tag name="KSO_WM_UNIT_ID" val="diagram20174811_1*l_i*1_134"/>
  <p:tag name="KSO_WM_UNIT_LAYERLEVEL" val="1_1"/>
  <p:tag name="KSO_WM_DIAGRAM_GROUP_CODE" val="l1-1"/>
</p:tagLst>
</file>

<file path=ppt/tags/tag4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35"/>
  <p:tag name="KSO_WM_UNIT_ID" val="diagram20174811_1*l_i*1_135"/>
  <p:tag name="KSO_WM_UNIT_LAYERLEVEL" val="1_1"/>
  <p:tag name="KSO_WM_DIAGRAM_GROUP_CODE" val="l1-1"/>
</p:tagLst>
</file>

<file path=ppt/tags/tag45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36"/>
  <p:tag name="KSO_WM_UNIT_ID" val="diagram20174811_1*l_i*1_136"/>
  <p:tag name="KSO_WM_UNIT_LAYERLEVEL" val="1_1"/>
  <p:tag name="KSO_WM_DIAGRAM_GROUP_CODE" val="l1-1"/>
</p:tagLst>
</file>

<file path=ppt/tags/tag45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37"/>
  <p:tag name="KSO_WM_UNIT_ID" val="diagram20174811_1*l_i*1_137"/>
  <p:tag name="KSO_WM_UNIT_LAYERLEVEL" val="1_1"/>
  <p:tag name="KSO_WM_DIAGRAM_GROUP_CODE" val="l1-1"/>
</p:tagLst>
</file>

<file path=ppt/tags/tag45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38"/>
  <p:tag name="KSO_WM_UNIT_ID" val="diagram20174811_1*l_i*1_138"/>
  <p:tag name="KSO_WM_UNIT_LAYERLEVEL" val="1_1"/>
  <p:tag name="KSO_WM_DIAGRAM_GROUP_CODE" val="l1-1"/>
</p:tagLst>
</file>

<file path=ppt/tags/tag45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39"/>
  <p:tag name="KSO_WM_UNIT_ID" val="diagram20174811_1*l_i*1_139"/>
  <p:tag name="KSO_WM_UNIT_LAYERLEVEL" val="1_1"/>
  <p:tag name="KSO_WM_DIAGRAM_GROUP_CODE" val="l1-1"/>
</p:tagLst>
</file>

<file path=ppt/tags/tag4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40"/>
  <p:tag name="KSO_WM_UNIT_ID" val="diagram20174811_1*l_i*1_140"/>
  <p:tag name="KSO_WM_UNIT_LAYERLEVEL" val="1_1"/>
  <p:tag name="KSO_WM_DIAGRAM_GROUP_CODE" val="l1-1"/>
</p:tagLst>
</file>

<file path=ppt/tags/tag45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41"/>
  <p:tag name="KSO_WM_UNIT_ID" val="diagram20174811_1*l_i*1_141"/>
  <p:tag name="KSO_WM_UNIT_LAYERLEVEL" val="1_1"/>
  <p:tag name="KSO_WM_DIAGRAM_GROUP_CODE" val="l1-1"/>
  <p:tag name="KSO_WM_UNIT_FILL_FORE_SCHEMECOLOR_INDEX" val="5"/>
  <p:tag name="KSO_WM_UNIT_FILL_TYPE" val="1"/>
</p:tagLst>
</file>

<file path=ppt/tags/tag45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i"/>
  <p:tag name="KSO_WM_UNIT_INDEX" val="1_142"/>
  <p:tag name="KSO_WM_UNIT_ID" val="diagram20174811_1*l_i*1_142"/>
  <p:tag name="KSO_WM_UNIT_LAYERLEVEL" val="1_1"/>
  <p:tag name="KSO_WM_DIAGRAM_GROUP_CODE" val="l1-1"/>
  <p:tag name="KSO_WM_UNIT_FILL_FORE_SCHEMECOLOR_INDEX" val="5"/>
  <p:tag name="KSO_WM_UNIT_FILL_TYPE" val="1"/>
</p:tagLst>
</file>

<file path=ppt/tags/tag45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1"/>
  <p:tag name="KSO_WM_UNIT_TYPE" val="l_h_f"/>
  <p:tag name="KSO_WM_UNIT_INDEX" val="1_1_1"/>
  <p:tag name="KSO_WM_UNIT_ID" val="diagram20174811_1*l_h_f*1_1_1"/>
  <p:tag name="KSO_WM_UNIT_LAYERLEVEL" val="1_1_1"/>
  <p:tag name="KSO_WM_UNIT_VALUE" val="210"/>
  <p:tag name="KSO_WM_UNIT_HIGHLIGHT" val="0"/>
  <p:tag name="KSO_WM_UNIT_COMPATIBLE" val="0"/>
  <p:tag name="KSO_WM_UNIT_CLEAR" val="0"/>
  <p:tag name="KSO_WM_UNIT_PRESET_TEXT_INDEX" val="5"/>
  <p:tag name="KSO_WM_UNIT_PRESET_TEXT_LEN" val="289"/>
  <p:tag name="KSO_WM_DIAGRAM_GROUP_CODE" val="l1-1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19"/>
  <p:tag name="KSO_WM_UNIT_ID" val="diagram20181194_3*n_h_i*1_1_19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46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1"/>
  <p:tag name="KSO_WM_UNIT_ID" val="diagram20168787_1*l_i*1_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6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2"/>
  <p:tag name="KSO_WM_UNIT_ID" val="diagram20168787_1*l_i*1_2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6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3"/>
  <p:tag name="KSO_WM_UNIT_ID" val="diagram20168787_1*l_i*1_3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4"/>
  <p:tag name="KSO_WM_UNIT_ID" val="diagram20168787_1*l_i*1_4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5"/>
  <p:tag name="KSO_WM_UNIT_ID" val="diagram20168787_1*l_i*1_5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6"/>
  <p:tag name="KSO_WM_UNIT_ID" val="diagram20168787_1*l_i*1_6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7"/>
  <p:tag name="KSO_WM_UNIT_ID" val="diagram20168787_1*l_i*1_7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8"/>
  <p:tag name="KSO_WM_UNIT_ID" val="diagram20168787_1*l_i*1_8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9"/>
  <p:tag name="KSO_WM_UNIT_ID" val="diagram20168787_1*l_i*1_9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10"/>
  <p:tag name="KSO_WM_UNIT_ID" val="diagram20168787_1*l_i*1_10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7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20"/>
  <p:tag name="KSO_WM_UNIT_ID" val="diagram20181194_3*n_h_i*1_1_20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47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11"/>
  <p:tag name="KSO_WM_UNIT_ID" val="diagram20168787_1*l_i*1_11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7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12"/>
  <p:tag name="KSO_WM_UNIT_ID" val="diagram20168787_1*l_i*1_12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7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13"/>
  <p:tag name="KSO_WM_UNIT_ID" val="diagram20168787_1*l_i*1_13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7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14"/>
  <p:tag name="KSO_WM_UNIT_ID" val="diagram20168787_1*l_i*1_14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7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15"/>
  <p:tag name="KSO_WM_UNIT_ID" val="diagram20168787_1*l_i*1_15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7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16"/>
  <p:tag name="KSO_WM_UNIT_ID" val="diagram20168787_1*l_i*1_16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7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17"/>
  <p:tag name="KSO_WM_UNIT_ID" val="diagram20168787_1*l_i*1_17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7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18"/>
  <p:tag name="KSO_WM_UNIT_ID" val="diagram20168787_1*l_i*1_18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7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19"/>
  <p:tag name="KSO_WM_UNIT_ID" val="diagram20168787_1*l_i*1_19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7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20"/>
  <p:tag name="KSO_WM_UNIT_ID" val="diagram20168787_1*l_i*1_20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21"/>
  <p:tag name="KSO_WM_UNIT_ID" val="diagram20181194_3*n_h_i*1_1_21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48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21"/>
  <p:tag name="KSO_WM_UNIT_ID" val="diagram20168787_1*l_i*1_21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8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22"/>
  <p:tag name="KSO_WM_UNIT_ID" val="diagram20168787_1*l_i*1_22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8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23"/>
  <p:tag name="KSO_WM_UNIT_ID" val="diagram20168787_1*l_i*1_23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8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24"/>
  <p:tag name="KSO_WM_UNIT_ID" val="diagram20168787_1*l_i*1_24"/>
  <p:tag name="KSO_WM_UNIT_LAYERLEVEL" val="1_1"/>
  <p:tag name="KSO_WM_DIAGRAM_GROUP_CODE" val="l1-1"/>
  <p:tag name="KSO_WM_UNIT_TEXT_FILL_FORE_SCHEMECOLOR_INDEX" val="14"/>
  <p:tag name="KSO_WM_UNIT_TEXT_FILL_TYPE" val="1"/>
</p:tagLst>
</file>

<file path=ppt/tags/tag48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25"/>
  <p:tag name="KSO_WM_UNIT_ID" val="diagram20168787_1*l_i*1_25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8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26"/>
  <p:tag name="KSO_WM_UNIT_ID" val="diagram20168787_1*l_i*1_26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8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27"/>
  <p:tag name="KSO_WM_UNIT_ID" val="diagram20168787_1*l_i*1_27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8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28"/>
  <p:tag name="KSO_WM_UNIT_ID" val="diagram20168787_1*l_i*1_28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8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29"/>
  <p:tag name="KSO_WM_UNIT_ID" val="diagram20168787_1*l_i*1_29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8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30"/>
  <p:tag name="KSO_WM_UNIT_ID" val="diagram20168787_1*l_i*1_30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22"/>
  <p:tag name="KSO_WM_UNIT_ID" val="diagram20181194_3*n_h_i*1_1_22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49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31"/>
  <p:tag name="KSO_WM_UNIT_ID" val="diagram20168787_1*l_i*1_31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9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32"/>
  <p:tag name="KSO_WM_UNIT_ID" val="diagram20168787_1*l_i*1_32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9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33"/>
  <p:tag name="KSO_WM_UNIT_ID" val="diagram20168787_1*l_i*1_33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9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34"/>
  <p:tag name="KSO_WM_UNIT_ID" val="diagram20168787_1*l_i*1_34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9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35"/>
  <p:tag name="KSO_WM_UNIT_ID" val="diagram20168787_1*l_i*1_35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9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36"/>
  <p:tag name="KSO_WM_UNIT_ID" val="diagram20168787_1*l_i*1_36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9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37"/>
  <p:tag name="KSO_WM_UNIT_ID" val="diagram20168787_1*l_i*1_37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9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38"/>
  <p:tag name="KSO_WM_UNIT_ID" val="diagram20168787_1*l_i*1_38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9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39"/>
  <p:tag name="KSO_WM_UNIT_ID" val="diagram20168787_1*l_i*1_39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49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40"/>
  <p:tag name="KSO_WM_UNIT_ID" val="diagram20168787_1*l_i*1_40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3"/>
  <p:tag name="KSO_WM_UNIT_TYPE" val="l_i"/>
  <p:tag name="KSO_WM_UNIT_INDEX" val="1_3"/>
  <p:tag name="KSO_WM_UNIT_ID" val="diagram713_3*l_i*1_3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5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23"/>
  <p:tag name="KSO_WM_UNIT_ID" val="diagram20181194_3*n_h_i*1_1_23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50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41"/>
  <p:tag name="KSO_WM_UNIT_ID" val="diagram20168787_1*l_i*1_41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50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42"/>
  <p:tag name="KSO_WM_UNIT_ID" val="diagram20168787_1*l_i*1_42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50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43"/>
  <p:tag name="KSO_WM_UNIT_ID" val="diagram20168787_1*l_i*1_43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50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44"/>
  <p:tag name="KSO_WM_UNIT_ID" val="diagram20168787_1*l_i*1_44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50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45"/>
  <p:tag name="KSO_WM_UNIT_ID" val="diagram20168787_1*l_i*1_45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50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46"/>
  <p:tag name="KSO_WM_UNIT_ID" val="diagram20168787_1*l_i*1_46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50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47"/>
  <p:tag name="KSO_WM_UNIT_ID" val="diagram20168787_1*l_i*1_47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50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48"/>
  <p:tag name="KSO_WM_UNIT_ID" val="diagram20168787_1*l_i*1_48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50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49"/>
  <p:tag name="KSO_WM_UNIT_ID" val="diagram20168787_1*l_i*1_49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50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787"/>
  <p:tag name="KSO_WM_UNIT_TYPE" val="l_i"/>
  <p:tag name="KSO_WM_UNIT_INDEX" val="1_50"/>
  <p:tag name="KSO_WM_UNIT_ID" val="diagram20168787_1*l_i*1_50"/>
  <p:tag name="KSO_WM_UNIT_LAYERLEVEL" val="1_1"/>
  <p:tag name="KSO_WM_DIAGRAM_GROUP_CODE" val="l1-1"/>
  <p:tag name="KSO_WM_UNIT_FILL_FORE_SCHEMECOLOR_INDEX" val="13"/>
  <p:tag name="KSO_WM_UNIT_FILL_TYPE" val="1"/>
  <p:tag name="KSO_WM_UNIT_TEXT_FILL_FORE_SCHEMECOLOR_INDEX" val="14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24"/>
  <p:tag name="KSO_WM_UNIT_ID" val="diagram20181194_3*n_h_i*1_1_24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i"/>
  <p:tag name="KSO_WM_UNIT_INDEX" val="1_1"/>
  <p:tag name="KSO_WM_UNIT_ID" val="diagram20187732_1*l_i*1_1"/>
  <p:tag name="KSO_WM_TEMPLATE_CATEGORY" val="diagram"/>
  <p:tag name="KSO_WM_TEMPLATE_INDEX" val="2018773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i"/>
  <p:tag name="KSO_WM_UNIT_INDEX" val="1_2"/>
  <p:tag name="KSO_WM_UNIT_ID" val="diagram20187732_1*l_i*1_2"/>
  <p:tag name="KSO_WM_TEMPLATE_CATEGORY" val="diagram"/>
  <p:tag name="KSO_WM_TEMPLATE_INDEX" val="2018773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27"/>
  <p:tag name="KSO_WM_UNIT_ID" val="diagram20187732_1*l_h_i*1_1_2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6"/>
  <p:tag name="KSO_WM_UNIT_ID" val="diagram20187732_1*l_h_i*1_1_1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8"/>
  <p:tag name="KSO_WM_UNIT_ID" val="diagram20187732_1*l_h_i*1_1_8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7"/>
  <p:tag name="KSO_WM_UNIT_ID" val="diagram20187732_1*l_h_i*1_1_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6"/>
  <p:tag name="KSO_WM_UNIT_ID" val="diagram20187732_1*l_h_i*1_1_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5"/>
  <p:tag name="KSO_WM_UNIT_ID" val="diagram20187732_1*l_h_i*1_1_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4"/>
  <p:tag name="KSO_WM_UNIT_ID" val="diagram20187732_1*l_h_i*1_1_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3"/>
  <p:tag name="KSO_WM_UNIT_ID" val="diagram20187732_1*l_h_i*1_1_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25"/>
  <p:tag name="KSO_WM_UNIT_ID" val="diagram20181194_3*n_h_i*1_1_25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2"/>
  <p:tag name="KSO_WM_UNIT_ID" val="diagram20187732_1*l_h_i*1_1_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26"/>
  <p:tag name="KSO_WM_UNIT_ID" val="diagram20187732_1*l_h_i*1_1_26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25"/>
  <p:tag name="KSO_WM_UNIT_ID" val="diagram20187732_1*l_h_i*1_1_2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24"/>
  <p:tag name="KSO_WM_UNIT_ID" val="diagram20187732_1*l_h_i*1_1_2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23"/>
  <p:tag name="KSO_WM_UNIT_ID" val="diagram20187732_1*l_h_i*1_1_2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22"/>
  <p:tag name="KSO_WM_UNIT_ID" val="diagram20187732_1*l_h_i*1_1_2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21"/>
  <p:tag name="KSO_WM_UNIT_ID" val="diagram20187732_1*l_h_i*1_1_2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20"/>
  <p:tag name="KSO_WM_UNIT_ID" val="diagram20187732_1*l_h_i*1_1_20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9"/>
  <p:tag name="KSO_WM_UNIT_ID" val="diagram20187732_1*l_h_i*1_1_19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8"/>
  <p:tag name="KSO_WM_UNIT_ID" val="diagram20187732_1*l_h_i*1_1_18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26"/>
  <p:tag name="KSO_WM_UNIT_ID" val="diagram20181194_3*n_h_i*1_1_26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7"/>
  <p:tag name="KSO_WM_UNIT_ID" val="diagram20187732_1*l_h_i*1_1_17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5"/>
  <p:tag name="KSO_WM_UNIT_ID" val="diagram20187732_1*l_h_i*1_1_15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4"/>
  <p:tag name="KSO_WM_UNIT_ID" val="diagram20187732_1*l_h_i*1_1_14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3"/>
  <p:tag name="KSO_WM_UNIT_ID" val="diagram20187732_1*l_h_i*1_1_13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2"/>
  <p:tag name="KSO_WM_UNIT_ID" val="diagram20187732_1*l_h_i*1_1_12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1"/>
  <p:tag name="KSO_WM_UNIT_ID" val="diagram20187732_1*l_h_i*1_1_11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0"/>
  <p:tag name="KSO_WM_UNIT_ID" val="diagram20187732_1*l_h_i*1_1_10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9"/>
  <p:tag name="KSO_WM_UNIT_ID" val="diagram20187732_1*l_h_i*1_1_9"/>
  <p:tag name="KSO_WM_TEMPLATE_CATEGORY" val="diagram"/>
  <p:tag name="KSO_WM_TEMPLATE_INDEX" val="2018773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38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i"/>
  <p:tag name="KSO_WM_UNIT_INDEX" val="1_1_1"/>
  <p:tag name="KSO_WM_UNIT_ID" val="diagram20168353_1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6"/>
  <p:tag name="KSO_WM_UNIT_TEXT_FILL_TYPE" val="1"/>
</p:tagLst>
</file>

<file path=ppt/tags/tag539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6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68353_1*l_h_f*1_1_1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27"/>
  <p:tag name="KSO_WM_UNIT_ID" val="diagram20181194_3*n_h_i*1_1_27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5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68353_1*i*4"/>
  <p:tag name="KSO_WM_TEMPLATE_CATEGORY" val="diagram"/>
  <p:tag name="KSO_WM_TEMPLATE_INDEX" val="20168353"/>
  <p:tag name="KSO_WM_UNIT_INDEX" val="4"/>
</p:tagLst>
</file>

<file path=ppt/tags/tag541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1"/>
  <p:tag name="KSO_WM_UNIT_ID" val="diagram20168353_1*l_i*1_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42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2"/>
  <p:tag name="KSO_WM_UNIT_ID" val="diagram20168353_1*l_i*1_2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43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3"/>
  <p:tag name="KSO_WM_UNIT_ID" val="diagram20168353_1*l_i*1_3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44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4"/>
  <p:tag name="KSO_WM_UNIT_ID" val="diagram20168353_1*l_i*1_4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45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1"/>
  <p:tag name="KSO_WM_UNIT_ID" val="diagram20170615_1*r_i*1_1"/>
  <p:tag name="KSO_WM_UNIT_LAYERLEVEL" val="1_1"/>
  <p:tag name="KSO_WM_DIAGRAM_GROUP_CODE" val="r1-1"/>
  <p:tag name="KSO_WM_UNIT_FILL_FORE_SCHEMECOLOR_INDEX" val="16"/>
  <p:tag name="KSO_WM_UNIT_FILL_TYPE" val="1"/>
</p:tagLst>
</file>

<file path=ppt/tags/tag546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2"/>
  <p:tag name="KSO_WM_UNIT_ID" val="diagram20170615_1*r_i*1_2"/>
  <p:tag name="KSO_WM_UNIT_LAYERLEVEL" val="1_1"/>
  <p:tag name="KSO_WM_DIAGRAM_GROUP_CODE" val="r1-1"/>
  <p:tag name="KSO_WM_UNIT_FILL_FORE_SCHEMECOLOR_INDEX" val="16"/>
  <p:tag name="KSO_WM_UNIT_FILL_TYPE" val="1"/>
</p:tagLst>
</file>

<file path=ppt/tags/tag547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3"/>
  <p:tag name="KSO_WM_UNIT_ID" val="diagram20170615_1*r_i*1_3"/>
  <p:tag name="KSO_WM_UNIT_LAYERLEVEL" val="1_1"/>
  <p:tag name="KSO_WM_DIAGRAM_GROUP_CODE" val="r1-1"/>
  <p:tag name="KSO_WM_UNIT_FILL_FORE_SCHEMECOLOR_INDEX" val="5"/>
  <p:tag name="KSO_WM_UNIT_FILL_TYPE" val="1"/>
  <p:tag name="KSO_WM_UNIT_LINE_FORE_SCHEMECOLOR_INDEX" val="7"/>
  <p:tag name="KSO_WM_UNIT_LINE_FILL_TYPE" val="2"/>
</p:tagLst>
</file>

<file path=ppt/tags/tag548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4"/>
  <p:tag name="KSO_WM_UNIT_ID" val="diagram20170615_1*r_i*1_4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49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5"/>
  <p:tag name="KSO_WM_UNIT_ID" val="diagram20170615_1*r_i*1_5"/>
  <p:tag name="KSO_WM_UNIT_LAYERLEVEL" val="1_1"/>
  <p:tag name="KSO_WM_DIAGRAM_GROUP_CODE" val="r1-1"/>
  <p:tag name="KSO_WM_UNIT_FILL_FORE_SCHEMECOLOR_INDEX" val="7"/>
  <p:tag name="KSO_WM_UNI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28"/>
  <p:tag name="KSO_WM_UNIT_ID" val="diagram20181194_3*n_h_i*1_1_28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550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6"/>
  <p:tag name="KSO_WM_UNIT_ID" val="diagram20170615_1*r_i*1_6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51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7"/>
  <p:tag name="KSO_WM_UNIT_ID" val="diagram20170615_1*r_i*1_7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52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8"/>
  <p:tag name="KSO_WM_UNIT_ID" val="diagram20170615_1*r_i*1_8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53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9"/>
  <p:tag name="KSO_WM_UNIT_ID" val="diagram20170615_1*r_i*1_9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54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10"/>
  <p:tag name="KSO_WM_UNIT_ID" val="diagram20170615_1*r_i*1_10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55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11"/>
  <p:tag name="KSO_WM_UNIT_ID" val="diagram20170615_1*r_i*1_11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56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12"/>
  <p:tag name="KSO_WM_UNIT_ID" val="diagram20170615_1*r_i*1_12"/>
  <p:tag name="KSO_WM_UNIT_LAYERLEVEL" val="1_1"/>
  <p:tag name="KSO_WM_DIAGRAM_GROUP_CODE" val="r1-1"/>
  <p:tag name="KSO_WM_UNIT_FILL_FORE_SCHEMECOLOR_INDEX" val="16"/>
  <p:tag name="KSO_WM_UNIT_FILL_TYPE" val="1"/>
</p:tagLst>
</file>

<file path=ppt/tags/tag557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13"/>
  <p:tag name="KSO_WM_UNIT_ID" val="diagram20170615_1*r_i*1_13"/>
  <p:tag name="KSO_WM_UNIT_LAYERLEVEL" val="1_1"/>
  <p:tag name="KSO_WM_DIAGRAM_GROUP_CODE" val="r1-1"/>
  <p:tag name="KSO_WM_UNIT_FILL_FORE_SCHEMECOLOR_INDEX" val="16"/>
  <p:tag name="KSO_WM_UNIT_FILL_TYPE" val="1"/>
</p:tagLst>
</file>

<file path=ppt/tags/tag558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14"/>
  <p:tag name="KSO_WM_UNIT_ID" val="diagram20170615_1*r_i*1_14"/>
  <p:tag name="KSO_WM_UNIT_LAYERLEVEL" val="1_1"/>
  <p:tag name="KSO_WM_DIAGRAM_GROUP_CODE" val="r1-1"/>
  <p:tag name="KSO_WM_UNIT_FILL_FORE_SCHEMECOLOR_INDEX" val="16"/>
  <p:tag name="KSO_WM_UNIT_FILL_TYPE" val="1"/>
</p:tagLst>
</file>

<file path=ppt/tags/tag559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15"/>
  <p:tag name="KSO_WM_UNIT_ID" val="diagram20170615_1*r_i*1_15"/>
  <p:tag name="KSO_WM_UNIT_LAYERLEVEL" val="1_1"/>
  <p:tag name="KSO_WM_DIAGRAM_GROUP_CODE" val="r1-1"/>
  <p:tag name="KSO_WM_UNIT_FILL_FORE_SCHEMECOLOR_INDEX" val="5"/>
  <p:tag name="KSO_WM_UNIT_FILL_TYPE" val="1"/>
  <p:tag name="KSO_WM_UNIT_LINE_FORE_SCHEMECOLOR_INDEX" val="7"/>
  <p:tag name="KSO_WM_UNIT_LINE_FILL_TYPE" val="2"/>
</p:tagLst>
</file>

<file path=ppt/tags/tag56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29"/>
  <p:tag name="KSO_WM_UNIT_ID" val="diagram20181194_3*n_h_i*1_1_29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560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16"/>
  <p:tag name="KSO_WM_UNIT_ID" val="diagram20170615_1*r_i*1_16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61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17"/>
  <p:tag name="KSO_WM_UNIT_ID" val="diagram20170615_1*r_i*1_17"/>
  <p:tag name="KSO_WM_UNIT_LAYERLEVEL" val="1_1"/>
  <p:tag name="KSO_WM_DIAGRAM_GROUP_CODE" val="r1-1"/>
  <p:tag name="KSO_WM_UNIT_FILL_FORE_SCHEMECOLOR_INDEX" val="7"/>
  <p:tag name="KSO_WM_UNIT_FILL_TYPE" val="1"/>
</p:tagLst>
</file>

<file path=ppt/tags/tag562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18"/>
  <p:tag name="KSO_WM_UNIT_ID" val="diagram20170615_1*r_i*1_18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63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19"/>
  <p:tag name="KSO_WM_UNIT_ID" val="diagram20170615_1*r_i*1_19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64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20"/>
  <p:tag name="KSO_WM_UNIT_ID" val="diagram20170615_1*r_i*1_20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65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21"/>
  <p:tag name="KSO_WM_UNIT_ID" val="diagram20170615_1*r_i*1_21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66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22"/>
  <p:tag name="KSO_WM_UNIT_ID" val="diagram20170615_1*r_i*1_22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67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23"/>
  <p:tag name="KSO_WM_UNIT_ID" val="diagram20170615_1*r_i*1_23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68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24"/>
  <p:tag name="KSO_WM_UNIT_ID" val="diagram20170615_1*r_i*1_24"/>
  <p:tag name="KSO_WM_UNIT_LAYERLEVEL" val="1_1"/>
  <p:tag name="KSO_WM_DIAGRAM_GROUP_CODE" val="r1-1"/>
  <p:tag name="KSO_WM_UNIT_FILL_FORE_SCHEMECOLOR_INDEX" val="5"/>
  <p:tag name="KSO_WM_UNIT_FILL_TYPE" val="1"/>
  <p:tag name="KSO_WM_UNIT_LINE_FORE_SCHEMECOLOR_INDEX" val="7"/>
  <p:tag name="KSO_WM_UNIT_LINE_FILL_TYPE" val="2"/>
</p:tagLst>
</file>

<file path=ppt/tags/tag569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25"/>
  <p:tag name="KSO_WM_UNIT_ID" val="diagram20170615_1*r_i*1_25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30"/>
  <p:tag name="KSO_WM_UNIT_ID" val="diagram20181194_3*n_h_i*1_1_30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570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26"/>
  <p:tag name="KSO_WM_UNIT_ID" val="diagram20170615_1*r_i*1_26"/>
  <p:tag name="KSO_WM_UNIT_LAYERLEVEL" val="1_1"/>
  <p:tag name="KSO_WM_DIAGRAM_GROUP_CODE" val="r1-1"/>
  <p:tag name="KSO_WM_UNIT_FILL_FORE_SCHEMECOLOR_INDEX" val="7"/>
  <p:tag name="KSO_WM_UNIT_FILL_TYPE" val="1"/>
</p:tagLst>
</file>

<file path=ppt/tags/tag571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27"/>
  <p:tag name="KSO_WM_UNIT_ID" val="diagram20170615_1*r_i*1_27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72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28"/>
  <p:tag name="KSO_WM_UNIT_ID" val="diagram20170615_1*r_i*1_28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73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29"/>
  <p:tag name="KSO_WM_UNIT_ID" val="diagram20170615_1*r_i*1_29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74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30"/>
  <p:tag name="KSO_WM_UNIT_ID" val="diagram20170615_1*r_i*1_30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75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31"/>
  <p:tag name="KSO_WM_UNIT_ID" val="diagram20170615_1*r_i*1_31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76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32"/>
  <p:tag name="KSO_WM_UNIT_ID" val="diagram20170615_1*r_i*1_32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77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33"/>
  <p:tag name="KSO_WM_UNIT_ID" val="diagram20170615_1*r_i*1_33"/>
  <p:tag name="KSO_WM_UNIT_LAYERLEVEL" val="1_1"/>
  <p:tag name="KSO_WM_DIAGRAM_GROUP_CODE" val="r1-1"/>
  <p:tag name="KSO_WM_UNIT_FILL_FORE_SCHEMECOLOR_INDEX" val="5"/>
  <p:tag name="KSO_WM_UNIT_FILL_TYPE" val="1"/>
  <p:tag name="KSO_WM_UNIT_LINE_FORE_SCHEMECOLOR_INDEX" val="7"/>
  <p:tag name="KSO_WM_UNIT_LINE_FILL_TYPE" val="2"/>
</p:tagLst>
</file>

<file path=ppt/tags/tag578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34"/>
  <p:tag name="KSO_WM_UNIT_ID" val="diagram20170615_1*r_i*1_34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79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35"/>
  <p:tag name="KSO_WM_UNIT_ID" val="diagram20170615_1*r_i*1_35"/>
  <p:tag name="KSO_WM_UNIT_LAYERLEVEL" val="1_1"/>
  <p:tag name="KSO_WM_DIAGRAM_GROUP_CODE" val="r1-1"/>
  <p:tag name="KSO_WM_UNIT_FILL_FORE_SCHEMECOLOR_INDEX" val="7"/>
  <p:tag name="KSO_WM_UNIT_FILL_TYPE" val="1"/>
</p:tagLst>
</file>

<file path=ppt/tags/tag5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31"/>
  <p:tag name="KSO_WM_UNIT_ID" val="diagram20181194_3*n_h_i*1_1_31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580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36"/>
  <p:tag name="KSO_WM_UNIT_ID" val="diagram20170615_1*r_i*1_36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81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37"/>
  <p:tag name="KSO_WM_UNIT_ID" val="diagram20170615_1*r_i*1_37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82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38"/>
  <p:tag name="KSO_WM_UNIT_ID" val="diagram20170615_1*r_i*1_38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83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39"/>
  <p:tag name="KSO_WM_UNIT_ID" val="diagram20170615_1*r_i*1_39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84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40"/>
  <p:tag name="KSO_WM_UNIT_ID" val="diagram20170615_1*r_i*1_40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85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41"/>
  <p:tag name="KSO_WM_UNIT_ID" val="diagram20170615_1*r_i*1_41"/>
  <p:tag name="KSO_WM_UNIT_LAYERLEVEL" val="1_1"/>
  <p:tag name="KSO_WM_DIAGRAM_GROUP_CODE" val="r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86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42"/>
  <p:tag name="KSO_WM_UNIT_ID" val="diagram20170615_1*r_i*1_42"/>
  <p:tag name="KSO_WM_UNIT_LAYERLEVEL" val="1_1"/>
  <p:tag name="KSO_WM_DIAGRAM_GROUP_CODE" val="r1-1"/>
  <p:tag name="KSO_WM_UNIT_LINE_FORE_SCHEMECOLOR_INDEX" val="13"/>
  <p:tag name="KSO_WM_UNIT_LINE_FILL_TYPE" val="2"/>
</p:tagLst>
</file>

<file path=ppt/tags/tag587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43"/>
  <p:tag name="KSO_WM_UNIT_ID" val="diagram20170615_1*r_i*1_43"/>
  <p:tag name="KSO_WM_UNIT_LAYERLEVEL" val="1_1"/>
  <p:tag name="KSO_WM_DIAGRAM_GROUP_CODE" val="r1-1"/>
  <p:tag name="KSO_WM_UNIT_FILL_FORE_SCHEMECOLOR_INDEX" val="5"/>
  <p:tag name="KSO_WM_UNIT_FILL_TYPE" val="1"/>
</p:tagLst>
</file>

<file path=ppt/tags/tag588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44"/>
  <p:tag name="KSO_WM_UNIT_ID" val="diagram20170615_1*r_i*1_44"/>
  <p:tag name="KSO_WM_UNIT_LAYERLEVEL" val="1_1"/>
  <p:tag name="KSO_WM_DIAGRAM_GROUP_CODE" val="r1-1"/>
  <p:tag name="KSO_WM_UNIT_FILL_FORE_SCHEMECOLOR_INDEX" val="5"/>
  <p:tag name="KSO_WM_UNIT_FILL_TYPE" val="1"/>
</p:tagLst>
</file>

<file path=ppt/tags/tag589.xml><?xml version="1.0" encoding="utf-8"?>
<p:tagLst xmlns:p="http://schemas.openxmlformats.org/presentationml/2006/main">
  <p:tag name="KSO_WM_UNIT_DIAGRAM_CONTRAST_TITLE_CNT" val="2"/>
  <p:tag name="KSO_WM_UNIT_DIAGRAM_DIMENSION_TITLE_CNT" val="1"/>
  <p:tag name="KSO_WM_TAG_VERSION" val="1.0"/>
  <p:tag name="KSO_WM_BEAUTIFY_FLAG" val="#wm#"/>
  <p:tag name="KSO_WM_TEMPLATE_CATEGORY" val="diagram"/>
  <p:tag name="KSO_WM_TEMPLATE_INDEX" val="20170615"/>
  <p:tag name="KSO_WM_UNIT_TYPE" val="r_i"/>
  <p:tag name="KSO_WM_UNIT_INDEX" val="1_46"/>
  <p:tag name="KSO_WM_UNIT_ID" val="diagram20170615_1*r_i*1_46"/>
  <p:tag name="KSO_WM_UNIT_LAYERLEVEL" val="1_1"/>
  <p:tag name="KSO_WM_DIAGRAM_GROUP_CODE" val="r1-1"/>
  <p:tag name="KSO_WM_UNIT_LINE_FORE_SCHEMECOLOR_INDEX" val="13"/>
  <p:tag name="KSO_WM_UNIT_LINE_FILL_TYPE" val="2"/>
</p:tagLst>
</file>

<file path=ppt/tags/tag5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32"/>
  <p:tag name="KSO_WM_UNIT_ID" val="diagram20181194_3*n_h_i*1_1_32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59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5"/>
  <p:tag name="KSO_WM_UNIT_TYPE" val="r_v"/>
  <p:tag name="KSO_WM_UNIT_INDEX" val="1_2"/>
  <p:tag name="KSO_WM_UNIT_LAYERLEVEL" val="1_1"/>
  <p:tag name="KSO_WM_UNIT_DIAGRAM_CONTRAST_TITLE_CNT" val="2"/>
  <p:tag name="KSO_WM_UNIT_DIAGRAM_DIMENSION_TITLE_CNT" val="1"/>
  <p:tag name="KSO_WM_UNIT_VALUE" val="16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r1-1"/>
  <p:tag name="KSO_WM_UNIT_ID" val="diagram20170615_1*r_v*1_2"/>
  <p:tag name="KSO_WM_UNIT_TEXT_FILL_FORE_SCHEMECOLOR_INDEX" val="13"/>
  <p:tag name="KSO_WM_UNIT_TEXT_FILL_TYPE" val="1"/>
</p:tagLst>
</file>

<file path=ppt/tags/tag59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615"/>
  <p:tag name="KSO_WM_UNIT_TYPE" val="r_v"/>
  <p:tag name="KSO_WM_UNIT_INDEX" val="1_1"/>
  <p:tag name="KSO_WM_UNIT_LAYERLEVEL" val="1_1"/>
  <p:tag name="KSO_WM_UNIT_DIAGRAM_CONTRAST_TITLE_CNT" val="2"/>
  <p:tag name="KSO_WM_UNIT_DIAGRAM_DIMENSION_TITLE_CNT" val="1"/>
  <p:tag name="KSO_WM_UNIT_VALUE" val="24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r1-1"/>
  <p:tag name="KSO_WM_UNIT_ID" val="diagram20170615_1*r_v*1_1"/>
  <p:tag name="KSO_WM_UNIT_TEXT_FILL_FORE_SCHEMECOLOR_INDEX" val="13"/>
  <p:tag name="KSO_WM_UNIT_TEXT_FILL_TYPE" val="1"/>
</p:tagLst>
</file>

<file path=ppt/tags/tag59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9376"/>
  <p:tag name="KSO_WM_UNIT_TYPE" val="d"/>
  <p:tag name="KSO_WM_UNIT_INDEX" val="1"/>
  <p:tag name="KSO_WM_UNIT_CLEAR" val="0"/>
  <p:tag name="KSO_WM_UNIT_LAYERLEVEL" val="1"/>
  <p:tag name="KSO_WM_UNIT_VALUE" val="1906*3384"/>
  <p:tag name="KSO_WM_UNIT_HIGHLIGHT" val="0"/>
  <p:tag name="KSO_WM_UNIT_COMPATIBLE" val="0"/>
  <p:tag name="KSO_WM_UNIT_ID" val="diagram169376_1*d*1"/>
</p:tagLst>
</file>

<file path=ppt/tags/tag593.xml><?xml version="1.0" encoding="utf-8"?>
<p:tagLst xmlns:p="http://schemas.openxmlformats.org/presentationml/2006/main">
  <p:tag name="KSO_WM_TEMPLATE_CATEGORY" val="diagram"/>
  <p:tag name="KSO_WM_TEMPLATE_INDEX" val="20181232"/>
  <p:tag name="KSO_WM_UNIT_TYPE" val="l_i"/>
  <p:tag name="KSO_WM_UNIT_INDEX" val="1_1"/>
  <p:tag name="KSO_WM_UNIT_ID" val="diagram20181232_1*l_i*1_1"/>
  <p:tag name="KSO_WM_UNIT_LAYERLEVEL" val="1_1"/>
  <p:tag name="KSO_WM_BEAUTIFY_FLAG" val="#wm#"/>
  <p:tag name="KSO_WM_TAG_VERSION" val="1.0"/>
  <p:tag name="KSO_WM_DIAGRAM_GROUP_CODE" val="l1-1"/>
</p:tagLst>
</file>

<file path=ppt/tags/tag594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1_1"/>
  <p:tag name="KSO_WM_UNIT_ID" val="diagram20181232_1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</p:tagLst>
</file>

<file path=ppt/tags/tag595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2_1"/>
  <p:tag name="KSO_WM_UNIT_ID" val="diagram20181232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</p:tagLst>
</file>

<file path=ppt/tags/tag596.xml><?xml version="1.0" encoding="utf-8"?>
<p:tagLst xmlns:p="http://schemas.openxmlformats.org/presentationml/2006/main">
  <p:tag name="KSO_WM_TEMPLATE_CATEGORY" val="diagram"/>
  <p:tag name="KSO_WM_TEMPLATE_INDEX" val="20181232"/>
  <p:tag name="KSO_WM_UNIT_TYPE" val="l_i"/>
  <p:tag name="KSO_WM_UNIT_INDEX" val="1_4"/>
  <p:tag name="KSO_WM_UNIT_ID" val="diagram20181232_1*l_i*1_4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LINE_FORE_SCHEMECOLOR_INDEX" val="7"/>
  <p:tag name="KSO_WM_UNIT_LINE_FILL_TYPE" val="2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232_1*i*4"/>
  <p:tag name="KSO_WM_TEMPLATE_CATEGORY" val="diagram"/>
  <p:tag name="KSO_WM_TEMPLATE_INDEX" val="20181232"/>
  <p:tag name="KSO_WM_UNIT_INDEX" val="4"/>
</p:tagLst>
</file>

<file path=ppt/tags/tag598.xml><?xml version="1.0" encoding="utf-8"?>
<p:tagLst xmlns:p="http://schemas.openxmlformats.org/presentationml/2006/main">
  <p:tag name="KSO_WM_TEMPLATE_CATEGORY" val="diagram"/>
  <p:tag name="KSO_WM_TEMPLATE_INDEX" val="20181232"/>
  <p:tag name="KSO_WM_UNIT_TYPE" val="l_i"/>
  <p:tag name="KSO_WM_UNIT_INDEX" val="1_5"/>
  <p:tag name="KSO_WM_UNIT_ID" val="diagram20181232_1*l_i*1_5"/>
  <p:tag name="KSO_WM_UNIT_LAYERLEVEL" val="1_1"/>
  <p:tag name="KSO_WM_BEAUTIFY_FLAG" val="#wm#"/>
  <p:tag name="KSO_WM_TAG_VERSION" val="1.0"/>
  <p:tag name="KSO_WM_DIAGRAM_GROUP_CODE" val="l1-1"/>
  <p:tag name="KSO_WM_UNIT_FILL_FORE_SCHEMECOLOR_INDEX" val="8"/>
  <p:tag name="KSO_WM_UNIT_FILL_TYPE" val="1"/>
</p:tagLst>
</file>

<file path=ppt/tags/tag599.xml><?xml version="1.0" encoding="utf-8"?>
<p:tagLst xmlns:p="http://schemas.openxmlformats.org/presentationml/2006/main">
  <p:tag name="KSO_WM_TEMPLATE_CATEGORY" val="diagram"/>
  <p:tag name="KSO_WM_TEMPLATE_INDEX" val="20181232"/>
  <p:tag name="KSO_WM_UNIT_TYPE" val="l_i"/>
  <p:tag name="KSO_WM_UNIT_INDEX" val="1_6"/>
  <p:tag name="KSO_WM_UNIT_ID" val="diagram20181232_1*l_i*1_6"/>
  <p:tag name="KSO_WM_UNIT_LAYERLEVEL" val="1_1"/>
  <p:tag name="KSO_WM_BEAUTIFY_FLAG" val="#wm#"/>
  <p:tag name="KSO_WM_TAG_VERSION" val="1.0"/>
  <p:tag name="KSO_WM_DIAGRAM_GROUP_CODE" val="l1-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13_3*i*9"/>
  <p:tag name="KSO_WM_TEMPLATE_CATEGORY" val="diagram"/>
  <p:tag name="KSO_WM_TEMPLATE_INDEX" val="713"/>
  <p:tag name="KSO_WM_UNIT_INDEX" val="9"/>
</p:tagLst>
</file>

<file path=ppt/tags/tag6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33"/>
  <p:tag name="KSO_WM_UNIT_ID" val="diagram20181194_3*n_h_i*1_1_33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600.xml><?xml version="1.0" encoding="utf-8"?>
<p:tagLst xmlns:p="http://schemas.openxmlformats.org/presentationml/2006/main">
  <p:tag name="KSO_WM_TEMPLATE_CATEGORY" val="diagram"/>
  <p:tag name="KSO_WM_TEMPLATE_INDEX" val="20181232"/>
  <p:tag name="KSO_WM_UNIT_TYPE" val="l_i"/>
  <p:tag name="KSO_WM_UNIT_INDEX" val="1_7"/>
  <p:tag name="KSO_WM_UNIT_ID" val="diagram20181232_1*l_i*1_7"/>
  <p:tag name="KSO_WM_UNIT_LAYERLEVEL" val="1_1"/>
  <p:tag name="KSO_WM_BEAUTIFY_FLAG" val="#wm#"/>
  <p:tag name="KSO_WM_TAG_VERSION" val="1.0"/>
  <p:tag name="KSO_WM_DIAGRAM_GROUP_CODE" val="l1-1"/>
</p:tagLst>
</file>

<file path=ppt/tags/tag601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1_2"/>
  <p:tag name="KSO_WM_UNIT_ID" val="diagram20181232_1*l_h_i*1_1_2"/>
  <p:tag name="KSO_WM_UNIT_LAYERLEVEL" val="1_1_1"/>
  <p:tag name="KSO_WM_BEAUTIFY_FLAG" val="#wm#"/>
  <p:tag name="KSO_WM_TAG_VERSION" val="1.0"/>
  <p:tag name="KSO_WM_DIAGRAM_GROUP_CODE" val="l1-1"/>
</p:tagLst>
</file>

<file path=ppt/tags/tag602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2_2"/>
  <p:tag name="KSO_WM_UNIT_ID" val="diagram20181232_1*l_h_i*1_2_2"/>
  <p:tag name="KSO_WM_UNIT_LAYERLEVEL" val="1_1_1"/>
  <p:tag name="KSO_WM_BEAUTIFY_FLAG" val="#wm#"/>
  <p:tag name="KSO_WM_TAG_VERSION" val="1.0"/>
  <p:tag name="KSO_WM_DIAGRAM_GROUP_CODE" val="l1-1"/>
</p:tagLst>
</file>

<file path=ppt/tags/tag603.xml><?xml version="1.0" encoding="utf-8"?>
<p:tagLst xmlns:p="http://schemas.openxmlformats.org/presentationml/2006/main">
  <p:tag name="KSO_WM_TEMPLATE_CATEGORY" val="diagram"/>
  <p:tag name="KSO_WM_TEMPLATE_INDEX" val="20181232"/>
  <p:tag name="KSO_WM_UNIT_TYPE" val="l_h_f"/>
  <p:tag name="KSO_WM_UNIT_INDEX" val="1_1_2"/>
  <p:tag name="KSO_WM_UNIT_ID" val="diagram20181232_1*l_h_f*1_1_2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请在这里输入您的内容文字"/>
  <p:tag name="KSO_WM_UNIT_TEXT_FILL_FORE_SCHEMECOLOR_INDEX" val="1"/>
  <p:tag name="KSO_WM_UNIT_TEXT_FILL_TYPE" val="1"/>
</p:tagLst>
</file>

<file path=ppt/tags/tag604.xml><?xml version="1.0" encoding="utf-8"?>
<p:tagLst xmlns:p="http://schemas.openxmlformats.org/presentationml/2006/main">
  <p:tag name="KSO_WM_TEMPLATE_CATEGORY" val="diagram"/>
  <p:tag name="KSO_WM_TEMPLATE_INDEX" val="20181232"/>
  <p:tag name="KSO_WM_UNIT_TYPE" val="l_h_f"/>
  <p:tag name="KSO_WM_UNIT_INDEX" val="1_2_2"/>
  <p:tag name="KSO_WM_UNIT_ID" val="diagram20181232_1*l_h_f*1_2_2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请在这里输入您的内容文字"/>
  <p:tag name="KSO_WM_UNIT_TEXT_FILL_FORE_SCHEMECOLOR_INDEX" val="1"/>
  <p:tag name="KSO_WM_UNIT_TEXT_FILL_TYPE" val="1"/>
</p:tagLst>
</file>

<file path=ppt/tags/tag605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2_3"/>
  <p:tag name="KSO_WM_UNIT_ID" val="diagram20181232_1*l_h_i*1_2_3"/>
  <p:tag name="KSO_WM_UNIT_LAYERLEVEL" val="1_1_1"/>
  <p:tag name="KSO_WM_BEAUTIFY_FLAG" val="#wm#"/>
  <p:tag name="KSO_WM_TAG_VERSION" val="1.0"/>
  <p:tag name="KSO_WM_DIAGRAM_GROUP_CODE" val="l1-1"/>
  <p:tag name="KSO_WM_UNIT_LINE_FORE_SCHEMECOLOR_INDEX" val="5"/>
  <p:tag name="KSO_WM_UNIT_LINE_FILL_TYPE" val="2"/>
</p:tagLst>
</file>

<file path=ppt/tags/tag606.xml><?xml version="1.0" encoding="utf-8"?>
<p:tagLst xmlns:p="http://schemas.openxmlformats.org/presentationml/2006/main">
  <p:tag name="KSO_WM_TEMPLATE_CATEGORY" val="diagram"/>
  <p:tag name="KSO_WM_TEMPLATE_INDEX" val="20181232"/>
  <p:tag name="KSO_WM_UNIT_TYPE" val="l_h_i"/>
  <p:tag name="KSO_WM_UNIT_INDEX" val="1_1_3"/>
  <p:tag name="KSO_WM_UNIT_ID" val="diagram20181232_1*l_h_i*1_1_3"/>
  <p:tag name="KSO_WM_UNIT_LAYERLEVEL" val="1_1_1"/>
  <p:tag name="KSO_WM_BEAUTIFY_FLAG" val="#wm#"/>
  <p:tag name="KSO_WM_TAG_VERSION" val="1.0"/>
  <p:tag name="KSO_WM_DIAGRAM_GROUP_CODE" val="l1-1"/>
  <p:tag name="KSO_WM_UNIT_LINE_FORE_SCHEMECOLOR_INDEX" val="5"/>
  <p:tag name="KSO_WM_UNIT_LINE_FILL_TYPE" val="2"/>
</p:tagLst>
</file>

<file path=ppt/tags/tag607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i"/>
  <p:tag name="KSO_WM_UNIT_INDEX" val="1_1_1"/>
  <p:tag name="KSO_WM_UNIT_ID" val="diagram20168353_3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6"/>
  <p:tag name="KSO_WM_UNIT_TEXT_FILL_TYPE" val="1"/>
</p:tagLst>
</file>

<file path=ppt/tags/tag608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i"/>
  <p:tag name="KSO_WM_UNIT_INDEX" val="1_2_1"/>
  <p:tag name="KSO_WM_UNIT_ID" val="diagram20168353_3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6"/>
  <p:tag name="KSO_WM_UNIT_TEXT_FILL_TYPE" val="1"/>
</p:tagLst>
</file>

<file path=ppt/tags/tag609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i"/>
  <p:tag name="KSO_WM_UNIT_INDEX" val="1_3_1"/>
  <p:tag name="KSO_WM_UNIT_ID" val="diagram20168353_3*l_h_i*1_3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6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34"/>
  <p:tag name="KSO_WM_UNIT_ID" val="diagram20181194_3*n_h_i*1_1_34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610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f"/>
  <p:tag name="KSO_WM_UNIT_INDEX" val="1_3_1"/>
  <p:tag name="KSO_WM_UNIT_LAYERLEVEL" val="1_1_1"/>
  <p:tag name="KSO_WM_UNIT_VALUE" val="6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68353_3*l_h_f*1_3_1"/>
  <p:tag name="KSO_WM_UNIT_TEXT_FILL_FORE_SCHEMECOLOR_INDEX" val="13"/>
  <p:tag name="KSO_WM_UNIT_TEXT_FILL_TYPE" val="1"/>
</p:tagLst>
</file>

<file path=ppt/tags/tag611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6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68353_3*l_h_f*1_2_1"/>
  <p:tag name="KSO_WM_UNIT_TEXT_FILL_FORE_SCHEMECOLOR_INDEX" val="13"/>
  <p:tag name="KSO_WM_UNIT_TEXT_FILL_TYPE" val="1"/>
</p:tagLst>
</file>

<file path=ppt/tags/tag612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6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68353_3*l_h_f*1_1_1"/>
  <p:tag name="KSO_WM_UNIT_TEXT_FILL_FORE_SCHEMECOLOR_INDEX" val="13"/>
  <p:tag name="KSO_WM_UNIT_TEXT_FILL_TYPE" val="1"/>
</p:tagLst>
</file>

<file path=ppt/tags/tag6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68353_3*i*8"/>
  <p:tag name="KSO_WM_TEMPLATE_CATEGORY" val="diagram"/>
  <p:tag name="KSO_WM_TEMPLATE_INDEX" val="20168353"/>
  <p:tag name="KSO_WM_UNIT_INDEX" val="8"/>
</p:tagLst>
</file>

<file path=ppt/tags/tag614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1"/>
  <p:tag name="KSO_WM_UNIT_ID" val="diagram20168353_3*l_i*1_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15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2"/>
  <p:tag name="KSO_WM_UNIT_ID" val="diagram20168353_3*l_i*1_2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16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3"/>
  <p:tag name="KSO_WM_UNIT_ID" val="diagram20168353_3*l_i*1_3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17.xml><?xml version="1.0" encoding="utf-8"?>
<p:tagLst xmlns:p="http://schemas.openxmlformats.org/presentationml/2006/main">
  <p:tag name="KSO_WM_TEMPLATE_CATEGORY" val="diagram"/>
  <p:tag name="KSO_WM_TEMPLATE_INDEX" val="20168353"/>
  <p:tag name="KSO_WM_TAG_VERSION" val="1.0"/>
  <p:tag name="KSO_WM_BEAUTIFY_FLAG" val="#wm#"/>
  <p:tag name="KSO_WM_UNIT_TYPE" val="l_i"/>
  <p:tag name="KSO_WM_UNIT_INDEX" val="1_4"/>
  <p:tag name="KSO_WM_UNIT_ID" val="diagram20168353_3*l_i*1_4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35"/>
  <p:tag name="KSO_WM_UNIT_ID" val="diagram20181194_3*n_h_i*1_1_35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36"/>
  <p:tag name="KSO_WM_UNIT_ID" val="diagram20181194_3*n_h_i*1_1_36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37"/>
  <p:tag name="KSO_WM_UNIT_ID" val="diagram20181194_3*n_h_i*1_1_37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6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38"/>
  <p:tag name="KSO_WM_UNIT_ID" val="diagram20181194_3*n_h_i*1_1_38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66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39"/>
  <p:tag name="KSO_WM_UNIT_ID" val="diagram20181194_3*n_h_i*1_1_39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40"/>
  <p:tag name="KSO_WM_UNIT_ID" val="diagram20181194_3*n_h_i*1_1_40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41"/>
  <p:tag name="KSO_WM_UNIT_ID" val="diagram20181194_3*n_h_i*1_1_41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42"/>
  <p:tag name="KSO_WM_UNIT_ID" val="diagram20181194_3*n_h_i*1_1_42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3"/>
  <p:tag name="KSO_WM_UNIT_TYPE" val="l_h_f"/>
  <p:tag name="KSO_WM_UNIT_INDEX" val="1_2_1"/>
  <p:tag name="KSO_WM_UNIT_ID" val="diagram713_3*l_h_f*1_2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43"/>
  <p:tag name="KSO_WM_UNIT_ID" val="diagram20181194_3*n_h_i*1_1_43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7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44"/>
  <p:tag name="KSO_WM_UNIT_ID" val="diagram20181194_3*n_h_i*1_1_44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45"/>
  <p:tag name="KSO_WM_UNIT_ID" val="diagram20181194_3*n_h_i*1_1_45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46"/>
  <p:tag name="KSO_WM_UNIT_ID" val="diagram20181194_3*n_h_i*1_1_46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7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47"/>
  <p:tag name="KSO_WM_UNIT_ID" val="diagram20181194_3*n_h_i*1_1_47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48"/>
  <p:tag name="KSO_WM_UNIT_ID" val="diagram20181194_3*n_h_i*1_1_48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76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49"/>
  <p:tag name="KSO_WM_UNIT_ID" val="diagram20181194_3*n_h_i*1_1_49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77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50"/>
  <p:tag name="KSO_WM_UNIT_ID" val="diagram20181194_3*n_h_i*1_1_50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7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51"/>
  <p:tag name="KSO_WM_UNIT_ID" val="diagram20181194_3*n_h_i*1_1_51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7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52"/>
  <p:tag name="KSO_WM_UNIT_ID" val="diagram20181194_3*n_h_i*1_1_52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3"/>
  <p:tag name="KSO_WM_UNIT_TYPE" val="l_i"/>
  <p:tag name="KSO_WM_UNIT_INDEX" val="1_4"/>
  <p:tag name="KSO_WM_UNIT_ID" val="diagram713_3*l_i*1_4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53"/>
  <p:tag name="KSO_WM_UNIT_ID" val="diagram20181194_3*n_h_i*1_1_53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8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54"/>
  <p:tag name="KSO_WM_UNIT_ID" val="diagram20181194_3*n_h_i*1_1_54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8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55"/>
  <p:tag name="KSO_WM_UNIT_ID" val="diagram20181194_3*n_h_i*1_1_55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83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56"/>
  <p:tag name="KSO_WM_UNIT_ID" val="diagram20181194_3*n_h_i*1_1_56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8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57"/>
  <p:tag name="KSO_WM_UNIT_ID" val="diagram20181194_3*n_h_i*1_1_57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8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58"/>
  <p:tag name="KSO_WM_UNIT_ID" val="diagram20181194_3*n_h_i*1_1_58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86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59"/>
  <p:tag name="KSO_WM_UNIT_ID" val="diagram20181194_3*n_h_i*1_1_59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87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60"/>
  <p:tag name="KSO_WM_UNIT_ID" val="diagram20181194_3*n_h_i*1_1_60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8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61"/>
  <p:tag name="KSO_WM_UNIT_ID" val="diagram20181194_3*n_h_i*1_1_61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8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62"/>
  <p:tag name="KSO_WM_UNIT_ID" val="diagram20181194_3*n_h_i*1_1_62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3"/>
  <p:tag name="KSO_WM_UNIT_TYPE" val="l_i"/>
  <p:tag name="KSO_WM_UNIT_INDEX" val="1_5"/>
  <p:tag name="KSO_WM_UNIT_ID" val="diagram713_3*l_i*1_5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0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63"/>
  <p:tag name="KSO_WM_UNIT_ID" val="diagram20181194_3*n_h_i*1_1_63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91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64"/>
  <p:tag name="KSO_WM_UNIT_ID" val="diagram20181194_3*n_h_i*1_1_64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92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65"/>
  <p:tag name="KSO_WM_UNIT_ID" val="diagram20181194_3*n_h_i*1_1_65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93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66"/>
  <p:tag name="KSO_WM_UNIT_ID" val="diagram20181194_3*n_h_i*1_1_66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94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67"/>
  <p:tag name="KSO_WM_UNIT_ID" val="diagram20181194_3*n_h_i*1_1_67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95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68"/>
  <p:tag name="KSO_WM_UNIT_ID" val="diagram20181194_3*n_h_i*1_1_68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96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69"/>
  <p:tag name="KSO_WM_UNIT_ID" val="diagram20181194_3*n_h_i*1_1_69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97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70"/>
  <p:tag name="KSO_WM_UNIT_ID" val="diagram20181194_3*n_h_i*1_1_70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98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71"/>
  <p:tag name="KSO_WM_UNIT_ID" val="diagram20181194_3*n_h_i*1_1_71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ags/tag99.xml><?xml version="1.0" encoding="utf-8"?>
<p:tagLst xmlns:p="http://schemas.openxmlformats.org/presentationml/2006/main">
  <p:tag name="KSO_WM_TEMPLATE_CATEGORY" val="diagram"/>
  <p:tag name="KSO_WM_TEMPLATE_INDEX" val="20181194"/>
  <p:tag name="KSO_WM_UNIT_TYPE" val="n_h_i"/>
  <p:tag name="KSO_WM_UNIT_INDEX" val="1_1_72"/>
  <p:tag name="KSO_WM_UNIT_ID" val="diagram20181194_3*n_h_i*1_1_72"/>
  <p:tag name="KSO_WM_UNIT_LAYERLEVEL" val="1_1_1"/>
  <p:tag name="KSO_WM_BEAUTIFY_FLAG" val="#wm#"/>
  <p:tag name="KSO_WM_TAG_VERSION" val="1.0"/>
  <p:tag name="KSO_WM_DIAGRAM_GROUP_CODE" val="n1-1"/>
  <p:tag name="KSO_WM_UNIT_TEXT_FILL_FORE_SCHEMECOLOR_INDEX" val="15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3823</Words>
  <Application>WPS 演示</Application>
  <PresentationFormat>宽屏</PresentationFormat>
  <Paragraphs>560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73" baseType="lpstr">
      <vt:lpstr>Arial</vt:lpstr>
      <vt:lpstr>宋体</vt:lpstr>
      <vt:lpstr>Wingdings</vt:lpstr>
      <vt:lpstr>微软雅黑</vt:lpstr>
      <vt:lpstr>汉仪旗黑</vt:lpstr>
      <vt:lpstr>Calibri</vt:lpstr>
      <vt:lpstr>宋体</vt:lpstr>
      <vt:lpstr>Arial Unicode MS</vt:lpstr>
      <vt:lpstr>Calibri Light</vt:lpstr>
      <vt:lpstr>Helvetica Neue</vt:lpstr>
      <vt:lpstr>等线 Light</vt:lpstr>
      <vt:lpstr>汉仪中等线KW</vt:lpstr>
      <vt:lpstr>等线</vt:lpstr>
      <vt:lpstr>汉仪书宋二KW</vt:lpstr>
      <vt:lpstr>黑体</vt:lpstr>
      <vt:lpstr>汉仪中黑KW</vt:lpstr>
      <vt:lpstr>时尚中黑简体</vt:lpstr>
      <vt:lpstr>Wingdings</vt:lpstr>
      <vt:lpstr>微软雅黑</vt:lpstr>
      <vt:lpstr>Times New Roman</vt:lpstr>
      <vt:lpstr>时尚中黑简体</vt:lpstr>
      <vt:lpstr>黑体</vt:lpstr>
      <vt:lpstr>汉仪夏日体W</vt:lpstr>
      <vt:lpstr>Office 主题​​</vt:lpstr>
      <vt:lpstr>架起家园沟通的桥梁</vt:lpstr>
      <vt:lpstr>PowerPoint 演示文稿</vt:lpstr>
      <vt:lpstr>PowerPoint 演示文稿</vt:lpstr>
      <vt:lpstr>家园共育重要性</vt:lpstr>
      <vt:lpstr>PowerPoint 演示文稿</vt:lpstr>
      <vt:lpstr>PowerPoint 演示文稿</vt:lpstr>
      <vt:lpstr>微笑服务</vt:lpstr>
      <vt:lpstr>PowerPoint 演示文稿</vt:lpstr>
      <vt:lpstr>PowerPoint 演示文稿</vt:lpstr>
      <vt:lpstr>PowerPoint 演示文稿</vt:lpstr>
      <vt:lpstr>PowerPoint 演示文稿</vt:lpstr>
      <vt:lpstr>微笑的作用</vt:lpstr>
      <vt:lpstr>让微笑成为悠久幼儿园的一张名片！</vt:lpstr>
      <vt:lpstr>2、快捷服务</vt:lpstr>
      <vt:lpstr>PowerPoint 演示文稿</vt:lpstr>
      <vt:lpstr>最需要关注的快捷服务点</vt:lpstr>
      <vt:lpstr>3、专业服务</vt:lpstr>
      <vt:lpstr>PowerPoint 演示文稿</vt:lpstr>
      <vt:lpstr>专业基础</vt:lpstr>
      <vt:lpstr>专业服务</vt:lpstr>
      <vt:lpstr>专业服务</vt:lpstr>
      <vt:lpstr>专业服务</vt:lpstr>
      <vt:lpstr>专业服务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沟通的对象</vt:lpstr>
      <vt:lpstr>如何沟通</vt:lpstr>
      <vt:lpstr>沟通的途径</vt:lpstr>
      <vt:lpstr>沟通的要素</vt:lpstr>
      <vt:lpstr>沟通的话术</vt:lpstr>
      <vt:lpstr>沟通的话术</vt:lpstr>
      <vt:lpstr>案例一</vt:lpstr>
      <vt:lpstr>案例二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阳光</cp:lastModifiedBy>
  <cp:revision>109</cp:revision>
  <dcterms:created xsi:type="dcterms:W3CDTF">2024-03-05T02:28:55Z</dcterms:created>
  <dcterms:modified xsi:type="dcterms:W3CDTF">2024-03-05T02:28:55Z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KSORubyTemplateID">
    <vt:lpwstr>13</vt:lpwstr>
  </property>
  <property fmtid="{D5CDD505-2E9C-101B-9397-08002B2CF9AE}" pid="4" name="ICV">
    <vt:lpwstr>EBA49854037E91C6E088E165D5A36718_43</vt:lpwstr>
  </property>
</Properties>
</file>