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21"/>
  </p:notesMasterIdLst>
  <p:sldIdLst>
    <p:sldId id="1041" r:id="rId7"/>
    <p:sldId id="996" r:id="rId8"/>
    <p:sldId id="992" r:id="rId9"/>
    <p:sldId id="834" r:id="rId10"/>
    <p:sldId id="1002" r:id="rId11"/>
    <p:sldId id="1004" r:id="rId12"/>
    <p:sldId id="1003" r:id="rId13"/>
    <p:sldId id="1005" r:id="rId14"/>
    <p:sldId id="1006" r:id="rId15"/>
    <p:sldId id="1007" r:id="rId16"/>
    <p:sldId id="1010" r:id="rId17"/>
    <p:sldId id="1008" r:id="rId18"/>
    <p:sldId id="1011" r:id="rId19"/>
    <p:sldId id="1012" r:id="rId20"/>
    <p:sldId id="1013" r:id="rId22"/>
    <p:sldId id="1009" r:id="rId23"/>
    <p:sldId id="1014" r:id="rId24"/>
    <p:sldId id="1015" r:id="rId25"/>
    <p:sldId id="1016" r:id="rId26"/>
    <p:sldId id="1039" r:id="rId27"/>
    <p:sldId id="1062" r:id="rId28"/>
  </p:sldIdLst>
  <p:sldSz cx="9144000" cy="51435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30000"/>
      </a:lnSpc>
      <a:spcBef>
        <a:spcPct val="20000"/>
      </a:spcBef>
      <a:spcAft>
        <a:spcPct val="0"/>
      </a:spcAft>
      <a:buFont typeface="Wingdings" panose="05000000000000000000" pitchFamily="2" charset="2"/>
      <a:buNone/>
      <a:defRPr sz="1600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30000"/>
      </a:lnSpc>
      <a:spcBef>
        <a:spcPct val="20000"/>
      </a:spcBef>
      <a:spcAft>
        <a:spcPct val="0"/>
      </a:spcAft>
      <a:buFont typeface="Wingdings" panose="05000000000000000000" pitchFamily="2" charset="2"/>
      <a:buNone/>
      <a:defRPr sz="1600" kern="1200" baseline="0">
        <a:solidFill>
          <a:schemeClr val="tx1"/>
        </a:solidFill>
        <a:latin typeface="Arial" panose="020B0604020202090204" charset="-116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30000"/>
      </a:lnSpc>
      <a:spcBef>
        <a:spcPct val="20000"/>
      </a:spcBef>
      <a:spcAft>
        <a:spcPct val="0"/>
      </a:spcAft>
      <a:buFont typeface="Wingdings" panose="05000000000000000000" pitchFamily="2" charset="2"/>
      <a:buNone/>
      <a:defRPr sz="1600" kern="1200" baseline="0">
        <a:solidFill>
          <a:schemeClr val="tx1"/>
        </a:solidFill>
        <a:latin typeface="Arial" panose="020B0604020202090204" charset="-116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30000"/>
      </a:lnSpc>
      <a:spcBef>
        <a:spcPct val="20000"/>
      </a:spcBef>
      <a:spcAft>
        <a:spcPct val="0"/>
      </a:spcAft>
      <a:buFont typeface="Wingdings" panose="05000000000000000000" pitchFamily="2" charset="2"/>
      <a:buNone/>
      <a:defRPr sz="1600" kern="1200" baseline="0">
        <a:solidFill>
          <a:schemeClr val="tx1"/>
        </a:solidFill>
        <a:latin typeface="Arial" panose="020B0604020202090204" charset="-116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30000"/>
      </a:lnSpc>
      <a:spcBef>
        <a:spcPct val="20000"/>
      </a:spcBef>
      <a:spcAft>
        <a:spcPct val="0"/>
      </a:spcAft>
      <a:buFont typeface="Wingdings" panose="05000000000000000000" pitchFamily="2" charset="2"/>
      <a:buNone/>
      <a:defRPr sz="1600" kern="1200" baseline="0">
        <a:solidFill>
          <a:schemeClr val="tx1"/>
        </a:solidFill>
        <a:latin typeface="Arial" panose="020B0604020202090204" charset="-116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30000"/>
      </a:lnSpc>
      <a:spcBef>
        <a:spcPct val="20000"/>
      </a:spcBef>
      <a:spcAft>
        <a:spcPct val="0"/>
      </a:spcAft>
      <a:buFont typeface="Wingdings" panose="05000000000000000000" pitchFamily="2" charset="2"/>
      <a:buNone/>
      <a:defRPr sz="1600" kern="1200" baseline="0">
        <a:solidFill>
          <a:schemeClr val="tx1"/>
        </a:solidFill>
        <a:latin typeface="Arial" panose="020B0604020202090204" charset="-116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30000"/>
      </a:lnSpc>
      <a:spcBef>
        <a:spcPct val="20000"/>
      </a:spcBef>
      <a:spcAft>
        <a:spcPct val="0"/>
      </a:spcAft>
      <a:buFont typeface="Wingdings" panose="05000000000000000000" pitchFamily="2" charset="2"/>
      <a:buNone/>
      <a:defRPr sz="1600" kern="1200" baseline="0">
        <a:solidFill>
          <a:schemeClr val="tx1"/>
        </a:solidFill>
        <a:latin typeface="Arial" panose="020B0604020202090204" charset="-116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30000"/>
      </a:lnSpc>
      <a:spcBef>
        <a:spcPct val="20000"/>
      </a:spcBef>
      <a:spcAft>
        <a:spcPct val="0"/>
      </a:spcAft>
      <a:buFont typeface="Wingdings" panose="05000000000000000000" pitchFamily="2" charset="2"/>
      <a:buNone/>
      <a:defRPr sz="1600" kern="1200" baseline="0">
        <a:solidFill>
          <a:schemeClr val="tx1"/>
        </a:solidFill>
        <a:latin typeface="Arial" panose="020B0604020202090204" charset="-116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30000"/>
      </a:lnSpc>
      <a:spcBef>
        <a:spcPct val="20000"/>
      </a:spcBef>
      <a:spcAft>
        <a:spcPct val="0"/>
      </a:spcAft>
      <a:buFont typeface="Wingdings" panose="05000000000000000000" pitchFamily="2" charset="2"/>
      <a:buNone/>
      <a:defRPr sz="1600" kern="1200" baseline="0">
        <a:solidFill>
          <a:schemeClr val="tx1"/>
        </a:solidFill>
        <a:latin typeface="Arial" panose="020B0604020202090204" charset="-116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7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M" initials="Y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CC"/>
    <a:srgbClr val="C2C902"/>
    <a:srgbClr val="9966FF"/>
    <a:srgbClr val="FF6699"/>
    <a:srgbClr val="F90D45"/>
    <a:srgbClr val="F9A6C5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737"/>
        <p:guide pos="2928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p>
            <a:pPr lvl="0" fontAlgn="base">
              <a:spcBef>
                <a:spcPct val="0"/>
              </a:spcBef>
              <a:buNone/>
            </a:pPr>
            <a:endParaRPr sz="1200" strike="noStrike" noProof="1">
              <a:latin typeface="Arial" panose="020B0604020202090204" charset="-116"/>
              <a:ea typeface="宋体" pitchFamily="2" charset="-122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p>
            <a:pPr lvl="0" algn="r" fontAlgn="base">
              <a:spcBef>
                <a:spcPct val="0"/>
              </a:spcBef>
              <a:buNone/>
            </a:pPr>
            <a:endParaRPr lang="en-US" altLang="x-none" sz="1200" strike="noStrike" noProof="1" dirty="0">
              <a:latin typeface="Arial" panose="020B0604020202090204" charset="-116"/>
              <a:ea typeface="宋体" pitchFamily="2" charset="-122"/>
            </a:endParaRPr>
          </a:p>
        </p:txBody>
      </p:sp>
      <p:sp>
        <p:nvSpPr>
          <p:cNvPr id="512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685800"/>
            <a:ext cx="667385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Rectangle 5"/>
          <p:cNvSpPr>
            <a:spLocks noGrp="1" noRot="1" noChangeAspect="1" noTextEdit="1"/>
          </p:cNvSpPr>
          <p:nvPr/>
        </p:nvSpPr>
        <p:spPr>
          <a:xfrm>
            <a:off x="684213" y="4343400"/>
            <a:ext cx="5487987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3625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b"/>
          <a:p>
            <a:pPr lvl="0" fontAlgn="base">
              <a:spcBef>
                <a:spcPct val="0"/>
              </a:spcBef>
              <a:buNone/>
            </a:pPr>
            <a:r>
              <a:rPr lang="en-US" altLang="x-none" sz="1200" strike="noStrike" noProof="1" dirty="0">
                <a:latin typeface="Arial" panose="020B0604020202090204" charset="-116"/>
                <a:ea typeface="宋体" pitchFamily="2" charset="-122"/>
                <a:cs typeface="+mn-ea"/>
              </a:rPr>
              <a:t>1</a:t>
            </a:r>
            <a:endParaRPr lang="zh-CN" altLang="en-US" strike="noStrike" noProof="1" dirty="0"/>
          </a:p>
        </p:txBody>
      </p:sp>
      <p:sp>
        <p:nvSpPr>
          <p:cNvPr id="5127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3625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b"/>
          <a:p>
            <a:pPr lvl="0" algn="r" fontAlgn="base">
              <a:spcBef>
                <a:spcPct val="0"/>
              </a:spcBef>
              <a:buNone/>
            </a:pPr>
            <a:fld id="{9A0DB2DC-4C9A-4742-B13C-FB6460FD3503}" type="slidenum">
              <a:rPr lang="en-US" altLang="x-none" strike="noStrike" noProof="1" dirty="0">
                <a:latin typeface="Arial" panose="020B0604020202090204" charset="-116"/>
                <a:ea typeface="宋体" pitchFamily="2" charset="-122"/>
                <a:cs typeface="+mn-ea"/>
              </a:rPr>
            </a:fld>
            <a:endParaRPr lang="en-US" altLang="x-none" sz="1200" strike="noStrike" noProof="1" dirty="0">
              <a:latin typeface="Arial" panose="020B0604020202090204" charset="-116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>
      <a:defRPr sz="1200" kern="1200">
        <a:latin typeface="+mn-lt"/>
        <a:ea typeface="+mn-ea"/>
        <a:cs typeface="+mn-cs"/>
      </a:defRPr>
    </a:lvl1pPr>
    <a:lvl2pPr marL="0" lvl="1" indent="0">
      <a:defRPr sz="1200" kern="1200">
        <a:latin typeface="+mn-lt"/>
        <a:ea typeface="+mn-ea"/>
        <a:cs typeface="+mn-cs"/>
      </a:defRPr>
    </a:lvl2pPr>
    <a:lvl3pPr marL="0" lvl="2" indent="0">
      <a:defRPr sz="1200" kern="1200">
        <a:latin typeface="+mn-lt"/>
        <a:ea typeface="+mn-ea"/>
        <a:cs typeface="+mn-cs"/>
      </a:defRPr>
    </a:lvl3pPr>
    <a:lvl4pPr marL="0" lvl="3" indent="0">
      <a:defRPr sz="1200" kern="1200">
        <a:latin typeface="+mn-lt"/>
        <a:ea typeface="+mn-ea"/>
        <a:cs typeface="+mn-cs"/>
      </a:defRPr>
    </a:lvl4pPr>
    <a:lvl5pPr marL="0" lvl="4" indent="0">
      <a:defRPr sz="1200" kern="1200">
        <a:latin typeface="+mn-lt"/>
        <a:ea typeface="+mn-ea"/>
        <a:cs typeface="+mn-cs"/>
      </a:defRPr>
    </a:lvl5pPr>
    <a:lvl6pPr marL="2286000" lvl="5" indent="0">
      <a:defRPr sz="1200" kern="1200">
        <a:latin typeface="+mn-lt"/>
        <a:ea typeface="+mn-ea"/>
        <a:cs typeface="+mn-cs"/>
      </a:defRPr>
    </a:lvl6pPr>
    <a:lvl7pPr marL="2743200" lvl="6" indent="0">
      <a:defRPr sz="1200" kern="1200">
        <a:latin typeface="+mn-lt"/>
        <a:ea typeface="+mn-ea"/>
        <a:cs typeface="+mn-cs"/>
      </a:defRPr>
    </a:lvl7pPr>
    <a:lvl8pPr marL="3200400" lvl="7" indent="0">
      <a:defRPr sz="1200" kern="1200">
        <a:latin typeface="+mn-lt"/>
        <a:ea typeface="+mn-ea"/>
        <a:cs typeface="+mn-cs"/>
      </a:defRPr>
    </a:lvl8pPr>
    <a:lvl9pPr marL="3657600" lvl="8" indent="0">
      <a:defRPr sz="1200" kern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87729" y="268288"/>
            <a:ext cx="1872060" cy="4248150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71550" y="268288"/>
            <a:ext cx="5507653" cy="42481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950913"/>
            <a:ext cx="4057396" cy="345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8292" y="950913"/>
            <a:ext cx="4057396" cy="345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727667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175510"/>
            <a:ext cx="3526380" cy="53257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1753791"/>
            <a:ext cx="3526380" cy="28394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175510"/>
            <a:ext cx="3526381" cy="532571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1768095"/>
            <a:ext cx="3526381" cy="282516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95638" cy="120015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342901"/>
            <a:ext cx="4477941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95638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7638" y="141288"/>
            <a:ext cx="2178050" cy="4267200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36512" y="141288"/>
            <a:ext cx="6407886" cy="4267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950913"/>
            <a:ext cx="4057396" cy="345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8292" y="950913"/>
            <a:ext cx="4057396" cy="345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727667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175510"/>
            <a:ext cx="3526380" cy="53257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1753791"/>
            <a:ext cx="3526380" cy="28394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175510"/>
            <a:ext cx="3526381" cy="532571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1768095"/>
            <a:ext cx="3526381" cy="282516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95638" cy="120015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342901"/>
            <a:ext cx="4477941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95638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7638" y="141288"/>
            <a:ext cx="2178050" cy="4267200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36512" y="141288"/>
            <a:ext cx="6407886" cy="4267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950913"/>
            <a:ext cx="4057396" cy="345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8292" y="950913"/>
            <a:ext cx="4057396" cy="345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727667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175510"/>
            <a:ext cx="3526380" cy="53257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1753791"/>
            <a:ext cx="3526380" cy="28394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175510"/>
            <a:ext cx="3526381" cy="532571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1768095"/>
            <a:ext cx="3526381" cy="282516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71550" y="989013"/>
            <a:ext cx="3669237" cy="35274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90551" y="989013"/>
            <a:ext cx="3669237" cy="35274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95638" cy="120015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342901"/>
            <a:ext cx="4477941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95638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7638" y="141288"/>
            <a:ext cx="2178050" cy="4267200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36512" y="141288"/>
            <a:ext cx="6407886" cy="4267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Yojo PPT模版 new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Yojo PPT模版 new_0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727667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175510"/>
            <a:ext cx="3526380" cy="53257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1753791"/>
            <a:ext cx="3526380" cy="28394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175510"/>
            <a:ext cx="3526381" cy="532571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1768095"/>
            <a:ext cx="3526381" cy="282516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95638" cy="120015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342901"/>
            <a:ext cx="4477941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95638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image" Target="../media/image4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2.png"/><Relationship Id="rId13" Type="http://schemas.openxmlformats.org/officeDocument/2006/relationships/image" Target="../media/image4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2.png"/><Relationship Id="rId13" Type="http://schemas.openxmlformats.org/officeDocument/2006/relationships/image" Target="../media/image4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 descr="拼墙线描图"/>
          <p:cNvPicPr>
            <a:picLocks noChangeAspect="1"/>
          </p:cNvPicPr>
          <p:nvPr/>
        </p:nvPicPr>
        <p:blipFill>
          <a:blip r:embed="rId12">
            <a:lum bright="17999" contrast="-12000"/>
          </a:blip>
          <a:stretch>
            <a:fillRect/>
          </a:stretch>
        </p:blipFill>
        <p:spPr>
          <a:xfrm>
            <a:off x="5164138" y="1173163"/>
            <a:ext cx="3944937" cy="280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4"/>
          <p:cNvSpPr>
            <a:spLocks noGrp="1"/>
          </p:cNvSpPr>
          <p:nvPr>
            <p:ph type="title"/>
          </p:nvPr>
        </p:nvSpPr>
        <p:spPr>
          <a:xfrm>
            <a:off x="971550" y="268288"/>
            <a:ext cx="7488238" cy="504825"/>
          </a:xfrm>
          <a:prstGeom prst="rect">
            <a:avLst/>
          </a:prstGeom>
          <a:noFill/>
          <a:ln w="9525">
            <a:noFill/>
          </a:ln>
        </p:spPr>
        <p:txBody>
          <a:bodyPr wrap="square" lIns="72585" tIns="36293" rIns="72585" bIns="36293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Rectangle 5"/>
          <p:cNvSpPr>
            <a:spLocks noGrp="1"/>
          </p:cNvSpPr>
          <p:nvPr>
            <p:ph type="body"/>
          </p:nvPr>
        </p:nvSpPr>
        <p:spPr>
          <a:xfrm>
            <a:off x="971550" y="989013"/>
            <a:ext cx="7488238" cy="3527425"/>
          </a:xfrm>
          <a:prstGeom prst="rect">
            <a:avLst/>
          </a:prstGeom>
          <a:noFill/>
          <a:ln w="9525">
            <a:noFill/>
          </a:ln>
        </p:spPr>
        <p:txBody>
          <a:bodyPr wrap="square" lIns="72585" tIns="36293" rIns="72585" bIns="36293" anchor="t" anchorCtr="0"/>
          <a:p>
            <a:pPr lvl="0" indent="-363855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00355"/>
            <a:r>
              <a:rPr lang="zh-CN" altLang="en-US"/>
              <a:t>第二级</a:t>
            </a:r>
            <a:endParaRPr lang="zh-CN" altLang="en-US"/>
          </a:p>
          <a:p>
            <a:pPr lvl="2" indent="-271780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29" name="Rectangle 6"/>
          <p:cNvSpPr/>
          <p:nvPr/>
        </p:nvSpPr>
        <p:spPr>
          <a:xfrm>
            <a:off x="0" y="0"/>
            <a:ext cx="9144000" cy="195263"/>
          </a:xfrm>
          <a:prstGeom prst="rect">
            <a:avLst/>
          </a:prstGeom>
          <a:solidFill>
            <a:srgbClr val="E50000"/>
          </a:solidFill>
          <a:ln w="9525">
            <a:noFill/>
          </a:ln>
        </p:spPr>
        <p:txBody>
          <a:bodyPr wrap="none" lIns="72585" tIns="36293" rIns="72585" bIns="36293" anchor="ctr" anchorCtr="0"/>
          <a:p>
            <a:pPr lvl="0" indent="0">
              <a:lnSpc>
                <a:spcPct val="100000"/>
              </a:lnSpc>
            </a:pPr>
            <a:endParaRPr lang="zh-CN" altLang="zh-CN">
              <a:latin typeface="Arial" panose="020B0604020202090204" charset="-116"/>
              <a:ea typeface="宋体" pitchFamily="2" charset="-122"/>
            </a:endParaRPr>
          </a:p>
        </p:txBody>
      </p:sp>
      <p:sp>
        <p:nvSpPr>
          <p:cNvPr id="1030" name="Line 7"/>
          <p:cNvSpPr/>
          <p:nvPr/>
        </p:nvSpPr>
        <p:spPr>
          <a:xfrm flipH="1">
            <a:off x="971550" y="844550"/>
            <a:ext cx="8172450" cy="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 indent="0">
              <a:lnSpc>
                <a:spcPct val="100000"/>
              </a:lnSpc>
            </a:pPr>
            <a:endParaRPr lang="zh-CN" altLang="zh-CN" sz="1800">
              <a:solidFill>
                <a:srgbClr val="000000"/>
              </a:solidFill>
              <a:latin typeface="Arial" panose="020B0604020202090204" charset="-116"/>
              <a:ea typeface="宋体" pitchFamily="2" charset="-122"/>
              <a:sym typeface="Arial" panose="020B0604020202090204" charset="-116"/>
            </a:endParaRPr>
          </a:p>
        </p:txBody>
      </p:sp>
      <p:pic>
        <p:nvPicPr>
          <p:cNvPr id="1031" name="Picture 14" descr="IDB描图"/>
          <p:cNvPicPr>
            <a:picLocks noChangeAspect="1"/>
          </p:cNvPicPr>
          <p:nvPr/>
        </p:nvPicPr>
        <p:blipFill>
          <a:blip r:embed="rId13">
            <a:lum bright="6000"/>
          </a:blip>
          <a:stretch>
            <a:fillRect/>
          </a:stretch>
        </p:blipFill>
        <p:spPr>
          <a:xfrm>
            <a:off x="107950" y="3227388"/>
            <a:ext cx="1868488" cy="1503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Rectangle 21"/>
          <p:cNvSpPr/>
          <p:nvPr/>
        </p:nvSpPr>
        <p:spPr>
          <a:xfrm>
            <a:off x="0" y="5070475"/>
            <a:ext cx="9144000" cy="73025"/>
          </a:xfrm>
          <a:prstGeom prst="rect">
            <a:avLst/>
          </a:prstGeom>
          <a:solidFill>
            <a:srgbClr val="969696"/>
          </a:solidFill>
          <a:ln w="9525">
            <a:noFill/>
          </a:ln>
        </p:spPr>
        <p:txBody>
          <a:bodyPr wrap="none" lIns="72585" tIns="36293" rIns="72585" bIns="36293" anchor="ctr" anchorCtr="0"/>
          <a:p>
            <a:pPr lvl="0" indent="0">
              <a:lnSpc>
                <a:spcPct val="100000"/>
              </a:lnSpc>
            </a:pPr>
            <a:endParaRPr lang="zh-CN" altLang="zh-CN">
              <a:latin typeface="Arial" panose="020B0604020202090204" charset="-116"/>
              <a:ea typeface="宋体" pitchFamily="2" charset="-122"/>
            </a:endParaRPr>
          </a:p>
        </p:txBody>
      </p:sp>
      <p:sp>
        <p:nvSpPr>
          <p:cNvPr id="1033" name="Text Box 10"/>
          <p:cNvSpPr/>
          <p:nvPr/>
        </p:nvSpPr>
        <p:spPr>
          <a:xfrm>
            <a:off x="3851275" y="4516438"/>
            <a:ext cx="2014538" cy="285750"/>
          </a:xfrm>
          <a:prstGeom prst="rect">
            <a:avLst/>
          </a:prstGeom>
          <a:noFill/>
          <a:ln w="9525">
            <a:noFill/>
          </a:ln>
        </p:spPr>
        <p:txBody>
          <a:bodyPr lIns="72585" tIns="36293" rIns="72585" bIns="36293" anchor="t" anchorCtr="0">
            <a:spAutoFit/>
          </a:bodyPr>
          <a:p>
            <a:pPr lvl="0" indent="0">
              <a:lnSpc>
                <a:spcPct val="100000"/>
              </a:lnSpc>
            </a:pPr>
            <a:endParaRPr lang="zh-CN" altLang="zh-CN" sz="1400">
              <a:latin typeface="Arial" panose="020B0604020202090204" charset="-116"/>
              <a:ea typeface="仿宋_GB2312" pitchFamily="1" charset="-122"/>
            </a:endParaRPr>
          </a:p>
        </p:txBody>
      </p:sp>
      <p:pic>
        <p:nvPicPr>
          <p:cNvPr id="1034" name="图片 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99338" y="4545013"/>
            <a:ext cx="1712912" cy="5032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lvl="0" algn="l" defTabSz="725805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1800" kern="1200">
          <a:solidFill>
            <a:srgbClr val="E50000"/>
          </a:solidFill>
          <a:latin typeface="+mj-lt"/>
          <a:ea typeface="+mj-ea"/>
          <a:cs typeface="+mj-cs"/>
          <a:sym typeface="Arial" panose="020B0604020202090204" charset="-116"/>
        </a:defRPr>
      </a:lvl1pPr>
    </p:titleStyle>
    <p:bodyStyle>
      <a:lvl1pPr marL="363855" lvl="0" indent="-363855" algn="l" defTabSz="725805" eaLnBrk="0" fontAlgn="base" latinLnBrk="0" hangingPunct="0">
        <a:lnSpc>
          <a:spcPct val="135000"/>
        </a:lnSpc>
        <a:spcBef>
          <a:spcPct val="30000"/>
        </a:spcBef>
        <a:spcAft>
          <a:spcPct val="0"/>
        </a:spcAft>
        <a:buFont typeface="Wingdings" panose="05000000000000000000" pitchFamily="2" charset="2"/>
        <a:buChar char="p"/>
        <a:defRPr sz="13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1pPr>
      <a:lvl2pPr marL="665480" lvl="1" indent="-300355" algn="l" defTabSz="725805" eaLnBrk="0" fontAlgn="base" latinLnBrk="0" hangingPunct="0">
        <a:lnSpc>
          <a:spcPct val="135000"/>
        </a:lnSpc>
        <a:spcBef>
          <a:spcPct val="30000"/>
        </a:spcBef>
        <a:spcAft>
          <a:spcPct val="0"/>
        </a:spcAft>
        <a:buFont typeface="Wingdings" panose="05000000000000000000" pitchFamily="2" charset="2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2pPr>
      <a:lvl3pPr marL="998855" lvl="2" indent="-271780" algn="l" defTabSz="725805" eaLnBrk="0" fontAlgn="base" latinLnBrk="0" hangingPunct="0">
        <a:lnSpc>
          <a:spcPct val="135000"/>
        </a:lnSpc>
        <a:spcBef>
          <a:spcPct val="30000"/>
        </a:spcBef>
        <a:spcAft>
          <a:spcPct val="0"/>
        </a:spcAft>
        <a:buFont typeface="Wingdings" panose="05000000000000000000" pitchFamily="2" charset="2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3pPr>
      <a:lvl4pPr marL="1393825" lvl="3" indent="-304800" algn="l" defTabSz="725805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4pPr>
      <a:lvl5pPr marL="1755775" lvl="4" indent="-304800" algn="l" defTabSz="725805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5pPr>
      <a:lvl6pPr marL="2514600" lvl="5" indent="-228600" algn="l" defTabSz="725805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6pPr>
      <a:lvl7pPr marL="2971800" lvl="6" indent="-228600" algn="l" defTabSz="725805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7pPr>
      <a:lvl8pPr marL="3429000" lvl="7" indent="-228600" algn="l" defTabSz="725805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8pPr>
      <a:lvl9pPr marL="3886200" lvl="8" indent="-228600" algn="l" defTabSz="725805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9pPr>
    </p:bodyStyle>
    <p:otherStyle>
      <a:lvl1pPr lvl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8" descr="拼墙线描图"/>
          <p:cNvPicPr>
            <a:picLocks noChangeAspect="1"/>
          </p:cNvPicPr>
          <p:nvPr/>
        </p:nvPicPr>
        <p:blipFill>
          <a:blip r:embed="rId12">
            <a:lum bright="17999" contrast="-12000"/>
          </a:blip>
          <a:stretch>
            <a:fillRect/>
          </a:stretch>
        </p:blipFill>
        <p:spPr>
          <a:xfrm>
            <a:off x="5165725" y="1173163"/>
            <a:ext cx="3943350" cy="280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-36512" y="141288"/>
            <a:ext cx="7704137" cy="59848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Rectangle 3"/>
          <p:cNvSpPr>
            <a:spLocks noGrp="1"/>
          </p:cNvSpPr>
          <p:nvPr>
            <p:ph type="body"/>
          </p:nvPr>
        </p:nvSpPr>
        <p:spPr>
          <a:xfrm>
            <a:off x="395288" y="950913"/>
            <a:ext cx="8280400" cy="3457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lvl="0" indent="-4572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81000"/>
            <a:r>
              <a:rPr lang="zh-CN" altLang="en-US"/>
              <a:t>第二级</a:t>
            </a:r>
            <a:endParaRPr lang="zh-CN" altLang="en-US"/>
          </a:p>
          <a:p>
            <a:pPr lvl="2" indent="-342900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2053" name="Rectangle 7"/>
          <p:cNvSpPr/>
          <p:nvPr/>
        </p:nvSpPr>
        <p:spPr>
          <a:xfrm>
            <a:off x="0" y="0"/>
            <a:ext cx="9144000" cy="195263"/>
          </a:xfrm>
          <a:prstGeom prst="rect">
            <a:avLst/>
          </a:prstGeom>
          <a:solidFill>
            <a:srgbClr val="E50000"/>
          </a:solidFill>
          <a:ln w="9525">
            <a:noFill/>
          </a:ln>
        </p:spPr>
        <p:txBody>
          <a:bodyPr wrap="none" anchor="ctr" anchorCtr="0"/>
          <a:p>
            <a:pPr lvl="0" indent="0">
              <a:lnSpc>
                <a:spcPct val="100000"/>
              </a:lnSpc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  <a:latin typeface="Arial" panose="020B0604020202090204" charset="-116"/>
              <a:ea typeface="宋体" pitchFamily="2" charset="-122"/>
            </a:endParaRPr>
          </a:p>
        </p:txBody>
      </p:sp>
      <p:sp>
        <p:nvSpPr>
          <p:cNvPr id="2054" name="Line 13"/>
          <p:cNvSpPr/>
          <p:nvPr/>
        </p:nvSpPr>
        <p:spPr>
          <a:xfrm flipH="1">
            <a:off x="0" y="627063"/>
            <a:ext cx="9144000" cy="1587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 indent="0">
              <a:lnSpc>
                <a:spcPct val="100000"/>
              </a:lnSpc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  <a:latin typeface="Arial" panose="020B0604020202090204" charset="-116"/>
              <a:ea typeface="宋体" pitchFamily="2" charset="-122"/>
              <a:sym typeface="Arial" panose="020B0604020202090204" charset="-116"/>
            </a:endParaRPr>
          </a:p>
        </p:txBody>
      </p:sp>
      <p:pic>
        <p:nvPicPr>
          <p:cNvPr id="2055" name="Picture 15" descr="logo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1725" y="4760913"/>
            <a:ext cx="1511300" cy="18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Rectangle 21"/>
          <p:cNvSpPr/>
          <p:nvPr/>
        </p:nvSpPr>
        <p:spPr>
          <a:xfrm>
            <a:off x="0" y="5070475"/>
            <a:ext cx="9144000" cy="73025"/>
          </a:xfrm>
          <a:prstGeom prst="rect">
            <a:avLst/>
          </a:prstGeom>
          <a:solidFill>
            <a:srgbClr val="969696"/>
          </a:solidFill>
          <a:ln w="9525">
            <a:noFill/>
          </a:ln>
        </p:spPr>
        <p:txBody>
          <a:bodyPr wrap="none" anchor="ctr" anchorCtr="0"/>
          <a:p>
            <a:pPr lvl="0" indent="0">
              <a:lnSpc>
                <a:spcPct val="100000"/>
              </a:lnSpc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  <a:latin typeface="Arial" panose="020B0604020202090204" charset="-116"/>
              <a:ea typeface="宋体" pitchFamily="2" charset="-122"/>
            </a:endParaRPr>
          </a:p>
        </p:txBody>
      </p:sp>
      <p:sp>
        <p:nvSpPr>
          <p:cNvPr id="2057" name="Rectangle 26"/>
          <p:cNvSpPr>
            <a:spLocks noGrp="1"/>
          </p:cNvSpPr>
          <p:nvPr>
            <p:ph type="ftr" sz="quarter" idx="3"/>
          </p:nvPr>
        </p:nvSpPr>
        <p:spPr>
          <a:xfrm>
            <a:off x="107950" y="4840288"/>
            <a:ext cx="647700" cy="2492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algn="ctr">
              <a:defRPr sz="1000" b="0">
                <a:latin typeface="Arial" panose="020B0604020202090204" charset="-116"/>
                <a:ea typeface="宋体" pitchFamily="2" charset="-122"/>
              </a:defRPr>
            </a:lvl1pPr>
          </a:lstStyle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  <p:pic>
        <p:nvPicPr>
          <p:cNvPr id="2058" name="Picture 29" descr="IDB描图"/>
          <p:cNvPicPr>
            <a:picLocks noChangeAspect="1"/>
          </p:cNvPicPr>
          <p:nvPr/>
        </p:nvPicPr>
        <p:blipFill>
          <a:blip r:embed="rId14">
            <a:lum bright="6000"/>
          </a:blip>
          <a:stretch>
            <a:fillRect/>
          </a:stretch>
        </p:blipFill>
        <p:spPr>
          <a:xfrm>
            <a:off x="107950" y="3279775"/>
            <a:ext cx="1868488" cy="15065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lvl="0" algn="l" defTabSz="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2000" b="1" kern="1200">
          <a:solidFill>
            <a:srgbClr val="E50000"/>
          </a:solidFill>
          <a:latin typeface="+mj-lt"/>
          <a:ea typeface="+mj-ea"/>
          <a:cs typeface="+mj-cs"/>
          <a:sym typeface="Arial" panose="020B0604020202090204" charset="-116"/>
        </a:defRPr>
      </a:lvl1pPr>
    </p:titleStyle>
    <p:bodyStyle>
      <a:lvl1pPr marL="457200" lvl="0" indent="-457200" algn="l" defTabSz="0" eaLnBrk="0" fontAlgn="base" latinLnBrk="0" hangingPunct="0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1pPr>
      <a:lvl2pPr marL="838200" lvl="1" indent="-381000" algn="l" defTabSz="0" eaLnBrk="0" fontAlgn="base" latinLnBrk="0" hangingPunct="0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2pPr>
      <a:lvl3pPr marL="1257300" lvl="2" indent="-342900" algn="l" defTabSz="0" eaLnBrk="0" fontAlgn="base" latinLnBrk="0" hangingPunct="0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3pPr>
      <a:lvl4pPr marL="1752600" lvl="3" indent="-3810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4pPr>
      <a:lvl5pPr marL="2209800" lvl="4" indent="-3810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9pPr>
    </p:bodyStyle>
    <p:otherStyle>
      <a:lvl1pPr lvl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28" descr="拼墙线描图"/>
          <p:cNvPicPr>
            <a:picLocks noChangeAspect="1"/>
          </p:cNvPicPr>
          <p:nvPr/>
        </p:nvPicPr>
        <p:blipFill>
          <a:blip r:embed="rId12">
            <a:lum bright="17999" contrast="-12000"/>
          </a:blip>
          <a:stretch>
            <a:fillRect/>
          </a:stretch>
        </p:blipFill>
        <p:spPr>
          <a:xfrm>
            <a:off x="5165725" y="1173163"/>
            <a:ext cx="3943350" cy="280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2"/>
          <p:cNvSpPr>
            <a:spLocks noGrp="1"/>
          </p:cNvSpPr>
          <p:nvPr>
            <p:ph type="title"/>
          </p:nvPr>
        </p:nvSpPr>
        <p:spPr>
          <a:xfrm>
            <a:off x="-36512" y="141288"/>
            <a:ext cx="7704137" cy="59848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6" name="Rectangle 3"/>
          <p:cNvSpPr>
            <a:spLocks noGrp="1"/>
          </p:cNvSpPr>
          <p:nvPr>
            <p:ph type="body"/>
          </p:nvPr>
        </p:nvSpPr>
        <p:spPr>
          <a:xfrm>
            <a:off x="395288" y="950913"/>
            <a:ext cx="8280400" cy="3457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lvl="0" indent="-4572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81000"/>
            <a:r>
              <a:rPr lang="zh-CN" altLang="en-US"/>
              <a:t>第二级</a:t>
            </a:r>
            <a:endParaRPr lang="zh-CN" altLang="en-US"/>
          </a:p>
          <a:p>
            <a:pPr lvl="2" indent="-342900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3077" name="Rectangle 7"/>
          <p:cNvSpPr/>
          <p:nvPr/>
        </p:nvSpPr>
        <p:spPr>
          <a:xfrm>
            <a:off x="0" y="0"/>
            <a:ext cx="9144000" cy="195263"/>
          </a:xfrm>
          <a:prstGeom prst="rect">
            <a:avLst/>
          </a:prstGeom>
          <a:solidFill>
            <a:srgbClr val="E50000"/>
          </a:solidFill>
          <a:ln w="9525">
            <a:noFill/>
          </a:ln>
        </p:spPr>
        <p:txBody>
          <a:bodyPr wrap="none" anchor="ctr" anchorCtr="0"/>
          <a:p>
            <a:pPr lvl="0" indent="0">
              <a:lnSpc>
                <a:spcPct val="100000"/>
              </a:lnSpc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  <a:latin typeface="Arial" panose="020B0604020202090204" charset="-116"/>
              <a:ea typeface="宋体" pitchFamily="2" charset="-122"/>
            </a:endParaRPr>
          </a:p>
        </p:txBody>
      </p:sp>
      <p:sp>
        <p:nvSpPr>
          <p:cNvPr id="3078" name="Line 13"/>
          <p:cNvSpPr/>
          <p:nvPr/>
        </p:nvSpPr>
        <p:spPr>
          <a:xfrm flipH="1">
            <a:off x="0" y="627063"/>
            <a:ext cx="9144000" cy="1587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 indent="0">
              <a:lnSpc>
                <a:spcPct val="100000"/>
              </a:lnSpc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  <a:latin typeface="Arial" panose="020B0604020202090204" charset="-116"/>
              <a:ea typeface="宋体" pitchFamily="2" charset="-122"/>
              <a:sym typeface="Arial" panose="020B0604020202090204" charset="-116"/>
            </a:endParaRPr>
          </a:p>
        </p:txBody>
      </p:sp>
      <p:pic>
        <p:nvPicPr>
          <p:cNvPr id="3079" name="Picture 15" descr="logo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1725" y="4760913"/>
            <a:ext cx="1511300" cy="18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Rectangle 21"/>
          <p:cNvSpPr/>
          <p:nvPr/>
        </p:nvSpPr>
        <p:spPr>
          <a:xfrm>
            <a:off x="0" y="5070475"/>
            <a:ext cx="9144000" cy="73025"/>
          </a:xfrm>
          <a:prstGeom prst="rect">
            <a:avLst/>
          </a:prstGeom>
          <a:solidFill>
            <a:srgbClr val="969696"/>
          </a:solidFill>
          <a:ln w="9525">
            <a:noFill/>
          </a:ln>
        </p:spPr>
        <p:txBody>
          <a:bodyPr wrap="none" anchor="ctr" anchorCtr="0"/>
          <a:p>
            <a:pPr lvl="0" indent="0">
              <a:lnSpc>
                <a:spcPct val="100000"/>
              </a:lnSpc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  <a:latin typeface="Arial" panose="020B0604020202090204" charset="-116"/>
              <a:ea typeface="宋体" pitchFamily="2" charset="-122"/>
            </a:endParaRPr>
          </a:p>
        </p:txBody>
      </p:sp>
      <p:sp>
        <p:nvSpPr>
          <p:cNvPr id="3081" name="Rectangle 26"/>
          <p:cNvSpPr>
            <a:spLocks noGrp="1"/>
          </p:cNvSpPr>
          <p:nvPr>
            <p:ph type="ftr" sz="quarter" idx="3"/>
          </p:nvPr>
        </p:nvSpPr>
        <p:spPr>
          <a:xfrm>
            <a:off x="107950" y="4840288"/>
            <a:ext cx="647700" cy="2492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algn="ctr">
              <a:defRPr sz="1000" b="0">
                <a:latin typeface="Arial" panose="020B0604020202090204" charset="-116"/>
                <a:ea typeface="宋体" pitchFamily="2" charset="-122"/>
              </a:defRPr>
            </a:lvl1pPr>
          </a:lstStyle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  <p:pic>
        <p:nvPicPr>
          <p:cNvPr id="3082" name="Picture 29" descr="IDB描图"/>
          <p:cNvPicPr>
            <a:picLocks noChangeAspect="1"/>
          </p:cNvPicPr>
          <p:nvPr/>
        </p:nvPicPr>
        <p:blipFill>
          <a:blip r:embed="rId14">
            <a:lum bright="6000"/>
          </a:blip>
          <a:stretch>
            <a:fillRect/>
          </a:stretch>
        </p:blipFill>
        <p:spPr>
          <a:xfrm>
            <a:off x="107950" y="3279775"/>
            <a:ext cx="1868488" cy="15065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lvl="0" algn="l" defTabSz="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2000" b="1" kern="1200">
          <a:solidFill>
            <a:srgbClr val="E50000"/>
          </a:solidFill>
          <a:latin typeface="+mj-lt"/>
          <a:ea typeface="+mj-ea"/>
          <a:cs typeface="+mj-cs"/>
          <a:sym typeface="Arial" panose="020B0604020202090204" charset="-116"/>
        </a:defRPr>
      </a:lvl1pPr>
    </p:titleStyle>
    <p:bodyStyle>
      <a:lvl1pPr marL="457200" lvl="0" indent="-457200" algn="l" defTabSz="0" eaLnBrk="0" fontAlgn="base" latinLnBrk="0" hangingPunct="0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1pPr>
      <a:lvl2pPr marL="838200" lvl="1" indent="-381000" algn="l" defTabSz="0" eaLnBrk="0" fontAlgn="base" latinLnBrk="0" hangingPunct="0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2pPr>
      <a:lvl3pPr marL="1257300" lvl="2" indent="-342900" algn="l" defTabSz="0" eaLnBrk="0" fontAlgn="base" latinLnBrk="0" hangingPunct="0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3pPr>
      <a:lvl4pPr marL="1752600" lvl="3" indent="-3810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4pPr>
      <a:lvl5pPr marL="2209800" lvl="4" indent="-3810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9pPr>
    </p:bodyStyle>
    <p:otherStyle>
      <a:lvl1pPr lvl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8" descr="拼墙线描图"/>
          <p:cNvPicPr>
            <a:picLocks noChangeAspect="1"/>
          </p:cNvPicPr>
          <p:nvPr/>
        </p:nvPicPr>
        <p:blipFill>
          <a:blip r:embed="rId12">
            <a:lum bright="17999" contrast="-12000"/>
          </a:blip>
          <a:stretch>
            <a:fillRect/>
          </a:stretch>
        </p:blipFill>
        <p:spPr>
          <a:xfrm>
            <a:off x="5165725" y="1173163"/>
            <a:ext cx="3943350" cy="280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-36512" y="141288"/>
            <a:ext cx="7704137" cy="59848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00" name="Rectangle 3"/>
          <p:cNvSpPr>
            <a:spLocks noGrp="1"/>
          </p:cNvSpPr>
          <p:nvPr>
            <p:ph type="body"/>
          </p:nvPr>
        </p:nvSpPr>
        <p:spPr>
          <a:xfrm>
            <a:off x="395288" y="950913"/>
            <a:ext cx="8280400" cy="3457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lvl="0" indent="-4572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81000"/>
            <a:r>
              <a:rPr lang="zh-CN" altLang="en-US"/>
              <a:t>第二级</a:t>
            </a:r>
            <a:endParaRPr lang="zh-CN" altLang="en-US"/>
          </a:p>
          <a:p>
            <a:pPr lvl="2" indent="-342900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4101" name="Rectangle 7"/>
          <p:cNvSpPr/>
          <p:nvPr/>
        </p:nvSpPr>
        <p:spPr>
          <a:xfrm>
            <a:off x="0" y="0"/>
            <a:ext cx="9144000" cy="195263"/>
          </a:xfrm>
          <a:prstGeom prst="rect">
            <a:avLst/>
          </a:prstGeom>
          <a:solidFill>
            <a:srgbClr val="E50000"/>
          </a:solidFill>
          <a:ln w="9525">
            <a:noFill/>
          </a:ln>
        </p:spPr>
        <p:txBody>
          <a:bodyPr wrap="none" anchor="ctr" anchorCtr="0"/>
          <a:p>
            <a:pPr lvl="0" indent="0">
              <a:lnSpc>
                <a:spcPct val="100000"/>
              </a:lnSpc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  <a:latin typeface="Arial" panose="020B0604020202090204" charset="-116"/>
              <a:ea typeface="宋体" pitchFamily="2" charset="-122"/>
            </a:endParaRPr>
          </a:p>
        </p:txBody>
      </p:sp>
      <p:sp>
        <p:nvSpPr>
          <p:cNvPr id="4102" name="Line 13"/>
          <p:cNvSpPr/>
          <p:nvPr/>
        </p:nvSpPr>
        <p:spPr>
          <a:xfrm flipH="1">
            <a:off x="0" y="627063"/>
            <a:ext cx="9144000" cy="1587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lvl="0" indent="0">
              <a:lnSpc>
                <a:spcPct val="100000"/>
              </a:lnSpc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  <a:latin typeface="Arial" panose="020B0604020202090204" charset="-116"/>
              <a:ea typeface="宋体" pitchFamily="2" charset="-122"/>
              <a:sym typeface="Arial" panose="020B0604020202090204" charset="-116"/>
            </a:endParaRPr>
          </a:p>
        </p:txBody>
      </p:sp>
      <p:pic>
        <p:nvPicPr>
          <p:cNvPr id="4103" name="Picture 15" descr="logo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1725" y="4760913"/>
            <a:ext cx="1511300" cy="18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Rectangle 21"/>
          <p:cNvSpPr/>
          <p:nvPr/>
        </p:nvSpPr>
        <p:spPr>
          <a:xfrm>
            <a:off x="0" y="5070475"/>
            <a:ext cx="9144000" cy="73025"/>
          </a:xfrm>
          <a:prstGeom prst="rect">
            <a:avLst/>
          </a:prstGeom>
          <a:solidFill>
            <a:srgbClr val="969696"/>
          </a:solidFill>
          <a:ln w="9525">
            <a:noFill/>
          </a:ln>
        </p:spPr>
        <p:txBody>
          <a:bodyPr wrap="none" anchor="ctr" anchorCtr="0"/>
          <a:p>
            <a:pPr lvl="0" indent="0">
              <a:lnSpc>
                <a:spcPct val="100000"/>
              </a:lnSpc>
              <a:spcBef>
                <a:spcPct val="0"/>
              </a:spcBef>
            </a:pPr>
            <a:endParaRPr lang="zh-CN" altLang="zh-CN" sz="1800" b="1">
              <a:solidFill>
                <a:srgbClr val="000000"/>
              </a:solidFill>
              <a:latin typeface="Arial" panose="020B0604020202090204" charset="-116"/>
              <a:ea typeface="宋体" pitchFamily="2" charset="-122"/>
            </a:endParaRPr>
          </a:p>
        </p:txBody>
      </p:sp>
      <p:sp>
        <p:nvSpPr>
          <p:cNvPr id="4105" name="Rectangle 26"/>
          <p:cNvSpPr>
            <a:spLocks noGrp="1"/>
          </p:cNvSpPr>
          <p:nvPr>
            <p:ph type="ftr" sz="quarter" idx="3"/>
          </p:nvPr>
        </p:nvSpPr>
        <p:spPr>
          <a:xfrm>
            <a:off x="107950" y="4840288"/>
            <a:ext cx="647700" cy="2492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/>
          <a:lstStyle>
            <a:lvl1pPr algn="ctr">
              <a:defRPr sz="1000" b="0">
                <a:latin typeface="Arial" panose="020B0604020202090204" charset="-116"/>
                <a:ea typeface="宋体" pitchFamily="2" charset="-122"/>
              </a:defRPr>
            </a:lvl1pPr>
          </a:lstStyle>
          <a:p>
            <a:pPr lvl="0" fontAlgn="base"/>
            <a:endParaRPr strike="noStrike" noProof="1">
              <a:sym typeface="Arial" panose="020B0604020202090204" charset="-116"/>
            </a:endParaRPr>
          </a:p>
        </p:txBody>
      </p:sp>
      <p:pic>
        <p:nvPicPr>
          <p:cNvPr id="4106" name="Picture 29" descr="IDB描图"/>
          <p:cNvPicPr>
            <a:picLocks noChangeAspect="1"/>
          </p:cNvPicPr>
          <p:nvPr/>
        </p:nvPicPr>
        <p:blipFill>
          <a:blip r:embed="rId14">
            <a:lum bright="6000"/>
          </a:blip>
          <a:stretch>
            <a:fillRect/>
          </a:stretch>
        </p:blipFill>
        <p:spPr>
          <a:xfrm>
            <a:off x="107950" y="3279775"/>
            <a:ext cx="1868488" cy="15065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lvl="0" algn="l" defTabSz="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2000" b="1" kern="1200">
          <a:solidFill>
            <a:srgbClr val="E50000"/>
          </a:solidFill>
          <a:latin typeface="+mj-lt"/>
          <a:ea typeface="+mj-ea"/>
          <a:cs typeface="+mj-cs"/>
          <a:sym typeface="Arial" panose="020B0604020202090204" charset="-116"/>
        </a:defRPr>
      </a:lvl1pPr>
    </p:titleStyle>
    <p:bodyStyle>
      <a:lvl1pPr marL="457200" lvl="0" indent="-457200" algn="l" defTabSz="0" eaLnBrk="0" fontAlgn="base" latinLnBrk="0" hangingPunct="0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1pPr>
      <a:lvl2pPr marL="838200" lvl="1" indent="-381000" algn="l" defTabSz="0" eaLnBrk="0" fontAlgn="base" latinLnBrk="0" hangingPunct="0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2pPr>
      <a:lvl3pPr marL="1257300" lvl="2" indent="-342900" algn="l" defTabSz="0" eaLnBrk="0" fontAlgn="base" latinLnBrk="0" hangingPunct="0">
        <a:lnSpc>
          <a:spcPct val="13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3pPr>
      <a:lvl4pPr marL="1752600" lvl="3" indent="-3810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4pPr>
      <a:lvl5pPr marL="2209800" lvl="4" indent="-3810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5pPr>
      <a:lvl6pPr marL="2514600" lvl="5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6pPr>
      <a:lvl7pPr marL="2971800" lvl="6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7pPr>
      <a:lvl8pPr marL="3429000" lvl="7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8pPr>
      <a:lvl9pPr marL="3886200" lvl="8" indent="-228600" algn="l" defTabSz="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90204" charset="-116"/>
        </a:defRPr>
      </a:lvl9pPr>
    </p:bodyStyle>
    <p:otherStyle>
      <a:lvl1pPr lvl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FDE42-FA5A-994A-8E45-569D20135C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D6CF-8AE5-0D4E-9F05-552ACC4352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5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2" Type="http://schemas.openxmlformats.org/officeDocument/2006/relationships/slideLayout" Target="../slideLayouts/slideLayout47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7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Relationship Id="rId3" Type="http://schemas.openxmlformats.org/officeDocument/2006/relationships/tags" Target="../tags/tag15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3395980" y="3667760"/>
            <a:ext cx="2042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sz="2000" b="1" i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</a:rPr>
              <a:t>红缨研培部</a:t>
            </a:r>
            <a:endParaRPr kumimoji="1" lang="zh-CN" sz="2000" b="1" i="1" dirty="0">
              <a:solidFill>
                <a:schemeClr val="bg1"/>
              </a:solidFill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6149" name="Rectangle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047750" y="1923733"/>
            <a:ext cx="7842250" cy="1247775"/>
          </a:xfrm>
          <a:prstGeom prst="rect">
            <a:avLst/>
          </a:prstGeom>
          <a:noFill/>
          <a:ln w="9525">
            <a:noFill/>
          </a:ln>
        </p:spPr>
        <p:txBody>
          <a:bodyPr wrap="square" lIns="72585" tIns="36293" rIns="72585" bIns="36293" anchor="ctr" anchorCtr="0"/>
          <a:lstStyle>
            <a:lvl1pPr lvl="0" algn="ctr" defTabSz="725805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500" kern="1200">
                <a:solidFill>
                  <a:srgbClr val="E50000"/>
                </a:solidFill>
                <a:latin typeface="+mj-lt"/>
                <a:ea typeface="+mj-ea"/>
                <a:cs typeface="+mj-cs"/>
                <a:sym typeface="Arial" panose="020B0604020202090204" charset="-116"/>
              </a:defRPr>
            </a:lvl1pPr>
          </a:lstStyle>
          <a:p>
            <a:pPr defTabSz="725805" eaLnBrk="1" hangingPunct="1">
              <a:lnSpc>
                <a:spcPts val="4400"/>
              </a:lnSpc>
              <a:buClrTx/>
              <a:buSzTx/>
              <a:buFontTx/>
              <a:buNone/>
            </a:pPr>
            <a:r>
              <a:rPr lang="zh-CN" altLang="en-US" sz="4400" b="1" kern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cs typeface="+mj-cs"/>
                <a:sym typeface="Arial" panose="020B0604020202090204" charset="-116"/>
              </a:rPr>
              <a:t>幼儿园教师礼仪培训</a:t>
            </a:r>
            <a:endParaRPr lang="zh-CN" altLang="en-US" sz="4400" b="1" kern="1200" dirty="0">
              <a:solidFill>
                <a:schemeClr val="bg1"/>
              </a:solidFill>
              <a:latin typeface="微软雅黑" pitchFamily="2" charset="-122"/>
              <a:ea typeface="微软雅黑" pitchFamily="2" charset="-122"/>
              <a:cs typeface="+mj-cs"/>
              <a:sym typeface="Arial" panose="020B0604020202090204" charset="-116"/>
            </a:endParaRPr>
          </a:p>
        </p:txBody>
      </p:sp>
    </p:spTree>
    <p:custDataLst>
      <p:tags r:id="rId3"/>
    </p:custData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/>
          <p:nvPr/>
        </p:nvSpPr>
        <p:spPr>
          <a:xfrm>
            <a:off x="683895" y="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与幼儿园家长交往篇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850" y="843598"/>
            <a:ext cx="7481888" cy="3729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noProof="1">
                <a:latin typeface="微软雅黑" pitchFamily="2" charset="-122"/>
                <a:ea typeface="微软雅黑" pitchFamily="2" charset="-122"/>
                <a:cs typeface="+mn-ea"/>
              </a:rPr>
              <a:t>1、家长会的礼仪（包括在校会见家长时的礼仪）</a:t>
            </a:r>
            <a:endParaRPr lang="zh-CN" altLang="en-US" noProof="1">
              <a:latin typeface="微软雅黑" pitchFamily="2" charset="-122"/>
              <a:ea typeface="微软雅黑" pitchFamily="2" charset="-122"/>
            </a:endParaRPr>
          </a:p>
          <a:p>
            <a:r>
              <a:rPr lang="zh-CN" altLang="en-US" noProof="1">
                <a:latin typeface="微软雅黑" pitchFamily="2" charset="-122"/>
                <a:ea typeface="微软雅黑" pitchFamily="2" charset="-122"/>
                <a:cs typeface="+mn-ea"/>
              </a:rPr>
              <a:t>⑴服饰庄重，举止文雅，给家长以亲切和信任感。</a:t>
            </a:r>
            <a:endParaRPr lang="zh-CN" altLang="en-US" noProof="1">
              <a:latin typeface="微软雅黑" pitchFamily="2" charset="-122"/>
              <a:ea typeface="微软雅黑" pitchFamily="2" charset="-122"/>
            </a:endParaRPr>
          </a:p>
          <a:p>
            <a:r>
              <a:rPr lang="zh-CN" altLang="en-US" noProof="1">
                <a:latin typeface="微软雅黑" pitchFamily="2" charset="-122"/>
                <a:ea typeface="微软雅黑" pitchFamily="2" charset="-122"/>
                <a:cs typeface="+mn-ea"/>
              </a:rPr>
              <a:t>⑵做好准备，中心突出，内容实际。热情待客，使家长高兴而来，满意而归。</a:t>
            </a:r>
            <a:endParaRPr lang="zh-CN" altLang="en-US" noProof="1">
              <a:latin typeface="微软雅黑" pitchFamily="2" charset="-122"/>
              <a:ea typeface="微软雅黑" pitchFamily="2" charset="-122"/>
            </a:endParaRPr>
          </a:p>
          <a:p>
            <a:r>
              <a:rPr lang="zh-CN" altLang="en-US" noProof="1">
                <a:latin typeface="微软雅黑" pitchFamily="2" charset="-122"/>
                <a:ea typeface="微软雅黑" pitchFamily="2" charset="-122"/>
                <a:cs typeface="+mn-ea"/>
              </a:rPr>
              <a:t>⑶尊重家长，语言礼貌。</a:t>
            </a:r>
            <a:endParaRPr lang="zh-CN" altLang="en-US" noProof="1">
              <a:latin typeface="微软雅黑" pitchFamily="2" charset="-122"/>
              <a:ea typeface="微软雅黑" pitchFamily="2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noProof="1">
                <a:latin typeface="微软雅黑" pitchFamily="2" charset="-122"/>
                <a:ea typeface="微软雅黑" pitchFamily="2" charset="-122"/>
                <a:cs typeface="+mn-ea"/>
              </a:rPr>
              <a:t>要  求</a:t>
            </a:r>
            <a:endParaRPr lang="zh-CN" altLang="en-US" noProof="1">
              <a:latin typeface="微软雅黑" pitchFamily="2" charset="-122"/>
              <a:ea typeface="微软雅黑" pitchFamily="2" charset="-122"/>
            </a:endParaRPr>
          </a:p>
          <a:p>
            <a:r>
              <a:rPr lang="zh-CN" altLang="en-US" noProof="1">
                <a:latin typeface="微软雅黑" pitchFamily="2" charset="-122"/>
                <a:ea typeface="微软雅黑" pitchFamily="2" charset="-122"/>
                <a:cs typeface="+mn-ea"/>
              </a:rPr>
              <a:t>1、实事求是地介绍幼儿的情况；</a:t>
            </a:r>
            <a:endParaRPr lang="zh-CN" altLang="en-US" noProof="1">
              <a:latin typeface="微软雅黑" pitchFamily="2" charset="-122"/>
              <a:ea typeface="微软雅黑" pitchFamily="2" charset="-122"/>
            </a:endParaRPr>
          </a:p>
          <a:p>
            <a:r>
              <a:rPr lang="zh-CN" altLang="en-US" noProof="1">
                <a:latin typeface="微软雅黑" pitchFamily="2" charset="-122"/>
                <a:ea typeface="微软雅黑" pitchFamily="2" charset="-122"/>
                <a:cs typeface="+mn-ea"/>
              </a:rPr>
              <a:t>2、对幼儿多一些表扬、鼓励或建议；</a:t>
            </a:r>
            <a:endParaRPr lang="zh-CN" altLang="en-US" noProof="1">
              <a:latin typeface="微软雅黑" pitchFamily="2" charset="-122"/>
              <a:ea typeface="微软雅黑" pitchFamily="2" charset="-122"/>
            </a:endParaRPr>
          </a:p>
          <a:p>
            <a:r>
              <a:rPr lang="zh-CN" altLang="en-US" noProof="1">
                <a:latin typeface="微软雅黑" pitchFamily="2" charset="-122"/>
                <a:ea typeface="微软雅黑" pitchFamily="2" charset="-122"/>
                <a:cs typeface="+mn-ea"/>
              </a:rPr>
              <a:t>3、对家长应用商量的口吻，不能用命令的口气；</a:t>
            </a:r>
            <a:endParaRPr lang="zh-CN" altLang="en-US" noProof="1">
              <a:latin typeface="微软雅黑" pitchFamily="2" charset="-122"/>
              <a:ea typeface="微软雅黑" pitchFamily="2" charset="-122"/>
            </a:endParaRPr>
          </a:p>
          <a:p>
            <a:r>
              <a:rPr lang="zh-CN" altLang="en-US" noProof="1">
                <a:latin typeface="微软雅黑" pitchFamily="2" charset="-122"/>
                <a:ea typeface="微软雅黑" pitchFamily="2" charset="-122"/>
                <a:cs typeface="+mn-ea"/>
              </a:rPr>
              <a:t>4、多给家长一些发言交流机会；</a:t>
            </a:r>
            <a:endParaRPr lang="zh-CN" altLang="en-US" noProof="1">
              <a:latin typeface="微软雅黑" pitchFamily="2" charset="-122"/>
              <a:ea typeface="微软雅黑" pitchFamily="2" charset="-122"/>
            </a:endParaRPr>
          </a:p>
          <a:p>
            <a:r>
              <a:rPr lang="zh-CN" altLang="en-US" noProof="1">
                <a:latin typeface="微软雅黑" pitchFamily="2" charset="-122"/>
                <a:ea typeface="微软雅黑" pitchFamily="2" charset="-122"/>
                <a:cs typeface="+mn-ea"/>
              </a:rPr>
              <a:t>5、不要把家长当作发泄的对象，不得教训家长</a:t>
            </a:r>
            <a:endParaRPr lang="zh-CN" altLang="en-US" noProof="1">
              <a:latin typeface="微软雅黑" pitchFamily="2" charset="-122"/>
              <a:ea typeface="微软雅黑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190" y="2860040"/>
            <a:ext cx="3812540" cy="2122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35560" y="52070"/>
            <a:ext cx="3596640" cy="746125"/>
          </a:xfrm>
        </p:spPr>
        <p:txBody>
          <a:bodyPr wrap="square" lIns="72585" tIns="36293" rIns="72585" bIns="36293" anchor="ctr" anchorCtr="0"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  <a:sym typeface="Arial" panose="020B0604020202090204" pitchFamily="34" charset="0"/>
              </a:rPr>
              <a:t>与幼儿园家长交往篇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sp>
        <p:nvSpPr>
          <p:cNvPr id="20482" name="内容占位符 2"/>
          <p:cNvSpPr>
            <a:spLocks noGrp="1"/>
          </p:cNvSpPr>
          <p:nvPr>
            <p:ph type="body" idx="1"/>
          </p:nvPr>
        </p:nvSpPr>
        <p:spPr>
          <a:xfrm>
            <a:off x="395288" y="843678"/>
            <a:ext cx="7886700" cy="1125140"/>
          </a:xfrm>
        </p:spPr>
        <p:txBody>
          <a:bodyPr wrap="square" lIns="72585" tIns="36293" rIns="72585" bIns="36293" anchor="t" anchorCtr="0">
            <a:noAutofit/>
          </a:bodyPr>
          <a:p>
            <a:pPr marL="0" indent="0"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2</a:t>
            </a: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、家访礼仪：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⑴选好时机，预约前往。家访前应写便条或打电话预约，并把家访的主要内容告诉家长，让家长有思想准备。预约的口气，应该是友好、请求、商议式的。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⑵举止稳重，温文尔雅。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⑶用语事理，避免单纯的“登门告状”。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⑷家访新生时间不得超过一个小时，及时交流或反馈意见后，礼貌辞谢。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⑸不做与家访无关的事。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090" y="3238500"/>
            <a:ext cx="28575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/>
          <p:nvPr/>
        </p:nvSpPr>
        <p:spPr>
          <a:xfrm>
            <a:off x="539750" y="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社 交 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sp>
        <p:nvSpPr>
          <p:cNvPr id="21506" name="文本框 2"/>
          <p:cNvSpPr txBox="1"/>
          <p:nvPr/>
        </p:nvSpPr>
        <p:spPr>
          <a:xfrm>
            <a:off x="1870075" y="869950"/>
            <a:ext cx="6692900" cy="3950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0">
              <a:lnSpc>
                <a:spcPct val="170000"/>
              </a:lnSpc>
            </a:pPr>
            <a:r>
              <a:rPr lang="zh-CN" altLang="en-US">
                <a:latin typeface="微软雅黑" pitchFamily="2" charset="-122"/>
                <a:ea typeface="微软雅黑" pitchFamily="2" charset="-122"/>
              </a:rPr>
              <a:t>1、以礼相待。教师在园内相遇时，应主动打招呼，点头微笑，互致“你好”。下班道别，说声“再见！”得到别人帮忙，真诚致谢：“谢谢您！”“辛苦您了！”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  <a:p>
            <a:pPr indent="0">
              <a:lnSpc>
                <a:spcPct val="170000"/>
              </a:lnSpc>
            </a:pPr>
            <a:r>
              <a:rPr lang="zh-CN" altLang="en-US">
                <a:latin typeface="微软雅黑" pitchFamily="2" charset="-122"/>
                <a:ea typeface="微软雅黑" pitchFamily="2" charset="-122"/>
              </a:rPr>
              <a:t>2、言行高雅。不打听别人私事，不背后议论其他教职工，不散布是是非非的事情，不闲聊谈笑。在办公室要保持安静，认真工作、认真学习、认真研究，不说不做任何与办公无关的事，不在园内接待私人朋友。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  <a:p>
            <a:pPr indent="0">
              <a:lnSpc>
                <a:spcPct val="170000"/>
              </a:lnSpc>
            </a:pPr>
            <a:r>
              <a:rPr lang="zh-CN" altLang="en-US">
                <a:latin typeface="微软雅黑" pitchFamily="2" charset="-122"/>
                <a:ea typeface="微软雅黑" pitchFamily="2" charset="-122"/>
              </a:rPr>
              <a:t>3、清洁整齐。按要求做好办公室的整洁卫生和物品摆放工作。上班时第一个进入办公室的，主动开好热火和空调开并。最后一个离开办公室的，把门、窗、灯、空调、饮水机关好。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</p:txBody>
      </p:sp>
      <p:pic>
        <p:nvPicPr>
          <p:cNvPr id="21507" name="图片 4" descr="office6\wpsassist\cache\A000220150322I28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36195" y="2244725"/>
            <a:ext cx="1916113" cy="2898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内容占位符 2"/>
          <p:cNvSpPr>
            <a:spLocks noGrp="1"/>
          </p:cNvSpPr>
          <p:nvPr>
            <p:ph type="body" idx="1"/>
          </p:nvPr>
        </p:nvSpPr>
        <p:spPr>
          <a:xfrm>
            <a:off x="683578" y="771288"/>
            <a:ext cx="7886700" cy="1125140"/>
          </a:xfrm>
        </p:spPr>
        <p:txBody>
          <a:bodyPr wrap="square" lIns="72585" tIns="36293" rIns="72585" bIns="36293" anchor="t" anchorCtr="0">
            <a:noAutofit/>
          </a:bodyPr>
          <a:p>
            <a:pPr marL="0" indent="0">
              <a:lnSpc>
                <a:spcPct val="155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4、热情待客。有客人（或家长）来访时，应热情欢迎，微笑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55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直言，让座请茶：“您好！”“请坐！”“请喝茶。”接待客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55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人时如果要离开，或手头下月要紧的事要处理，应对客人讲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55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“对不起，请稍后”；回来后或处理好事了，应向客人说“不好意见，让您久等了”。如果被访的教职工正好不在，其他教师也要热情接待，并帮助寻找被访者。客人走时应起立送至门口道别：“欢迎您下次再次！”，“慢走！”，“再见！”。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55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5、不妨碍别人。集体办公室内不高声讲话，不做体育游戏，不玩电脑游戏，不高声放录音等。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22530" name="Rectangle 2"/>
          <p:cNvSpPr/>
          <p:nvPr/>
        </p:nvSpPr>
        <p:spPr>
          <a:xfrm>
            <a:off x="252095" y="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社 交 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pic>
        <p:nvPicPr>
          <p:cNvPr id="22531" name="图片 3" descr="office6\wpsassist\cache\A000220150320D39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3450" y="309563"/>
            <a:ext cx="3082925" cy="1741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内容占位符 2"/>
          <p:cNvSpPr>
            <a:spLocks noGrp="1"/>
          </p:cNvSpPr>
          <p:nvPr>
            <p:ph type="body" idx="1"/>
          </p:nvPr>
        </p:nvSpPr>
        <p:spPr>
          <a:xfrm>
            <a:off x="539433" y="843678"/>
            <a:ext cx="7886700" cy="1125140"/>
          </a:xfrm>
        </p:spPr>
        <p:txBody>
          <a:bodyPr wrap="square" lIns="72585" tIns="36293" rIns="72585" bIns="36293" anchor="t" anchorCtr="0">
            <a:noAutofit/>
          </a:bodyPr>
          <a:p>
            <a:pPr marL="0" indent="0">
              <a:lnSpc>
                <a:spcPct val="125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6、电话礼仪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⑴打电话礼仪：电话接通后，应首先说：“您好！我是×××”。说话时要保持一种高兴的语气和声调，切忌冷漠无情，但也切忌声音过大。交谈结束后，应客气地道上一声：“再见！”当对方挂机后再轻轻挂断电话。切忌鲁莽地将电话挂断。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⑵接电话礼仪：铃响第二声接电话，保证不超过三声。拿起话筒后，先说：“您好！”说话时语言应简练，语音要柔和，时间掌握在三分钟以内。如果你耽误了时间，请你务必说“让你久等了。”若是其他人的电话，应先说：“请稍等”；当对方要找的人不在时，应说“对不起，她不在”或“她不在，有事需要转告吗？”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⑶放电话礼仪：挂电话时，必须听到对方切断电话声音后，方能轻轻放下电话。接话完毕，再道一声“再见！”。在一般情况下，接电话者让对方先挂机。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⑷接呼手机不得当着幼儿的面或课堂教室内，以免影响幼儿正常活动。</a:t>
            </a:r>
            <a:endParaRPr lang="zh-CN" altLang="en-US" sz="1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23554" name="Rectangle 2"/>
          <p:cNvSpPr/>
          <p:nvPr/>
        </p:nvSpPr>
        <p:spPr>
          <a:xfrm>
            <a:off x="611505" y="5207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社 交 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pic>
        <p:nvPicPr>
          <p:cNvPr id="23555" name="图片 3" descr="office6\wpsassist\cache\A000220150318P55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2360" y="4046538"/>
            <a:ext cx="1630363" cy="1096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内容占位符 2"/>
          <p:cNvSpPr>
            <a:spLocks noGrp="1"/>
          </p:cNvSpPr>
          <p:nvPr>
            <p:ph type="body" idx="1"/>
          </p:nvPr>
        </p:nvSpPr>
        <p:spPr>
          <a:xfrm>
            <a:off x="372428" y="1419623"/>
            <a:ext cx="7886700" cy="1125140"/>
          </a:xfrm>
        </p:spPr>
        <p:txBody>
          <a:bodyPr wrap="square" lIns="72585" tIns="36293" rIns="72585" bIns="36293" anchor="t" anchorCtr="0">
            <a:normAutofit fontScale="25000"/>
          </a:bodyPr>
          <a:p>
            <a:pPr marL="0" indent="0"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7、握手礼仪，“尊者决定”的原则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⑴年长者与年幼者握手，应由年长者首先伸出手来。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⑵长辈与晚辈握手，应由长辈首先伸手来。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⑶老师与学生握手，应由老师首先伸出手来。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⑷女士与男士握手，应由女士首先伸出手来。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⑸社交场合的先至者与后来者握手，应由先至者首先伸出手来。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⑹上级与下级握手，应由上级首先伸出手来。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⑺职位（或身份）高者与职位（或身份）低者握手，应由职位、身份高者首先伸出手来。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24578" name="Rectangle 2"/>
          <p:cNvSpPr/>
          <p:nvPr/>
        </p:nvSpPr>
        <p:spPr>
          <a:xfrm>
            <a:off x="467995" y="5207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社 交 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pic>
        <p:nvPicPr>
          <p:cNvPr id="24579" name="图片 3" descr="office6\wpsassist\cache\A000220150321H61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0" y="987425"/>
            <a:ext cx="2921000" cy="2119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/>
          <p:nvPr/>
        </p:nvSpPr>
        <p:spPr>
          <a:xfrm>
            <a:off x="467995" y="5207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集会篇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1400" y="1101725"/>
            <a:ext cx="7092950" cy="2970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1800" noProof="1">
                <a:latin typeface="微软雅黑" pitchFamily="2" charset="-122"/>
                <a:ea typeface="微软雅黑" pitchFamily="2" charset="-122"/>
                <a:cs typeface="+mn-ea"/>
              </a:rPr>
              <a:t>1、升旗礼仪</a:t>
            </a:r>
            <a:endParaRPr lang="zh-CN" altLang="en-US" sz="1800" noProof="1">
              <a:latin typeface="微软雅黑" pitchFamily="2" charset="-122"/>
              <a:ea typeface="微软雅黑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800" noProof="1">
                <a:latin typeface="微软雅黑" pitchFamily="2" charset="-122"/>
                <a:ea typeface="微软雅黑" pitchFamily="2" charset="-122"/>
                <a:cs typeface="+mn-ea"/>
              </a:rPr>
              <a:t>⑴精神饱满，态度严肃，脱帽、摘墨镜，规范立正。</a:t>
            </a:r>
            <a:endParaRPr lang="zh-CN" altLang="en-US" sz="1800" noProof="1">
              <a:latin typeface="微软雅黑" pitchFamily="2" charset="-122"/>
              <a:ea typeface="微软雅黑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800" noProof="1">
                <a:latin typeface="微软雅黑" pitchFamily="2" charset="-122"/>
                <a:ea typeface="微软雅黑" pitchFamily="2" charset="-122"/>
                <a:cs typeface="+mn-ea"/>
              </a:rPr>
              <a:t>⑵向国旗行注目礼，高声唱国歌。</a:t>
            </a:r>
            <a:endParaRPr lang="zh-CN" altLang="en-US" sz="1800" noProof="1">
              <a:latin typeface="微软雅黑" pitchFamily="2" charset="-122"/>
              <a:ea typeface="微软雅黑" pitchFamily="2" charset="-122"/>
            </a:endParaRPr>
          </a:p>
          <a:p>
            <a:pPr marL="285750" indent="-285750">
              <a:lnSpc>
                <a:spcPct val="160000"/>
              </a:lnSpc>
              <a:buFont typeface="Wingdings" panose="05000000000000000000" charset="0"/>
              <a:buChar char="u"/>
            </a:pPr>
            <a:r>
              <a:rPr lang="zh-CN" altLang="en-US" sz="1800" noProof="1">
                <a:latin typeface="微软雅黑" pitchFamily="2" charset="-122"/>
                <a:ea typeface="微软雅黑" pitchFamily="2" charset="-122"/>
                <a:cs typeface="+mn-ea"/>
              </a:rPr>
              <a:t>切  忌</a:t>
            </a:r>
            <a:endParaRPr lang="zh-CN" altLang="en-US" sz="1800" noProof="1">
              <a:latin typeface="微软雅黑" pitchFamily="2" charset="-122"/>
              <a:ea typeface="微软雅黑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800" noProof="1">
                <a:latin typeface="微软雅黑" pitchFamily="2" charset="-122"/>
                <a:ea typeface="微软雅黑" pitchFamily="2" charset="-122"/>
                <a:cs typeface="+mn-ea"/>
              </a:rPr>
              <a:t>自由走动、东张西望、心不在焉、马虎应付、窃窃私语。即使寒冷的冬天，也不能把手插在口袋里。</a:t>
            </a:r>
            <a:endParaRPr lang="zh-CN" altLang="en-US" sz="1800" noProof="1">
              <a:latin typeface="微软雅黑" pitchFamily="2" charset="-122"/>
              <a:ea typeface="微软雅黑" pitchFamily="2" charset="-122"/>
            </a:endParaRPr>
          </a:p>
        </p:txBody>
      </p:sp>
      <p:pic>
        <p:nvPicPr>
          <p:cNvPr id="25603" name="图片 3" descr="office6\wpsassist\cache\A000220150908A40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227763" y="339725"/>
            <a:ext cx="2822575" cy="2506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内容占位符 2"/>
          <p:cNvSpPr>
            <a:spLocks noGrp="1"/>
          </p:cNvSpPr>
          <p:nvPr>
            <p:ph type="body" idx="1"/>
          </p:nvPr>
        </p:nvSpPr>
        <p:spPr/>
        <p:txBody>
          <a:bodyPr wrap="square" lIns="72585" tIns="36293" rIns="72585" bIns="36293" anchor="t" anchorCtr="0">
            <a:normAutofit fontScale="90000" lnSpcReduction="10000"/>
          </a:bodyPr>
          <a:p>
            <a:pPr marL="0" indent="0">
              <a:buNone/>
            </a:pPr>
            <a:r>
              <a:rPr lang="zh-CN" altLang="en-US" sz="18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2、</a:t>
            </a:r>
            <a:r>
              <a:rPr lang="zh-CN" altLang="en-US" sz="178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听课礼仪</a:t>
            </a:r>
            <a:endParaRPr lang="zh-CN" altLang="en-US" sz="178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sz="178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提前进入听课地点，做好听课准备。听课座位选择在不影响上课的位置。</a:t>
            </a:r>
            <a:endParaRPr lang="zh-CN" altLang="en-US" sz="178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sz="178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听课时与幼儿一样和教师互致问候，安静专心，认真记录。不交头接耳、评头论足，不中途离场，不做任何与听课无关的事。</a:t>
            </a:r>
            <a:endParaRPr lang="zh-CN" altLang="en-US" sz="178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26626" name="Rectangle 2"/>
          <p:cNvSpPr/>
          <p:nvPr/>
        </p:nvSpPr>
        <p:spPr>
          <a:xfrm>
            <a:off x="683895" y="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集会篇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pic>
        <p:nvPicPr>
          <p:cNvPr id="26627" name="图片 3" descr="office6\wpsassist\cache\A000220150322F83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278" y="1059498"/>
            <a:ext cx="6311900" cy="2182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683578" y="915433"/>
            <a:ext cx="7886700" cy="1125140"/>
          </a:xfrm>
          <a:ln>
            <a:miter/>
          </a:ln>
        </p:spPr>
        <p:txBody>
          <a:bodyPr vert="horz" wrap="square" lIns="72585" tIns="36293" rIns="72585" bIns="36293" anchor="t">
            <a:normAutofit fontScale="25000"/>
          </a:bodyPr>
          <a:p>
            <a:pPr marL="0" indent="0" fontAlgn="base">
              <a:buNone/>
            </a:pPr>
            <a:r>
              <a:rPr lang="zh-CN" altLang="en-US" sz="6400" strike="noStrike" noProof="1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3、开会礼仪</a:t>
            </a:r>
            <a:endParaRPr lang="zh-CN" altLang="en-US" sz="6400" strike="noStrike" noProof="1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285750" indent="-285750" fontAlgn="base">
              <a:buFont typeface="Wingdings" panose="05000000000000000000" charset="0"/>
              <a:buChar char=""/>
            </a:pPr>
            <a:r>
              <a:rPr lang="zh-CN" altLang="en-US" sz="6400" strike="noStrike" noProof="1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遵守会议纪律，按指定地点入座，准时有序，不中途离开。</a:t>
            </a:r>
            <a:endParaRPr lang="zh-CN" altLang="en-US" sz="6400" strike="noStrike" noProof="1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285750" indent="-285750" fontAlgn="base">
              <a:buFont typeface="Wingdings" panose="05000000000000000000" charset="0"/>
              <a:buChar char=""/>
            </a:pPr>
            <a:r>
              <a:rPr lang="zh-CN" altLang="en-US" sz="6400" strike="noStrike" noProof="1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关闭或把通讯工具调到振动，认真聆听，认真记录，不看报刊杂志，不做与会议无关的事情。</a:t>
            </a:r>
            <a:endParaRPr lang="zh-CN" altLang="en-US" sz="6400" strike="noStrike" noProof="1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285750" indent="-285750" fontAlgn="base">
              <a:buFont typeface="Wingdings" panose="05000000000000000000" charset="0"/>
              <a:buChar char=""/>
            </a:pPr>
            <a:r>
              <a:rPr lang="zh-CN" altLang="en-US" sz="6400" strike="noStrike" noProof="1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尊重报告人。专心静听，掌声适宜。</a:t>
            </a:r>
            <a:endParaRPr lang="zh-CN" altLang="en-US" sz="6400" strike="noStrike" noProof="1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285750" indent="-285750" fontAlgn="base">
              <a:buFont typeface="Wingdings" panose="05000000000000000000" charset="0"/>
              <a:buChar char=""/>
            </a:pPr>
            <a:r>
              <a:rPr lang="zh-CN" altLang="en-US" sz="6400" strike="noStrike" noProof="1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在室外集会时，不打伞。坐姿端正，用自己规范的礼仪感染和教育幼儿。</a:t>
            </a:r>
            <a:endParaRPr lang="zh-CN" altLang="en-US" sz="6400" strike="noStrike" noProof="1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285750" indent="-285750" fontAlgn="base">
              <a:buFont typeface="Wingdings" panose="05000000000000000000" charset="0"/>
              <a:buChar char="u"/>
            </a:pPr>
            <a:r>
              <a:rPr lang="zh-CN" altLang="en-US" sz="6400" strike="noStrike" noProof="1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切  忌</a:t>
            </a:r>
            <a:endParaRPr lang="zh-CN" altLang="en-US" sz="6400" strike="noStrike" noProof="1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 fontAlgn="base">
              <a:buNone/>
            </a:pPr>
            <a:r>
              <a:rPr lang="zh-CN" altLang="en-US" sz="6400" strike="noStrike" noProof="1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窃窃私语、剪指甲、打哈欠、掏耳朵、挖鼻孔等不雅举动。</a:t>
            </a:r>
            <a:endParaRPr lang="zh-CN" altLang="en-US" sz="6400" strike="noStrike" noProof="1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27650" name="Rectangle 2"/>
          <p:cNvSpPr/>
          <p:nvPr/>
        </p:nvSpPr>
        <p:spPr>
          <a:xfrm>
            <a:off x="539750" y="5207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集会篇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pic>
        <p:nvPicPr>
          <p:cNvPr id="27651" name="图片 3" descr="office6\wpsassist\cache\A000220150821C45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4255" y="3651885"/>
            <a:ext cx="2206625" cy="147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4" descr="office6\wpsassist\cache\A000220150824A90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2860040"/>
            <a:ext cx="2349500" cy="234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467995" y="123825"/>
            <a:ext cx="1684020" cy="204470"/>
          </a:xfrm>
        </p:spPr>
        <p:txBody>
          <a:bodyPr wrap="square" lIns="72585" tIns="36293" rIns="72585" bIns="36293" anchor="ctr" anchorCtr="0">
            <a:normAutofit fontScale="90000"/>
          </a:bodyPr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礼 仪 歌</a:t>
            </a:r>
            <a:endParaRPr lang="zh-CN" altLang="en-US"/>
          </a:p>
        </p:txBody>
      </p:sp>
      <p:sp>
        <p:nvSpPr>
          <p:cNvPr id="28674" name="内容占位符 2"/>
          <p:cNvSpPr>
            <a:spLocks noGrp="1"/>
          </p:cNvSpPr>
          <p:nvPr>
            <p:ph type="body" idx="1"/>
          </p:nvPr>
        </p:nvSpPr>
        <p:spPr>
          <a:xfrm>
            <a:off x="467678" y="843678"/>
            <a:ext cx="7886700" cy="1125140"/>
          </a:xfrm>
        </p:spPr>
        <p:txBody>
          <a:bodyPr wrap="square" lIns="72585" tIns="36293" rIns="72585" bIns="36293" anchor="t" anchorCtr="0">
            <a:normAutofit fontScale="25000"/>
          </a:bodyPr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站站站，眉心舒展，目视前方，下颌微收，正颈展肩，挺胸收腹，脚跟靠拢；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坐坐坐，入座优雅，神态从容，上体正直，手臂弯曲，掌心向下，双膝并拢；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走走走，上体正直，挺胸收腹，步伐均匀，节奏稳定，手放两侧，自然摆动；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蹲蹲蹲，站在左边，右脚后退，臀部朝下，双腿夹紧，脊背挺直，轻轻拿起；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进校园，推车进，见人点头说“您好”；走廊中，靠右行，看到杂物要拾起；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课堂上，请幼儿，手指并拢，掌心向上，蹲下身来，微笑倾听；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打电话，要注意，接通电话说“您好”，交谈结束说“再见”；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接电话，要请清，电话铃响第二声，拿起话筒说“您好”；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家访需要先预约，想好内容再上门；有事大家好商量，千万不要去告状。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举止端庄，温文尔雅，幼儿的优点多表扬，幼儿的缺点提建议，保护孩子自尊心，老师言行要注意。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您的心肝我的宝贝，大家一起来努力。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zh-CN" altLang="en-US" sz="5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我是幼儿园一份子，幼儿园的发展靠大家，规范言行和举止，文明之师你我做起，文明之师你我做起。</a:t>
            </a:r>
            <a:endParaRPr lang="zh-CN" altLang="en-US" sz="56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pic>
        <p:nvPicPr>
          <p:cNvPr id="28675" name="图片 3" descr="office6\wpsassist\cache\A000220150320B98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025" y="912813"/>
            <a:ext cx="2281238" cy="1773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矩形 3"/>
          <p:cNvSpPr/>
          <p:nvPr>
            <p:custDataLst>
              <p:tags r:id="rId1"/>
            </p:custDataLst>
          </p:nvPr>
        </p:nvSpPr>
        <p:spPr>
          <a:xfrm>
            <a:off x="1660525" y="52070"/>
            <a:ext cx="6019800" cy="603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indent="0" algn="ctr"/>
            <a:r>
              <a:rPr lang="zh-CN" altLang="en-US" sz="24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Arial" panose="020B0604020202090204" pitchFamily="34" charset="0"/>
              </a:rPr>
              <a:t>目   录</a:t>
            </a:r>
            <a:endParaRPr lang="zh-CN" altLang="en-US" sz="2400" b="1" dirty="0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Arial" panose="020B0604020202090204" pitchFamily="34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1102258" y="929598"/>
            <a:ext cx="1503026" cy="1067096"/>
            <a:chOff x="742950" y="3656951"/>
            <a:chExt cx="2259330" cy="1985167"/>
          </a:xfrm>
          <a:solidFill>
            <a:srgbClr val="F9A6C5"/>
          </a:solidFill>
        </p:grpSpPr>
        <p:sp>
          <p:nvSpPr>
            <p:cNvPr id="29" name="任意多边形 28"/>
            <p:cNvSpPr/>
            <p:nvPr/>
          </p:nvSpPr>
          <p:spPr>
            <a:xfrm>
              <a:off x="1700116" y="5071639"/>
              <a:ext cx="344998" cy="160502"/>
            </a:xfrm>
            <a:custGeom>
              <a:avLst/>
              <a:gdLst>
                <a:gd name="connsiteX0" fmla="*/ 277212 w 344998"/>
                <a:gd name="connsiteY0" fmla="*/ 0 h 160502"/>
                <a:gd name="connsiteX1" fmla="*/ 344998 w 344998"/>
                <a:gd name="connsiteY1" fmla="*/ 0 h 160502"/>
                <a:gd name="connsiteX2" fmla="*/ 264747 w 344998"/>
                <a:gd name="connsiteY2" fmla="*/ 160502 h 160502"/>
                <a:gd name="connsiteX3" fmla="*/ 256658 w 344998"/>
                <a:gd name="connsiteY3" fmla="*/ 155048 h 160502"/>
                <a:gd name="connsiteX4" fmla="*/ 204912 w 344998"/>
                <a:gd name="connsiteY4" fmla="*/ 144601 h 160502"/>
                <a:gd name="connsiteX5" fmla="*/ 0 w 344998"/>
                <a:gd name="connsiteY5" fmla="*/ 0 h 160502"/>
                <a:gd name="connsiteX6" fmla="*/ 67786 w 344998"/>
                <a:gd name="connsiteY6" fmla="*/ 0 h 160502"/>
                <a:gd name="connsiteX7" fmla="*/ 140086 w 344998"/>
                <a:gd name="connsiteY7" fmla="*/ 144601 h 160502"/>
                <a:gd name="connsiteX8" fmla="*/ 88340 w 344998"/>
                <a:gd name="connsiteY8" fmla="*/ 155048 h 160502"/>
                <a:gd name="connsiteX9" fmla="*/ 80251 w 344998"/>
                <a:gd name="connsiteY9" fmla="*/ 160501 h 1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998" h="160502">
                  <a:moveTo>
                    <a:pt x="277212" y="0"/>
                  </a:moveTo>
                  <a:lnTo>
                    <a:pt x="344998" y="0"/>
                  </a:lnTo>
                  <a:lnTo>
                    <a:pt x="264747" y="160502"/>
                  </a:lnTo>
                  <a:lnTo>
                    <a:pt x="256658" y="155048"/>
                  </a:lnTo>
                  <a:lnTo>
                    <a:pt x="204912" y="144601"/>
                  </a:lnTo>
                  <a:close/>
                  <a:moveTo>
                    <a:pt x="0" y="0"/>
                  </a:moveTo>
                  <a:lnTo>
                    <a:pt x="67786" y="0"/>
                  </a:lnTo>
                  <a:lnTo>
                    <a:pt x="140086" y="144601"/>
                  </a:lnTo>
                  <a:lnTo>
                    <a:pt x="88340" y="155048"/>
                  </a:lnTo>
                  <a:lnTo>
                    <a:pt x="80251" y="160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p>
              <a:pPr algn="ctr" fontAlgn="base"/>
              <a:endParaRPr lang="zh-CN" altLang="en-US" sz="12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656404" y="5209696"/>
              <a:ext cx="432422" cy="432422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0000" lnSpcReduction="20000"/>
            </a:bodyPr>
            <a:p>
              <a:pPr algn="ctr" fontAlgn="base"/>
              <a:r>
                <a:rPr lang="en-US" altLang="zh-CN" sz="1200" strike="noStrike" noProof="1" dirty="0" smtClean="0">
                  <a:solidFill>
                    <a:schemeClr val="bg1"/>
                  </a:solidFill>
                </a:rPr>
                <a:t>A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42950" y="3656951"/>
              <a:ext cx="2259330" cy="14065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 fontAlgn="base">
                <a:lnSpc>
                  <a:spcPct val="150000"/>
                </a:lnSpc>
              </a:pPr>
              <a:r>
                <a:rPr lang="zh-CN" altLang="en-US" sz="2000" b="1" strike="noStrike" noProof="1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形象篇</a:t>
              </a:r>
              <a:endParaRPr lang="zh-CN" altLang="en-US" sz="2000" b="1" strike="noStrike" noProof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3"/>
            </p:custDataLst>
          </p:nvPr>
        </p:nvGrpSpPr>
        <p:grpSpPr>
          <a:xfrm>
            <a:off x="1102258" y="2130550"/>
            <a:ext cx="1503026" cy="1067097"/>
            <a:chOff x="742950" y="3656951"/>
            <a:chExt cx="2259330" cy="1985167"/>
          </a:xfrm>
          <a:solidFill>
            <a:srgbClr val="0070C0"/>
          </a:solidFill>
        </p:grpSpPr>
        <p:sp>
          <p:nvSpPr>
            <p:cNvPr id="3" name="任意多边形 2"/>
            <p:cNvSpPr/>
            <p:nvPr/>
          </p:nvSpPr>
          <p:spPr>
            <a:xfrm>
              <a:off x="1700116" y="5071639"/>
              <a:ext cx="344998" cy="160502"/>
            </a:xfrm>
            <a:custGeom>
              <a:avLst/>
              <a:gdLst>
                <a:gd name="connsiteX0" fmla="*/ 277212 w 344998"/>
                <a:gd name="connsiteY0" fmla="*/ 0 h 160502"/>
                <a:gd name="connsiteX1" fmla="*/ 344998 w 344998"/>
                <a:gd name="connsiteY1" fmla="*/ 0 h 160502"/>
                <a:gd name="connsiteX2" fmla="*/ 264747 w 344998"/>
                <a:gd name="connsiteY2" fmla="*/ 160502 h 160502"/>
                <a:gd name="connsiteX3" fmla="*/ 256658 w 344998"/>
                <a:gd name="connsiteY3" fmla="*/ 155048 h 160502"/>
                <a:gd name="connsiteX4" fmla="*/ 204912 w 344998"/>
                <a:gd name="connsiteY4" fmla="*/ 144601 h 160502"/>
                <a:gd name="connsiteX5" fmla="*/ 0 w 344998"/>
                <a:gd name="connsiteY5" fmla="*/ 0 h 160502"/>
                <a:gd name="connsiteX6" fmla="*/ 67786 w 344998"/>
                <a:gd name="connsiteY6" fmla="*/ 0 h 160502"/>
                <a:gd name="connsiteX7" fmla="*/ 140086 w 344998"/>
                <a:gd name="connsiteY7" fmla="*/ 144601 h 160502"/>
                <a:gd name="connsiteX8" fmla="*/ 88340 w 344998"/>
                <a:gd name="connsiteY8" fmla="*/ 155048 h 160502"/>
                <a:gd name="connsiteX9" fmla="*/ 80251 w 344998"/>
                <a:gd name="connsiteY9" fmla="*/ 160501 h 1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998" h="160502">
                  <a:moveTo>
                    <a:pt x="277212" y="0"/>
                  </a:moveTo>
                  <a:lnTo>
                    <a:pt x="344998" y="0"/>
                  </a:lnTo>
                  <a:lnTo>
                    <a:pt x="264747" y="160502"/>
                  </a:lnTo>
                  <a:lnTo>
                    <a:pt x="256658" y="155048"/>
                  </a:lnTo>
                  <a:lnTo>
                    <a:pt x="204912" y="144601"/>
                  </a:lnTo>
                  <a:close/>
                  <a:moveTo>
                    <a:pt x="0" y="0"/>
                  </a:moveTo>
                  <a:lnTo>
                    <a:pt x="67786" y="0"/>
                  </a:lnTo>
                  <a:lnTo>
                    <a:pt x="140086" y="144601"/>
                  </a:lnTo>
                  <a:lnTo>
                    <a:pt x="88340" y="155048"/>
                  </a:lnTo>
                  <a:lnTo>
                    <a:pt x="80251" y="160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p>
              <a:pPr algn="ctr" fontAlgn="base"/>
              <a:endParaRPr lang="zh-CN" altLang="en-US" sz="12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1656404" y="5209696"/>
              <a:ext cx="432422" cy="432422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0000" lnSpcReduction="20000"/>
            </a:bodyPr>
            <a:p>
              <a:pPr algn="ctr" fontAlgn="base"/>
              <a:r>
                <a:rPr lang="en-US" altLang="zh-CN" sz="1200" strike="noStrike" noProof="1" dirty="0" smtClean="0">
                  <a:solidFill>
                    <a:schemeClr val="bg1"/>
                  </a:solidFill>
                </a:rPr>
                <a:t>D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2950" y="3656951"/>
              <a:ext cx="2259330" cy="14065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0000"/>
            </a:bodyPr>
            <a:p>
              <a:pPr algn="ctr" fontAlgn="base">
                <a:lnSpc>
                  <a:spcPct val="150000"/>
                </a:lnSpc>
              </a:pPr>
              <a:r>
                <a:rPr lang="zh-CN" altLang="en-US" sz="2000" b="1" strike="noStrike" noProof="1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与幼儿交往篇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3723650" y="929598"/>
            <a:ext cx="1503027" cy="1067096"/>
            <a:chOff x="742950" y="3656951"/>
            <a:chExt cx="2259330" cy="1985167"/>
          </a:xfrm>
          <a:solidFill>
            <a:srgbClr val="00B0F0"/>
          </a:solidFill>
        </p:grpSpPr>
        <p:sp>
          <p:nvSpPr>
            <p:cNvPr id="50" name="任意多边形 49"/>
            <p:cNvSpPr/>
            <p:nvPr/>
          </p:nvSpPr>
          <p:spPr>
            <a:xfrm>
              <a:off x="1700116" y="5071639"/>
              <a:ext cx="344998" cy="160502"/>
            </a:xfrm>
            <a:custGeom>
              <a:avLst/>
              <a:gdLst>
                <a:gd name="connsiteX0" fmla="*/ 277212 w 344998"/>
                <a:gd name="connsiteY0" fmla="*/ 0 h 160502"/>
                <a:gd name="connsiteX1" fmla="*/ 344998 w 344998"/>
                <a:gd name="connsiteY1" fmla="*/ 0 h 160502"/>
                <a:gd name="connsiteX2" fmla="*/ 264747 w 344998"/>
                <a:gd name="connsiteY2" fmla="*/ 160502 h 160502"/>
                <a:gd name="connsiteX3" fmla="*/ 256658 w 344998"/>
                <a:gd name="connsiteY3" fmla="*/ 155048 h 160502"/>
                <a:gd name="connsiteX4" fmla="*/ 204912 w 344998"/>
                <a:gd name="connsiteY4" fmla="*/ 144601 h 160502"/>
                <a:gd name="connsiteX5" fmla="*/ 0 w 344998"/>
                <a:gd name="connsiteY5" fmla="*/ 0 h 160502"/>
                <a:gd name="connsiteX6" fmla="*/ 67786 w 344998"/>
                <a:gd name="connsiteY6" fmla="*/ 0 h 160502"/>
                <a:gd name="connsiteX7" fmla="*/ 140086 w 344998"/>
                <a:gd name="connsiteY7" fmla="*/ 144601 h 160502"/>
                <a:gd name="connsiteX8" fmla="*/ 88340 w 344998"/>
                <a:gd name="connsiteY8" fmla="*/ 155048 h 160502"/>
                <a:gd name="connsiteX9" fmla="*/ 80251 w 344998"/>
                <a:gd name="connsiteY9" fmla="*/ 160501 h 1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998" h="160502">
                  <a:moveTo>
                    <a:pt x="277212" y="0"/>
                  </a:moveTo>
                  <a:lnTo>
                    <a:pt x="344998" y="0"/>
                  </a:lnTo>
                  <a:lnTo>
                    <a:pt x="264747" y="160502"/>
                  </a:lnTo>
                  <a:lnTo>
                    <a:pt x="256658" y="155048"/>
                  </a:lnTo>
                  <a:lnTo>
                    <a:pt x="204912" y="144601"/>
                  </a:lnTo>
                  <a:close/>
                  <a:moveTo>
                    <a:pt x="0" y="0"/>
                  </a:moveTo>
                  <a:lnTo>
                    <a:pt x="67786" y="0"/>
                  </a:lnTo>
                  <a:lnTo>
                    <a:pt x="140086" y="144601"/>
                  </a:lnTo>
                  <a:lnTo>
                    <a:pt x="88340" y="155048"/>
                  </a:lnTo>
                  <a:lnTo>
                    <a:pt x="80251" y="160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p>
              <a:pPr algn="ctr" fontAlgn="base"/>
              <a:endParaRPr lang="zh-CN" altLang="en-US" sz="12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656404" y="5209696"/>
              <a:ext cx="432422" cy="432422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0000" lnSpcReduction="20000"/>
            </a:bodyPr>
            <a:p>
              <a:pPr algn="ctr" fontAlgn="base"/>
              <a:r>
                <a:rPr lang="en-US" altLang="zh-CN" sz="1200" strike="noStrike" noProof="1" dirty="0" smtClean="0">
                  <a:solidFill>
                    <a:schemeClr val="bg1"/>
                  </a:solidFill>
                </a:rPr>
                <a:t>B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42950" y="3656951"/>
              <a:ext cx="2259330" cy="14065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 fontAlgn="base">
                <a:lnSpc>
                  <a:spcPct val="150000"/>
                </a:lnSpc>
              </a:pPr>
              <a:r>
                <a:rPr lang="zh-CN" altLang="en-US" sz="2000" b="1" strike="noStrike" noProof="1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幼儿园篇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组合 52"/>
          <p:cNvGrpSpPr/>
          <p:nvPr>
            <p:custDataLst>
              <p:tags r:id="rId5"/>
            </p:custDataLst>
          </p:nvPr>
        </p:nvGrpSpPr>
        <p:grpSpPr>
          <a:xfrm>
            <a:off x="3723650" y="2130550"/>
            <a:ext cx="1503027" cy="1067097"/>
            <a:chOff x="742950" y="3656951"/>
            <a:chExt cx="2259330" cy="1985167"/>
          </a:xfrm>
          <a:solidFill>
            <a:srgbClr val="00B050"/>
          </a:solidFill>
        </p:grpSpPr>
        <p:sp>
          <p:nvSpPr>
            <p:cNvPr id="9" name="任意多边形 8"/>
            <p:cNvSpPr/>
            <p:nvPr/>
          </p:nvSpPr>
          <p:spPr>
            <a:xfrm>
              <a:off x="1700116" y="5071639"/>
              <a:ext cx="344998" cy="160502"/>
            </a:xfrm>
            <a:custGeom>
              <a:avLst/>
              <a:gdLst>
                <a:gd name="connsiteX0" fmla="*/ 277212 w 344998"/>
                <a:gd name="connsiteY0" fmla="*/ 0 h 160502"/>
                <a:gd name="connsiteX1" fmla="*/ 344998 w 344998"/>
                <a:gd name="connsiteY1" fmla="*/ 0 h 160502"/>
                <a:gd name="connsiteX2" fmla="*/ 264747 w 344998"/>
                <a:gd name="connsiteY2" fmla="*/ 160502 h 160502"/>
                <a:gd name="connsiteX3" fmla="*/ 256658 w 344998"/>
                <a:gd name="connsiteY3" fmla="*/ 155048 h 160502"/>
                <a:gd name="connsiteX4" fmla="*/ 204912 w 344998"/>
                <a:gd name="connsiteY4" fmla="*/ 144601 h 160502"/>
                <a:gd name="connsiteX5" fmla="*/ 0 w 344998"/>
                <a:gd name="connsiteY5" fmla="*/ 0 h 160502"/>
                <a:gd name="connsiteX6" fmla="*/ 67786 w 344998"/>
                <a:gd name="connsiteY6" fmla="*/ 0 h 160502"/>
                <a:gd name="connsiteX7" fmla="*/ 140086 w 344998"/>
                <a:gd name="connsiteY7" fmla="*/ 144601 h 160502"/>
                <a:gd name="connsiteX8" fmla="*/ 88340 w 344998"/>
                <a:gd name="connsiteY8" fmla="*/ 155048 h 160502"/>
                <a:gd name="connsiteX9" fmla="*/ 80251 w 344998"/>
                <a:gd name="connsiteY9" fmla="*/ 160501 h 1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998" h="160502">
                  <a:moveTo>
                    <a:pt x="277212" y="0"/>
                  </a:moveTo>
                  <a:lnTo>
                    <a:pt x="344998" y="0"/>
                  </a:lnTo>
                  <a:lnTo>
                    <a:pt x="264747" y="160502"/>
                  </a:lnTo>
                  <a:lnTo>
                    <a:pt x="256658" y="155048"/>
                  </a:lnTo>
                  <a:lnTo>
                    <a:pt x="204912" y="144601"/>
                  </a:lnTo>
                  <a:close/>
                  <a:moveTo>
                    <a:pt x="0" y="0"/>
                  </a:moveTo>
                  <a:lnTo>
                    <a:pt x="67786" y="0"/>
                  </a:lnTo>
                  <a:lnTo>
                    <a:pt x="140086" y="144601"/>
                  </a:lnTo>
                  <a:lnTo>
                    <a:pt x="88340" y="155048"/>
                  </a:lnTo>
                  <a:lnTo>
                    <a:pt x="80251" y="160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p>
              <a:pPr algn="ctr" fontAlgn="base"/>
              <a:endParaRPr lang="zh-CN" altLang="en-US" sz="12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656404" y="5209696"/>
              <a:ext cx="432422" cy="432422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0000" lnSpcReduction="20000"/>
            </a:bodyPr>
            <a:p>
              <a:pPr algn="ctr" fontAlgn="base"/>
              <a:r>
                <a:rPr lang="en-US" altLang="zh-CN" sz="1200" strike="noStrike" noProof="1" dirty="0" smtClean="0">
                  <a:solidFill>
                    <a:schemeClr val="bg1"/>
                  </a:solidFill>
                </a:rPr>
                <a:t>E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42950" y="3656951"/>
              <a:ext cx="2259330" cy="14065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p>
              <a:pPr algn="ctr" fontAlgn="base">
                <a:lnSpc>
                  <a:spcPct val="150000"/>
                </a:lnSpc>
              </a:pPr>
              <a:r>
                <a:rPr lang="zh-CN" altLang="en-US" sz="1400" b="1" strike="noStrike" noProof="1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与幼儿家长</a:t>
              </a:r>
              <a:endParaRPr lang="zh-CN" altLang="en-US" sz="1400" b="1" strike="noStrike" noProof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</a:endParaRPr>
            </a:p>
            <a:p>
              <a:pPr algn="ctr" fontAlgn="base">
                <a:lnSpc>
                  <a:spcPct val="150000"/>
                </a:lnSpc>
              </a:pPr>
              <a:r>
                <a:rPr lang="zh-CN" altLang="en-US" sz="1400" b="1" strike="noStrike" noProof="1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交往篇</a:t>
              </a:r>
              <a:endParaRPr lang="zh-CN" altLang="en-US" sz="1400" strike="noStrike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6"/>
            </p:custDataLst>
          </p:nvPr>
        </p:nvGrpSpPr>
        <p:grpSpPr>
          <a:xfrm>
            <a:off x="6345038" y="929598"/>
            <a:ext cx="1503030" cy="1067096"/>
            <a:chOff x="742950" y="3656951"/>
            <a:chExt cx="2259330" cy="1985167"/>
          </a:xfrm>
          <a:solidFill>
            <a:srgbClr val="92D050"/>
          </a:solidFill>
        </p:grpSpPr>
        <p:sp>
          <p:nvSpPr>
            <p:cNvPr id="22" name="任意多边形 21"/>
            <p:cNvSpPr/>
            <p:nvPr/>
          </p:nvSpPr>
          <p:spPr>
            <a:xfrm>
              <a:off x="1700116" y="5071639"/>
              <a:ext cx="344998" cy="160502"/>
            </a:xfrm>
            <a:custGeom>
              <a:avLst/>
              <a:gdLst>
                <a:gd name="connsiteX0" fmla="*/ 277212 w 344998"/>
                <a:gd name="connsiteY0" fmla="*/ 0 h 160502"/>
                <a:gd name="connsiteX1" fmla="*/ 344998 w 344998"/>
                <a:gd name="connsiteY1" fmla="*/ 0 h 160502"/>
                <a:gd name="connsiteX2" fmla="*/ 264747 w 344998"/>
                <a:gd name="connsiteY2" fmla="*/ 160502 h 160502"/>
                <a:gd name="connsiteX3" fmla="*/ 256658 w 344998"/>
                <a:gd name="connsiteY3" fmla="*/ 155048 h 160502"/>
                <a:gd name="connsiteX4" fmla="*/ 204912 w 344998"/>
                <a:gd name="connsiteY4" fmla="*/ 144601 h 160502"/>
                <a:gd name="connsiteX5" fmla="*/ 0 w 344998"/>
                <a:gd name="connsiteY5" fmla="*/ 0 h 160502"/>
                <a:gd name="connsiteX6" fmla="*/ 67786 w 344998"/>
                <a:gd name="connsiteY6" fmla="*/ 0 h 160502"/>
                <a:gd name="connsiteX7" fmla="*/ 140086 w 344998"/>
                <a:gd name="connsiteY7" fmla="*/ 144601 h 160502"/>
                <a:gd name="connsiteX8" fmla="*/ 88340 w 344998"/>
                <a:gd name="connsiteY8" fmla="*/ 155048 h 160502"/>
                <a:gd name="connsiteX9" fmla="*/ 80251 w 344998"/>
                <a:gd name="connsiteY9" fmla="*/ 160501 h 1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998" h="160502">
                  <a:moveTo>
                    <a:pt x="277212" y="0"/>
                  </a:moveTo>
                  <a:lnTo>
                    <a:pt x="344998" y="0"/>
                  </a:lnTo>
                  <a:lnTo>
                    <a:pt x="264747" y="160502"/>
                  </a:lnTo>
                  <a:lnTo>
                    <a:pt x="256658" y="155048"/>
                  </a:lnTo>
                  <a:lnTo>
                    <a:pt x="204912" y="144601"/>
                  </a:lnTo>
                  <a:close/>
                  <a:moveTo>
                    <a:pt x="0" y="0"/>
                  </a:moveTo>
                  <a:lnTo>
                    <a:pt x="67786" y="0"/>
                  </a:lnTo>
                  <a:lnTo>
                    <a:pt x="140086" y="144601"/>
                  </a:lnTo>
                  <a:lnTo>
                    <a:pt x="88340" y="155048"/>
                  </a:lnTo>
                  <a:lnTo>
                    <a:pt x="80251" y="160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p>
              <a:pPr algn="ctr" fontAlgn="base"/>
              <a:endParaRPr lang="zh-CN" altLang="en-US" sz="12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656404" y="5209696"/>
              <a:ext cx="432422" cy="432422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0000" lnSpcReduction="20000"/>
            </a:bodyPr>
            <a:p>
              <a:pPr algn="ctr" fontAlgn="base"/>
              <a:r>
                <a:rPr lang="en-US" altLang="zh-CN" sz="1200" strike="noStrike" noProof="1" dirty="0" smtClean="0">
                  <a:solidFill>
                    <a:schemeClr val="bg1"/>
                  </a:solidFill>
                </a:rPr>
                <a:t>C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42950" y="3656951"/>
              <a:ext cx="2259330" cy="14065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 fontAlgn="base">
                <a:lnSpc>
                  <a:spcPct val="150000"/>
                </a:lnSpc>
              </a:pPr>
              <a:r>
                <a:rPr lang="zh-CN" altLang="en-US" sz="2000" b="1" strike="noStrike" noProof="1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课堂篇</a:t>
              </a:r>
              <a:endParaRPr lang="zh-CN" altLang="en-US" sz="2000" b="1" strike="noStrike" noProof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>
            <a:off x="6345038" y="2130550"/>
            <a:ext cx="1503030" cy="1067097"/>
            <a:chOff x="742950" y="3656951"/>
            <a:chExt cx="2259330" cy="1985167"/>
          </a:xfrm>
          <a:solidFill>
            <a:srgbClr val="FF0000"/>
          </a:solidFill>
        </p:grpSpPr>
        <p:sp>
          <p:nvSpPr>
            <p:cNvPr id="26" name="任意多边形 25"/>
            <p:cNvSpPr/>
            <p:nvPr/>
          </p:nvSpPr>
          <p:spPr>
            <a:xfrm>
              <a:off x="1700116" y="5071639"/>
              <a:ext cx="344998" cy="160502"/>
            </a:xfrm>
            <a:custGeom>
              <a:avLst/>
              <a:gdLst>
                <a:gd name="connsiteX0" fmla="*/ 277212 w 344998"/>
                <a:gd name="connsiteY0" fmla="*/ 0 h 160502"/>
                <a:gd name="connsiteX1" fmla="*/ 344998 w 344998"/>
                <a:gd name="connsiteY1" fmla="*/ 0 h 160502"/>
                <a:gd name="connsiteX2" fmla="*/ 264747 w 344998"/>
                <a:gd name="connsiteY2" fmla="*/ 160502 h 160502"/>
                <a:gd name="connsiteX3" fmla="*/ 256658 w 344998"/>
                <a:gd name="connsiteY3" fmla="*/ 155048 h 160502"/>
                <a:gd name="connsiteX4" fmla="*/ 204912 w 344998"/>
                <a:gd name="connsiteY4" fmla="*/ 144601 h 160502"/>
                <a:gd name="connsiteX5" fmla="*/ 0 w 344998"/>
                <a:gd name="connsiteY5" fmla="*/ 0 h 160502"/>
                <a:gd name="connsiteX6" fmla="*/ 67786 w 344998"/>
                <a:gd name="connsiteY6" fmla="*/ 0 h 160502"/>
                <a:gd name="connsiteX7" fmla="*/ 140086 w 344998"/>
                <a:gd name="connsiteY7" fmla="*/ 144601 h 160502"/>
                <a:gd name="connsiteX8" fmla="*/ 88340 w 344998"/>
                <a:gd name="connsiteY8" fmla="*/ 155048 h 160502"/>
                <a:gd name="connsiteX9" fmla="*/ 80251 w 344998"/>
                <a:gd name="connsiteY9" fmla="*/ 160501 h 1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998" h="160502">
                  <a:moveTo>
                    <a:pt x="277212" y="0"/>
                  </a:moveTo>
                  <a:lnTo>
                    <a:pt x="344998" y="0"/>
                  </a:lnTo>
                  <a:lnTo>
                    <a:pt x="264747" y="160502"/>
                  </a:lnTo>
                  <a:lnTo>
                    <a:pt x="256658" y="155048"/>
                  </a:lnTo>
                  <a:lnTo>
                    <a:pt x="204912" y="144601"/>
                  </a:lnTo>
                  <a:close/>
                  <a:moveTo>
                    <a:pt x="0" y="0"/>
                  </a:moveTo>
                  <a:lnTo>
                    <a:pt x="67786" y="0"/>
                  </a:lnTo>
                  <a:lnTo>
                    <a:pt x="140086" y="144601"/>
                  </a:lnTo>
                  <a:lnTo>
                    <a:pt x="88340" y="155048"/>
                  </a:lnTo>
                  <a:lnTo>
                    <a:pt x="80251" y="160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p>
              <a:pPr algn="ctr" fontAlgn="base"/>
              <a:endParaRPr lang="zh-CN" altLang="en-US" sz="12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656404" y="5209696"/>
              <a:ext cx="432422" cy="432422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0000" lnSpcReduction="20000"/>
            </a:bodyPr>
            <a:p>
              <a:pPr algn="ctr" fontAlgn="base"/>
              <a:r>
                <a:rPr lang="en-US" altLang="zh-CN" sz="1200" strike="noStrike" noProof="1" dirty="0" smtClean="0">
                  <a:solidFill>
                    <a:schemeClr val="bg1"/>
                  </a:solidFill>
                </a:rPr>
                <a:t>F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42950" y="3656951"/>
              <a:ext cx="2259330" cy="14065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 fontAlgn="base">
                <a:lnSpc>
                  <a:spcPct val="150000"/>
                </a:lnSpc>
              </a:pPr>
              <a:r>
                <a:rPr lang="zh-CN" altLang="en-US" sz="2000" b="1" strike="noStrike" noProof="1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社交篇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8"/>
            </p:custDataLst>
          </p:nvPr>
        </p:nvGrpSpPr>
        <p:grpSpPr>
          <a:xfrm>
            <a:off x="1104798" y="3405627"/>
            <a:ext cx="1503026" cy="1067096"/>
            <a:chOff x="742950" y="3656951"/>
            <a:chExt cx="2259330" cy="1985167"/>
          </a:xfrm>
          <a:solidFill>
            <a:srgbClr val="9966FF"/>
          </a:solidFill>
        </p:grpSpPr>
        <p:sp>
          <p:nvSpPr>
            <p:cNvPr id="32" name="任意多边形 31"/>
            <p:cNvSpPr/>
            <p:nvPr/>
          </p:nvSpPr>
          <p:spPr>
            <a:xfrm>
              <a:off x="1700116" y="5071639"/>
              <a:ext cx="344998" cy="160502"/>
            </a:xfrm>
            <a:custGeom>
              <a:avLst/>
              <a:gdLst>
                <a:gd name="connsiteX0" fmla="*/ 277212 w 344998"/>
                <a:gd name="connsiteY0" fmla="*/ 0 h 160502"/>
                <a:gd name="connsiteX1" fmla="*/ 344998 w 344998"/>
                <a:gd name="connsiteY1" fmla="*/ 0 h 160502"/>
                <a:gd name="connsiteX2" fmla="*/ 264747 w 344998"/>
                <a:gd name="connsiteY2" fmla="*/ 160502 h 160502"/>
                <a:gd name="connsiteX3" fmla="*/ 256658 w 344998"/>
                <a:gd name="connsiteY3" fmla="*/ 155048 h 160502"/>
                <a:gd name="connsiteX4" fmla="*/ 204912 w 344998"/>
                <a:gd name="connsiteY4" fmla="*/ 144601 h 160502"/>
                <a:gd name="connsiteX5" fmla="*/ 0 w 344998"/>
                <a:gd name="connsiteY5" fmla="*/ 0 h 160502"/>
                <a:gd name="connsiteX6" fmla="*/ 67786 w 344998"/>
                <a:gd name="connsiteY6" fmla="*/ 0 h 160502"/>
                <a:gd name="connsiteX7" fmla="*/ 140086 w 344998"/>
                <a:gd name="connsiteY7" fmla="*/ 144601 h 160502"/>
                <a:gd name="connsiteX8" fmla="*/ 88340 w 344998"/>
                <a:gd name="connsiteY8" fmla="*/ 155048 h 160502"/>
                <a:gd name="connsiteX9" fmla="*/ 80251 w 344998"/>
                <a:gd name="connsiteY9" fmla="*/ 160501 h 1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998" h="160502">
                  <a:moveTo>
                    <a:pt x="277212" y="0"/>
                  </a:moveTo>
                  <a:lnTo>
                    <a:pt x="344998" y="0"/>
                  </a:lnTo>
                  <a:lnTo>
                    <a:pt x="264747" y="160502"/>
                  </a:lnTo>
                  <a:lnTo>
                    <a:pt x="256658" y="155048"/>
                  </a:lnTo>
                  <a:lnTo>
                    <a:pt x="204912" y="144601"/>
                  </a:lnTo>
                  <a:close/>
                  <a:moveTo>
                    <a:pt x="0" y="0"/>
                  </a:moveTo>
                  <a:lnTo>
                    <a:pt x="67786" y="0"/>
                  </a:lnTo>
                  <a:lnTo>
                    <a:pt x="140086" y="144601"/>
                  </a:lnTo>
                  <a:lnTo>
                    <a:pt x="88340" y="155048"/>
                  </a:lnTo>
                  <a:lnTo>
                    <a:pt x="80251" y="160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p>
              <a:pPr algn="ctr" fontAlgn="base"/>
              <a:endParaRPr lang="zh-CN" altLang="en-US" sz="12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1656404" y="5209696"/>
              <a:ext cx="432422" cy="432422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0000" lnSpcReduction="20000"/>
            </a:bodyPr>
            <a:p>
              <a:pPr algn="ctr" fontAlgn="base"/>
              <a:r>
                <a:rPr lang="en-US" altLang="zh-CN" sz="1200" strike="noStrike" noProof="1" dirty="0" smtClean="0">
                  <a:solidFill>
                    <a:schemeClr val="bg1"/>
                  </a:solidFill>
                </a:rPr>
                <a:t>D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42950" y="3656951"/>
              <a:ext cx="2259330" cy="14065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 fontAlgn="base">
                <a:lnSpc>
                  <a:spcPct val="150000"/>
                </a:lnSpc>
              </a:pPr>
              <a:r>
                <a:rPr lang="zh-CN" altLang="en-US" sz="2000" b="1" strike="noStrike" noProof="1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集会篇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9"/>
            </p:custDataLst>
          </p:nvPr>
        </p:nvGrpSpPr>
        <p:grpSpPr>
          <a:xfrm>
            <a:off x="3726190" y="3405627"/>
            <a:ext cx="1503026" cy="1067096"/>
            <a:chOff x="742950" y="3656951"/>
            <a:chExt cx="2259330" cy="1985167"/>
          </a:xfrm>
          <a:solidFill>
            <a:srgbClr val="FF6699"/>
          </a:solidFill>
        </p:grpSpPr>
        <p:sp>
          <p:nvSpPr>
            <p:cNvPr id="36" name="任意多边形 35"/>
            <p:cNvSpPr/>
            <p:nvPr/>
          </p:nvSpPr>
          <p:spPr>
            <a:xfrm>
              <a:off x="1700116" y="5071639"/>
              <a:ext cx="344998" cy="160502"/>
            </a:xfrm>
            <a:custGeom>
              <a:avLst/>
              <a:gdLst>
                <a:gd name="connsiteX0" fmla="*/ 277212 w 344998"/>
                <a:gd name="connsiteY0" fmla="*/ 0 h 160502"/>
                <a:gd name="connsiteX1" fmla="*/ 344998 w 344998"/>
                <a:gd name="connsiteY1" fmla="*/ 0 h 160502"/>
                <a:gd name="connsiteX2" fmla="*/ 264747 w 344998"/>
                <a:gd name="connsiteY2" fmla="*/ 160502 h 160502"/>
                <a:gd name="connsiteX3" fmla="*/ 256658 w 344998"/>
                <a:gd name="connsiteY3" fmla="*/ 155048 h 160502"/>
                <a:gd name="connsiteX4" fmla="*/ 204912 w 344998"/>
                <a:gd name="connsiteY4" fmla="*/ 144601 h 160502"/>
                <a:gd name="connsiteX5" fmla="*/ 0 w 344998"/>
                <a:gd name="connsiteY5" fmla="*/ 0 h 160502"/>
                <a:gd name="connsiteX6" fmla="*/ 67786 w 344998"/>
                <a:gd name="connsiteY6" fmla="*/ 0 h 160502"/>
                <a:gd name="connsiteX7" fmla="*/ 140086 w 344998"/>
                <a:gd name="connsiteY7" fmla="*/ 144601 h 160502"/>
                <a:gd name="connsiteX8" fmla="*/ 88340 w 344998"/>
                <a:gd name="connsiteY8" fmla="*/ 155048 h 160502"/>
                <a:gd name="connsiteX9" fmla="*/ 80251 w 344998"/>
                <a:gd name="connsiteY9" fmla="*/ 160501 h 1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998" h="160502">
                  <a:moveTo>
                    <a:pt x="277212" y="0"/>
                  </a:moveTo>
                  <a:lnTo>
                    <a:pt x="344998" y="0"/>
                  </a:lnTo>
                  <a:lnTo>
                    <a:pt x="264747" y="160502"/>
                  </a:lnTo>
                  <a:lnTo>
                    <a:pt x="256658" y="155048"/>
                  </a:lnTo>
                  <a:lnTo>
                    <a:pt x="204912" y="144601"/>
                  </a:lnTo>
                  <a:close/>
                  <a:moveTo>
                    <a:pt x="0" y="0"/>
                  </a:moveTo>
                  <a:lnTo>
                    <a:pt x="67786" y="0"/>
                  </a:lnTo>
                  <a:lnTo>
                    <a:pt x="140086" y="144601"/>
                  </a:lnTo>
                  <a:lnTo>
                    <a:pt x="88340" y="155048"/>
                  </a:lnTo>
                  <a:lnTo>
                    <a:pt x="80251" y="160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p>
              <a:pPr algn="ctr" fontAlgn="base"/>
              <a:endParaRPr lang="zh-CN" altLang="en-US" sz="12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56404" y="5209696"/>
              <a:ext cx="432422" cy="432422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0000" lnSpcReduction="20000"/>
            </a:bodyPr>
            <a:p>
              <a:pPr algn="ctr" fontAlgn="base"/>
              <a:r>
                <a:rPr lang="en-US" altLang="zh-CN" sz="1200" strike="noStrike" noProof="1" dirty="0" smtClean="0">
                  <a:solidFill>
                    <a:schemeClr val="bg1"/>
                  </a:solidFill>
                </a:rPr>
                <a:t>E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42950" y="3656951"/>
              <a:ext cx="2259330" cy="14065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 fontAlgn="base">
                <a:lnSpc>
                  <a:spcPct val="150000"/>
                </a:lnSpc>
              </a:pPr>
              <a:r>
                <a:rPr lang="zh-CN" altLang="en-US" sz="2000" b="1" strike="noStrike" noProof="1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礼仪歌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10"/>
            </p:custDataLst>
          </p:nvPr>
        </p:nvGrpSpPr>
        <p:grpSpPr>
          <a:xfrm>
            <a:off x="6347582" y="3405627"/>
            <a:ext cx="1503023" cy="1067096"/>
            <a:chOff x="742950" y="3656951"/>
            <a:chExt cx="2259330" cy="1985167"/>
          </a:xfrm>
          <a:solidFill>
            <a:srgbClr val="C2C902"/>
          </a:solidFill>
        </p:grpSpPr>
        <p:sp>
          <p:nvSpPr>
            <p:cNvPr id="66" name="任意多边形 65"/>
            <p:cNvSpPr/>
            <p:nvPr/>
          </p:nvSpPr>
          <p:spPr>
            <a:xfrm>
              <a:off x="1700116" y="5071639"/>
              <a:ext cx="344998" cy="160502"/>
            </a:xfrm>
            <a:custGeom>
              <a:avLst/>
              <a:gdLst>
                <a:gd name="connsiteX0" fmla="*/ 277212 w 344998"/>
                <a:gd name="connsiteY0" fmla="*/ 0 h 160502"/>
                <a:gd name="connsiteX1" fmla="*/ 344998 w 344998"/>
                <a:gd name="connsiteY1" fmla="*/ 0 h 160502"/>
                <a:gd name="connsiteX2" fmla="*/ 264747 w 344998"/>
                <a:gd name="connsiteY2" fmla="*/ 160502 h 160502"/>
                <a:gd name="connsiteX3" fmla="*/ 256658 w 344998"/>
                <a:gd name="connsiteY3" fmla="*/ 155048 h 160502"/>
                <a:gd name="connsiteX4" fmla="*/ 204912 w 344998"/>
                <a:gd name="connsiteY4" fmla="*/ 144601 h 160502"/>
                <a:gd name="connsiteX5" fmla="*/ 0 w 344998"/>
                <a:gd name="connsiteY5" fmla="*/ 0 h 160502"/>
                <a:gd name="connsiteX6" fmla="*/ 67786 w 344998"/>
                <a:gd name="connsiteY6" fmla="*/ 0 h 160502"/>
                <a:gd name="connsiteX7" fmla="*/ 140086 w 344998"/>
                <a:gd name="connsiteY7" fmla="*/ 144601 h 160502"/>
                <a:gd name="connsiteX8" fmla="*/ 88340 w 344998"/>
                <a:gd name="connsiteY8" fmla="*/ 155048 h 160502"/>
                <a:gd name="connsiteX9" fmla="*/ 80251 w 344998"/>
                <a:gd name="connsiteY9" fmla="*/ 160501 h 1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998" h="160502">
                  <a:moveTo>
                    <a:pt x="277212" y="0"/>
                  </a:moveTo>
                  <a:lnTo>
                    <a:pt x="344998" y="0"/>
                  </a:lnTo>
                  <a:lnTo>
                    <a:pt x="264747" y="160502"/>
                  </a:lnTo>
                  <a:lnTo>
                    <a:pt x="256658" y="155048"/>
                  </a:lnTo>
                  <a:lnTo>
                    <a:pt x="204912" y="144601"/>
                  </a:lnTo>
                  <a:close/>
                  <a:moveTo>
                    <a:pt x="0" y="0"/>
                  </a:moveTo>
                  <a:lnTo>
                    <a:pt x="67786" y="0"/>
                  </a:lnTo>
                  <a:lnTo>
                    <a:pt x="140086" y="144601"/>
                  </a:lnTo>
                  <a:lnTo>
                    <a:pt x="88340" y="155048"/>
                  </a:lnTo>
                  <a:lnTo>
                    <a:pt x="80251" y="160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p>
              <a:pPr algn="ctr" fontAlgn="base"/>
              <a:endParaRPr lang="zh-CN" altLang="en-US" sz="1200" strike="noStrike" noProof="1">
                <a:solidFill>
                  <a:schemeClr val="bg1"/>
                </a:solidFill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1656404" y="5209696"/>
              <a:ext cx="432422" cy="432422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0000" lnSpcReduction="20000"/>
            </a:bodyPr>
            <a:p>
              <a:pPr algn="ctr" fontAlgn="base"/>
              <a:r>
                <a:rPr lang="en-US" altLang="zh-CN" sz="1200" strike="noStrike" noProof="1" dirty="0" smtClean="0">
                  <a:solidFill>
                    <a:schemeClr val="bg1"/>
                  </a:solidFill>
                </a:rPr>
                <a:t>F</a:t>
              </a:r>
              <a:endParaRPr lang="zh-CN" altLang="en-US" sz="12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42950" y="3656951"/>
              <a:ext cx="2259330" cy="14065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 fontAlgn="base">
                <a:lnSpc>
                  <a:spcPct val="150000"/>
                </a:lnSpc>
              </a:pPr>
              <a:r>
                <a:rPr lang="zh-CN" altLang="en-US" sz="2000" b="1" strike="noStrike" noProof="1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</a:rPr>
                <a:t>礼仪展示</a:t>
              </a:r>
              <a:endParaRPr lang="zh-CN" altLang="en-US" sz="2000" b="1" strike="noStrike" noProof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内容占位符 2"/>
          <p:cNvSpPr>
            <a:spLocks noGrp="1"/>
          </p:cNvSpPr>
          <p:nvPr>
            <p:ph type="body" idx="1"/>
          </p:nvPr>
        </p:nvSpPr>
        <p:spPr>
          <a:xfrm>
            <a:off x="828040" y="1924050"/>
            <a:ext cx="2826385" cy="1125220"/>
          </a:xfrm>
        </p:spPr>
        <p:txBody>
          <a:bodyPr wrap="square" lIns="72585" tIns="36293" rIns="72585" bIns="36293" anchor="t" anchorCtr="0">
            <a:noAutofit/>
          </a:bodyPr>
          <a:p>
            <a:r>
              <a:rPr lang="zh-CN" altLang="en-US" sz="2300">
                <a:solidFill>
                  <a:schemeClr val="tx1"/>
                </a:solidFill>
                <a:latin typeface="微软雅黑" charset="0"/>
                <a:ea typeface="微软雅黑" charset="0"/>
              </a:rPr>
              <a:t>礼仪之邦</a:t>
            </a:r>
            <a:endParaRPr lang="zh-CN" altLang="en-US" sz="23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r>
              <a:rPr lang="zh-CN" altLang="en-US" sz="2300">
                <a:solidFill>
                  <a:schemeClr val="tx1"/>
                </a:solidFill>
                <a:latin typeface="微软雅黑" charset="0"/>
                <a:ea typeface="微软雅黑" charset="0"/>
              </a:rPr>
              <a:t>为人师表</a:t>
            </a:r>
            <a:endParaRPr lang="zh-CN" altLang="en-US" sz="23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r>
              <a:rPr lang="zh-CN" altLang="en-US" sz="2300">
                <a:solidFill>
                  <a:schemeClr val="tx1"/>
                </a:solidFill>
                <a:latin typeface="微软雅黑" charset="0"/>
                <a:ea typeface="微软雅黑" charset="0"/>
              </a:rPr>
              <a:t>传承文化</a:t>
            </a:r>
            <a:endParaRPr lang="zh-CN" altLang="en-US" sz="23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r>
              <a:rPr lang="zh-CN" altLang="en-US" sz="2300">
                <a:solidFill>
                  <a:schemeClr val="tx1"/>
                </a:solidFill>
                <a:latin typeface="微软雅黑" charset="0"/>
                <a:ea typeface="微软雅黑" charset="0"/>
              </a:rPr>
              <a:t>沉淀底蕴</a:t>
            </a:r>
            <a:endParaRPr lang="zh-CN" altLang="en-US" sz="230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55" name="图片 54" descr="行李服饰副本"/>
          <p:cNvPicPr>
            <a:picLocks noChangeAspect="1"/>
          </p:cNvPicPr>
          <p:nvPr/>
        </p:nvPicPr>
        <p:blipFill>
          <a:blip r:embed="rId1"/>
          <a:srcRect l="14331" t="4224" r="20114"/>
          <a:stretch>
            <a:fillRect/>
          </a:stretch>
        </p:blipFill>
        <p:spPr>
          <a:xfrm>
            <a:off x="3707765" y="1107440"/>
            <a:ext cx="3780155" cy="3748405"/>
          </a:xfrm>
          <a:prstGeom prst="ellipse">
            <a:avLst/>
          </a:prstGeom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3"/>
          <p:cNvGrpSpPr/>
          <p:nvPr/>
        </p:nvGrpSpPr>
        <p:grpSpPr>
          <a:xfrm>
            <a:off x="2846197" y="2571913"/>
            <a:ext cx="3602735" cy="1342063"/>
            <a:chOff x="9430786" y="4404553"/>
            <a:chExt cx="10559716" cy="4491251"/>
          </a:xfrm>
        </p:grpSpPr>
        <p:sp>
          <p:nvSpPr>
            <p:cNvPr id="3" name="文本框 2"/>
            <p:cNvSpPr txBox="1"/>
            <p:nvPr/>
          </p:nvSpPr>
          <p:spPr>
            <a:xfrm>
              <a:off x="9430786" y="4404553"/>
              <a:ext cx="10137376" cy="339894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accent2"/>
              </a:outerShdw>
            </a:effec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6000" b="1" spc="90" dirty="0">
                  <a:solidFill>
                    <a:schemeClr val="bg1"/>
                  </a:solidFill>
                  <a:latin typeface="Arial" panose="020B0604020202090204" pitchFamily="34" charset="0"/>
                  <a:ea typeface="微软雅黑" pitchFamily="2" charset="-122"/>
                </a:rPr>
                <a:t>THANKS</a:t>
              </a:r>
              <a:endParaRPr lang="en-US" altLang="zh-CN" sz="6000" b="1" spc="90" dirty="0">
                <a:solidFill>
                  <a:schemeClr val="bg1"/>
                </a:solidFill>
                <a:latin typeface="Arial" panose="020B060402020209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539621" y="7556825"/>
              <a:ext cx="10450881" cy="133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spc="1494" dirty="0">
                  <a:solidFill>
                    <a:srgbClr val="FFEAAB"/>
                  </a:solidFill>
                  <a:latin typeface="Arial" panose="020B0604020202090204" pitchFamily="34" charset="0"/>
                  <a:ea typeface="微软雅黑" pitchFamily="2" charset="-122"/>
                </a:rPr>
                <a:t>谢  谢  观  看</a:t>
              </a:r>
              <a:endParaRPr lang="en-US" altLang="zh-CN" sz="2000" spc="1494" dirty="0">
                <a:solidFill>
                  <a:srgbClr val="FFEAAB"/>
                </a:solidFill>
                <a:latin typeface="Arial" panose="020B0604020202090204" pitchFamily="34" charset="0"/>
              </a:endParaRPr>
            </a:p>
          </p:txBody>
        </p:sp>
      </p:grp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9615" y="1195329"/>
            <a:ext cx="2137697" cy="1074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内容占位符 2"/>
          <p:cNvSpPr>
            <a:spLocks noGrp="1"/>
          </p:cNvSpPr>
          <p:nvPr>
            <p:ph type="body" idx="1"/>
          </p:nvPr>
        </p:nvSpPr>
        <p:spPr>
          <a:xfrm>
            <a:off x="467995" y="1275715"/>
            <a:ext cx="7886700" cy="2961640"/>
          </a:xfrm>
        </p:spPr>
        <p:txBody>
          <a:bodyPr wrap="square" lIns="72585" tIns="36293" rIns="72585" bIns="36293" anchor="t" anchorCtr="0">
            <a:normAutofit fontScale="35000"/>
          </a:bodyPr>
          <a:p>
            <a:pPr marL="0" indent="0">
              <a:buNone/>
            </a:pPr>
            <a:r>
              <a:rPr lang="en-US" altLang="zh-CN" sz="2000">
                <a:latin typeface="微软雅黑" pitchFamily="2" charset="-122"/>
                <a:ea typeface="微软雅黑" pitchFamily="2" charset="-122"/>
              </a:rPr>
              <a:t>     </a:t>
            </a:r>
            <a:r>
              <a:rPr lang="zh-CN" altLang="en-US" sz="6855">
                <a:latin typeface="微软雅黑" pitchFamily="2" charset="-122"/>
                <a:ea typeface="微软雅黑" pitchFamily="2" charset="-122"/>
              </a:rPr>
              <a:t>“</a:t>
            </a:r>
            <a:r>
              <a:rPr lang="zh-CN" altLang="en-US" sz="6855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</a:rPr>
              <a:t>仁、义、礼、智、信</a:t>
            </a:r>
            <a:r>
              <a:rPr lang="zh-CN" altLang="en-US" sz="6855">
                <a:latin typeface="微软雅黑" pitchFamily="2" charset="-122"/>
                <a:ea typeface="微软雅黑" pitchFamily="2" charset="-122"/>
              </a:rPr>
              <a:t>”是中华民族传统美德的核心价值理念和基本要求。教师的仪容、表情、举止、服饰、语言都应成为幼儿、家长的楷模。教师礼仪潜移默化地影响着每个幼儿，对幼儿价值标准、审美标准的形成，有着重要的示范和影响作用。</a:t>
            </a:r>
            <a:endParaRPr lang="zh-CN" altLang="en-US" sz="6855">
              <a:latin typeface="微软雅黑" pitchFamily="2" charset="-122"/>
              <a:ea typeface="微软雅黑" pitchFamily="2" charset="-122"/>
            </a:endParaRPr>
          </a:p>
          <a:p>
            <a:pPr marL="0" indent="0">
              <a:buNone/>
            </a:pPr>
            <a:r>
              <a:rPr lang="zh-CN" altLang="en-US" sz="6855">
                <a:latin typeface="微软雅黑" pitchFamily="2" charset="-122"/>
                <a:ea typeface="微软雅黑" pitchFamily="2" charset="-122"/>
              </a:rPr>
              <a:t>       为营造和谐的幼儿园文化，树立良好的师德形象，每位教师须严于律己，自觉遵行礼仪规范，不断强化自身修养，为幼儿树立健康、文明、彬彬有礼的榜样形象。</a:t>
            </a:r>
            <a:endParaRPr lang="zh-CN" altLang="en-US" sz="6855">
              <a:latin typeface="微软雅黑" pitchFamily="2" charset="-122"/>
              <a:ea typeface="微软雅黑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/>
          <p:nvPr/>
        </p:nvSpPr>
        <p:spPr>
          <a:xfrm>
            <a:off x="107950" y="7239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形  象  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pic>
        <p:nvPicPr>
          <p:cNvPr id="10242" name="图片 2" descr="office6\wpsassist\cache\A000220150322I28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4488" y="843280"/>
            <a:ext cx="2735262" cy="421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23850" y="771525"/>
            <a:ext cx="3272155" cy="3726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fontAlgn="base">
              <a:lnSpc>
                <a:spcPct val="125000"/>
              </a:lnSpc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1、服饰的要求：整洁、文雅、大方、美观。⑴整洁：整整齐齐、无异味、无异物。</a:t>
            </a:r>
            <a:endParaRPr lang="zh-CN" altLang="en-US" sz="1400">
              <a:latin typeface="微软雅黑" pitchFamily="2" charset="-122"/>
              <a:ea typeface="微软雅黑" pitchFamily="2" charset="-122"/>
              <a:sym typeface="+mn-ea"/>
            </a:endParaRPr>
          </a:p>
          <a:p>
            <a:pPr marL="0" indent="0" fontAlgn="base">
              <a:lnSpc>
                <a:spcPct val="125000"/>
              </a:lnSpc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⑵文雅：显得有教养，有艺术品味。</a:t>
            </a:r>
            <a:endParaRPr lang="zh-CN" altLang="en-US" sz="1400">
              <a:latin typeface="微软雅黑" pitchFamily="2" charset="-122"/>
              <a:ea typeface="微软雅黑" pitchFamily="2" charset="-122"/>
              <a:sym typeface="+mn-ea"/>
            </a:endParaRPr>
          </a:p>
          <a:p>
            <a:pPr marL="0" indent="0" fontAlgn="base">
              <a:lnSpc>
                <a:spcPct val="125000"/>
              </a:lnSpc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⑶美观：赏心悦目，符合常规审美标准。</a:t>
            </a:r>
            <a:endParaRPr lang="zh-CN" altLang="en-US" sz="1400">
              <a:latin typeface="微软雅黑" pitchFamily="2" charset="-122"/>
              <a:ea typeface="微软雅黑" pitchFamily="2" charset="-122"/>
              <a:sym typeface="+mn-ea"/>
            </a:endParaRPr>
          </a:p>
          <a:p>
            <a:pPr marL="0" indent="0" fontAlgn="base">
              <a:lnSpc>
                <a:spcPct val="125000"/>
              </a:lnSpc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⑷大方：和谐而得体，自然而朴实，不过分追求时尚和前卫。</a:t>
            </a:r>
            <a:endParaRPr lang="zh-CN" altLang="en-US" sz="1400">
              <a:latin typeface="微软雅黑" pitchFamily="2" charset="-122"/>
              <a:ea typeface="微软雅黑" pitchFamily="2" charset="-122"/>
              <a:sym typeface="+mn-ea"/>
            </a:endParaRPr>
          </a:p>
          <a:p>
            <a:pPr marL="171450" indent="-171450" fontAlgn="base">
              <a:lnSpc>
                <a:spcPct val="125000"/>
              </a:lnSpc>
              <a:buFont typeface="Wingdings" panose="05000000000000000000" charset="0"/>
              <a:buChar char=""/>
            </a:pPr>
            <a:r>
              <a:rPr lang="zh-CN" altLang="en-US" sz="140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+mn-ea"/>
              </a:rPr>
              <a:t>切   忌：</a:t>
            </a:r>
            <a:endParaRPr lang="zh-CN" altLang="en-US" sz="1400">
              <a:solidFill>
                <a:srgbClr val="C00000"/>
              </a:solidFill>
              <a:latin typeface="微软雅黑" pitchFamily="2" charset="-122"/>
              <a:ea typeface="微软雅黑" pitchFamily="2" charset="-122"/>
              <a:sym typeface="+mn-ea"/>
            </a:endParaRPr>
          </a:p>
          <a:p>
            <a:pPr marL="0" indent="0" fontAlgn="base">
              <a:lnSpc>
                <a:spcPct val="125000"/>
              </a:lnSpc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脏、破、乱、杂（色彩、面料、款式不搭配）、过露、过透、过紧、过上。夏天上装忌穿背心、吊带衫、下装裙、裤不得高过膝盖15厘米。不得穿拖鞋和过高的高跟鞋。</a:t>
            </a:r>
            <a:endParaRPr lang="zh-CN" altLang="en-US" sz="1400">
              <a:latin typeface="微软雅黑" pitchFamily="2" charset="-122"/>
              <a:ea typeface="微软雅黑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23890" y="771525"/>
            <a:ext cx="3040380" cy="3467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2、表情的要求：</a:t>
            </a:r>
            <a:endParaRPr lang="zh-CN" altLang="en-US" sz="1400" strike="noStrike" noProof="1">
              <a:latin typeface="微软雅黑" pitchFamily="2" charset="-122"/>
              <a:ea typeface="微软雅黑" pitchFamily="2" charset="-122"/>
            </a:endParaRPr>
          </a:p>
          <a:p>
            <a:pPr marL="0" indent="0" fontAlgn="base"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教师要有职业微笑意识。</a:t>
            </a:r>
            <a:endParaRPr lang="zh-CN" altLang="en-US" sz="1400" strike="noStrike" noProof="1">
              <a:latin typeface="微软雅黑" pitchFamily="2" charset="-122"/>
              <a:ea typeface="微软雅黑" pitchFamily="2" charset="-122"/>
            </a:endParaRPr>
          </a:p>
          <a:p>
            <a:pPr marL="0" indent="0" fontAlgn="base"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真诚的微笑，是待人友好热情的标志。</a:t>
            </a:r>
            <a:endParaRPr lang="zh-CN" altLang="en-US" sz="1400" strike="noStrike" noProof="1">
              <a:latin typeface="微软雅黑" pitchFamily="2" charset="-122"/>
              <a:ea typeface="微软雅黑" pitchFamily="2" charset="-122"/>
            </a:endParaRPr>
          </a:p>
          <a:p>
            <a:pPr marL="0" indent="0" fontAlgn="base"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3、仪容及要求：端庄、开朗、大方</a:t>
            </a:r>
            <a:endParaRPr lang="zh-CN" altLang="en-US" sz="1400" strike="noStrike" noProof="1">
              <a:latin typeface="微软雅黑" pitchFamily="2" charset="-122"/>
              <a:ea typeface="微软雅黑" pitchFamily="2" charset="-122"/>
            </a:endParaRPr>
          </a:p>
          <a:p>
            <a:pPr marL="0" indent="0" fontAlgn="base"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⑴发型端庄、秀美、化妆自然，符合教师身份。</a:t>
            </a:r>
            <a:endParaRPr lang="zh-CN" altLang="en-US" sz="1400" strike="noStrike" noProof="1">
              <a:latin typeface="微软雅黑" pitchFamily="2" charset="-122"/>
              <a:ea typeface="微软雅黑" pitchFamily="2" charset="-122"/>
            </a:endParaRPr>
          </a:p>
          <a:p>
            <a:pPr marL="0" indent="0" fontAlgn="base"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⑵佩带饰物要适当。</a:t>
            </a:r>
            <a:endParaRPr lang="zh-CN" altLang="en-US" sz="1400" strike="noStrike" noProof="1">
              <a:latin typeface="微软雅黑" pitchFamily="2" charset="-122"/>
              <a:ea typeface="微软雅黑" pitchFamily="2" charset="-122"/>
            </a:endParaRPr>
          </a:p>
          <a:p>
            <a:pPr fontAlgn="base">
              <a:buFont typeface="Wingdings" panose="05000000000000000000" charset="0"/>
              <a:buChar char="u"/>
            </a:pPr>
            <a:r>
              <a:rPr lang="zh-CN" altLang="en-US" sz="140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+mn-ea"/>
              </a:rPr>
              <a:t>切  忌</a:t>
            </a:r>
            <a:endParaRPr lang="zh-CN" altLang="en-US" sz="1400" strike="noStrike" noProof="1">
              <a:latin typeface="微软雅黑" pitchFamily="2" charset="-122"/>
              <a:ea typeface="微软雅黑" pitchFamily="2" charset="-122"/>
            </a:endParaRPr>
          </a:p>
          <a:p>
            <a:pPr marL="0" indent="0" fontAlgn="base">
              <a:buNone/>
            </a:pPr>
            <a:r>
              <a:rPr lang="zh-CN" altLang="en-US" sz="1400">
                <a:latin typeface="微软雅黑" pitchFamily="2" charset="-122"/>
                <a:ea typeface="微软雅黑" pitchFamily="2" charset="-122"/>
                <a:sym typeface="+mn-ea"/>
              </a:rPr>
              <a:t>披头发、浓妆艳抹、染指甲或留长指甲，戴夸张的耳环和容易分散幼儿注意力的饰物</a:t>
            </a:r>
            <a:endParaRPr lang="zh-CN" altLang="en-US" sz="1400">
              <a:latin typeface="微软雅黑" pitchFamily="2" charset="-122"/>
              <a:ea typeface="微软雅黑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内容占位符 2"/>
          <p:cNvSpPr>
            <a:spLocks noGrp="1"/>
          </p:cNvSpPr>
          <p:nvPr>
            <p:ph type="body" idx="1"/>
          </p:nvPr>
        </p:nvSpPr>
        <p:spPr>
          <a:xfrm>
            <a:off x="467995" y="628015"/>
            <a:ext cx="5070475" cy="1651635"/>
          </a:xfrm>
        </p:spPr>
        <p:txBody>
          <a:bodyPr wrap="square" lIns="72585" tIns="36293" rIns="72585" bIns="36293" anchor="t" anchorCtr="0">
            <a:noAutofit/>
          </a:bodyPr>
          <a:p>
            <a:pPr marL="0" indent="0">
              <a:buNone/>
            </a:pPr>
            <a:r>
              <a:rPr lang="zh-CN" altLang="en-US" sz="1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4、仪态要求</a:t>
            </a:r>
            <a:endParaRPr lang="zh-CN" altLang="en-US" sz="12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⑴站姿——挺拔、轻松、自然</a:t>
            </a:r>
            <a:endParaRPr lang="zh-CN" altLang="en-US" sz="12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站姿的基本要求：头正、肩平，双腿并拢直立，脚尖分开45度。面带微笑容，挺胸收腹，双臂自然下垂，或相搭放置腹前。</a:t>
            </a:r>
            <a:endParaRPr lang="zh-CN" altLang="en-US" sz="12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⑵走姿——从容、平稳、轻盈、充满自信</a:t>
            </a:r>
            <a:endParaRPr lang="zh-CN" altLang="en-US" sz="12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走姿的基本要求：上体正直，跨步均匀，双膝靠近，步伐健有节奏感，切忌大摇大摆或左右摇晃。</a:t>
            </a:r>
            <a:endParaRPr lang="zh-CN" altLang="en-US" sz="12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⑶坐姿——端正、文雅、自如</a:t>
            </a:r>
            <a:endParaRPr lang="zh-CN" altLang="en-US" sz="12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坐姿的基本要求：入座要轻，上体自然挺直，双肩平正放松，女士双膝靠拢，不翘腿、不抖动。穿裙时，要把裙子理顺了再坐。从下后双膝相距一拳，双腿平行，双手置于大腿上。双手相搭自然放置大腿上，或小臂放置桌上。身体不东倒西歪，不前倾后仰。</a:t>
            </a:r>
            <a:endParaRPr lang="zh-CN" altLang="en-US" sz="12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⑷蹲姿——迅速、美观、大方</a:t>
            </a:r>
            <a:endParaRPr lang="zh-CN" altLang="en-US" sz="12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zh-CN" altLang="en-US" sz="1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蹲姿的基本要求：若用右手捡东西，可以先走到东西的左边，右脚向后退半步后再蹲下来。脊背保持挺直，臀部一定要蹲下来，避免弯腰翘臀的姿势。两腿并紧，穿短裤时需更加留意，以免尴尬。下蹲时，都要将腿靠紧，臀部向下。</a:t>
            </a:r>
            <a:endParaRPr lang="zh-CN" altLang="en-US" sz="1200">
              <a:solidFill>
                <a:schemeClr val="tx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24021" b="-417"/>
          <a:stretch>
            <a:fillRect/>
          </a:stretch>
        </p:blipFill>
        <p:spPr>
          <a:xfrm>
            <a:off x="5723890" y="1059815"/>
            <a:ext cx="1621155" cy="16071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3802" t="3342" r="59802" b="7062"/>
          <a:stretch>
            <a:fillRect/>
          </a:stretch>
        </p:blipFill>
        <p:spPr>
          <a:xfrm>
            <a:off x="7668260" y="2860040"/>
            <a:ext cx="1223010" cy="2258060"/>
          </a:xfrm>
          <a:prstGeom prst="rect">
            <a:avLst/>
          </a:prstGeom>
        </p:spPr>
      </p:pic>
      <p:pic>
        <p:nvPicPr>
          <p:cNvPr id="10242" name="图片 2" descr="office6\wpsassist\cache\A000220150322I28PPIC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96280" y="2787650"/>
            <a:ext cx="1505585" cy="2319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52582" b="4499"/>
          <a:stretch>
            <a:fillRect/>
          </a:stretch>
        </p:blipFill>
        <p:spPr>
          <a:xfrm>
            <a:off x="7740015" y="1018540"/>
            <a:ext cx="1092200" cy="1648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/>
          <p:nvPr/>
        </p:nvSpPr>
        <p:spPr>
          <a:xfrm>
            <a:off x="323850" y="5207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幼儿园篇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sp>
        <p:nvSpPr>
          <p:cNvPr id="15362" name="文本框 2"/>
          <p:cNvSpPr txBox="1"/>
          <p:nvPr/>
        </p:nvSpPr>
        <p:spPr>
          <a:xfrm>
            <a:off x="971233" y="843598"/>
            <a:ext cx="8027987" cy="34328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0">
              <a:spcBef>
                <a:spcPct val="0"/>
              </a:spcBef>
              <a:spcAft>
                <a:spcPts val="1200"/>
              </a:spcAft>
            </a:pPr>
            <a:r>
              <a:rPr lang="zh-CN" altLang="en-US">
                <a:latin typeface="微软雅黑" pitchFamily="2" charset="-122"/>
                <a:ea typeface="微软雅黑" pitchFamily="2" charset="-122"/>
              </a:rPr>
              <a:t>1、进入幼儿园大门时，教职工应主动下车，将自行车（电瓶车）推行至车棚整齐摆放。离开幼儿园时，将自行车（电瓶车）推行至园门口。教职工进出须主动与门卫及值班人员示意。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  <a:p>
            <a:pPr indent="0">
              <a:spcBef>
                <a:spcPct val="0"/>
              </a:spcBef>
              <a:spcAft>
                <a:spcPts val="1200"/>
              </a:spcAft>
            </a:pPr>
            <a:r>
              <a:rPr lang="zh-CN" altLang="en-US">
                <a:latin typeface="微软雅黑" pitchFamily="2" charset="-122"/>
                <a:ea typeface="微软雅黑" pitchFamily="2" charset="-122"/>
              </a:rPr>
              <a:t>2、在幼儿园遇到来宾、领导、民事、家长，应微笑点头致意，说“您好”。对外了解对方职务的，以职务相称；园内以岗位职务或以老师相称。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  <a:p>
            <a:pPr indent="0">
              <a:spcBef>
                <a:spcPct val="0"/>
              </a:spcBef>
              <a:spcAft>
                <a:spcPts val="1200"/>
              </a:spcAft>
            </a:pPr>
            <a:r>
              <a:rPr lang="zh-CN" altLang="en-US">
                <a:latin typeface="微软雅黑" pitchFamily="2" charset="-122"/>
                <a:ea typeface="微软雅黑" pitchFamily="2" charset="-122"/>
              </a:rPr>
              <a:t>3、在走廊或上下楼梯时应靠右行走；两人以上同行时，不可并排阻塞通道；在走廊、楼道内一般不超越同事、家长，因有事不得不超越时应示意。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  <a:p>
            <a:pPr indent="0">
              <a:spcBef>
                <a:spcPct val="0"/>
              </a:spcBef>
              <a:spcAft>
                <a:spcPts val="1200"/>
              </a:spcAft>
            </a:pPr>
            <a:r>
              <a:rPr lang="zh-CN" altLang="en-US">
                <a:latin typeface="微软雅黑" pitchFamily="2" charset="-122"/>
                <a:ea typeface="微软雅黑" pitchFamily="2" charset="-122"/>
              </a:rPr>
              <a:t>4、不在公共区域大声喧哗。在幼儿园内，不随地扔杂物，看到杂物主动检拾，用实际行动给幼儿做好榜样。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/>
          <p:nvPr/>
        </p:nvSpPr>
        <p:spPr>
          <a:xfrm>
            <a:off x="395605" y="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课 堂 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sp>
        <p:nvSpPr>
          <p:cNvPr id="16386" name="文本框 2"/>
          <p:cNvSpPr txBox="1"/>
          <p:nvPr/>
        </p:nvSpPr>
        <p:spPr>
          <a:xfrm>
            <a:off x="611505" y="771525"/>
            <a:ext cx="7375525" cy="3790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0">
              <a:spcBef>
                <a:spcPct val="0"/>
              </a:spcBef>
              <a:spcAft>
                <a:spcPts val="1200"/>
              </a:spcAft>
            </a:pPr>
            <a:r>
              <a:rPr lang="zh-CN" altLang="en-US" sz="1800">
                <a:latin typeface="微软雅黑" pitchFamily="2" charset="-122"/>
                <a:ea typeface="微软雅黑" pitchFamily="2" charset="-122"/>
              </a:rPr>
              <a:t>1、进教室前，教师应整理好上课用品，并检查整理好自己的仪表，关闭通讯卫星具，或将通讯工上设置成振动状态。</a:t>
            </a:r>
            <a:endParaRPr lang="zh-CN" altLang="en-US" sz="1800">
              <a:latin typeface="微软雅黑" pitchFamily="2" charset="-122"/>
              <a:ea typeface="微软雅黑" pitchFamily="2" charset="-122"/>
            </a:endParaRPr>
          </a:p>
          <a:p>
            <a:pPr indent="0">
              <a:spcBef>
                <a:spcPct val="0"/>
              </a:spcBef>
              <a:spcAft>
                <a:spcPts val="1200"/>
              </a:spcAft>
            </a:pPr>
            <a:r>
              <a:rPr lang="zh-CN" altLang="en-US" sz="1800">
                <a:latin typeface="微软雅黑" pitchFamily="2" charset="-122"/>
                <a:ea typeface="微软雅黑" pitchFamily="2" charset="-122"/>
              </a:rPr>
              <a:t>2、教学过程中，教师应用普通话教学，多用敬语“请”字和尊敬手势。例如“请某某小朋友回答问题”。手势的基本要求是：手指伸直并拢，手与前臂成一条直线，肘关节自然弯曲，掌心向斜上方。禁用食指指向幼儿，这是对幼儿的不尊重。</a:t>
            </a:r>
            <a:endParaRPr lang="zh-CN" altLang="en-US" sz="1800">
              <a:latin typeface="微软雅黑" pitchFamily="2" charset="-122"/>
              <a:ea typeface="微软雅黑" pitchFamily="2" charset="-122"/>
            </a:endParaRPr>
          </a:p>
          <a:p>
            <a:pPr indent="0">
              <a:spcBef>
                <a:spcPct val="0"/>
              </a:spcBef>
              <a:spcAft>
                <a:spcPts val="1200"/>
              </a:spcAft>
            </a:pPr>
            <a:r>
              <a:rPr lang="zh-CN" altLang="en-US" sz="1800">
                <a:latin typeface="微软雅黑" pitchFamily="2" charset="-122"/>
                <a:ea typeface="微软雅黑" pitchFamily="2" charset="-122"/>
              </a:rPr>
              <a:t>3、教师应认真、耐心地倾听幼儿发言，中途不要打断。</a:t>
            </a:r>
            <a:endParaRPr lang="zh-CN" altLang="en-US" sz="1800">
              <a:latin typeface="微软雅黑" pitchFamily="2" charset="-122"/>
              <a:ea typeface="微软雅黑" pitchFamily="2" charset="-122"/>
            </a:endParaRPr>
          </a:p>
          <a:p>
            <a:pPr indent="0">
              <a:spcBef>
                <a:spcPct val="0"/>
              </a:spcBef>
              <a:spcAft>
                <a:spcPts val="1200"/>
              </a:spcAft>
            </a:pPr>
            <a:r>
              <a:rPr lang="zh-CN" altLang="en-US" sz="1800">
                <a:latin typeface="微软雅黑" pitchFamily="2" charset="-122"/>
                <a:ea typeface="微软雅黑" pitchFamily="2" charset="-122"/>
              </a:rPr>
              <a:t>4、教师应用和蔼、鼓励的目光关注每一个幼儿，多用身体语言（目光、拥抱、抚摸、手势）鼓励幼儿。</a:t>
            </a:r>
            <a:endParaRPr lang="zh-CN" altLang="en-US" sz="1800">
              <a:latin typeface="微软雅黑" pitchFamily="2" charset="-122"/>
              <a:ea typeface="微软雅黑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内容占位符 2"/>
          <p:cNvSpPr>
            <a:spLocks noGrp="1"/>
          </p:cNvSpPr>
          <p:nvPr>
            <p:ph type="body" idx="1"/>
          </p:nvPr>
        </p:nvSpPr>
        <p:spPr>
          <a:xfrm>
            <a:off x="336233" y="843678"/>
            <a:ext cx="7886700" cy="1125140"/>
          </a:xfrm>
        </p:spPr>
        <p:txBody>
          <a:bodyPr wrap="square" lIns="72585" tIns="36293" rIns="72585" bIns="36293" anchor="t" anchorCtr="0">
            <a:normAutofit fontScale="25000"/>
          </a:bodyPr>
          <a:p>
            <a:pPr marL="0" defTabSz="9144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5、说话时面带微笑，语调柔和，语速适中，语音标准；教师应蹲下与孩子说话，尽量使用浅显易懂的语言，意思表达要清楚；语气、语调友好，诚恳，不能使用蔑视、讥笑、讨厌、憎恶的恶气，不能对幼儿粗暴地大喊大叫；不侮辱幼儿人格，不对幼儿体罚或变相体罚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defTabSz="9144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6、教师仪态举止优雅。讲课时不坐着（特别是不能坐在幼儿的桌上），不靠墙，不过多地来回走动，同意注意避免不雅举止。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defTabSz="9144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7、教师应珍惜幼儿的上课时间。不讲与课堂教学无关的内容，不责备幼儿等。幼儿练习时，教师认真耐心地巡回辅导每一个幼儿，不做与辅导无关的事。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defTabSz="9144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8、上班期间教师不得脱岗。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  <a:p>
            <a:pPr marL="0" defTabSz="9144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zh-CN" altLang="en-US" sz="6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</a:rPr>
              <a:t>9、户外活动时教师应及时清点幼儿，安全返顺。</a:t>
            </a:r>
            <a:endParaRPr lang="zh-CN" altLang="en-US" sz="6400">
              <a:solidFill>
                <a:schemeClr val="tx1"/>
              </a:solidFill>
              <a:latin typeface="微软雅黑" pitchFamily="2" charset="-122"/>
              <a:ea typeface="微软雅黑" pitchFamily="2" charset="-122"/>
            </a:endParaRPr>
          </a:p>
        </p:txBody>
      </p:sp>
      <p:sp>
        <p:nvSpPr>
          <p:cNvPr id="17410" name="Rectangle 2"/>
          <p:cNvSpPr/>
          <p:nvPr/>
        </p:nvSpPr>
        <p:spPr>
          <a:xfrm>
            <a:off x="755650" y="52070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课 堂 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2"/>
          <p:cNvSpPr/>
          <p:nvPr/>
        </p:nvSpPr>
        <p:spPr>
          <a:xfrm>
            <a:off x="323850" y="-20955"/>
            <a:ext cx="7467600" cy="555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indent="0"/>
            <a:r>
              <a:rPr lang="zh-CN" altLang="en-US" sz="2800" b="1" dirty="0">
                <a:solidFill>
                  <a:srgbClr val="FF3300"/>
                </a:solidFill>
                <a:latin typeface="Arial" panose="020B0604020202090204" charset="-116"/>
                <a:ea typeface="微软雅黑" pitchFamily="2" charset="-122"/>
              </a:rPr>
              <a:t>与幼儿交往篇</a:t>
            </a:r>
            <a:endParaRPr lang="zh-CN" altLang="en-US" sz="2800" b="1" dirty="0">
              <a:solidFill>
                <a:srgbClr val="FF3300"/>
              </a:solidFill>
              <a:latin typeface="Arial" panose="020B0604020202090204" charset="-116"/>
              <a:ea typeface="微软雅黑" pitchFamily="2" charset="-122"/>
            </a:endParaRPr>
          </a:p>
        </p:txBody>
      </p:sp>
      <p:sp>
        <p:nvSpPr>
          <p:cNvPr id="18434" name="文本框 2"/>
          <p:cNvSpPr txBox="1"/>
          <p:nvPr/>
        </p:nvSpPr>
        <p:spPr>
          <a:xfrm>
            <a:off x="683895" y="987425"/>
            <a:ext cx="7470775" cy="39033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0"/>
            <a:r>
              <a:rPr lang="zh-CN" altLang="en-US">
                <a:latin typeface="微软雅黑" pitchFamily="2" charset="-122"/>
                <a:ea typeface="微软雅黑" pitchFamily="2" charset="-122"/>
              </a:rPr>
              <a:t>1、与幼儿相遇时的仪式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  <a:p>
            <a:pPr indent="0"/>
            <a:r>
              <a:rPr lang="zh-CN" altLang="en-US">
                <a:latin typeface="微软雅黑" pitchFamily="2" charset="-122"/>
                <a:ea typeface="微软雅黑" pitchFamily="2" charset="-122"/>
              </a:rPr>
              <a:t>师生在幼儿园里朝夕相处，相遇时，通常由幼儿主动向教师打招呼，教师应面带微笑回应幼儿的问候；“早上好！”、“小朋友好！”或“小朋友再见！”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  <a:p>
            <a:pPr indent="0"/>
            <a:r>
              <a:rPr lang="zh-CN" altLang="en-US">
                <a:latin typeface="微软雅黑" pitchFamily="2" charset="-122"/>
                <a:ea typeface="微软雅黑" pitchFamily="2" charset="-122"/>
              </a:rPr>
              <a:t>2、与幼儿谈话时的仪式：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  <a:p>
            <a:pPr indent="0"/>
            <a:r>
              <a:rPr lang="zh-CN" altLang="en-US">
                <a:latin typeface="微软雅黑" pitchFamily="2" charset="-122"/>
                <a:ea typeface="微软雅黑" pitchFamily="2" charset="-122"/>
              </a:rPr>
              <a:t>⑴选择好地点和场合，有利于幼儿接受意见。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  <a:p>
            <a:pPr indent="0"/>
            <a:r>
              <a:rPr lang="zh-CN" altLang="en-US">
                <a:latin typeface="微软雅黑" pitchFamily="2" charset="-122"/>
                <a:ea typeface="微软雅黑" pitchFamily="2" charset="-122"/>
              </a:rPr>
              <a:t>如果是表扬可在教室进行谈话；如果是批评或了解情况，宜在不引人注意的地方进行谈话，如走廊等。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  <a:p>
            <a:pPr indent="0"/>
            <a:r>
              <a:rPr lang="zh-CN" altLang="en-US">
                <a:latin typeface="微软雅黑" pitchFamily="2" charset="-122"/>
                <a:ea typeface="微软雅黑" pitchFamily="2" charset="-122"/>
              </a:rPr>
              <a:t>⑵师生平等，平易近人，不训话。交谈时，教师要做到“蹲下来与幼儿面对面谈话，做到心与心沟通”。谈话要热情有礼，不能板着面孔、冷冰冰地说话。要认真，虚心倾听幼儿说话，帮助幼儿解决问题。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  <a:p>
            <a:pPr indent="0"/>
            <a:r>
              <a:rPr lang="zh-CN" altLang="en-US">
                <a:latin typeface="微软雅黑" pitchFamily="2" charset="-122"/>
                <a:ea typeface="微软雅黑" pitchFamily="2" charset="-122"/>
              </a:rPr>
              <a:t>⑶教师自己如有缺点，也应向幼儿当面道歉。</a:t>
            </a:r>
            <a:endParaRPr lang="zh-CN" altLang="en-US">
              <a:latin typeface="微软雅黑" pitchFamily="2" charset="-122"/>
              <a:ea typeface="微软雅黑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22_6*i*36"/>
  <p:tag name="KSO_WM_TEMPLATE_CATEGORY" val="diagram"/>
  <p:tag name="KSO_WM_TEMPLATE_INDEX" val="722"/>
  <p:tag name="KSO_WM_UNIT_INDEX" val="36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22_6*i*8"/>
  <p:tag name="KSO_WM_TEMPLATE_CATEGORY" val="diagram"/>
  <p:tag name="KSO_WM_TEMPLATE_INDEX" val="722"/>
  <p:tag name="KSO_WM_UNIT_INDEX" val="8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22_6*i*22"/>
  <p:tag name="KSO_WM_TEMPLATE_CATEGORY" val="diagram"/>
  <p:tag name="KSO_WM_TEMPLATE_INDEX" val="722"/>
  <p:tag name="KSO_WM_UNIT_INDEX" val="2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22_6*i*36"/>
  <p:tag name="KSO_WM_TEMPLATE_CATEGORY" val="diagram"/>
  <p:tag name="KSO_WM_TEMPLATE_INDEX" val="722"/>
  <p:tag name="KSO_WM_UNIT_INDEX" val="36"/>
</p:tagLst>
</file>

<file path=ppt/tags/tag14.xml><?xml version="1.0" encoding="utf-8"?>
<p:tagLst xmlns:p="http://schemas.openxmlformats.org/presentationml/2006/main">
  <p:tag name="KSO_WM_SLIDE_ID" val="diagram160566_1"/>
  <p:tag name="KSO_WM_SLIDE_INDEX" val="1"/>
  <p:tag name="KSO_WM_SLIDE_ITEM_CNT" val="6"/>
  <p:tag name="KSO_WM_SLIDE_LAYOUT" val="a_l"/>
  <p:tag name="KSO_WM_SLIDE_LAYOUT_CNT" val="1_1"/>
  <p:tag name="KSO_WM_SLIDE_TYPE" val="contents"/>
  <p:tag name="KSO_WM_BEAUTIFY_FLAG" val="#wm#"/>
  <p:tag name="KSO_WM_TEMPLATE_CATEGORY" val="diagram"/>
  <p:tag name="KSO_WM_TEMPLATE_INDEX" val="160566"/>
  <p:tag name="KSO_WM_DIAGRAM_GROUP_CODE" val="l1-1"/>
  <p:tag name="KSO_WM_TAG_VERSION" val="1.0"/>
</p:tagLst>
</file>

<file path=ppt/tags/tag15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AG_VERSION" val="1.0"/>
  <p:tag name="KSO_WM_TEMPLATE_CATEGORY" val="diagram"/>
  <p:tag name="KSO_WM_TEMPLATE_INDEX" val="160566"/>
  <p:tag name="KSO_WM_UNIT_TYPE" val="a"/>
  <p:tag name="KSO_WM_UNIT_INDEX" val="1"/>
  <p:tag name="KSO_WM_UNIT_ID" val="256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1"/>
  <p:tag name="KSO_WM_UNIT_PRESET_TEXT_INDEX" val="3"/>
  <p:tag name="KSO_WM_UNIT_PRESET_TEXT_LEN" val="17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22_6*i*1"/>
  <p:tag name="KSO_WM_TEMPLATE_CATEGORY" val="diagram"/>
  <p:tag name="KSO_WM_TEMPLATE_INDEX" val="722"/>
  <p:tag name="KSO_WM_UNIT_INDEX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22_6*i*8"/>
  <p:tag name="KSO_WM_TEMPLATE_CATEGORY" val="diagram"/>
  <p:tag name="KSO_WM_TEMPLATE_INDEX" val="722"/>
  <p:tag name="KSO_WM_UNIT_INDEX" val="8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22_6*i*15"/>
  <p:tag name="KSO_WM_TEMPLATE_CATEGORY" val="diagram"/>
  <p:tag name="KSO_WM_TEMPLATE_INDEX" val="722"/>
  <p:tag name="KSO_WM_UNIT_INDEX" val="15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22_6*i*22"/>
  <p:tag name="KSO_WM_TEMPLATE_CATEGORY" val="diagram"/>
  <p:tag name="KSO_WM_TEMPLATE_INDEX" val="722"/>
  <p:tag name="KSO_WM_UNIT_INDEX" val="22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722_6*i*29"/>
  <p:tag name="KSO_WM_TEMPLATE_CATEGORY" val="diagram"/>
  <p:tag name="KSO_WM_TEMPLATE_INDEX" val="722"/>
  <p:tag name="KSO_WM_UNIT_INDEX" val="29"/>
</p:tagLst>
</file>

<file path=ppt/theme/theme1.xml><?xml version="1.0" encoding="utf-8"?>
<a:theme xmlns:a="http://schemas.openxmlformats.org/drawingml/2006/main" name="VI-B-ppt0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威创PPT模版VI-B-ppt01-B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威创PPT模版VI-B-ppt01-B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威创PPT模版VI-B-ppt01-B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4148</Words>
  <Application>WPS 演示</Application>
  <PresentationFormat>全屏显示(16:9)</PresentationFormat>
  <Paragraphs>209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宋体</vt:lpstr>
      <vt:lpstr>Wingdings</vt:lpstr>
      <vt:lpstr>汉仪书宋二KW</vt:lpstr>
      <vt:lpstr>Arial</vt:lpstr>
      <vt:lpstr>仿宋_GB2312</vt:lpstr>
      <vt:lpstr>微软雅黑</vt:lpstr>
      <vt:lpstr>汉仪旗黑</vt:lpstr>
      <vt:lpstr>Wingdings</vt:lpstr>
      <vt:lpstr>微软雅黑</vt:lpstr>
      <vt:lpstr>宋体</vt:lpstr>
      <vt:lpstr>Arial Unicode MS</vt:lpstr>
      <vt:lpstr>方正仿宋_GBK</vt:lpstr>
      <vt:lpstr>Calibri Light</vt:lpstr>
      <vt:lpstr>Helvetica Neue</vt:lpstr>
      <vt:lpstr>等线 Light</vt:lpstr>
      <vt:lpstr>汉仪中等线KW</vt:lpstr>
      <vt:lpstr>Calibri</vt:lpstr>
      <vt:lpstr>等线</vt:lpstr>
      <vt:lpstr>VI-B-ppt01</vt:lpstr>
      <vt:lpstr>威创PPT模版VI-B-ppt01-B</vt:lpstr>
      <vt:lpstr>1_威创PPT模版VI-B-ppt01-B</vt:lpstr>
      <vt:lpstr>2_威创PPT模版VI-B-ppt01-B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与幼儿园家长交往篇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礼 仪 歌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部门月报（新模板）20150828</dc:title>
  <dc:creator>李健</dc:creator>
  <cp:lastModifiedBy>阳光</cp:lastModifiedBy>
  <cp:revision>2726</cp:revision>
  <cp:lastPrinted>2024-03-05T04:00:42Z</cp:lastPrinted>
  <dcterms:created xsi:type="dcterms:W3CDTF">2024-03-05T04:00:42Z</dcterms:created>
  <dcterms:modified xsi:type="dcterms:W3CDTF">2024-03-05T04:00:42Z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ICV">
    <vt:lpwstr>561D0F8673A09EF2763FE565FED9F131_43</vt:lpwstr>
  </property>
</Properties>
</file>