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1.svg" ContentType="image/svg+xml"/>
  <Override PartName="/ppt/media/image13.svg" ContentType="image/svg+xml"/>
  <Override PartName="/ppt/media/image15.svg" ContentType="image/svg+xml"/>
  <Override PartName="/ppt/media/image18.svg" ContentType="image/svg+xml"/>
  <Override PartName="/ppt/media/image20.svg" ContentType="image/svg+xml"/>
  <Override PartName="/ppt/media/image22.svg" ContentType="image/svg+xml"/>
  <Override PartName="/ppt/media/image7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sldIdLst>
    <p:sldId id="263" r:id="rId3"/>
    <p:sldId id="330" r:id="rId5"/>
    <p:sldId id="362" r:id="rId6"/>
    <p:sldId id="355" r:id="rId7"/>
    <p:sldId id="394" r:id="rId8"/>
    <p:sldId id="357" r:id="rId9"/>
    <p:sldId id="358" r:id="rId10"/>
    <p:sldId id="360" r:id="rId11"/>
    <p:sldId id="361" r:id="rId12"/>
    <p:sldId id="381" r:id="rId13"/>
    <p:sldId id="378" r:id="rId14"/>
    <p:sldId id="363" r:id="rId15"/>
    <p:sldId id="292" r:id="rId16"/>
    <p:sldId id="379" r:id="rId17"/>
    <p:sldId id="413" r:id="rId18"/>
    <p:sldId id="414" r:id="rId19"/>
    <p:sldId id="415" r:id="rId20"/>
    <p:sldId id="416" r:id="rId21"/>
    <p:sldId id="380" r:id="rId22"/>
    <p:sldId id="259" r:id="rId23"/>
  </p:sldIdLst>
  <p:sldSz cx="9144000" cy="5143500" type="screen16x9"/>
  <p:notesSz cx="6858000" cy="9144000"/>
  <p:custDataLst>
    <p:tags r:id="rId27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655C"/>
    <a:srgbClr val="FC9141"/>
    <a:srgbClr val="FFCF59"/>
    <a:srgbClr val="439BB3"/>
    <a:srgbClr val="ED7D31"/>
    <a:srgbClr val="AED151"/>
    <a:srgbClr val="FEFEFE"/>
    <a:srgbClr val="01BCF1"/>
    <a:srgbClr val="548235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69"/>
    <p:restoredTop sz="94674"/>
  </p:normalViewPr>
  <p:slideViewPr>
    <p:cSldViewPr snapToGrid="0" snapToObjects="1">
      <p:cViewPr>
        <p:scale>
          <a:sx n="94" d="100"/>
          <a:sy n="94" d="100"/>
        </p:scale>
        <p:origin x="1208" y="1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7" Type="http://schemas.openxmlformats.org/officeDocument/2006/relationships/tags" Target="tags/tag202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>
              <a:sym typeface="+mn-ea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FDE42-FA5A-994A-8E45-569D20135CFA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6D6CF-8AE5-0D4E-9F05-552ACC435287}" type="slidenum">
              <a:rPr kumimoji="1" lang="zh-CN" altLang="en-US" smtClean="0"/>
            </a:fld>
            <a:endParaRPr kumimoji="1" lang="zh-CN" altLang="en-US"/>
          </a:p>
        </p:txBody>
      </p:sp>
      <p:pic>
        <p:nvPicPr>
          <p:cNvPr id="7" name="图片 6" descr="Yojo PPT模版 new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FDE42-FA5A-994A-8E45-569D20135CFA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6D6CF-8AE5-0D4E-9F05-552ACC43528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FDE42-FA5A-994A-8E45-569D20135CFA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6D6CF-8AE5-0D4E-9F05-552ACC43528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FDE42-FA5A-994A-8E45-569D20135CFA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6D6CF-8AE5-0D4E-9F05-552ACC435287}" type="slidenum">
              <a:rPr kumimoji="1" lang="zh-CN" altLang="en-US" smtClean="0"/>
            </a:fld>
            <a:endParaRPr kumimoji="1" lang="zh-CN" altLang="en-US"/>
          </a:p>
        </p:txBody>
      </p:sp>
      <p:pic>
        <p:nvPicPr>
          <p:cNvPr id="8" name="图片 7" descr="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FDE42-FA5A-994A-8E45-569D20135CFA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6D6CF-8AE5-0D4E-9F05-552ACC435287}" type="slidenum">
              <a:rPr kumimoji="1" lang="zh-CN" altLang="en-US" smtClean="0"/>
            </a:fld>
            <a:endParaRPr kumimoji="1" lang="zh-CN" altLang="en-US"/>
          </a:p>
        </p:txBody>
      </p:sp>
      <p:pic>
        <p:nvPicPr>
          <p:cNvPr id="7" name="图片 6" descr="Yojo PPT模版 new_0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FDE42-FA5A-994A-8E45-569D20135CFA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6D6CF-8AE5-0D4E-9F05-552ACC43528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FDE42-FA5A-994A-8E45-569D20135CFA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6D6CF-8AE5-0D4E-9F05-552ACC43528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FDE42-FA5A-994A-8E45-569D20135CFA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6D6CF-8AE5-0D4E-9F05-552ACC43528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FDE42-FA5A-994A-8E45-569D20135CFA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6D6CF-8AE5-0D4E-9F05-552ACC43528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FDE42-FA5A-994A-8E45-569D20135CFA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6D6CF-8AE5-0D4E-9F05-552ACC43528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FDE42-FA5A-994A-8E45-569D20135CFA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6D6CF-8AE5-0D4E-9F05-552ACC43528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EFDE42-FA5A-994A-8E45-569D20135CFA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C6D6CF-8AE5-0D4E-9F05-552ACC43528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9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53.xml"/><Relationship Id="rId8" Type="http://schemas.openxmlformats.org/officeDocument/2006/relationships/tags" Target="../tags/tag152.xml"/><Relationship Id="rId7" Type="http://schemas.openxmlformats.org/officeDocument/2006/relationships/tags" Target="../tags/tag151.xml"/><Relationship Id="rId6" Type="http://schemas.openxmlformats.org/officeDocument/2006/relationships/tags" Target="../tags/tag150.xml"/><Relationship Id="rId5" Type="http://schemas.openxmlformats.org/officeDocument/2006/relationships/tags" Target="../tags/tag149.xml"/><Relationship Id="rId4" Type="http://schemas.openxmlformats.org/officeDocument/2006/relationships/tags" Target="../tags/tag148.xml"/><Relationship Id="rId3" Type="http://schemas.openxmlformats.org/officeDocument/2006/relationships/tags" Target="../tags/tag147.xml"/><Relationship Id="rId2" Type="http://schemas.openxmlformats.org/officeDocument/2006/relationships/image" Target="../media/image26.png"/><Relationship Id="rId12" Type="http://schemas.openxmlformats.org/officeDocument/2006/relationships/slideLayout" Target="../slideLayouts/slideLayout3.xml"/><Relationship Id="rId11" Type="http://schemas.openxmlformats.org/officeDocument/2006/relationships/tags" Target="../tags/tag155.xml"/><Relationship Id="rId10" Type="http://schemas.openxmlformats.org/officeDocument/2006/relationships/tags" Target="../tags/tag154.xml"/><Relationship Id="rId1" Type="http://schemas.openxmlformats.org/officeDocument/2006/relationships/tags" Target="../tags/tag146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64.xml"/><Relationship Id="rId8" Type="http://schemas.openxmlformats.org/officeDocument/2006/relationships/tags" Target="../tags/tag163.xml"/><Relationship Id="rId7" Type="http://schemas.openxmlformats.org/officeDocument/2006/relationships/tags" Target="../tags/tag162.xml"/><Relationship Id="rId6" Type="http://schemas.openxmlformats.org/officeDocument/2006/relationships/tags" Target="../tags/tag161.xml"/><Relationship Id="rId5" Type="http://schemas.openxmlformats.org/officeDocument/2006/relationships/tags" Target="../tags/tag160.xml"/><Relationship Id="rId4" Type="http://schemas.openxmlformats.org/officeDocument/2006/relationships/tags" Target="../tags/tag159.xml"/><Relationship Id="rId3" Type="http://schemas.openxmlformats.org/officeDocument/2006/relationships/tags" Target="../tags/tag158.xml"/><Relationship Id="rId2" Type="http://schemas.openxmlformats.org/officeDocument/2006/relationships/tags" Target="../tags/tag157.xml"/><Relationship Id="rId12" Type="http://schemas.openxmlformats.org/officeDocument/2006/relationships/slideLayout" Target="../slideLayouts/slideLayout3.xml"/><Relationship Id="rId11" Type="http://schemas.openxmlformats.org/officeDocument/2006/relationships/image" Target="../media/image16.png"/><Relationship Id="rId10" Type="http://schemas.openxmlformats.org/officeDocument/2006/relationships/tags" Target="../tags/tag165.xml"/><Relationship Id="rId1" Type="http://schemas.openxmlformats.org/officeDocument/2006/relationships/tags" Target="../tags/tag156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6.xml"/><Relationship Id="rId1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174.xml"/><Relationship Id="rId8" Type="http://schemas.openxmlformats.org/officeDocument/2006/relationships/tags" Target="../tags/tag173.xml"/><Relationship Id="rId7" Type="http://schemas.openxmlformats.org/officeDocument/2006/relationships/tags" Target="../tags/tag172.xml"/><Relationship Id="rId6" Type="http://schemas.openxmlformats.org/officeDocument/2006/relationships/tags" Target="../tags/tag171.xml"/><Relationship Id="rId5" Type="http://schemas.openxmlformats.org/officeDocument/2006/relationships/tags" Target="../tags/tag170.xml"/><Relationship Id="rId4" Type="http://schemas.openxmlformats.org/officeDocument/2006/relationships/tags" Target="../tags/tag169.xml"/><Relationship Id="rId3" Type="http://schemas.openxmlformats.org/officeDocument/2006/relationships/tags" Target="../tags/tag168.xml"/><Relationship Id="rId2" Type="http://schemas.openxmlformats.org/officeDocument/2006/relationships/tags" Target="../tags/tag167.xml"/><Relationship Id="rId18" Type="http://schemas.openxmlformats.org/officeDocument/2006/relationships/notesSlide" Target="../notesSlides/notesSlide5.xml"/><Relationship Id="rId17" Type="http://schemas.openxmlformats.org/officeDocument/2006/relationships/slideLayout" Target="../slideLayouts/slideLayout3.xml"/><Relationship Id="rId16" Type="http://schemas.openxmlformats.org/officeDocument/2006/relationships/tags" Target="../tags/tag181.xml"/><Relationship Id="rId15" Type="http://schemas.openxmlformats.org/officeDocument/2006/relationships/tags" Target="../tags/tag180.xml"/><Relationship Id="rId14" Type="http://schemas.openxmlformats.org/officeDocument/2006/relationships/tags" Target="../tags/tag179.xml"/><Relationship Id="rId13" Type="http://schemas.openxmlformats.org/officeDocument/2006/relationships/tags" Target="../tags/tag178.xml"/><Relationship Id="rId12" Type="http://schemas.openxmlformats.org/officeDocument/2006/relationships/tags" Target="../tags/tag177.xml"/><Relationship Id="rId11" Type="http://schemas.openxmlformats.org/officeDocument/2006/relationships/tags" Target="../tags/tag176.xml"/><Relationship Id="rId10" Type="http://schemas.openxmlformats.org/officeDocument/2006/relationships/tags" Target="../tags/tag175.xml"/><Relationship Id="rId1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30.jpeg"/><Relationship Id="rId5" Type="http://schemas.openxmlformats.org/officeDocument/2006/relationships/tags" Target="../tags/tag184.xml"/><Relationship Id="rId4" Type="http://schemas.openxmlformats.org/officeDocument/2006/relationships/tags" Target="../tags/tag183.xml"/><Relationship Id="rId3" Type="http://schemas.openxmlformats.org/officeDocument/2006/relationships/image" Target="../media/image29.jpeg"/><Relationship Id="rId2" Type="http://schemas.openxmlformats.org/officeDocument/2006/relationships/tags" Target="../tags/tag182.xml"/><Relationship Id="rId1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88.xml"/><Relationship Id="rId5" Type="http://schemas.openxmlformats.org/officeDocument/2006/relationships/image" Target="../media/image32.jpeg"/><Relationship Id="rId4" Type="http://schemas.openxmlformats.org/officeDocument/2006/relationships/tags" Target="../tags/tag187.xml"/><Relationship Id="rId3" Type="http://schemas.openxmlformats.org/officeDocument/2006/relationships/image" Target="../media/image31.jpeg"/><Relationship Id="rId2" Type="http://schemas.openxmlformats.org/officeDocument/2006/relationships/tags" Target="../tags/tag186.xml"/><Relationship Id="rId1" Type="http://schemas.openxmlformats.org/officeDocument/2006/relationships/tags" Target="../tags/tag185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image" Target="../media/image36.jpeg"/><Relationship Id="rId7" Type="http://schemas.openxmlformats.org/officeDocument/2006/relationships/tags" Target="../tags/tag192.xml"/><Relationship Id="rId6" Type="http://schemas.openxmlformats.org/officeDocument/2006/relationships/image" Target="../media/image35.jpeg"/><Relationship Id="rId5" Type="http://schemas.openxmlformats.org/officeDocument/2006/relationships/tags" Target="../tags/tag191.xml"/><Relationship Id="rId4" Type="http://schemas.openxmlformats.org/officeDocument/2006/relationships/image" Target="../media/image34.jpeg"/><Relationship Id="rId3" Type="http://schemas.openxmlformats.org/officeDocument/2006/relationships/tags" Target="../tags/tag190.xml"/><Relationship Id="rId2" Type="http://schemas.openxmlformats.org/officeDocument/2006/relationships/image" Target="../media/image33.jpeg"/><Relationship Id="rId1" Type="http://schemas.openxmlformats.org/officeDocument/2006/relationships/tags" Target="../tags/tag189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38.jpeg"/><Relationship Id="rId3" Type="http://schemas.openxmlformats.org/officeDocument/2006/relationships/tags" Target="../tags/tag194.xml"/><Relationship Id="rId2" Type="http://schemas.openxmlformats.org/officeDocument/2006/relationships/image" Target="../media/image37.jpeg"/><Relationship Id="rId1" Type="http://schemas.openxmlformats.org/officeDocument/2006/relationships/tags" Target="../tags/tag193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png"/><Relationship Id="rId8" Type="http://schemas.openxmlformats.org/officeDocument/2006/relationships/tags" Target="../tags/tag199.xml"/><Relationship Id="rId7" Type="http://schemas.openxmlformats.org/officeDocument/2006/relationships/image" Target="../media/image41.png"/><Relationship Id="rId6" Type="http://schemas.openxmlformats.org/officeDocument/2006/relationships/tags" Target="../tags/tag198.xml"/><Relationship Id="rId5" Type="http://schemas.openxmlformats.org/officeDocument/2006/relationships/image" Target="../media/image40.png"/><Relationship Id="rId4" Type="http://schemas.openxmlformats.org/officeDocument/2006/relationships/tags" Target="../tags/tag197.xml"/><Relationship Id="rId3" Type="http://schemas.openxmlformats.org/officeDocument/2006/relationships/image" Target="../media/image39.png"/><Relationship Id="rId2" Type="http://schemas.openxmlformats.org/officeDocument/2006/relationships/tags" Target="../tags/tag196.xml"/><Relationship Id="rId10" Type="http://schemas.openxmlformats.org/officeDocument/2006/relationships/slideLayout" Target="../slideLayouts/slideLayout3.xml"/><Relationship Id="rId1" Type="http://schemas.openxmlformats.org/officeDocument/2006/relationships/tags" Target="../tags/tag195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201.xml"/><Relationship Id="rId2" Type="http://schemas.openxmlformats.org/officeDocument/2006/relationships/image" Target="../media/image43.jpeg"/><Relationship Id="rId1" Type="http://schemas.openxmlformats.org/officeDocument/2006/relationships/tags" Target="../tags/tag200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tags" Target="../tags/tag19.xml"/><Relationship Id="rId7" Type="http://schemas.openxmlformats.org/officeDocument/2006/relationships/tags" Target="../tags/tag18.xml"/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2" Type="http://schemas.openxmlformats.org/officeDocument/2006/relationships/slideLayout" Target="../slideLayouts/slideLayout3.xml"/><Relationship Id="rId41" Type="http://schemas.openxmlformats.org/officeDocument/2006/relationships/tags" Target="../tags/tag42.xml"/><Relationship Id="rId40" Type="http://schemas.openxmlformats.org/officeDocument/2006/relationships/tags" Target="../tags/tag41.xml"/><Relationship Id="rId4" Type="http://schemas.openxmlformats.org/officeDocument/2006/relationships/tags" Target="../tags/tag15.xml"/><Relationship Id="rId39" Type="http://schemas.openxmlformats.org/officeDocument/2006/relationships/tags" Target="../tags/tag40.xml"/><Relationship Id="rId38" Type="http://schemas.openxmlformats.org/officeDocument/2006/relationships/tags" Target="../tags/tag39.xml"/><Relationship Id="rId37" Type="http://schemas.openxmlformats.org/officeDocument/2006/relationships/tags" Target="../tags/tag38.xml"/><Relationship Id="rId36" Type="http://schemas.openxmlformats.org/officeDocument/2006/relationships/tags" Target="../tags/tag37.xml"/><Relationship Id="rId35" Type="http://schemas.openxmlformats.org/officeDocument/2006/relationships/tags" Target="../tags/tag36.xml"/><Relationship Id="rId34" Type="http://schemas.openxmlformats.org/officeDocument/2006/relationships/tags" Target="../tags/tag35.xml"/><Relationship Id="rId33" Type="http://schemas.openxmlformats.org/officeDocument/2006/relationships/tags" Target="../tags/tag34.xml"/><Relationship Id="rId32" Type="http://schemas.openxmlformats.org/officeDocument/2006/relationships/tags" Target="../tags/tag33.xml"/><Relationship Id="rId31" Type="http://schemas.openxmlformats.org/officeDocument/2006/relationships/tags" Target="../tags/tag32.xml"/><Relationship Id="rId30" Type="http://schemas.openxmlformats.org/officeDocument/2006/relationships/tags" Target="../tags/tag31.xml"/><Relationship Id="rId3" Type="http://schemas.openxmlformats.org/officeDocument/2006/relationships/tags" Target="../tags/tag14.xml"/><Relationship Id="rId29" Type="http://schemas.openxmlformats.org/officeDocument/2006/relationships/tags" Target="../tags/tag30.xml"/><Relationship Id="rId28" Type="http://schemas.openxmlformats.org/officeDocument/2006/relationships/tags" Target="../tags/tag29.xml"/><Relationship Id="rId27" Type="http://schemas.openxmlformats.org/officeDocument/2006/relationships/tags" Target="../tags/tag28.xml"/><Relationship Id="rId26" Type="http://schemas.openxmlformats.org/officeDocument/2006/relationships/tags" Target="../tags/tag27.xml"/><Relationship Id="rId25" Type="http://schemas.openxmlformats.org/officeDocument/2006/relationships/tags" Target="../tags/tag26.xml"/><Relationship Id="rId24" Type="http://schemas.openxmlformats.org/officeDocument/2006/relationships/tags" Target="../tags/tag25.xml"/><Relationship Id="rId23" Type="http://schemas.openxmlformats.org/officeDocument/2006/relationships/tags" Target="../tags/tag24.xml"/><Relationship Id="rId22" Type="http://schemas.openxmlformats.org/officeDocument/2006/relationships/image" Target="../media/image15.svg"/><Relationship Id="rId21" Type="http://schemas.openxmlformats.org/officeDocument/2006/relationships/image" Target="../media/image14.png"/><Relationship Id="rId20" Type="http://schemas.openxmlformats.org/officeDocument/2006/relationships/tags" Target="../tags/tag23.xml"/><Relationship Id="rId2" Type="http://schemas.openxmlformats.org/officeDocument/2006/relationships/tags" Target="../tags/tag13.xml"/><Relationship Id="rId19" Type="http://schemas.openxmlformats.org/officeDocument/2006/relationships/image" Target="../media/image13.svg"/><Relationship Id="rId18" Type="http://schemas.openxmlformats.org/officeDocument/2006/relationships/image" Target="../media/image12.png"/><Relationship Id="rId17" Type="http://schemas.openxmlformats.org/officeDocument/2006/relationships/tags" Target="../tags/tag22.xml"/><Relationship Id="rId16" Type="http://schemas.openxmlformats.org/officeDocument/2006/relationships/image" Target="../media/image11.svg"/><Relationship Id="rId15" Type="http://schemas.openxmlformats.org/officeDocument/2006/relationships/image" Target="../media/image10.png"/><Relationship Id="rId14" Type="http://schemas.openxmlformats.org/officeDocument/2006/relationships/tags" Target="../tags/tag21.xml"/><Relationship Id="rId13" Type="http://schemas.openxmlformats.org/officeDocument/2006/relationships/image" Target="../media/image9.svg"/><Relationship Id="rId12" Type="http://schemas.openxmlformats.org/officeDocument/2006/relationships/image" Target="../media/image8.png"/><Relationship Id="rId11" Type="http://schemas.openxmlformats.org/officeDocument/2006/relationships/tags" Target="../tags/tag20.xml"/><Relationship Id="rId10" Type="http://schemas.openxmlformats.org/officeDocument/2006/relationships/image" Target="../media/image7.svg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48.xml"/><Relationship Id="rId8" Type="http://schemas.openxmlformats.org/officeDocument/2006/relationships/tags" Target="../tags/tag47.xml"/><Relationship Id="rId7" Type="http://schemas.openxmlformats.org/officeDocument/2006/relationships/image" Target="../media/image18.svg"/><Relationship Id="rId6" Type="http://schemas.openxmlformats.org/officeDocument/2006/relationships/image" Target="../media/image17.png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3" Type="http://schemas.openxmlformats.org/officeDocument/2006/relationships/slideLayout" Target="../slideLayouts/slideLayout3.xml"/><Relationship Id="rId22" Type="http://schemas.openxmlformats.org/officeDocument/2006/relationships/tags" Target="../tags/tag57.xml"/><Relationship Id="rId21" Type="http://schemas.openxmlformats.org/officeDocument/2006/relationships/image" Target="../media/image22.svg"/><Relationship Id="rId20" Type="http://schemas.openxmlformats.org/officeDocument/2006/relationships/image" Target="../media/image21.png"/><Relationship Id="rId2" Type="http://schemas.openxmlformats.org/officeDocument/2006/relationships/tags" Target="../tags/tag43.xml"/><Relationship Id="rId19" Type="http://schemas.openxmlformats.org/officeDocument/2006/relationships/tags" Target="../tags/tag56.xml"/><Relationship Id="rId18" Type="http://schemas.openxmlformats.org/officeDocument/2006/relationships/tags" Target="../tags/tag55.xml"/><Relationship Id="rId17" Type="http://schemas.openxmlformats.org/officeDocument/2006/relationships/tags" Target="../tags/tag54.xml"/><Relationship Id="rId16" Type="http://schemas.openxmlformats.org/officeDocument/2006/relationships/tags" Target="../tags/tag53.xml"/><Relationship Id="rId15" Type="http://schemas.openxmlformats.org/officeDocument/2006/relationships/tags" Target="../tags/tag52.xml"/><Relationship Id="rId14" Type="http://schemas.openxmlformats.org/officeDocument/2006/relationships/image" Target="../media/image20.svg"/><Relationship Id="rId13" Type="http://schemas.openxmlformats.org/officeDocument/2006/relationships/image" Target="../media/image19.png"/><Relationship Id="rId12" Type="http://schemas.openxmlformats.org/officeDocument/2006/relationships/tags" Target="../tags/tag51.xml"/><Relationship Id="rId11" Type="http://schemas.openxmlformats.org/officeDocument/2006/relationships/tags" Target="../tags/tag50.xml"/><Relationship Id="rId10" Type="http://schemas.openxmlformats.org/officeDocument/2006/relationships/tags" Target="../tags/tag49.xml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9" Type="http://schemas.openxmlformats.org/officeDocument/2006/relationships/slideLayout" Target="../slideLayouts/slideLayout3.xml"/><Relationship Id="rId38" Type="http://schemas.openxmlformats.org/officeDocument/2006/relationships/tags" Target="../tags/tag94.xml"/><Relationship Id="rId37" Type="http://schemas.openxmlformats.org/officeDocument/2006/relationships/tags" Target="../tags/tag93.xml"/><Relationship Id="rId36" Type="http://schemas.openxmlformats.org/officeDocument/2006/relationships/tags" Target="../tags/tag92.xml"/><Relationship Id="rId35" Type="http://schemas.openxmlformats.org/officeDocument/2006/relationships/tags" Target="../tags/tag91.xml"/><Relationship Id="rId34" Type="http://schemas.openxmlformats.org/officeDocument/2006/relationships/tags" Target="../tags/tag90.xml"/><Relationship Id="rId33" Type="http://schemas.openxmlformats.org/officeDocument/2006/relationships/tags" Target="../tags/tag89.xml"/><Relationship Id="rId32" Type="http://schemas.openxmlformats.org/officeDocument/2006/relationships/tags" Target="../tags/tag88.xml"/><Relationship Id="rId31" Type="http://schemas.openxmlformats.org/officeDocument/2006/relationships/tags" Target="../tags/tag87.xml"/><Relationship Id="rId30" Type="http://schemas.openxmlformats.org/officeDocument/2006/relationships/tags" Target="../tags/tag86.xml"/><Relationship Id="rId3" Type="http://schemas.openxmlformats.org/officeDocument/2006/relationships/tags" Target="../tags/tag59.xml"/><Relationship Id="rId29" Type="http://schemas.openxmlformats.org/officeDocument/2006/relationships/tags" Target="../tags/tag85.xml"/><Relationship Id="rId28" Type="http://schemas.openxmlformats.org/officeDocument/2006/relationships/tags" Target="../tags/tag84.xml"/><Relationship Id="rId27" Type="http://schemas.openxmlformats.org/officeDocument/2006/relationships/tags" Target="../tags/tag83.xml"/><Relationship Id="rId26" Type="http://schemas.openxmlformats.org/officeDocument/2006/relationships/tags" Target="../tags/tag82.xml"/><Relationship Id="rId25" Type="http://schemas.openxmlformats.org/officeDocument/2006/relationships/tags" Target="../tags/tag81.xml"/><Relationship Id="rId24" Type="http://schemas.openxmlformats.org/officeDocument/2006/relationships/tags" Target="../tags/tag80.xml"/><Relationship Id="rId23" Type="http://schemas.openxmlformats.org/officeDocument/2006/relationships/tags" Target="../tags/tag79.xml"/><Relationship Id="rId22" Type="http://schemas.openxmlformats.org/officeDocument/2006/relationships/tags" Target="../tags/tag78.xml"/><Relationship Id="rId21" Type="http://schemas.openxmlformats.org/officeDocument/2006/relationships/tags" Target="../tags/tag77.xml"/><Relationship Id="rId20" Type="http://schemas.openxmlformats.org/officeDocument/2006/relationships/tags" Target="../tags/tag76.xml"/><Relationship Id="rId2" Type="http://schemas.openxmlformats.org/officeDocument/2006/relationships/tags" Target="../tags/tag58.xml"/><Relationship Id="rId19" Type="http://schemas.openxmlformats.org/officeDocument/2006/relationships/tags" Target="../tags/tag75.xml"/><Relationship Id="rId18" Type="http://schemas.openxmlformats.org/officeDocument/2006/relationships/tags" Target="../tags/tag74.xml"/><Relationship Id="rId17" Type="http://schemas.openxmlformats.org/officeDocument/2006/relationships/tags" Target="../tags/tag73.xml"/><Relationship Id="rId16" Type="http://schemas.openxmlformats.org/officeDocument/2006/relationships/tags" Target="../tags/tag72.xml"/><Relationship Id="rId15" Type="http://schemas.openxmlformats.org/officeDocument/2006/relationships/tags" Target="../tags/tag71.xml"/><Relationship Id="rId14" Type="http://schemas.openxmlformats.org/officeDocument/2006/relationships/tags" Target="../tags/tag70.xml"/><Relationship Id="rId13" Type="http://schemas.openxmlformats.org/officeDocument/2006/relationships/tags" Target="../tags/tag69.xml"/><Relationship Id="rId12" Type="http://schemas.openxmlformats.org/officeDocument/2006/relationships/tags" Target="../tags/tag68.xml"/><Relationship Id="rId11" Type="http://schemas.openxmlformats.org/officeDocument/2006/relationships/tags" Target="../tags/tag67.xml"/><Relationship Id="rId10" Type="http://schemas.openxmlformats.org/officeDocument/2006/relationships/tags" Target="../tags/tag66.xml"/><Relationship Id="rId1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02.xml"/><Relationship Id="rId8" Type="http://schemas.openxmlformats.org/officeDocument/2006/relationships/tags" Target="../tags/tag101.xml"/><Relationship Id="rId7" Type="http://schemas.openxmlformats.org/officeDocument/2006/relationships/tags" Target="../tags/tag100.xml"/><Relationship Id="rId6" Type="http://schemas.openxmlformats.org/officeDocument/2006/relationships/tags" Target="../tags/tag99.xml"/><Relationship Id="rId5" Type="http://schemas.openxmlformats.org/officeDocument/2006/relationships/tags" Target="../tags/tag98.xml"/><Relationship Id="rId42" Type="http://schemas.openxmlformats.org/officeDocument/2006/relationships/slideLayout" Target="../slideLayouts/slideLayout3.xml"/><Relationship Id="rId41" Type="http://schemas.openxmlformats.org/officeDocument/2006/relationships/tags" Target="../tags/tag134.xml"/><Relationship Id="rId40" Type="http://schemas.openxmlformats.org/officeDocument/2006/relationships/tags" Target="../tags/tag133.xml"/><Relationship Id="rId4" Type="http://schemas.openxmlformats.org/officeDocument/2006/relationships/tags" Target="../tags/tag97.xml"/><Relationship Id="rId39" Type="http://schemas.openxmlformats.org/officeDocument/2006/relationships/tags" Target="../tags/tag132.xml"/><Relationship Id="rId38" Type="http://schemas.openxmlformats.org/officeDocument/2006/relationships/tags" Target="../tags/tag131.xml"/><Relationship Id="rId37" Type="http://schemas.openxmlformats.org/officeDocument/2006/relationships/tags" Target="../tags/tag130.xml"/><Relationship Id="rId36" Type="http://schemas.openxmlformats.org/officeDocument/2006/relationships/tags" Target="../tags/tag129.xml"/><Relationship Id="rId35" Type="http://schemas.openxmlformats.org/officeDocument/2006/relationships/tags" Target="../tags/tag128.xml"/><Relationship Id="rId34" Type="http://schemas.openxmlformats.org/officeDocument/2006/relationships/tags" Target="../tags/tag127.xml"/><Relationship Id="rId33" Type="http://schemas.openxmlformats.org/officeDocument/2006/relationships/tags" Target="../tags/tag126.xml"/><Relationship Id="rId32" Type="http://schemas.openxmlformats.org/officeDocument/2006/relationships/tags" Target="../tags/tag125.xml"/><Relationship Id="rId31" Type="http://schemas.openxmlformats.org/officeDocument/2006/relationships/tags" Target="../tags/tag124.xml"/><Relationship Id="rId30" Type="http://schemas.openxmlformats.org/officeDocument/2006/relationships/tags" Target="../tags/tag123.xml"/><Relationship Id="rId3" Type="http://schemas.openxmlformats.org/officeDocument/2006/relationships/tags" Target="../tags/tag96.xml"/><Relationship Id="rId29" Type="http://schemas.openxmlformats.org/officeDocument/2006/relationships/tags" Target="../tags/tag122.xml"/><Relationship Id="rId28" Type="http://schemas.openxmlformats.org/officeDocument/2006/relationships/tags" Target="../tags/tag121.xml"/><Relationship Id="rId27" Type="http://schemas.openxmlformats.org/officeDocument/2006/relationships/tags" Target="../tags/tag120.xml"/><Relationship Id="rId26" Type="http://schemas.openxmlformats.org/officeDocument/2006/relationships/tags" Target="../tags/tag119.xml"/><Relationship Id="rId25" Type="http://schemas.openxmlformats.org/officeDocument/2006/relationships/tags" Target="../tags/tag118.xml"/><Relationship Id="rId24" Type="http://schemas.openxmlformats.org/officeDocument/2006/relationships/tags" Target="../tags/tag117.xml"/><Relationship Id="rId23" Type="http://schemas.openxmlformats.org/officeDocument/2006/relationships/tags" Target="../tags/tag116.xml"/><Relationship Id="rId22" Type="http://schemas.openxmlformats.org/officeDocument/2006/relationships/tags" Target="../tags/tag115.xml"/><Relationship Id="rId21" Type="http://schemas.openxmlformats.org/officeDocument/2006/relationships/tags" Target="../tags/tag114.xml"/><Relationship Id="rId20" Type="http://schemas.openxmlformats.org/officeDocument/2006/relationships/tags" Target="../tags/tag113.xml"/><Relationship Id="rId2" Type="http://schemas.openxmlformats.org/officeDocument/2006/relationships/tags" Target="../tags/tag95.xml"/><Relationship Id="rId19" Type="http://schemas.openxmlformats.org/officeDocument/2006/relationships/tags" Target="../tags/tag112.xml"/><Relationship Id="rId18" Type="http://schemas.openxmlformats.org/officeDocument/2006/relationships/tags" Target="../tags/tag111.xml"/><Relationship Id="rId17" Type="http://schemas.openxmlformats.org/officeDocument/2006/relationships/tags" Target="../tags/tag110.xml"/><Relationship Id="rId16" Type="http://schemas.openxmlformats.org/officeDocument/2006/relationships/tags" Target="../tags/tag109.xml"/><Relationship Id="rId15" Type="http://schemas.openxmlformats.org/officeDocument/2006/relationships/tags" Target="../tags/tag108.xml"/><Relationship Id="rId14" Type="http://schemas.openxmlformats.org/officeDocument/2006/relationships/tags" Target="../tags/tag107.xml"/><Relationship Id="rId13" Type="http://schemas.openxmlformats.org/officeDocument/2006/relationships/tags" Target="../tags/tag106.xml"/><Relationship Id="rId12" Type="http://schemas.openxmlformats.org/officeDocument/2006/relationships/tags" Target="../tags/tag105.xml"/><Relationship Id="rId11" Type="http://schemas.openxmlformats.org/officeDocument/2006/relationships/tags" Target="../tags/tag104.xml"/><Relationship Id="rId10" Type="http://schemas.openxmlformats.org/officeDocument/2006/relationships/tags" Target="../tags/tag103.xml"/><Relationship Id="rId1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42.xml"/><Relationship Id="rId8" Type="http://schemas.openxmlformats.org/officeDocument/2006/relationships/tags" Target="../tags/tag141.xml"/><Relationship Id="rId7" Type="http://schemas.openxmlformats.org/officeDocument/2006/relationships/tags" Target="../tags/tag140.xml"/><Relationship Id="rId6" Type="http://schemas.openxmlformats.org/officeDocument/2006/relationships/tags" Target="../tags/tag139.xml"/><Relationship Id="rId5" Type="http://schemas.openxmlformats.org/officeDocument/2006/relationships/tags" Target="../tags/tag138.xml"/><Relationship Id="rId4" Type="http://schemas.openxmlformats.org/officeDocument/2006/relationships/tags" Target="../tags/tag137.xml"/><Relationship Id="rId3" Type="http://schemas.openxmlformats.org/officeDocument/2006/relationships/tags" Target="../tags/tag136.xml"/><Relationship Id="rId2" Type="http://schemas.openxmlformats.org/officeDocument/2006/relationships/tags" Target="../tags/tag135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45.xml"/><Relationship Id="rId11" Type="http://schemas.openxmlformats.org/officeDocument/2006/relationships/tags" Target="../tags/tag144.xml"/><Relationship Id="rId10" Type="http://schemas.openxmlformats.org/officeDocument/2006/relationships/tags" Target="../tags/tag143.xml"/><Relationship Id="rId1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1675130" y="1871345"/>
            <a:ext cx="649414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800" b="1" i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幼儿园主题墙创设</a:t>
            </a:r>
            <a:endParaRPr kumimoji="1" lang="zh-CN" altLang="en-US" sz="4800" b="1" i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kumimoji="1" lang="zh-CN" altLang="en-US" sz="4800" b="1" i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4800" b="1" i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kumimoji="1" lang="zh-CN" altLang="en-US" sz="4800" b="1" i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指导</a:t>
            </a:r>
            <a:r>
              <a:rPr kumimoji="1" lang="zh-CN" altLang="en-US" sz="4800" b="1" i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要点</a:t>
            </a:r>
            <a:endParaRPr kumimoji="1" lang="zh-CN" altLang="en-US" sz="4800" b="1" i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395980" y="4315460"/>
            <a:ext cx="20427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sz="2000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红缨研培部</a:t>
            </a:r>
            <a:endParaRPr kumimoji="1" lang="zh-CN" sz="2000" b="1" i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9" name="图片 18" descr="0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14211"/>
          <a:stretch>
            <a:fillRect/>
          </a:stretch>
        </p:blipFill>
        <p:spPr>
          <a:xfrm rot="360000">
            <a:off x="6947535" y="748919"/>
            <a:ext cx="1782445" cy="1895221"/>
          </a:xfrm>
          <a:prstGeom prst="rect">
            <a:avLst/>
          </a:prstGeom>
        </p:spPr>
      </p:pic>
      <p:grpSp>
        <p:nvGrpSpPr>
          <p:cNvPr id="2427" name="组合 2426"/>
          <p:cNvGrpSpPr/>
          <p:nvPr/>
        </p:nvGrpSpPr>
        <p:grpSpPr>
          <a:xfrm>
            <a:off x="133350" y="1019493"/>
            <a:ext cx="8640763" cy="3384550"/>
            <a:chOff x="1134" y="1270"/>
            <a:chExt cx="2880" cy="720"/>
          </a:xfrm>
        </p:grpSpPr>
        <p:sp>
          <p:nvSpPr>
            <p:cNvPr id="2428" name="AutoShape 23"/>
            <p:cNvSpPr>
              <a:spLocks noChangeAspect="1"/>
            </p:cNvSpPr>
            <p:nvPr>
              <p:custDataLst>
                <p:tags r:id="rId3"/>
              </p:custDataLst>
            </p:nvPr>
          </p:nvSpPr>
          <p:spPr>
            <a:xfrm>
              <a:off x="1134" y="1270"/>
              <a:ext cx="2880" cy="720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cxnSp>
          <p:nvCxnSpPr>
            <p:cNvPr id="2429" name="_s1028"/>
            <p:cNvCxnSpPr/>
            <p:nvPr>
              <p:custDataLst>
                <p:tags r:id="rId4"/>
              </p:custDataLst>
            </p:nvPr>
          </p:nvCxnSpPr>
          <p:spPr>
            <a:xfrm rot="-16200000" flipH="1">
              <a:off x="3014" y="1126"/>
              <a:ext cx="128" cy="1008"/>
            </a:xfrm>
            <a:prstGeom prst="bentConnector3">
              <a:avLst>
                <a:gd name="adj1" fmla="val 25532"/>
              </a:avLst>
            </a:prstGeom>
            <a:ln w="2857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2430" name="_s1029"/>
            <p:cNvCxnSpPr/>
            <p:nvPr>
              <p:custDataLst>
                <p:tags r:id="rId5"/>
              </p:custDataLst>
            </p:nvPr>
          </p:nvCxnSpPr>
          <p:spPr>
            <a:xfrm rot="16200000">
              <a:off x="2510" y="1629"/>
              <a:ext cx="128" cy="1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cxnSp>
        <p:cxnSp>
          <p:nvCxnSpPr>
            <p:cNvPr id="2431" name="_s1030"/>
            <p:cNvCxnSpPr/>
            <p:nvPr>
              <p:custDataLst>
                <p:tags r:id="rId6"/>
              </p:custDataLst>
            </p:nvPr>
          </p:nvCxnSpPr>
          <p:spPr>
            <a:xfrm rot="16200000">
              <a:off x="2006" y="1126"/>
              <a:ext cx="128" cy="1008"/>
            </a:xfrm>
            <a:prstGeom prst="bentConnector3">
              <a:avLst>
                <a:gd name="adj1" fmla="val 25532"/>
              </a:avLst>
            </a:prstGeom>
            <a:ln w="2857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sp>
          <p:nvSpPr>
            <p:cNvPr id="2432" name="_s1031"/>
            <p:cNvSpPr/>
            <p:nvPr>
              <p:custDataLst>
                <p:tags r:id="rId7"/>
              </p:custDataLst>
            </p:nvPr>
          </p:nvSpPr>
          <p:spPr>
            <a:xfrm>
              <a:off x="2142" y="1270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rgbClr val="CCFFFF">
                <a:alpha val="30196"/>
              </a:srgbClr>
            </a:solidFill>
            <a:ln w="57150" cap="flat" cmpd="thinThick">
              <a:solidFill>
                <a:srgbClr val="008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lIns="0" tIns="0" rIns="0" bIns="0" anchor="ctr" anchorCtr="0"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FontTx/>
              </a:pPr>
              <a:r>
                <a:rPr lang="zh-CN" altLang="en-US" sz="2500">
                  <a:solidFill>
                    <a:srgbClr val="2F2F2F"/>
                  </a:solidFill>
                </a:rPr>
                <a:t>主题开展中</a:t>
              </a:r>
              <a:endParaRPr lang="zh-CN" altLang="en-US" sz="2500">
                <a:solidFill>
                  <a:srgbClr val="2F2F2F"/>
                </a:solidFill>
              </a:endParaRPr>
            </a:p>
          </p:txBody>
        </p:sp>
        <p:sp>
          <p:nvSpPr>
            <p:cNvPr id="2433" name="_s1032"/>
            <p:cNvSpPr/>
            <p:nvPr>
              <p:custDataLst>
                <p:tags r:id="rId8"/>
              </p:custDataLst>
            </p:nvPr>
          </p:nvSpPr>
          <p:spPr>
            <a:xfrm>
              <a:off x="1134" y="1702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rgbClr val="FF9900">
                <a:alpha val="20000"/>
              </a:srgbClr>
            </a:solidFill>
            <a:ln w="57150" cap="flat" cmpd="thinThick">
              <a:solidFill>
                <a:srgbClr val="008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lIns="0" tIns="0" rIns="0" bIns="0" anchor="ctr" anchorCtr="0"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FontTx/>
              </a:pPr>
              <a:r>
                <a:rPr lang="zh-CN" altLang="en-US" sz="2500">
                  <a:solidFill>
                    <a:srgbClr val="2F2F2F"/>
                  </a:solidFill>
                </a:rPr>
                <a:t>填 </a:t>
              </a:r>
              <a:r>
                <a:rPr lang="zh-CN" altLang="en-US" sz="2600">
                  <a:solidFill>
                    <a:srgbClr val="2F2F2F"/>
                  </a:solidFill>
                </a:rPr>
                <a:t>充</a:t>
              </a:r>
              <a:endParaRPr lang="zh-CN" altLang="en-US" sz="2600">
                <a:solidFill>
                  <a:srgbClr val="2F2F2F"/>
                </a:solidFill>
              </a:endParaRPr>
            </a:p>
          </p:txBody>
        </p:sp>
        <p:sp>
          <p:nvSpPr>
            <p:cNvPr id="2434" name="_s1033"/>
            <p:cNvSpPr/>
            <p:nvPr>
              <p:custDataLst>
                <p:tags r:id="rId9"/>
              </p:custDataLst>
            </p:nvPr>
          </p:nvSpPr>
          <p:spPr>
            <a:xfrm>
              <a:off x="2142" y="1702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rgbClr val="FF99CC">
                <a:alpha val="20000"/>
              </a:srgbClr>
            </a:solidFill>
            <a:ln w="57150" cap="flat" cmpd="thinThick">
              <a:solidFill>
                <a:srgbClr val="008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lIns="0" tIns="0" rIns="0" bIns="0" anchor="ctr" anchorCtr="0"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FontTx/>
              </a:pPr>
              <a:r>
                <a:rPr lang="zh-CN" altLang="en-US" sz="2500">
                  <a:solidFill>
                    <a:srgbClr val="2F2F2F"/>
                  </a:solidFill>
                </a:rPr>
                <a:t>调 整</a:t>
              </a:r>
              <a:endParaRPr lang="zh-CN" altLang="en-US" sz="2500">
                <a:solidFill>
                  <a:srgbClr val="2F2F2F"/>
                </a:solidFill>
              </a:endParaRPr>
            </a:p>
          </p:txBody>
        </p:sp>
        <p:sp>
          <p:nvSpPr>
            <p:cNvPr id="2435" name="_s1034"/>
            <p:cNvSpPr/>
            <p:nvPr>
              <p:custDataLst>
                <p:tags r:id="rId10"/>
              </p:custDataLst>
            </p:nvPr>
          </p:nvSpPr>
          <p:spPr>
            <a:xfrm>
              <a:off x="3150" y="1702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rgbClr val="CCFFCC">
                <a:alpha val="20000"/>
              </a:srgbClr>
            </a:solidFill>
            <a:ln w="57150" cap="flat" cmpd="thinThick">
              <a:solidFill>
                <a:srgbClr val="008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lIns="0" tIns="0" rIns="0" bIns="0" anchor="ctr" anchorCtr="0"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FontTx/>
              </a:pPr>
              <a:r>
                <a:rPr lang="zh-CN" altLang="en-US" sz="2500">
                  <a:solidFill>
                    <a:srgbClr val="2F2F2F"/>
                  </a:solidFill>
                </a:rPr>
                <a:t>互 </a:t>
              </a:r>
              <a:r>
                <a:rPr lang="zh-CN" altLang="en-US" sz="2600">
                  <a:solidFill>
                    <a:srgbClr val="2F2F2F"/>
                  </a:solidFill>
                </a:rPr>
                <a:t>动</a:t>
              </a:r>
              <a:endParaRPr lang="zh-CN" altLang="en-US" sz="2600">
                <a:solidFill>
                  <a:srgbClr val="2F2F2F"/>
                </a:solidFill>
              </a:endParaRPr>
            </a:p>
          </p:txBody>
        </p:sp>
      </p:grpSp>
      <p:sp>
        <p:nvSpPr>
          <p:cNvPr id="2" name="文本框 1"/>
          <p:cNvSpPr txBox="1"/>
          <p:nvPr>
            <p:custDataLst>
              <p:tags r:id="rId11"/>
            </p:custDataLst>
          </p:nvPr>
        </p:nvSpPr>
        <p:spPr>
          <a:xfrm>
            <a:off x="546735" y="661035"/>
            <a:ext cx="32461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accent5">
                    <a:lumMod val="75000"/>
                  </a:schemeClr>
                </a:solidFill>
                <a:latin typeface="微软雅黑" charset="0"/>
                <a:ea typeface="微软雅黑" charset="0"/>
              </a:rPr>
              <a:t>2</a:t>
            </a:r>
            <a:r>
              <a:rPr lang="zh-CN" altLang="en-US" sz="2400" b="1">
                <a:solidFill>
                  <a:schemeClr val="accent5">
                    <a:lumMod val="75000"/>
                  </a:schemeClr>
                </a:solidFill>
                <a:latin typeface="微软雅黑" charset="0"/>
                <a:ea typeface="微软雅黑" charset="0"/>
              </a:rPr>
              <a:t>、主题活动开展</a:t>
            </a:r>
            <a:r>
              <a:rPr lang="zh-CN" altLang="en-US" sz="2400" b="1">
                <a:solidFill>
                  <a:schemeClr val="accent5">
                    <a:lumMod val="75000"/>
                  </a:schemeClr>
                </a:solidFill>
                <a:latin typeface="微软雅黑" charset="0"/>
                <a:ea typeface="微软雅黑" charset="0"/>
              </a:rPr>
              <a:t>中</a:t>
            </a:r>
            <a:endParaRPr lang="zh-CN" altLang="en-US" sz="2400" b="1">
              <a:solidFill>
                <a:schemeClr val="accent5">
                  <a:lumMod val="75000"/>
                </a:schemeClr>
              </a:solidFill>
              <a:latin typeface="微软雅黑" charset="0"/>
              <a:ea typeface="微软雅黑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childTnLst>
                                    <p:set>
                                      <p:cBhvr additive="base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base"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440" name="组合 2439"/>
          <p:cNvGrpSpPr/>
          <p:nvPr/>
        </p:nvGrpSpPr>
        <p:grpSpPr>
          <a:xfrm>
            <a:off x="250825" y="1423988"/>
            <a:ext cx="8642350" cy="3527425"/>
            <a:chOff x="1134" y="1270"/>
            <a:chExt cx="2880" cy="720"/>
          </a:xfrm>
        </p:grpSpPr>
        <p:sp>
          <p:nvSpPr>
            <p:cNvPr id="2441" name="AutoShape 5"/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1134" y="1270"/>
              <a:ext cx="2880" cy="720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cxnSp>
          <p:nvCxnSpPr>
            <p:cNvPr id="2442" name="_s2052"/>
            <p:cNvCxnSpPr/>
            <p:nvPr>
              <p:custDataLst>
                <p:tags r:id="rId2"/>
              </p:custDataLst>
            </p:nvPr>
          </p:nvCxnSpPr>
          <p:spPr>
            <a:xfrm rot="-16200000" flipH="1">
              <a:off x="3014" y="1126"/>
              <a:ext cx="128" cy="1008"/>
            </a:xfrm>
            <a:prstGeom prst="bentConnector3">
              <a:avLst>
                <a:gd name="adj1" fmla="val 25532"/>
              </a:avLst>
            </a:prstGeom>
            <a:ln w="2857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2443" name="_s2053"/>
            <p:cNvCxnSpPr/>
            <p:nvPr>
              <p:custDataLst>
                <p:tags r:id="rId3"/>
              </p:custDataLst>
            </p:nvPr>
          </p:nvCxnSpPr>
          <p:spPr>
            <a:xfrm rot="16200000">
              <a:off x="2510" y="1629"/>
              <a:ext cx="128" cy="1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cxnSp>
        <p:cxnSp>
          <p:nvCxnSpPr>
            <p:cNvPr id="2444" name="_s2054"/>
            <p:cNvCxnSpPr/>
            <p:nvPr>
              <p:custDataLst>
                <p:tags r:id="rId4"/>
              </p:custDataLst>
            </p:nvPr>
          </p:nvCxnSpPr>
          <p:spPr>
            <a:xfrm rot="16200000">
              <a:off x="2006" y="1126"/>
              <a:ext cx="128" cy="1008"/>
            </a:xfrm>
            <a:prstGeom prst="bentConnector3">
              <a:avLst>
                <a:gd name="adj1" fmla="val 25532"/>
              </a:avLst>
            </a:prstGeom>
            <a:ln w="2857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sp>
          <p:nvSpPr>
            <p:cNvPr id="2445" name="_s2055"/>
            <p:cNvSpPr/>
            <p:nvPr>
              <p:custDataLst>
                <p:tags r:id="rId5"/>
              </p:custDataLst>
            </p:nvPr>
          </p:nvSpPr>
          <p:spPr>
            <a:xfrm>
              <a:off x="2142" y="1270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rgbClr val="CCFFFF">
                <a:alpha val="30196"/>
              </a:srgbClr>
            </a:solidFill>
            <a:ln w="57150" cap="flat" cmpd="thinThick">
              <a:solidFill>
                <a:srgbClr val="008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lIns="0" tIns="0" rIns="0" bIns="0" anchor="ctr" anchorCtr="0"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FontTx/>
              </a:pPr>
              <a:r>
                <a:rPr lang="zh-CN" altLang="en-US" sz="2500">
                  <a:solidFill>
                    <a:srgbClr val="2F2F2F"/>
                  </a:solidFill>
                </a:rPr>
                <a:t>主题结束后</a:t>
              </a:r>
              <a:endParaRPr lang="zh-CN" altLang="en-US" sz="2500">
                <a:solidFill>
                  <a:srgbClr val="2F2F2F"/>
                </a:solidFill>
              </a:endParaRPr>
            </a:p>
          </p:txBody>
        </p:sp>
        <p:sp>
          <p:nvSpPr>
            <p:cNvPr id="2446" name="_s2056"/>
            <p:cNvSpPr/>
            <p:nvPr>
              <p:custDataLst>
                <p:tags r:id="rId6"/>
              </p:custDataLst>
            </p:nvPr>
          </p:nvSpPr>
          <p:spPr>
            <a:xfrm>
              <a:off x="1134" y="1702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rgbClr val="FF9900">
                <a:alpha val="20000"/>
              </a:srgbClr>
            </a:solidFill>
            <a:ln w="57150" cap="flat" cmpd="thinThick">
              <a:solidFill>
                <a:srgbClr val="008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lIns="0" tIns="0" rIns="0" bIns="0" anchor="ctr" anchorCtr="0"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FontTx/>
              </a:pPr>
              <a:r>
                <a:rPr lang="zh-CN" altLang="en-US" sz="2500">
                  <a:solidFill>
                    <a:srgbClr val="2F2F2F"/>
                  </a:solidFill>
                </a:rPr>
                <a:t>拍照上传</a:t>
              </a:r>
              <a:endParaRPr lang="zh-CN" altLang="en-US" sz="2500">
                <a:solidFill>
                  <a:srgbClr val="2F2F2F"/>
                </a:solidFill>
              </a:endParaRPr>
            </a:p>
          </p:txBody>
        </p:sp>
        <p:sp>
          <p:nvSpPr>
            <p:cNvPr id="2447" name="_s2057"/>
            <p:cNvSpPr/>
            <p:nvPr>
              <p:custDataLst>
                <p:tags r:id="rId7"/>
              </p:custDataLst>
            </p:nvPr>
          </p:nvSpPr>
          <p:spPr>
            <a:xfrm>
              <a:off x="2142" y="1702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rgbClr val="FF99CC">
                <a:alpha val="20000"/>
              </a:srgbClr>
            </a:solidFill>
            <a:ln w="57150" cap="flat" cmpd="thinThick">
              <a:solidFill>
                <a:srgbClr val="008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lIns="0" tIns="0" rIns="0" bIns="0" anchor="ctr" anchorCtr="0"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FontTx/>
              </a:pPr>
              <a:r>
                <a:rPr lang="zh-CN" altLang="en-US" sz="2500">
                  <a:solidFill>
                    <a:srgbClr val="2F2F2F"/>
                  </a:solidFill>
                </a:rPr>
                <a:t>分类整理</a:t>
              </a:r>
              <a:endParaRPr lang="zh-CN" altLang="en-US" sz="2500">
                <a:solidFill>
                  <a:srgbClr val="2F2F2F"/>
                </a:solidFill>
              </a:endParaRPr>
            </a:p>
          </p:txBody>
        </p:sp>
        <p:sp>
          <p:nvSpPr>
            <p:cNvPr id="2448" name="_s2058"/>
            <p:cNvSpPr/>
            <p:nvPr>
              <p:custDataLst>
                <p:tags r:id="rId8"/>
              </p:custDataLst>
            </p:nvPr>
          </p:nvSpPr>
          <p:spPr>
            <a:xfrm>
              <a:off x="3150" y="1702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rgbClr val="CCFFCC">
                <a:alpha val="20000"/>
              </a:srgbClr>
            </a:solidFill>
            <a:ln w="57150" cap="flat" cmpd="thinThick">
              <a:solidFill>
                <a:srgbClr val="008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lIns="0" tIns="0" rIns="0" bIns="0" anchor="ctr" anchorCtr="0"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FontTx/>
              </a:pPr>
              <a:r>
                <a:rPr lang="zh-CN" altLang="en-US" sz="2500">
                  <a:solidFill>
                    <a:srgbClr val="2F2F2F"/>
                  </a:solidFill>
                </a:rPr>
                <a:t>投入区域</a:t>
              </a:r>
              <a:endParaRPr lang="zh-CN" altLang="en-US" sz="2500">
                <a:solidFill>
                  <a:srgbClr val="2F2F2F"/>
                </a:solidFill>
              </a:endParaRPr>
            </a:p>
          </p:txBody>
        </p:sp>
      </p:grpSp>
      <p:sp>
        <p:nvSpPr>
          <p:cNvPr id="2" name="文本框 1"/>
          <p:cNvSpPr txBox="1"/>
          <p:nvPr>
            <p:custDataLst>
              <p:tags r:id="rId9"/>
            </p:custDataLst>
          </p:nvPr>
        </p:nvSpPr>
        <p:spPr>
          <a:xfrm>
            <a:off x="546735" y="661035"/>
            <a:ext cx="32461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accent5">
                    <a:lumMod val="75000"/>
                  </a:schemeClr>
                </a:solidFill>
                <a:latin typeface="微软雅黑" charset="0"/>
                <a:ea typeface="微软雅黑" charset="0"/>
              </a:rPr>
              <a:t>2</a:t>
            </a:r>
            <a:r>
              <a:rPr lang="zh-CN" altLang="en-US" sz="2400" b="1">
                <a:solidFill>
                  <a:schemeClr val="accent5">
                    <a:lumMod val="75000"/>
                  </a:schemeClr>
                </a:solidFill>
                <a:latin typeface="微软雅黑" charset="0"/>
                <a:ea typeface="微软雅黑" charset="0"/>
              </a:rPr>
              <a:t>、主题活动开展</a:t>
            </a:r>
            <a:r>
              <a:rPr lang="zh-CN" altLang="en-US" sz="2400" b="1">
                <a:solidFill>
                  <a:schemeClr val="accent5">
                    <a:lumMod val="75000"/>
                  </a:schemeClr>
                </a:solidFill>
                <a:latin typeface="微软雅黑" charset="0"/>
                <a:ea typeface="微软雅黑" charset="0"/>
              </a:rPr>
              <a:t>后</a:t>
            </a:r>
            <a:endParaRPr lang="zh-CN" altLang="en-US" sz="2400" b="1">
              <a:solidFill>
                <a:schemeClr val="accent5">
                  <a:lumMod val="75000"/>
                </a:schemeClr>
              </a:solidFill>
              <a:latin typeface="微软雅黑" charset="0"/>
              <a:ea typeface="微软雅黑" charset="0"/>
            </a:endParaRPr>
          </a:p>
        </p:txBody>
      </p:sp>
      <p:pic>
        <p:nvPicPr>
          <p:cNvPr id="3" name="图片 2" descr="YoYo 拷贝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7224395" y="532130"/>
            <a:ext cx="1668780" cy="16344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childTnLst>
                                    <p:set>
                                      <p:cBhvr additive="base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base"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标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7355" y="1005507"/>
            <a:ext cx="2236910" cy="1599690"/>
          </a:xfrm>
          <a:prstGeom prst="rect">
            <a:avLst/>
          </a:prstGeom>
        </p:spPr>
      </p:pic>
      <p:grpSp>
        <p:nvGrpSpPr>
          <p:cNvPr id="6" name="组 1"/>
          <p:cNvGrpSpPr/>
          <p:nvPr/>
        </p:nvGrpSpPr>
        <p:grpSpPr>
          <a:xfrm>
            <a:off x="1596206" y="1142999"/>
            <a:ext cx="976630" cy="1132677"/>
            <a:chOff x="4887938" y="5700029"/>
            <a:chExt cx="1018656" cy="1224393"/>
          </a:xfrm>
        </p:grpSpPr>
        <p:sp>
          <p:nvSpPr>
            <p:cNvPr id="7" name="文本框 14"/>
            <p:cNvSpPr txBox="1">
              <a:spLocks noChangeArrowheads="1"/>
            </p:cNvSpPr>
            <p:nvPr/>
          </p:nvSpPr>
          <p:spPr bwMode="auto">
            <a:xfrm>
              <a:off x="4887938" y="5984648"/>
              <a:ext cx="1018656" cy="930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9pPr>
            </a:lstStyle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000" b="1" i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kumimoji="0" lang="en-US" altLang="zh-CN" sz="50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5275887" y="5700029"/>
              <a:ext cx="6218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Part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减 8"/>
            <p:cNvSpPr/>
            <p:nvPr/>
          </p:nvSpPr>
          <p:spPr>
            <a:xfrm flipV="1">
              <a:off x="5374603" y="6831886"/>
              <a:ext cx="424368" cy="92536"/>
            </a:xfrm>
            <a:prstGeom prst="mathMinus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5400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367665" y="2605405"/>
            <a:ext cx="86086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endParaRPr lang="zh-CN" altLang="en-US" sz="3600" b="1" dirty="0">
              <a:solidFill>
                <a:schemeClr val="bg1"/>
              </a:solidFill>
              <a:latin typeface="微软雅黑" charset="0"/>
              <a:ea typeface="微软雅黑" charset="0"/>
              <a:sym typeface="Arial" panose="020B0604020202090204" pitchFamily="34" charset="0"/>
            </a:endParaRPr>
          </a:p>
          <a:p>
            <a:pPr algn="dist"/>
            <a:endParaRPr kumimoji="1" lang="zh-CN" altLang="en-US" sz="3600" b="1" dirty="0">
              <a:solidFill>
                <a:schemeClr val="bg1"/>
              </a:solidFill>
              <a:latin typeface="微软雅黑" charset="0"/>
              <a:ea typeface="微软雅黑" charset="0"/>
              <a:sym typeface="Arial" panose="020B0604020202090204" pitchFamily="34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2"/>
            </p:custDataLst>
          </p:nvPr>
        </p:nvSpPr>
        <p:spPr>
          <a:xfrm>
            <a:off x="1498600" y="2750820"/>
            <a:ext cx="6485255" cy="11988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buClrTx/>
              <a:buSzTx/>
              <a:buFontTx/>
            </a:pPr>
            <a:r>
              <a:rPr lang="zh-CN" altLang="en-US" sz="4000" b="1" dirty="0">
                <a:solidFill>
                  <a:schemeClr val="bg1"/>
                </a:solidFill>
                <a:latin typeface="微软雅黑" charset="0"/>
                <a:ea typeface="微软雅黑" charset="0"/>
                <a:sym typeface="Arial" panose="020B0604020202090204" pitchFamily="34" charset="0"/>
              </a:rPr>
              <a:t>如何发挥主题墙的教育功能</a:t>
            </a:r>
            <a:endParaRPr lang="zh-CN" altLang="en-US" sz="4000" b="1" dirty="0">
              <a:solidFill>
                <a:schemeClr val="bg1"/>
              </a:solidFill>
              <a:latin typeface="微软雅黑" charset="0"/>
              <a:ea typeface="微软雅黑" charset="0"/>
              <a:sym typeface="Arial" panose="020B060402020209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月工作重点解读"/>
          <p:cNvPicPr>
            <a:picLocks noChangeAspect="1"/>
          </p:cNvPicPr>
          <p:nvPr/>
        </p:nvPicPr>
        <p:blipFill>
          <a:blip r:embed="rId1"/>
          <a:srcRect l="3757" t="11582" r="2028"/>
          <a:stretch>
            <a:fillRect/>
          </a:stretch>
        </p:blipFill>
        <p:spPr>
          <a:xfrm rot="10800000">
            <a:off x="205740" y="128270"/>
            <a:ext cx="8883015" cy="4688840"/>
          </a:xfrm>
          <a:prstGeom prst="rect">
            <a:avLst/>
          </a:prstGeom>
        </p:spPr>
      </p:pic>
      <p:sp>
        <p:nvSpPr>
          <p:cNvPr id="41" name="椭圆 40"/>
          <p:cNvSpPr/>
          <p:nvPr>
            <p:custDataLst>
              <p:tags r:id="rId2"/>
            </p:custDataLst>
          </p:nvPr>
        </p:nvSpPr>
        <p:spPr>
          <a:xfrm>
            <a:off x="2934902" y="1637190"/>
            <a:ext cx="1450271" cy="1450271"/>
          </a:xfrm>
          <a:prstGeom prst="ellipse">
            <a:avLst/>
          </a:prstGeom>
          <a:noFill/>
          <a:ln>
            <a:solidFill>
              <a:srgbClr val="AED151"/>
            </a:solidFill>
          </a:ln>
        </p:spPr>
        <p:style>
          <a:lnRef idx="2">
            <a:srgbClr val="76BBC5">
              <a:shade val="50000"/>
            </a:srgbClr>
          </a:lnRef>
          <a:fillRef idx="1">
            <a:srgbClr val="76BBC5"/>
          </a:fillRef>
          <a:effectRef idx="0">
            <a:srgbClr val="76BBC5"/>
          </a:effectRef>
          <a:fontRef idx="minor">
            <a:srgbClr val="FFFFFF"/>
          </a:fontRef>
        </p:style>
        <p:txBody>
          <a:bodyPr wrap="square" lIns="67500" tIns="35100" rIns="67500" bIns="35100" rtlCol="0"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0" cap="none" spc="0" normalizeH="0" baseline="0" noProof="0">
              <a:ln>
                <a:noFill/>
              </a:ln>
              <a:solidFill>
                <a:srgbClr val="3B3838"/>
              </a:solidFill>
              <a:effectLst/>
              <a:uLnTx/>
              <a:uFillTx/>
            </a:endParaRPr>
          </a:p>
        </p:txBody>
      </p:sp>
      <p:sp>
        <p:nvSpPr>
          <p:cNvPr id="50" name="文本框 49"/>
          <p:cNvSpPr txBox="1"/>
          <p:nvPr>
            <p:custDataLst>
              <p:tags r:id="rId3"/>
            </p:custDataLst>
          </p:nvPr>
        </p:nvSpPr>
        <p:spPr>
          <a:xfrm>
            <a:off x="3034138" y="1968354"/>
            <a:ext cx="632288" cy="401099"/>
          </a:xfrm>
          <a:prstGeom prst="rect">
            <a:avLst/>
          </a:prstGeom>
          <a:noFill/>
        </p:spPr>
        <p:txBody>
          <a:bodyPr wrap="square" lIns="67500" tIns="35100" rIns="67500" bIns="35100" rtlCol="0" anchor="ctr" anchorCtr="0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350" kern="0" smtClean="0"/>
              <a:t>1</a:t>
            </a:r>
            <a:endParaRPr lang="en-US" altLang="zh-CN" sz="1350" kern="0" smtClean="0"/>
          </a:p>
        </p:txBody>
      </p:sp>
      <p:sp>
        <p:nvSpPr>
          <p:cNvPr id="3" name="饼形 2"/>
          <p:cNvSpPr/>
          <p:nvPr>
            <p:custDataLst>
              <p:tags r:id="rId4"/>
            </p:custDataLst>
          </p:nvPr>
        </p:nvSpPr>
        <p:spPr>
          <a:xfrm>
            <a:off x="3084954" y="1787242"/>
            <a:ext cx="1150166" cy="1150167"/>
          </a:xfrm>
          <a:prstGeom prst="pie">
            <a:avLst>
              <a:gd name="adj1" fmla="val 16229478"/>
              <a:gd name="adj2" fmla="val 10111916"/>
            </a:avLst>
          </a:prstGeom>
          <a:solidFill>
            <a:srgbClr val="AED151"/>
          </a:solidFill>
          <a:ln>
            <a:noFill/>
          </a:ln>
        </p:spPr>
        <p:style>
          <a:lnRef idx="2">
            <a:srgbClr val="76BBC5">
              <a:shade val="50000"/>
            </a:srgbClr>
          </a:lnRef>
          <a:fillRef idx="1">
            <a:srgbClr val="76BBC5"/>
          </a:fillRef>
          <a:effectRef idx="0">
            <a:srgbClr val="76BBC5"/>
          </a:effectRef>
          <a:fontRef idx="minor">
            <a:srgbClr val="FFFFFF"/>
          </a:fontRef>
        </p:style>
        <p:txBody>
          <a:bodyPr wrap="square" lIns="67500" tIns="35100" rIns="67500" bIns="35100" rtlCol="0" anchor="ctr">
            <a:normAutofit/>
          </a:bodyPr>
          <a:lstStyle/>
          <a:p>
            <a:pPr algn="ctr"/>
            <a:endParaRPr lang="zh-CN" altLang="en-US" sz="1350">
              <a:solidFill>
                <a:srgbClr val="3B3838"/>
              </a:solidFill>
            </a:endParaRPr>
          </a:p>
        </p:txBody>
      </p:sp>
      <p:sp>
        <p:nvSpPr>
          <p:cNvPr id="42" name="椭圆 41"/>
          <p:cNvSpPr/>
          <p:nvPr>
            <p:custDataLst>
              <p:tags r:id="rId5"/>
            </p:custDataLst>
          </p:nvPr>
        </p:nvSpPr>
        <p:spPr>
          <a:xfrm>
            <a:off x="5059714" y="1637190"/>
            <a:ext cx="1450271" cy="1450271"/>
          </a:xfrm>
          <a:prstGeom prst="ellipse">
            <a:avLst/>
          </a:prstGeom>
          <a:noFill/>
          <a:ln>
            <a:solidFill>
              <a:srgbClr val="FC9141"/>
            </a:solidFill>
          </a:ln>
        </p:spPr>
        <p:style>
          <a:lnRef idx="2">
            <a:srgbClr val="76BBC5">
              <a:shade val="50000"/>
            </a:srgbClr>
          </a:lnRef>
          <a:fillRef idx="1">
            <a:srgbClr val="76BBC5"/>
          </a:fillRef>
          <a:effectRef idx="0">
            <a:srgbClr val="76BBC5"/>
          </a:effectRef>
          <a:fontRef idx="minor">
            <a:srgbClr val="FFFFFF"/>
          </a:fontRef>
        </p:style>
        <p:txBody>
          <a:bodyPr wrap="square" lIns="67500" tIns="35100" rIns="67500" bIns="35100" rtlCol="0"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0" cap="none" spc="0" normalizeH="0" baseline="0" noProof="0">
              <a:ln>
                <a:noFill/>
              </a:ln>
              <a:solidFill>
                <a:srgbClr val="3B3838"/>
              </a:solidFill>
              <a:effectLst/>
              <a:uLnTx/>
              <a:uFillTx/>
            </a:endParaRPr>
          </a:p>
        </p:txBody>
      </p:sp>
      <p:sp>
        <p:nvSpPr>
          <p:cNvPr id="51" name="文本框 50"/>
          <p:cNvSpPr txBox="1"/>
          <p:nvPr>
            <p:custDataLst>
              <p:tags r:id="rId6"/>
            </p:custDataLst>
          </p:nvPr>
        </p:nvSpPr>
        <p:spPr>
          <a:xfrm>
            <a:off x="5139978" y="1968354"/>
            <a:ext cx="632288" cy="401099"/>
          </a:xfrm>
          <a:prstGeom prst="rect">
            <a:avLst/>
          </a:prstGeom>
          <a:noFill/>
        </p:spPr>
        <p:txBody>
          <a:bodyPr wrap="square" lIns="67500" tIns="35100" rIns="67500" bIns="35100" rtlCol="0" anchor="ctr" anchorCtr="0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35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t>2</a:t>
            </a:r>
            <a:endParaRPr kumimoji="0" lang="en-US" altLang="zh-CN" sz="1350" b="0" i="0" u="none" strike="noStrike" kern="0" cap="none" spc="0" normalizeH="0" baseline="0" noProof="0" smtClean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20" name="饼形 19"/>
          <p:cNvSpPr/>
          <p:nvPr>
            <p:custDataLst>
              <p:tags r:id="rId7"/>
            </p:custDataLst>
          </p:nvPr>
        </p:nvSpPr>
        <p:spPr>
          <a:xfrm>
            <a:off x="5209767" y="1791054"/>
            <a:ext cx="1150166" cy="1150167"/>
          </a:xfrm>
          <a:prstGeom prst="pie">
            <a:avLst>
              <a:gd name="adj1" fmla="val 16229478"/>
              <a:gd name="adj2" fmla="val 8695616"/>
            </a:avLst>
          </a:prstGeom>
          <a:solidFill>
            <a:srgbClr val="FC9141"/>
          </a:solidFill>
          <a:ln>
            <a:noFill/>
          </a:ln>
        </p:spPr>
        <p:style>
          <a:lnRef idx="2">
            <a:srgbClr val="76BBC5">
              <a:shade val="50000"/>
            </a:srgbClr>
          </a:lnRef>
          <a:fillRef idx="1">
            <a:srgbClr val="76BBC5"/>
          </a:fillRef>
          <a:effectRef idx="0">
            <a:srgbClr val="76BBC5"/>
          </a:effectRef>
          <a:fontRef idx="minor">
            <a:srgbClr val="FFFFFF"/>
          </a:fontRef>
        </p:style>
        <p:txBody>
          <a:bodyPr wrap="square" lIns="67500" tIns="35100" rIns="67500" bIns="35100" rtlCol="0" anchor="ctr">
            <a:normAutofit/>
          </a:bodyPr>
          <a:lstStyle/>
          <a:p>
            <a:pPr algn="ctr"/>
            <a:endParaRPr lang="zh-CN" altLang="en-US" sz="1350">
              <a:solidFill>
                <a:srgbClr val="3B3838"/>
              </a:solidFill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7111365" y="1637030"/>
            <a:ext cx="1629410" cy="1973580"/>
            <a:chOff x="11503" y="2578"/>
            <a:chExt cx="2566" cy="3108"/>
          </a:xfrm>
        </p:grpSpPr>
        <p:sp>
          <p:nvSpPr>
            <p:cNvPr id="2" name="椭圆 1"/>
            <p:cNvSpPr/>
            <p:nvPr>
              <p:custDataLst>
                <p:tags r:id="rId8"/>
              </p:custDataLst>
            </p:nvPr>
          </p:nvSpPr>
          <p:spPr>
            <a:xfrm>
              <a:off x="11642" y="2578"/>
              <a:ext cx="2284" cy="2284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rgbClr val="76BBC5">
                <a:shade val="50000"/>
              </a:srgbClr>
            </a:lnRef>
            <a:fillRef idx="1">
              <a:srgbClr val="76BBC5"/>
            </a:fillRef>
            <a:effectRef idx="0">
              <a:srgbClr val="76BBC5"/>
            </a:effectRef>
            <a:fontRef idx="minor">
              <a:srgbClr val="FFFFFF"/>
            </a:fontRef>
          </p:style>
          <p:txBody>
            <a:bodyPr wrap="square" lIns="67500" tIns="35100" rIns="67500" bIns="35100" rtlCol="0" anchor="ctr">
              <a:normAutofit/>
            </a:bodyPr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</a:endParaRPr>
            </a:p>
          </p:txBody>
        </p:sp>
        <p:sp>
          <p:nvSpPr>
            <p:cNvPr id="9" name="饼形 8"/>
            <p:cNvSpPr/>
            <p:nvPr>
              <p:custDataLst>
                <p:tags r:id="rId9"/>
              </p:custDataLst>
            </p:nvPr>
          </p:nvSpPr>
          <p:spPr>
            <a:xfrm>
              <a:off x="11941" y="2821"/>
              <a:ext cx="1811" cy="1811"/>
            </a:xfrm>
            <a:prstGeom prst="pie">
              <a:avLst>
                <a:gd name="adj1" fmla="val 16229478"/>
                <a:gd name="adj2" fmla="val 8695616"/>
              </a:avLst>
            </a:prstGeom>
            <a:solidFill>
              <a:srgbClr val="01BCF1"/>
            </a:solidFill>
            <a:ln>
              <a:noFill/>
            </a:ln>
          </p:spPr>
          <p:style>
            <a:lnRef idx="2">
              <a:srgbClr val="76BBC5">
                <a:shade val="50000"/>
              </a:srgbClr>
            </a:lnRef>
            <a:fillRef idx="1">
              <a:srgbClr val="76BBC5"/>
            </a:fillRef>
            <a:effectRef idx="0">
              <a:srgbClr val="76BBC5"/>
            </a:effectRef>
            <a:fontRef idx="minor">
              <a:srgbClr val="FFFFFF"/>
            </a:fontRef>
          </p:style>
          <p:txBody>
            <a:bodyPr wrap="square" lIns="67500" tIns="35100" rIns="67500" bIns="35100" rtlCol="0" anchor="ctr">
              <a:normAutofit/>
            </a:bodyPr>
            <a:p>
              <a:pPr algn="ctr"/>
              <a:endParaRPr lang="zh-CN" altLang="en-US" sz="1350">
                <a:solidFill>
                  <a:srgbClr val="3B3838"/>
                </a:solidFill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0"/>
              </p:custDataLst>
            </p:nvPr>
          </p:nvSpPr>
          <p:spPr>
            <a:xfrm>
              <a:off x="11783" y="3014"/>
              <a:ext cx="996" cy="632"/>
            </a:xfrm>
            <a:prstGeom prst="rect">
              <a:avLst/>
            </a:prstGeom>
            <a:noFill/>
          </p:spPr>
          <p:txBody>
            <a:bodyPr wrap="square" lIns="67500" tIns="35100" rIns="67500" bIns="35100" rtlCol="0" anchor="ctr" anchorCtr="0">
              <a:normAutofit/>
            </a:bodyPr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350" b="0" i="0" u="none" strike="noStrike" kern="0" cap="none" spc="0" normalizeH="0" baseline="0" noProof="0" smtClean="0">
                  <a:ln>
                    <a:noFill/>
                  </a:ln>
                  <a:effectLst/>
                  <a:uLnTx/>
                  <a:uFillTx/>
                </a:rPr>
                <a:t>3</a:t>
              </a:r>
              <a:endParaRPr kumimoji="0" lang="en-US" altLang="zh-CN" sz="135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1"/>
              </p:custDataLst>
            </p:nvPr>
          </p:nvSpPr>
          <p:spPr>
            <a:xfrm>
              <a:off x="11503" y="5104"/>
              <a:ext cx="2567" cy="583"/>
            </a:xfrm>
            <a:prstGeom prst="rect">
              <a:avLst/>
            </a:prstGeom>
            <a:noFill/>
          </p:spPr>
          <p:txBody>
            <a:bodyPr wrap="square" lIns="67500" tIns="35100" rIns="67500" bIns="35100" anchor="b" anchorCtr="0">
              <a:normAutofit/>
            </a:bodyPr>
            <a:lstStyle>
              <a:defPPr>
                <a:defRPr lang="zh-CN"/>
              </a:defPPr>
              <a:lvl1pPr marR="0" lvl="0" indent="0" algn="ctr" defTabSz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b="0" i="0" u="none" strike="noStrike" kern="0" cap="none" spc="0" normalizeH="0" baseline="0">
                  <a:ln>
                    <a:noFill/>
                  </a:ln>
                  <a:effectLst/>
                  <a:uLnTx/>
                  <a:uFillTx/>
                </a:defRPr>
              </a:lvl1pPr>
            </a:lstStyle>
            <a:p>
              <a:endParaRPr lang="zh-CN" altLang="en-US" b="1" dirty="0">
                <a:latin typeface="Arial" panose="020B0604020202090204" pitchFamily="34" charset="0"/>
                <a:ea typeface="黑体" panose="02010609060101010101" charset="-122"/>
                <a:cs typeface="+mn-ea"/>
              </a:endParaRPr>
            </a:p>
          </p:txBody>
        </p:sp>
      </p:grpSp>
      <p:sp>
        <p:nvSpPr>
          <p:cNvPr id="14" name="文本框 13"/>
          <p:cNvSpPr txBox="1"/>
          <p:nvPr>
            <p:custDataLst>
              <p:tags r:id="rId12"/>
            </p:custDataLst>
          </p:nvPr>
        </p:nvSpPr>
        <p:spPr>
          <a:xfrm>
            <a:off x="7134860" y="3623310"/>
            <a:ext cx="1527175" cy="1273175"/>
          </a:xfrm>
          <a:prstGeom prst="rect">
            <a:avLst/>
          </a:prstGeom>
        </p:spPr>
        <p:txBody>
          <a:bodyPr wrap="square" lIns="67500" tIns="35100" rIns="67500" bIns="35100">
            <a:normAutofit/>
          </a:bodyPr>
          <a:lstStyle>
            <a:defPPr>
              <a:defRPr lang="zh-CN"/>
            </a:defPPr>
            <a:lvl1pPr marR="0" lvl="0" indent="0" algn="ctr" defTabSz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b="0" i="0" u="none" strike="noStrike" kern="0" cap="none" spc="0" normalizeH="0" baseline="0">
                <a:ln>
                  <a:noFill/>
                </a:ln>
                <a:effectLst/>
                <a:uLnTx/>
                <a:uFillTx/>
              </a:defRPr>
            </a:lvl1pPr>
          </a:lstStyle>
          <a:p>
            <a:pPr algn="l">
              <a:buFont typeface="Arial" panose="020B0604020202090204" pitchFamily="34" charset="0"/>
            </a:pPr>
            <a:endParaRPr lang="zh-CN" altLang="en-US" sz="1200" dirty="0">
              <a:latin typeface="Arial" panose="020B0604020202090204" pitchFamily="34" charset="0"/>
              <a:ea typeface="黑体" panose="02010609060101010101" charset="-122"/>
              <a:cs typeface="+mn-ea"/>
              <a:sym typeface="+mn-ea"/>
            </a:endParaRPr>
          </a:p>
        </p:txBody>
      </p:sp>
      <p:sp>
        <p:nvSpPr>
          <p:cNvPr id="2752" name="Text Box 8"/>
          <p:cNvSpPr/>
          <p:nvPr>
            <p:custDataLst>
              <p:tags r:id="rId13"/>
            </p:custDataLst>
          </p:nvPr>
        </p:nvSpPr>
        <p:spPr>
          <a:xfrm>
            <a:off x="2345055" y="3326130"/>
            <a:ext cx="2227580" cy="956310"/>
          </a:xfrm>
          <a:prstGeom prst="rect">
            <a:avLst/>
          </a:prstGeom>
          <a:noFill/>
          <a:ln w="9525">
            <a:solidFill>
              <a:schemeClr val="tx1"/>
            </a:solidFill>
            <a:prstDash val="dashDot"/>
          </a:ln>
        </p:spPr>
        <p:txBody>
          <a:bodyPr/>
          <a:p>
            <a:pPr marL="0" indent="0" eaLnBrk="0" hangingPunct="0">
              <a:lnSpc>
                <a:spcPct val="100000"/>
              </a:lnSpc>
              <a:spcBef>
                <a:spcPct val="0"/>
              </a:spcBef>
              <a:buClrTx/>
              <a:buFontTx/>
            </a:pPr>
            <a:r>
              <a:rPr lang="zh-CN" altLang="en-US" sz="2000">
                <a:solidFill>
                  <a:schemeClr val="accent6">
                    <a:lumMod val="50000"/>
                  </a:schemeClr>
                </a:solidFill>
                <a:effectLst/>
                <a:latin typeface="微软雅黑" charset="0"/>
                <a:ea typeface="微软雅黑" charset="0"/>
              </a:rPr>
              <a:t>体现为主题目标达成而服务的理念</a:t>
            </a:r>
            <a:endParaRPr lang="zh-CN" altLang="en-US" sz="2000">
              <a:solidFill>
                <a:schemeClr val="accent6">
                  <a:lumMod val="50000"/>
                </a:schemeClr>
              </a:solidFill>
              <a:effectLst/>
              <a:latin typeface="微软雅黑" charset="0"/>
              <a:ea typeface="微软雅黑" charset="0"/>
            </a:endParaRPr>
          </a:p>
        </p:txBody>
      </p:sp>
      <p:sp>
        <p:nvSpPr>
          <p:cNvPr id="2754" name="Text Box 10"/>
          <p:cNvSpPr/>
          <p:nvPr>
            <p:custDataLst>
              <p:tags r:id="rId14"/>
            </p:custDataLst>
          </p:nvPr>
        </p:nvSpPr>
        <p:spPr>
          <a:xfrm>
            <a:off x="4885690" y="3326130"/>
            <a:ext cx="1939290" cy="945515"/>
          </a:xfrm>
          <a:prstGeom prst="rect">
            <a:avLst/>
          </a:prstGeom>
          <a:noFill/>
          <a:ln w="9525">
            <a:solidFill>
              <a:schemeClr val="tx1"/>
            </a:solidFill>
            <a:prstDash val="dashDot"/>
          </a:ln>
        </p:spPr>
        <p:txBody>
          <a:bodyPr/>
          <a:p>
            <a:pPr marL="0" indent="0" eaLnBrk="0" hangingPunct="0">
              <a:lnSpc>
                <a:spcPct val="100000"/>
              </a:lnSpc>
              <a:spcBef>
                <a:spcPct val="0"/>
              </a:spcBef>
              <a:buClrTx/>
              <a:buFontTx/>
            </a:pPr>
            <a:r>
              <a:rPr lang="zh-CN" altLang="en-US" sz="2000">
                <a:solidFill>
                  <a:schemeClr val="accent2">
                    <a:lumMod val="50000"/>
                  </a:schemeClr>
                </a:solidFill>
                <a:effectLst/>
                <a:latin typeface="微软雅黑" charset="0"/>
                <a:ea typeface="微软雅黑" charset="0"/>
              </a:rPr>
              <a:t>挖掘主题墙与幼儿的积极互动作用</a:t>
            </a:r>
            <a:endParaRPr lang="zh-CN" altLang="en-US" sz="2000">
              <a:solidFill>
                <a:schemeClr val="accent2">
                  <a:lumMod val="50000"/>
                </a:schemeClr>
              </a:solidFill>
              <a:effectLst/>
              <a:latin typeface="微软雅黑" charset="0"/>
              <a:ea typeface="微软雅黑" charset="0"/>
            </a:endParaRPr>
          </a:p>
        </p:txBody>
      </p:sp>
      <p:sp>
        <p:nvSpPr>
          <p:cNvPr id="2770" name="Text Box 26"/>
          <p:cNvSpPr/>
          <p:nvPr>
            <p:custDataLst>
              <p:tags r:id="rId15"/>
            </p:custDataLst>
          </p:nvPr>
        </p:nvSpPr>
        <p:spPr>
          <a:xfrm>
            <a:off x="7134860" y="3326130"/>
            <a:ext cx="1824990" cy="946150"/>
          </a:xfrm>
          <a:prstGeom prst="rect">
            <a:avLst/>
          </a:prstGeom>
          <a:noFill/>
          <a:ln w="9525">
            <a:solidFill>
              <a:schemeClr val="tx1"/>
            </a:solidFill>
            <a:prstDash val="dashDot"/>
          </a:ln>
        </p:spPr>
        <p:txBody>
          <a:bodyPr/>
          <a:p>
            <a:pPr marL="0" indent="0" eaLnBrk="0" hangingPunct="0">
              <a:lnSpc>
                <a:spcPct val="100000"/>
              </a:lnSpc>
              <a:spcBef>
                <a:spcPct val="0"/>
              </a:spcBef>
              <a:buClrTx/>
              <a:buFontTx/>
            </a:pPr>
            <a:r>
              <a:rPr lang="zh-CN" altLang="en-US" sz="2000">
                <a:solidFill>
                  <a:schemeClr val="accent1">
                    <a:lumMod val="75000"/>
                  </a:schemeClr>
                </a:solidFill>
                <a:effectLst/>
                <a:latin typeface="微软雅黑" charset="0"/>
                <a:ea typeface="微软雅黑" charset="0"/>
              </a:rPr>
              <a:t>给与幼儿艺术的熏陶和美的感受</a:t>
            </a:r>
            <a:endParaRPr lang="zh-CN" altLang="en-US" sz="2000">
              <a:solidFill>
                <a:schemeClr val="accent1">
                  <a:lumMod val="75000"/>
                </a:schemeClr>
              </a:solidFill>
              <a:effectLst/>
              <a:latin typeface="微软雅黑" charset="0"/>
              <a:ea typeface="微软雅黑" charset="0"/>
            </a:endParaRPr>
          </a:p>
        </p:txBody>
      </p:sp>
      <p:sp>
        <p:nvSpPr>
          <p:cNvPr id="2746" name="Rectangle 2"/>
          <p:cNvSpPr>
            <a:spLocks noGrp="1"/>
          </p:cNvSpPr>
          <p:nvPr>
            <p:ph type="title" idx="4294967295"/>
            <p:custDataLst>
              <p:tags r:id="rId16"/>
            </p:custDataLst>
          </p:nvPr>
        </p:nvSpPr>
        <p:spPr>
          <a:xfrm>
            <a:off x="3666490" y="524510"/>
            <a:ext cx="4056380" cy="487045"/>
          </a:xfrm>
          <a:solidFill>
            <a:srgbClr val="FFFFFF"/>
          </a:solidFill>
        </p:spPr>
        <p:txBody>
          <a:bodyPr wrap="square" lIns="91440" tIns="45720" rIns="91440" bIns="45720" anchor="ctr" anchorCtr="0"/>
          <a:p>
            <a:pPr algn="l" eaLnBrk="1" hangingPunct="1"/>
            <a:r>
              <a:rPr lang="zh-CN" altLang="en-US" sz="2500">
                <a:solidFill>
                  <a:schemeClr val="tx1"/>
                </a:solidFill>
                <a:latin typeface="微软雅黑" charset="0"/>
                <a:ea typeface="微软雅黑" charset="0"/>
              </a:rPr>
              <a:t>如何发挥主题墙的教育功能</a:t>
            </a:r>
            <a:endParaRPr lang="zh-CN" altLang="en-US" sz="2500">
              <a:solidFill>
                <a:schemeClr val="tx1"/>
              </a:solidFill>
              <a:latin typeface="微软雅黑" charset="0"/>
              <a:ea typeface="微软雅黑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withEffect">
                                  <p:childTnLst>
                                    <p:set>
                                      <p:cBhvr additive="base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2" nodeType="withEffect">
                                  <p:childTnLst>
                                    <p:set>
                                      <p:cBhvr additive="base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6" nodeType="withEffect">
                                  <p:childTnLst>
                                    <p:set>
                                      <p:cBhvr additive="base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childTnLst>
                                    <p:set>
                                      <p:cBhvr additive="base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52" grpId="1" bldLvl="0" animBg="1"/>
      <p:bldP spid="2754" grpId="2" bldLvl="0" animBg="1"/>
      <p:bldP spid="2770" grpId="6" bldLvl="0" animBg="1"/>
      <p:bldP spid="2746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/private/var/folders/nw/n1l5rvc14zj7_kv0p5_6frbm0000gn/T/com.kingsoft.wpsoffice.mac/picturecompress_20231222150932/output_1.pngoutput_1"/>
          <p:cNvPicPr>
            <a:picLocks noChangeAspect="1"/>
          </p:cNvPicPr>
          <p:nvPr/>
        </p:nvPicPr>
        <p:blipFill>
          <a:blip r:embed="rId1"/>
          <a:srcRect l="13727" t="18497" r="18629" b="15705"/>
          <a:stretch>
            <a:fillRect/>
          </a:stretch>
        </p:blipFill>
        <p:spPr>
          <a:xfrm>
            <a:off x="6790690" y="409575"/>
            <a:ext cx="2019935" cy="1211580"/>
          </a:xfrm>
          <a:prstGeom prst="rect">
            <a:avLst/>
          </a:prstGeom>
        </p:spPr>
      </p:pic>
      <p:sp>
        <p:nvSpPr>
          <p:cNvPr id="2634" name="AutoShape 8" descr="中班主题《好玩的游戏》"/>
          <p:cNvSpPr/>
          <p:nvPr>
            <p:custDataLst>
              <p:tags r:id="rId2"/>
            </p:custDataLst>
          </p:nvPr>
        </p:nvSpPr>
        <p:spPr>
          <a:xfrm>
            <a:off x="266700" y="1621155"/>
            <a:ext cx="3816985" cy="3235960"/>
          </a:xfrm>
          <a:prstGeom prst="roundRect">
            <a:avLst>
              <a:gd name="adj" fmla="val 16667"/>
            </a:avLst>
          </a:prstGeom>
          <a:blipFill rotWithShape="1">
            <a:blip r:embed="rId3"/>
            <a:stretch>
              <a:fillRect/>
            </a:stretch>
          </a:blipFill>
          <a:ln w="38100" cap="flat" cmpd="dbl">
            <a:solidFill>
              <a:srgbClr val="FFFF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p>
            <a:pPr marL="0" indent="0" algn="ctr">
              <a:buClr>
                <a:schemeClr val="tx2"/>
              </a:buClr>
            </a:pPr>
          </a:p>
        </p:txBody>
      </p:sp>
      <p:sp>
        <p:nvSpPr>
          <p:cNvPr id="2752" name="Text Box 8"/>
          <p:cNvSpPr/>
          <p:nvPr>
            <p:custDataLst>
              <p:tags r:id="rId4"/>
            </p:custDataLst>
          </p:nvPr>
        </p:nvSpPr>
        <p:spPr>
          <a:xfrm>
            <a:off x="511810" y="794385"/>
            <a:ext cx="4901565" cy="511810"/>
          </a:xfrm>
          <a:prstGeom prst="rect">
            <a:avLst/>
          </a:prstGeom>
          <a:noFill/>
          <a:ln w="9525">
            <a:solidFill>
              <a:schemeClr val="tx1"/>
            </a:solidFill>
            <a:prstDash val="dashDot"/>
          </a:ln>
        </p:spPr>
        <p:txBody>
          <a:bodyPr/>
          <a:p>
            <a:pPr marL="0" indent="0" eaLnBrk="0" hangingPunct="0">
              <a:lnSpc>
                <a:spcPct val="100000"/>
              </a:lnSpc>
              <a:spcBef>
                <a:spcPct val="0"/>
              </a:spcBef>
              <a:buClrTx/>
              <a:buFontTx/>
            </a:pPr>
            <a:r>
              <a:rPr lang="en-US" altLang="zh-CN" sz="2000">
                <a:solidFill>
                  <a:schemeClr val="accent6">
                    <a:lumMod val="50000"/>
                  </a:schemeClr>
                </a:solidFill>
                <a:effectLst/>
                <a:latin typeface="微软雅黑" charset="0"/>
                <a:ea typeface="微软雅黑" charset="0"/>
              </a:rPr>
              <a:t>1</a:t>
            </a:r>
            <a:r>
              <a:rPr lang="zh-CN" altLang="en-US" sz="2000">
                <a:solidFill>
                  <a:schemeClr val="accent6">
                    <a:lumMod val="50000"/>
                  </a:schemeClr>
                </a:solidFill>
                <a:effectLst/>
                <a:latin typeface="微软雅黑" charset="0"/>
                <a:ea typeface="微软雅黑" charset="0"/>
              </a:rPr>
              <a:t>、体现为主题目标达成而服务的理念</a:t>
            </a:r>
            <a:endParaRPr lang="zh-CN" altLang="en-US" sz="2000">
              <a:solidFill>
                <a:schemeClr val="accent6">
                  <a:lumMod val="50000"/>
                </a:schemeClr>
              </a:solidFill>
              <a:effectLst/>
              <a:latin typeface="微软雅黑" charset="0"/>
              <a:ea typeface="微软雅黑" charset="0"/>
            </a:endParaRPr>
          </a:p>
        </p:txBody>
      </p:sp>
      <p:sp>
        <p:nvSpPr>
          <p:cNvPr id="2639" name="AutoShape 21" descr="DSC_4176"/>
          <p:cNvSpPr/>
          <p:nvPr>
            <p:custDataLst>
              <p:tags r:id="rId5"/>
            </p:custDataLst>
          </p:nvPr>
        </p:nvSpPr>
        <p:spPr>
          <a:xfrm>
            <a:off x="4460875" y="1621155"/>
            <a:ext cx="4094480" cy="3231515"/>
          </a:xfrm>
          <a:prstGeom prst="roundRect">
            <a:avLst>
              <a:gd name="adj" fmla="val 16667"/>
            </a:avLst>
          </a:prstGeom>
          <a:blipFill rotWithShape="1">
            <a:blip r:embed="rId6"/>
            <a:stretch>
              <a:fillRect/>
            </a:stretch>
          </a:blipFill>
          <a:ln w="38100" cap="flat" cmpd="dbl">
            <a:solidFill>
              <a:srgbClr val="FFFF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p>
            <a:pPr marL="0" indent="0" algn="ctr">
              <a:buClr>
                <a:srgbClr val="2F2F2F"/>
              </a:buClr>
            </a:p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clickEffect">
                                  <p:childTnLst>
                                    <p:set>
                                      <p:cBhvr additive="base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1" nodeType="withEffect">
                                  <p:childTnLst>
                                    <p:set>
                                      <p:cBhvr additive="base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5" nodeType="clickEffect">
                                  <p:childTnLst>
                                    <p:set>
                                      <p:cBhvr additive="base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34" grpId="1" bldLvl="0" animBg="1"/>
      <p:bldP spid="2752" grpId="1" bldLvl="0" animBg="1"/>
      <p:bldP spid="2639" grpId="5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54" name="Text Box 10"/>
          <p:cNvSpPr/>
          <p:nvPr>
            <p:custDataLst>
              <p:tags r:id="rId1"/>
            </p:custDataLst>
          </p:nvPr>
        </p:nvSpPr>
        <p:spPr>
          <a:xfrm>
            <a:off x="361315" y="889635"/>
            <a:ext cx="4502785" cy="469265"/>
          </a:xfrm>
          <a:prstGeom prst="rect">
            <a:avLst/>
          </a:prstGeom>
          <a:noFill/>
          <a:ln w="9525">
            <a:solidFill>
              <a:schemeClr val="tx1"/>
            </a:solidFill>
            <a:prstDash val="dashDot"/>
          </a:ln>
        </p:spPr>
        <p:txBody>
          <a:bodyPr/>
          <a:p>
            <a:pPr marL="0" indent="0" eaLnBrk="0" hangingPunct="0">
              <a:lnSpc>
                <a:spcPct val="100000"/>
              </a:lnSpc>
              <a:spcBef>
                <a:spcPct val="0"/>
              </a:spcBef>
              <a:buClrTx/>
              <a:buFontTx/>
            </a:pPr>
            <a:r>
              <a:rPr lang="zh-CN" altLang="en-US" sz="2000">
                <a:solidFill>
                  <a:schemeClr val="accent2">
                    <a:lumMod val="50000"/>
                  </a:schemeClr>
                </a:solidFill>
                <a:effectLst/>
                <a:latin typeface="微软雅黑" charset="0"/>
                <a:ea typeface="微软雅黑" charset="0"/>
              </a:rPr>
              <a:t>二、挖掘主题墙与幼儿的积极互动作用</a:t>
            </a:r>
            <a:endParaRPr lang="zh-CN" altLang="en-US" sz="2000">
              <a:solidFill>
                <a:schemeClr val="accent2">
                  <a:lumMod val="50000"/>
                </a:schemeClr>
              </a:solidFill>
              <a:effectLst/>
              <a:latin typeface="微软雅黑" charset="0"/>
              <a:ea typeface="微软雅黑" charset="0"/>
            </a:endParaRPr>
          </a:p>
        </p:txBody>
      </p:sp>
      <p:pic>
        <p:nvPicPr>
          <p:cNvPr id="2669" name="Picture 8" descr="DSC0025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09905" y="1427480"/>
            <a:ext cx="3898265" cy="2924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70" name="Picture 9" descr="DSC0026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t="8183" b="7660"/>
          <a:stretch>
            <a:fillRect/>
          </a:stretch>
        </p:blipFill>
        <p:spPr>
          <a:xfrm>
            <a:off x="4864100" y="1427480"/>
            <a:ext cx="3343275" cy="29248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2" name="Rectangle 10"/>
          <p:cNvSpPr/>
          <p:nvPr>
            <p:ph type="title" idx="4294967295"/>
            <p:custDataLst>
              <p:tags r:id="rId6"/>
            </p:custDataLst>
          </p:nvPr>
        </p:nvSpPr>
        <p:spPr>
          <a:xfrm>
            <a:off x="3009900" y="4592955"/>
            <a:ext cx="2568575" cy="550545"/>
          </a:xfrm>
        </p:spPr>
        <p:txBody>
          <a:bodyPr wrap="square" lIns="91440" tIns="45720" rIns="91440" bIns="45720" anchor="ctr" anchorCtr="0"/>
          <a:p>
            <a:pPr eaLnBrk="1" hangingPunct="1"/>
            <a:r>
              <a:rPr lang="zh-CN" altLang="en-US" sz="1600">
                <a:latin typeface="微软雅黑" charset="0"/>
                <a:ea typeface="微软雅黑" charset="0"/>
              </a:rPr>
              <a:t>小班《鞋儿多多》主题墙</a:t>
            </a:r>
            <a:endParaRPr lang="zh-CN" altLang="en-US" sz="1600">
              <a:latin typeface="微软雅黑" charset="0"/>
              <a:ea typeface="微软雅黑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13410" y="113665"/>
            <a:ext cx="4572000" cy="4699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>
              <a:buClr>
                <a:schemeClr val="tx2"/>
              </a:buClr>
              <a:buFont typeface="Wingdings" panose="05000000000000000000" charset="0"/>
              <a:buNone/>
            </a:pPr>
            <a:r>
              <a:rPr lang="zh-CN" altLang="en-US" sz="2400" b="1">
                <a:solidFill>
                  <a:schemeClr val="accent1"/>
                </a:solidFill>
                <a:latin typeface="微软雅黑" charset="0"/>
                <a:ea typeface="微软雅黑" charset="0"/>
                <a:cs typeface="微软雅黑" charset="0"/>
                <a:sym typeface="+mn-ea"/>
              </a:rPr>
              <a:t>激发幼儿兴趣，吸引幼儿参与</a:t>
            </a:r>
            <a:endParaRPr lang="zh-CN" altLang="en-US" sz="2400" b="1">
              <a:solidFill>
                <a:schemeClr val="accent1"/>
              </a:solidFill>
              <a:latin typeface="微软雅黑" charset="0"/>
              <a:ea typeface="微软雅黑" charset="0"/>
              <a:cs typeface="微软雅黑" charset="0"/>
              <a:sym typeface="+mn-ea"/>
            </a:endParaRPr>
          </a:p>
          <a:p>
            <a:pPr marL="285750" indent="-285750">
              <a:buClr>
                <a:schemeClr val="tx2"/>
              </a:buClr>
              <a:buFont typeface="Wingdings" panose="05000000000000000000" charset="0"/>
              <a:buChar char=""/>
            </a:pPr>
            <a:endParaRPr lang="zh-CN" altLang="en-US" sz="2400" b="1">
              <a:solidFill>
                <a:schemeClr val="accent1"/>
              </a:solidFill>
              <a:latin typeface="微软雅黑" charset="0"/>
              <a:ea typeface="微软雅黑" charset="0"/>
              <a:cs typeface="微软雅黑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2" nodeType="withEffect">
                                  <p:childTnLst>
                                    <p:set>
                                      <p:cBhvr additive="base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nodeType="clickEffect">
                                  <p:childTnLst>
                                    <p:set>
                                      <p:cBhvr additive="base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 additive="base">
                                        <p:cTn id="13" dur="1000"/>
                                        <p:tgtEl>
                                          <p:spTgt spid="2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nodeType="clickEffect">
                                  <p:childTnLst>
                                    <p:set>
                                      <p:cBhvr additive="base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 additive="base">
                                        <p:cTn id="18" dur="500"/>
                                        <p:tgtEl>
                                          <p:spTgt spid="2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54" grpId="2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08" name="AutoShape 15" descr="DSC_4155"/>
          <p:cNvSpPr/>
          <p:nvPr>
            <p:custDataLst>
              <p:tags r:id="rId1"/>
            </p:custDataLst>
          </p:nvPr>
        </p:nvSpPr>
        <p:spPr>
          <a:xfrm>
            <a:off x="833120" y="2900045"/>
            <a:ext cx="3738245" cy="2238375"/>
          </a:xfrm>
          <a:prstGeom prst="roundRect">
            <a:avLst>
              <a:gd name="adj" fmla="val 16667"/>
            </a:avLst>
          </a:prstGeom>
          <a:blipFill rotWithShape="1">
            <a:blip r:embed="rId2"/>
            <a:stretch>
              <a:fillRect/>
            </a:stretch>
          </a:blipFill>
          <a:ln w="38100" cap="flat" cmpd="dbl">
            <a:solidFill>
              <a:srgbClr val="FFFF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p>
            <a:pPr marL="0" indent="0" algn="ctr">
              <a:buClr>
                <a:srgbClr val="2F2F2F"/>
              </a:buClr>
            </a:pPr>
          </a:p>
        </p:txBody>
      </p:sp>
      <p:sp>
        <p:nvSpPr>
          <p:cNvPr id="2" name="文本框 1"/>
          <p:cNvSpPr txBox="1"/>
          <p:nvPr/>
        </p:nvSpPr>
        <p:spPr>
          <a:xfrm>
            <a:off x="1296670" y="113030"/>
            <a:ext cx="692912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l">
              <a:buClr>
                <a:schemeClr val="tx2"/>
              </a:buClr>
              <a:buFont typeface="Wingdings" panose="05000000000000000000" charset="0"/>
              <a:buNone/>
            </a:pPr>
            <a:r>
              <a:rPr lang="zh-CN" altLang="en-US" sz="2400" b="1">
                <a:solidFill>
                  <a:schemeClr val="accent1"/>
                </a:solidFill>
                <a:latin typeface="微软雅黑" charset="0"/>
                <a:ea typeface="微软雅黑" charset="0"/>
                <a:cs typeface="微软雅黑" charset="0"/>
                <a:sym typeface="+mn-ea"/>
              </a:rPr>
              <a:t>让“环境说话”,把墙面作为幼儿活动的记录</a:t>
            </a:r>
            <a:endParaRPr lang="zh-CN" altLang="en-US" sz="2400" b="1">
              <a:solidFill>
                <a:schemeClr val="accent1"/>
              </a:solidFill>
              <a:latin typeface="微软雅黑" charset="0"/>
              <a:ea typeface="微软雅黑" charset="0"/>
              <a:cs typeface="微软雅黑" charset="0"/>
              <a:sym typeface="+mn-ea"/>
            </a:endParaRPr>
          </a:p>
        </p:txBody>
      </p:sp>
      <p:sp>
        <p:nvSpPr>
          <p:cNvPr id="2706" name="AutoShape 13" descr="DSC_4153"/>
          <p:cNvSpPr/>
          <p:nvPr>
            <p:custDataLst>
              <p:tags r:id="rId3"/>
            </p:custDataLst>
          </p:nvPr>
        </p:nvSpPr>
        <p:spPr>
          <a:xfrm>
            <a:off x="706755" y="573405"/>
            <a:ext cx="3864610" cy="2238375"/>
          </a:xfrm>
          <a:prstGeom prst="roundRect">
            <a:avLst>
              <a:gd name="adj" fmla="val 16667"/>
            </a:avLst>
          </a:prstGeom>
          <a:blipFill rotWithShape="1">
            <a:blip r:embed="rId4"/>
            <a:stretch>
              <a:fillRect/>
            </a:stretch>
          </a:blipFill>
          <a:ln w="38100" cap="flat" cmpd="dbl">
            <a:solidFill>
              <a:srgbClr val="FFFF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p>
            <a:pPr marL="0" indent="0" algn="ctr">
              <a:buClr>
                <a:srgbClr val="2F2F2F"/>
              </a:buClr>
            </a:pPr>
          </a:p>
        </p:txBody>
      </p:sp>
      <p:sp>
        <p:nvSpPr>
          <p:cNvPr id="2704" name="AutoShape 10" descr="IMG_0650"/>
          <p:cNvSpPr/>
          <p:nvPr>
            <p:custDataLst>
              <p:tags r:id="rId5"/>
            </p:custDataLst>
          </p:nvPr>
        </p:nvSpPr>
        <p:spPr>
          <a:xfrm>
            <a:off x="5093970" y="542290"/>
            <a:ext cx="3352800" cy="2279650"/>
          </a:xfrm>
          <a:prstGeom prst="roundRect">
            <a:avLst>
              <a:gd name="adj" fmla="val 16667"/>
            </a:avLst>
          </a:prstGeom>
          <a:blipFill rotWithShape="1">
            <a:blip r:embed="rId6"/>
            <a:stretch>
              <a:fillRect/>
            </a:stretch>
          </a:blipFill>
          <a:ln w="38100" cap="flat" cmpd="dbl">
            <a:solidFill>
              <a:srgbClr val="FFFF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p>
            <a:pPr marL="0" indent="0" algn="ctr">
              <a:buClr>
                <a:srgbClr val="2F2F2F"/>
              </a:buClr>
            </a:pPr>
          </a:p>
        </p:txBody>
      </p:sp>
      <p:sp>
        <p:nvSpPr>
          <p:cNvPr id="2702" name="AutoShape 7" descr="IMG_0647"/>
          <p:cNvSpPr/>
          <p:nvPr>
            <p:custDataLst>
              <p:tags r:id="rId7"/>
            </p:custDataLst>
          </p:nvPr>
        </p:nvSpPr>
        <p:spPr>
          <a:xfrm>
            <a:off x="5093970" y="2899410"/>
            <a:ext cx="3407410" cy="2239010"/>
          </a:xfrm>
          <a:prstGeom prst="roundRect">
            <a:avLst>
              <a:gd name="adj" fmla="val 16667"/>
            </a:avLst>
          </a:prstGeom>
          <a:blipFill rotWithShape="1">
            <a:blip r:embed="rId8"/>
            <a:stretch>
              <a:fillRect/>
            </a:stretch>
          </a:blipFill>
          <a:ln w="38100" cap="flat" cmpd="dbl">
            <a:solidFill>
              <a:srgbClr val="FFFF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p>
            <a:pPr marL="0" indent="0" algn="ctr">
              <a:buClr>
                <a:srgbClr val="2F2F2F"/>
              </a:buClr>
            </a:p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6" nodeType="clickEffect">
                                  <p:childTnLst>
                                    <p:set>
                                      <p:cBhvr additive="base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4" nodeType="clickEffect">
                                  <p:childTnLst>
                                    <p:set>
                                      <p:cBhvr additive="base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2" nodeType="clickEffect">
                                  <p:childTnLst>
                                    <p:set>
                                      <p:cBhvr additive="base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1" nodeType="clickEffect">
                                  <p:childTnLst>
                                    <p:set>
                                      <p:cBhvr additive="base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08" grpId="6" bldLvl="0" animBg="1"/>
      <p:bldP spid="2706" grpId="4" bldLvl="0" animBg="1"/>
      <p:bldP spid="2704" grpId="2" bldLvl="0" animBg="1"/>
      <p:bldP spid="2702" grpId="1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630555" y="86995"/>
            <a:ext cx="4699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eaLnBrk="1" hangingPunct="1"/>
            <a:r>
              <a:rPr lang="zh-CN" altLang="en-US" sz="2400" b="1">
                <a:solidFill>
                  <a:schemeClr val="accent1"/>
                </a:solidFill>
                <a:latin typeface="微软雅黑" charset="0"/>
                <a:ea typeface="微软雅黑" charset="0"/>
                <a:sym typeface="+mn-ea"/>
              </a:rPr>
              <a:t>增强主题墙的操作性功能</a:t>
            </a:r>
            <a:endParaRPr lang="zh-CN" altLang="en-US" sz="2400"/>
          </a:p>
        </p:txBody>
      </p:sp>
      <p:sp>
        <p:nvSpPr>
          <p:cNvPr id="2741" name="AutoShape 10" descr="DSC_4233"/>
          <p:cNvSpPr/>
          <p:nvPr>
            <p:custDataLst>
              <p:tags r:id="rId1"/>
            </p:custDataLst>
          </p:nvPr>
        </p:nvSpPr>
        <p:spPr>
          <a:xfrm>
            <a:off x="349250" y="957580"/>
            <a:ext cx="3778250" cy="3140710"/>
          </a:xfrm>
          <a:prstGeom prst="roundRect">
            <a:avLst>
              <a:gd name="adj" fmla="val 16667"/>
            </a:avLst>
          </a:prstGeom>
          <a:blipFill rotWithShape="1">
            <a:blip r:embed="rId2"/>
            <a:stretch>
              <a:fillRect/>
            </a:stretch>
          </a:blipFill>
          <a:ln w="38100" cap="flat" cmpd="dbl">
            <a:solidFill>
              <a:srgbClr val="FFFF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p>
            <a:pPr marL="0" indent="0" algn="ctr">
              <a:buClr>
                <a:schemeClr val="tx2"/>
              </a:buClr>
            </a:p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307205" y="957580"/>
            <a:ext cx="4364355" cy="2997835"/>
          </a:xfrm>
          <a:prstGeom prst="roundRect">
            <a:avLst/>
          </a:prstGeom>
          <a:ln w="28575">
            <a:solidFill>
              <a:srgbClr val="FFFF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2" nodeType="clickEffect">
                                  <p:childTnLst>
                                    <p:set>
                                      <p:cBhvr additive="base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41" grpId="2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70" name="Text Box 26"/>
          <p:cNvSpPr/>
          <p:nvPr>
            <p:custDataLst>
              <p:tags r:id="rId1"/>
            </p:custDataLst>
          </p:nvPr>
        </p:nvSpPr>
        <p:spPr>
          <a:xfrm>
            <a:off x="499110" y="770255"/>
            <a:ext cx="4372610" cy="375285"/>
          </a:xfrm>
          <a:prstGeom prst="rect">
            <a:avLst/>
          </a:prstGeom>
          <a:noFill/>
          <a:ln w="9525">
            <a:solidFill>
              <a:schemeClr val="tx1"/>
            </a:solidFill>
            <a:prstDash val="dashDot"/>
          </a:ln>
        </p:spPr>
        <p:txBody>
          <a:bodyPr/>
          <a:p>
            <a:pPr marL="0" indent="0" eaLnBrk="0" hangingPunct="0">
              <a:lnSpc>
                <a:spcPct val="100000"/>
              </a:lnSpc>
              <a:spcBef>
                <a:spcPct val="0"/>
              </a:spcBef>
              <a:buClrTx/>
              <a:buFontTx/>
            </a:pPr>
            <a:r>
              <a:rPr lang="zh-CN" altLang="en-US" sz="2000">
                <a:solidFill>
                  <a:schemeClr val="accent1">
                    <a:lumMod val="75000"/>
                  </a:schemeClr>
                </a:solidFill>
                <a:effectLst/>
                <a:latin typeface="微软雅黑" charset="0"/>
                <a:ea typeface="微软雅黑" charset="0"/>
              </a:rPr>
              <a:t>三、给与幼儿艺术的熏陶和美的感受</a:t>
            </a:r>
            <a:endParaRPr lang="zh-CN" altLang="en-US" sz="2000">
              <a:solidFill>
                <a:schemeClr val="accent1">
                  <a:lumMod val="75000"/>
                </a:schemeClr>
              </a:solidFill>
              <a:effectLst/>
              <a:latin typeface="微软雅黑" charset="0"/>
              <a:ea typeface="微软雅黑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88975" y="1223010"/>
            <a:ext cx="3780155" cy="1898015"/>
          </a:xfrm>
          <a:prstGeom prst="roundRect">
            <a:avLst/>
          </a:prstGeom>
          <a:ln w="28575">
            <a:solidFill>
              <a:srgbClr val="FFFF00"/>
            </a:solidFill>
          </a:ln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871720" y="1207135"/>
            <a:ext cx="3779520" cy="1898015"/>
          </a:xfrm>
          <a:prstGeom prst="roundRect">
            <a:avLst/>
          </a:prstGeom>
          <a:ln w="28575">
            <a:solidFill>
              <a:srgbClr val="FFFF00"/>
            </a:solidFill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02945" y="3229610"/>
            <a:ext cx="3766185" cy="1883410"/>
          </a:xfrm>
          <a:prstGeom prst="roundRect">
            <a:avLst/>
          </a:prstGeom>
          <a:ln w="28575">
            <a:solidFill>
              <a:srgbClr val="FFFF00"/>
            </a:solidFill>
          </a:ln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871720" y="3243580"/>
            <a:ext cx="3745230" cy="1837690"/>
          </a:xfrm>
          <a:prstGeom prst="roundRect">
            <a:avLst/>
          </a:prstGeom>
          <a:ln w="28575">
            <a:solidFill>
              <a:srgbClr val="FFFF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6" nodeType="withEffect">
                                  <p:childTnLst>
                                    <p:set>
                                      <p:cBhvr additive="base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0" grpId="6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25" name="AutoShape 7"/>
          <p:cNvSpPr/>
          <p:nvPr>
            <p:custDataLst>
              <p:tags r:id="rId1"/>
            </p:custDataLst>
          </p:nvPr>
        </p:nvSpPr>
        <p:spPr>
          <a:xfrm>
            <a:off x="350520" y="698500"/>
            <a:ext cx="8368665" cy="418846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>
            <a:noFill/>
          </a:ln>
        </p:spPr>
        <p:txBody>
          <a:bodyPr wrap="none" anchor="ctr" anchorCtr="0"/>
          <a:p>
            <a:pPr marL="0" indent="0" algn="ctr">
              <a:buClr>
                <a:schemeClr val="tx2"/>
              </a:buClr>
            </a:pPr>
          </a:p>
        </p:txBody>
      </p:sp>
      <p:pic>
        <p:nvPicPr>
          <p:cNvPr id="2" name="图片 1" descr="/private/var/folders/nw/n1l5rvc14zj7_kv0p5_6frbm0000gn/T/com.kingsoft.wpsoffice.mac/picturecompress_20231225134114/output_1.jpgoutput_1"/>
          <p:cNvPicPr>
            <a:picLocks noChangeAspect="1"/>
          </p:cNvPicPr>
          <p:nvPr/>
        </p:nvPicPr>
        <p:blipFill>
          <a:blip r:embed="rId2"/>
          <a:srcRect l="3897" t="984" r="-700" b="-631"/>
          <a:stretch>
            <a:fillRect/>
          </a:stretch>
        </p:blipFill>
        <p:spPr>
          <a:xfrm>
            <a:off x="5216525" y="2994660"/>
            <a:ext cx="2339340" cy="1806575"/>
          </a:xfrm>
          <a:prstGeom prst="ellipse">
            <a:avLst/>
          </a:prstGeom>
        </p:spPr>
      </p:pic>
      <p:sp>
        <p:nvSpPr>
          <p:cNvPr id="2828" name="Text Box 13"/>
          <p:cNvSpPr/>
          <p:nvPr>
            <p:custDataLst>
              <p:tags r:id="rId3"/>
            </p:custDataLst>
          </p:nvPr>
        </p:nvSpPr>
        <p:spPr>
          <a:xfrm>
            <a:off x="753110" y="1003300"/>
            <a:ext cx="7875270" cy="2379980"/>
          </a:xfrm>
          <a:prstGeom prst="rect">
            <a:avLst/>
          </a:prstGeom>
          <a:noFill/>
          <a:ln w="9525">
            <a:noFill/>
          </a:ln>
          <a:effectLst>
            <a:outerShdw dist="17961" dir="2699999" algn="ctr" rotWithShape="0">
              <a:srgbClr val="DDDDDD"/>
            </a:outerShdw>
          </a:effectLst>
        </p:spPr>
        <p:txBody>
          <a:bodyPr wrap="square">
            <a:spAutoFit/>
          </a:bodyPr>
          <a:p>
            <a:pPr marL="0" indent="0">
              <a:lnSpc>
                <a:spcPct val="120000"/>
              </a:lnSpc>
              <a:buClr>
                <a:schemeClr val="tx2"/>
              </a:buClr>
            </a:pPr>
            <a:r>
              <a:rPr lang="en-US" altLang="zh-CN" sz="2800" b="0">
                <a:solidFill>
                  <a:srgbClr val="FF0000"/>
                </a:solidFill>
                <a:latin typeface="华文行楷" pitchFamily="2" charset="-122"/>
                <a:ea typeface="华文行楷" pitchFamily="2" charset="-122"/>
              </a:rPr>
              <a:t> </a:t>
            </a:r>
            <a:r>
              <a:rPr lang="en-US" altLang="zh-CN" sz="2400" b="0">
                <a:solidFill>
                  <a:schemeClr val="accent1"/>
                </a:solidFill>
                <a:effectLst/>
                <a:latin typeface="微软雅黑" charset="0"/>
                <a:ea typeface="微软雅黑" charset="0"/>
                <a:cs typeface="微软雅黑" charset="0"/>
              </a:rPr>
              <a:t>孩子是由一百组成的，孩子有一百种语言、一百只手、一百个念头、一百种思考、游戏和说话方式。</a:t>
            </a:r>
            <a:endParaRPr lang="en-US" altLang="zh-CN" sz="2400" b="0">
              <a:solidFill>
                <a:schemeClr val="accent1"/>
              </a:solidFill>
              <a:effectLst/>
              <a:latin typeface="微软雅黑" charset="0"/>
              <a:ea typeface="微软雅黑" charset="0"/>
              <a:cs typeface="微软雅黑" charset="0"/>
            </a:endParaRPr>
          </a:p>
          <a:p>
            <a:pPr marL="0" indent="0">
              <a:lnSpc>
                <a:spcPct val="120000"/>
              </a:lnSpc>
              <a:buClr>
                <a:schemeClr val="tx2"/>
              </a:buClr>
            </a:pPr>
            <a:r>
              <a:rPr lang="en-US" altLang="zh-CN" sz="2400" b="0">
                <a:solidFill>
                  <a:schemeClr val="accent1"/>
                </a:solidFill>
                <a:effectLst/>
                <a:latin typeface="微软雅黑" charset="0"/>
                <a:ea typeface="微软雅黑" charset="0"/>
                <a:cs typeface="微软雅黑" charset="0"/>
              </a:rPr>
              <a:t>主题墙正是以它的丰富的内容、多彩的呈现方式、独特的熏陶、感染作用，无声又胜有声的支持着幼儿的无数次的“一百种语言”发展需要。</a:t>
            </a:r>
            <a:endParaRPr lang="en-US" altLang="zh-CN" sz="2400" b="0">
              <a:solidFill>
                <a:schemeClr val="accent1"/>
              </a:solidFill>
              <a:effectLst/>
              <a:latin typeface="微软雅黑" charset="0"/>
              <a:ea typeface="微软雅黑" charset="0"/>
              <a:cs typeface="微软雅黑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1" nodeType="clickEffect">
                                  <p:childTnLst>
                                    <p:set>
                                      <p:cBhvr additive="base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 additive="base">
                                        <p:cTn id="7" dur="2000"/>
                                        <p:tgtEl>
                                          <p:spTgt spid="2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8" grpId="1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/>
          <p:nvPr/>
        </p:nvSpPr>
        <p:spPr>
          <a:xfrm>
            <a:off x="1143000" y="2343150"/>
            <a:ext cx="6172200" cy="8572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zh-CN" altLang="en-US" sz="3300" dirty="0">
              <a:solidFill>
                <a:srgbClr val="FF0000"/>
              </a:solidFill>
              <a:latin typeface="方正隶书简体" charset="-122"/>
              <a:ea typeface="方正隶书简体" charset="-122"/>
            </a:endParaRPr>
          </a:p>
        </p:txBody>
      </p:sp>
      <p:sp>
        <p:nvSpPr>
          <p:cNvPr id="11268" name="Rectangle 4"/>
          <p:cNvSpPr/>
          <p:nvPr/>
        </p:nvSpPr>
        <p:spPr>
          <a:xfrm>
            <a:off x="2571750" y="857250"/>
            <a:ext cx="40005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2400" b="1" dirty="0">
              <a:ea typeface="隶书" panose="02010509060101010101" pitchFamily="49" charset="-122"/>
            </a:endParaRPr>
          </a:p>
        </p:txBody>
      </p:sp>
      <p:sp>
        <p:nvSpPr>
          <p:cNvPr id="11269" name="Rectangle 5"/>
          <p:cNvSpPr/>
          <p:nvPr/>
        </p:nvSpPr>
        <p:spPr>
          <a:xfrm>
            <a:off x="2057400" y="971550"/>
            <a:ext cx="309880" cy="29908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350" dirty="0">
              <a:solidFill>
                <a:srgbClr val="CC0000"/>
              </a:solidFill>
              <a:ea typeface="黑体" panose="02010609060101010101" charset="-122"/>
            </a:endParaRPr>
          </a:p>
        </p:txBody>
      </p:sp>
      <p:sp>
        <p:nvSpPr>
          <p:cNvPr id="11270" name="Rectangle 6"/>
          <p:cNvSpPr/>
          <p:nvPr/>
        </p:nvSpPr>
        <p:spPr>
          <a:xfrm>
            <a:off x="2057400" y="1943100"/>
            <a:ext cx="309880" cy="29908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350" dirty="0">
              <a:solidFill>
                <a:srgbClr val="CC0000"/>
              </a:solidFill>
              <a:ea typeface="黑体" panose="02010609060101010101" charset="-122"/>
            </a:endParaRPr>
          </a:p>
        </p:txBody>
      </p:sp>
      <p:sp>
        <p:nvSpPr>
          <p:cNvPr id="11271" name="Rectangle 9"/>
          <p:cNvSpPr/>
          <p:nvPr/>
        </p:nvSpPr>
        <p:spPr>
          <a:xfrm>
            <a:off x="2571750" y="1806179"/>
            <a:ext cx="30988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2400" b="1" dirty="0">
              <a:ea typeface="隶书" panose="02010509060101010101" pitchFamily="49" charset="-122"/>
            </a:endParaRPr>
          </a:p>
        </p:txBody>
      </p:sp>
      <p:grpSp>
        <p:nvGrpSpPr>
          <p:cNvPr id="24" name="组合 23"/>
          <p:cNvGrpSpPr/>
          <p:nvPr>
            <p:custDataLst>
              <p:tags r:id="rId1"/>
            </p:custDataLst>
          </p:nvPr>
        </p:nvGrpSpPr>
        <p:grpSpPr>
          <a:xfrm>
            <a:off x="2366978" y="1083355"/>
            <a:ext cx="5158106" cy="783338"/>
            <a:chOff x="1584326" y="2646443"/>
            <a:chExt cx="4727846" cy="717996"/>
          </a:xfrm>
        </p:grpSpPr>
        <p:sp>
          <p:nvSpPr>
            <p:cNvPr id="16" name="任意多边形 15"/>
            <p:cNvSpPr/>
            <p:nvPr>
              <p:custDataLst>
                <p:tags r:id="rId2"/>
              </p:custDataLst>
            </p:nvPr>
          </p:nvSpPr>
          <p:spPr>
            <a:xfrm>
              <a:off x="1584326" y="2646443"/>
              <a:ext cx="705880" cy="717996"/>
            </a:xfrm>
            <a:custGeom>
              <a:avLst/>
              <a:gdLst>
                <a:gd name="connsiteX0" fmla="*/ 77100 w 705880"/>
                <a:gd name="connsiteY0" fmla="*/ 77100 h 717996"/>
                <a:gd name="connsiteX1" fmla="*/ 77100 w 705880"/>
                <a:gd name="connsiteY1" fmla="*/ 427015 h 717996"/>
                <a:gd name="connsiteX2" fmla="*/ 290982 w 705880"/>
                <a:gd name="connsiteY2" fmla="*/ 640896 h 717996"/>
                <a:gd name="connsiteX3" fmla="*/ 631258 w 705880"/>
                <a:gd name="connsiteY3" fmla="*/ 640896 h 717996"/>
                <a:gd name="connsiteX4" fmla="*/ 631258 w 705880"/>
                <a:gd name="connsiteY4" fmla="*/ 290982 h 717996"/>
                <a:gd name="connsiteX5" fmla="*/ 417376 w 705880"/>
                <a:gd name="connsiteY5" fmla="*/ 77100 h 717996"/>
                <a:gd name="connsiteX6" fmla="*/ 0 w 705880"/>
                <a:gd name="connsiteY6" fmla="*/ 0 h 717996"/>
                <a:gd name="connsiteX7" fmla="*/ 455366 w 705880"/>
                <a:gd name="connsiteY7" fmla="*/ 0 h 717996"/>
                <a:gd name="connsiteX8" fmla="*/ 703218 w 705880"/>
                <a:gd name="connsiteY8" fmla="*/ 202005 h 717996"/>
                <a:gd name="connsiteX9" fmla="*/ 705880 w 705880"/>
                <a:gd name="connsiteY9" fmla="*/ 228413 h 717996"/>
                <a:gd name="connsiteX10" fmla="*/ 705880 w 705880"/>
                <a:gd name="connsiteY10" fmla="*/ 717996 h 717996"/>
                <a:gd name="connsiteX11" fmla="*/ 630099 w 705880"/>
                <a:gd name="connsiteY11" fmla="*/ 717996 h 717996"/>
                <a:gd name="connsiteX12" fmla="*/ 307195 w 705880"/>
                <a:gd name="connsiteY12" fmla="*/ 717996 h 717996"/>
                <a:gd name="connsiteX13" fmla="*/ 252992 w 705880"/>
                <a:gd name="connsiteY13" fmla="*/ 717996 h 717996"/>
                <a:gd name="connsiteX14" fmla="*/ 0 w 705880"/>
                <a:gd name="connsiteY14" fmla="*/ 465004 h 717996"/>
                <a:gd name="connsiteX15" fmla="*/ 0 w 705880"/>
                <a:gd name="connsiteY15" fmla="*/ 77288 h 717996"/>
                <a:gd name="connsiteX16" fmla="*/ 0 w 705880"/>
                <a:gd name="connsiteY16" fmla="*/ 9638 h 717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05880" h="717996">
                  <a:moveTo>
                    <a:pt x="77100" y="77100"/>
                  </a:moveTo>
                  <a:lnTo>
                    <a:pt x="77100" y="427015"/>
                  </a:lnTo>
                  <a:cubicBezTo>
                    <a:pt x="77100" y="545138"/>
                    <a:pt x="172858" y="640896"/>
                    <a:pt x="290982" y="640896"/>
                  </a:cubicBezTo>
                  <a:lnTo>
                    <a:pt x="631258" y="640896"/>
                  </a:lnTo>
                  <a:lnTo>
                    <a:pt x="631258" y="290982"/>
                  </a:lnTo>
                  <a:cubicBezTo>
                    <a:pt x="631258" y="172858"/>
                    <a:pt x="535500" y="77100"/>
                    <a:pt x="417376" y="77100"/>
                  </a:cubicBezTo>
                  <a:close/>
                  <a:moveTo>
                    <a:pt x="0" y="0"/>
                  </a:moveTo>
                  <a:lnTo>
                    <a:pt x="455366" y="0"/>
                  </a:lnTo>
                  <a:cubicBezTo>
                    <a:pt x="577624" y="0"/>
                    <a:pt x="679627" y="86721"/>
                    <a:pt x="703218" y="202005"/>
                  </a:cubicBezTo>
                  <a:lnTo>
                    <a:pt x="705880" y="228413"/>
                  </a:lnTo>
                  <a:lnTo>
                    <a:pt x="705880" y="717996"/>
                  </a:lnTo>
                  <a:lnTo>
                    <a:pt x="630099" y="717996"/>
                  </a:lnTo>
                  <a:lnTo>
                    <a:pt x="307195" y="717996"/>
                  </a:lnTo>
                  <a:lnTo>
                    <a:pt x="252992" y="717996"/>
                  </a:lnTo>
                  <a:cubicBezTo>
                    <a:pt x="113268" y="717996"/>
                    <a:pt x="0" y="604728"/>
                    <a:pt x="0" y="465004"/>
                  </a:cubicBezTo>
                  <a:lnTo>
                    <a:pt x="0" y="77288"/>
                  </a:lnTo>
                  <a:lnTo>
                    <a:pt x="0" y="9638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rgbClr val="E779A3">
                <a:shade val="50000"/>
              </a:srgbClr>
            </a:lnRef>
            <a:fillRef idx="1">
              <a:srgbClr val="E779A3"/>
            </a:fillRef>
            <a:effectRef idx="0">
              <a:srgbClr val="E779A3"/>
            </a:effectRef>
            <a:fontRef idx="minor">
              <a:srgbClr val="FFFFFF"/>
            </a:fontRef>
          </p:style>
          <p:txBody>
            <a:bodyPr rtlCol="0" anchor="ctr">
              <a:normAutofit/>
            </a:bodyPr>
            <a:lstStyle/>
            <a:p>
              <a:pPr algn="ctr"/>
              <a:r>
                <a:rPr lang="en-US" altLang="zh-CN" sz="3200" b="1" dirty="0">
                  <a:solidFill>
                    <a:srgbClr val="E779A3"/>
                  </a:solidFill>
                  <a:latin typeface="微软雅黑" charset="0"/>
                  <a:ea typeface="微软雅黑" charset="0"/>
                  <a:sym typeface="Arial" panose="020B0604020202090204" pitchFamily="34" charset="0"/>
                </a:rPr>
                <a:t>1</a:t>
              </a:r>
              <a:endParaRPr lang="en-US" altLang="zh-CN" sz="3200" b="1" dirty="0">
                <a:solidFill>
                  <a:srgbClr val="E779A3"/>
                </a:solidFill>
                <a:latin typeface="微软雅黑" charset="0"/>
                <a:ea typeface="微软雅黑" charset="0"/>
                <a:sym typeface="Arial" panose="020B0604020202090204" pitchFamily="34" charset="0"/>
              </a:endParaRPr>
            </a:p>
          </p:txBody>
        </p:sp>
        <p:cxnSp>
          <p:nvCxnSpPr>
            <p:cNvPr id="18" name="直接连接符 17"/>
            <p:cNvCxnSpPr/>
            <p:nvPr>
              <p:custDataLst>
                <p:tags r:id="rId3"/>
              </p:custDataLst>
            </p:nvPr>
          </p:nvCxnSpPr>
          <p:spPr>
            <a:xfrm>
              <a:off x="2171672" y="3355972"/>
              <a:ext cx="3263928" cy="0"/>
            </a:xfrm>
            <a:prstGeom prst="line">
              <a:avLst/>
            </a:prstGeom>
          </p:spPr>
          <p:style>
            <a:lnRef idx="1">
              <a:srgbClr val="E779A3"/>
            </a:lnRef>
            <a:fillRef idx="0">
              <a:srgbClr val="E779A3"/>
            </a:fillRef>
            <a:effectRef idx="0">
              <a:srgbClr val="E779A3"/>
            </a:effectRef>
            <a:fontRef idx="minor">
              <a:srgbClr val="5F5F5F"/>
            </a:fontRef>
          </p:style>
        </p:cxnSp>
        <p:sp>
          <p:nvSpPr>
            <p:cNvPr id="23" name="文本框 22"/>
            <p:cNvSpPr txBox="1"/>
            <p:nvPr>
              <p:custDataLst>
                <p:tags r:id="rId4"/>
              </p:custDataLst>
            </p:nvPr>
          </p:nvSpPr>
          <p:spPr>
            <a:xfrm>
              <a:off x="2290331" y="2805920"/>
              <a:ext cx="4021841" cy="550020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r>
                <a:rPr lang="zh-CN" altLang="en-US" sz="2000" b="1" dirty="0">
                  <a:latin typeface="微软雅黑" charset="0"/>
                  <a:ea typeface="微软雅黑" charset="0"/>
                  <a:sym typeface="Arial" panose="020B0604020202090204" pitchFamily="34" charset="0"/>
                </a:rPr>
                <a:t>主题墙创设现状</a:t>
              </a:r>
              <a:r>
                <a:rPr lang="zh-CN" altLang="en-US" sz="2000" b="1" dirty="0">
                  <a:latin typeface="微软雅黑" charset="0"/>
                  <a:ea typeface="微软雅黑" charset="0"/>
                  <a:sym typeface="Arial" panose="020B0604020202090204" pitchFamily="34" charset="0"/>
                </a:rPr>
                <a:t>分析</a:t>
              </a:r>
              <a:endParaRPr lang="zh-CN" altLang="en-US" sz="2000" b="1" dirty="0">
                <a:latin typeface="微软雅黑" charset="0"/>
                <a:ea typeface="微软雅黑" charset="0"/>
                <a:sym typeface="Arial" panose="020B0604020202090204" pitchFamily="34" charset="0"/>
              </a:endParaRPr>
            </a:p>
          </p:txBody>
        </p:sp>
      </p:grpSp>
      <p:grpSp>
        <p:nvGrpSpPr>
          <p:cNvPr id="2" name="组合 1"/>
          <p:cNvGrpSpPr/>
          <p:nvPr>
            <p:custDataLst>
              <p:tags r:id="rId5"/>
            </p:custDataLst>
          </p:nvPr>
        </p:nvGrpSpPr>
        <p:grpSpPr>
          <a:xfrm>
            <a:off x="2366978" y="2318407"/>
            <a:ext cx="5448935" cy="783338"/>
            <a:chOff x="1584326" y="2646443"/>
            <a:chExt cx="4994416" cy="717996"/>
          </a:xfrm>
        </p:grpSpPr>
        <p:sp>
          <p:nvSpPr>
            <p:cNvPr id="7" name="任意多边形 6"/>
            <p:cNvSpPr/>
            <p:nvPr>
              <p:custDataLst>
                <p:tags r:id="rId6"/>
              </p:custDataLst>
            </p:nvPr>
          </p:nvSpPr>
          <p:spPr>
            <a:xfrm>
              <a:off x="1584326" y="2646443"/>
              <a:ext cx="705880" cy="717996"/>
            </a:xfrm>
            <a:custGeom>
              <a:avLst/>
              <a:gdLst>
                <a:gd name="connsiteX0" fmla="*/ 77100 w 705880"/>
                <a:gd name="connsiteY0" fmla="*/ 77100 h 717996"/>
                <a:gd name="connsiteX1" fmla="*/ 77100 w 705880"/>
                <a:gd name="connsiteY1" fmla="*/ 427015 h 717996"/>
                <a:gd name="connsiteX2" fmla="*/ 290982 w 705880"/>
                <a:gd name="connsiteY2" fmla="*/ 640896 h 717996"/>
                <a:gd name="connsiteX3" fmla="*/ 631258 w 705880"/>
                <a:gd name="connsiteY3" fmla="*/ 640896 h 717996"/>
                <a:gd name="connsiteX4" fmla="*/ 631258 w 705880"/>
                <a:gd name="connsiteY4" fmla="*/ 290982 h 717996"/>
                <a:gd name="connsiteX5" fmla="*/ 417376 w 705880"/>
                <a:gd name="connsiteY5" fmla="*/ 77100 h 717996"/>
                <a:gd name="connsiteX6" fmla="*/ 0 w 705880"/>
                <a:gd name="connsiteY6" fmla="*/ 0 h 717996"/>
                <a:gd name="connsiteX7" fmla="*/ 455366 w 705880"/>
                <a:gd name="connsiteY7" fmla="*/ 0 h 717996"/>
                <a:gd name="connsiteX8" fmla="*/ 703218 w 705880"/>
                <a:gd name="connsiteY8" fmla="*/ 202005 h 717996"/>
                <a:gd name="connsiteX9" fmla="*/ 705880 w 705880"/>
                <a:gd name="connsiteY9" fmla="*/ 228413 h 717996"/>
                <a:gd name="connsiteX10" fmla="*/ 705880 w 705880"/>
                <a:gd name="connsiteY10" fmla="*/ 717996 h 717996"/>
                <a:gd name="connsiteX11" fmla="*/ 630099 w 705880"/>
                <a:gd name="connsiteY11" fmla="*/ 717996 h 717996"/>
                <a:gd name="connsiteX12" fmla="*/ 307195 w 705880"/>
                <a:gd name="connsiteY12" fmla="*/ 717996 h 717996"/>
                <a:gd name="connsiteX13" fmla="*/ 252992 w 705880"/>
                <a:gd name="connsiteY13" fmla="*/ 717996 h 717996"/>
                <a:gd name="connsiteX14" fmla="*/ 0 w 705880"/>
                <a:gd name="connsiteY14" fmla="*/ 465004 h 717996"/>
                <a:gd name="connsiteX15" fmla="*/ 0 w 705880"/>
                <a:gd name="connsiteY15" fmla="*/ 77288 h 717996"/>
                <a:gd name="connsiteX16" fmla="*/ 0 w 705880"/>
                <a:gd name="connsiteY16" fmla="*/ 9638 h 717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05880" h="717996">
                  <a:moveTo>
                    <a:pt x="77100" y="77100"/>
                  </a:moveTo>
                  <a:lnTo>
                    <a:pt x="77100" y="427015"/>
                  </a:lnTo>
                  <a:cubicBezTo>
                    <a:pt x="77100" y="545138"/>
                    <a:pt x="172858" y="640896"/>
                    <a:pt x="290982" y="640896"/>
                  </a:cubicBezTo>
                  <a:lnTo>
                    <a:pt x="631258" y="640896"/>
                  </a:lnTo>
                  <a:lnTo>
                    <a:pt x="631258" y="290982"/>
                  </a:lnTo>
                  <a:cubicBezTo>
                    <a:pt x="631258" y="172858"/>
                    <a:pt x="535500" y="77100"/>
                    <a:pt x="417376" y="77100"/>
                  </a:cubicBezTo>
                  <a:close/>
                  <a:moveTo>
                    <a:pt x="0" y="0"/>
                  </a:moveTo>
                  <a:lnTo>
                    <a:pt x="455366" y="0"/>
                  </a:lnTo>
                  <a:cubicBezTo>
                    <a:pt x="577624" y="0"/>
                    <a:pt x="679627" y="86721"/>
                    <a:pt x="703218" y="202005"/>
                  </a:cubicBezTo>
                  <a:lnTo>
                    <a:pt x="705880" y="228413"/>
                  </a:lnTo>
                  <a:lnTo>
                    <a:pt x="705880" y="717996"/>
                  </a:lnTo>
                  <a:lnTo>
                    <a:pt x="630099" y="717996"/>
                  </a:lnTo>
                  <a:lnTo>
                    <a:pt x="307195" y="717996"/>
                  </a:lnTo>
                  <a:lnTo>
                    <a:pt x="252992" y="717996"/>
                  </a:lnTo>
                  <a:cubicBezTo>
                    <a:pt x="113268" y="717996"/>
                    <a:pt x="0" y="604728"/>
                    <a:pt x="0" y="465004"/>
                  </a:cubicBezTo>
                  <a:lnTo>
                    <a:pt x="0" y="77288"/>
                  </a:lnTo>
                  <a:lnTo>
                    <a:pt x="0" y="9638"/>
                  </a:lnTo>
                  <a:close/>
                </a:path>
              </a:pathLst>
            </a:custGeom>
            <a:solidFill>
              <a:srgbClr val="FFC91D"/>
            </a:solidFill>
            <a:ln>
              <a:noFill/>
            </a:ln>
          </p:spPr>
          <p:style>
            <a:lnRef idx="2">
              <a:srgbClr val="E779A3">
                <a:shade val="50000"/>
              </a:srgbClr>
            </a:lnRef>
            <a:fillRef idx="1">
              <a:srgbClr val="E779A3"/>
            </a:fillRef>
            <a:effectRef idx="0">
              <a:srgbClr val="E779A3"/>
            </a:effectRef>
            <a:fontRef idx="minor">
              <a:srgbClr val="FFFFFF"/>
            </a:fontRef>
          </p:style>
          <p:txBody>
            <a:bodyPr rtlCol="0" anchor="ctr">
              <a:normAutofit/>
            </a:bodyPr>
            <a:lstStyle/>
            <a:p>
              <a:pPr algn="ctr"/>
              <a:r>
                <a:rPr lang="en-US" altLang="zh-CN" sz="3200" b="1" dirty="0">
                  <a:solidFill>
                    <a:srgbClr val="FFC91D"/>
                  </a:solidFill>
                  <a:latin typeface="微软雅黑" charset="0"/>
                  <a:ea typeface="微软雅黑" charset="0"/>
                  <a:sym typeface="Arial" panose="020B0604020202090204" pitchFamily="34" charset="0"/>
                </a:rPr>
                <a:t>2</a:t>
              </a:r>
              <a:endParaRPr lang="zh-CN" altLang="en-US" sz="3200" b="1" dirty="0">
                <a:solidFill>
                  <a:srgbClr val="FFC91D"/>
                </a:solidFill>
                <a:latin typeface="微软雅黑" charset="0"/>
                <a:ea typeface="微软雅黑" charset="0"/>
                <a:sym typeface="Arial" panose="020B0604020202090204" pitchFamily="34" charset="0"/>
              </a:endParaRPr>
            </a:p>
          </p:txBody>
        </p:sp>
        <p:cxnSp>
          <p:nvCxnSpPr>
            <p:cNvPr id="8" name="直接连接符 7"/>
            <p:cNvCxnSpPr/>
            <p:nvPr>
              <p:custDataLst>
                <p:tags r:id="rId7"/>
              </p:custDataLst>
            </p:nvPr>
          </p:nvCxnSpPr>
          <p:spPr>
            <a:xfrm>
              <a:off x="2171672" y="3355972"/>
              <a:ext cx="3263928" cy="0"/>
            </a:xfrm>
            <a:prstGeom prst="line">
              <a:avLst/>
            </a:prstGeom>
            <a:ln>
              <a:solidFill>
                <a:srgbClr val="FFC91D"/>
              </a:solidFill>
            </a:ln>
          </p:spPr>
          <p:style>
            <a:lnRef idx="1">
              <a:srgbClr val="E779A3"/>
            </a:lnRef>
            <a:fillRef idx="0">
              <a:srgbClr val="E779A3"/>
            </a:fillRef>
            <a:effectRef idx="0">
              <a:srgbClr val="E779A3"/>
            </a:effectRef>
            <a:fontRef idx="minor">
              <a:srgbClr val="5F5F5F"/>
            </a:fontRef>
          </p:style>
        </p:cxn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2290331" y="2805920"/>
              <a:ext cx="4288411" cy="550020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algn="l">
                <a:buClrTx/>
                <a:buSzTx/>
                <a:buFontTx/>
              </a:pPr>
              <a:r>
                <a:rPr lang="zh-CN" altLang="en-US" sz="2000" b="1" dirty="0">
                  <a:latin typeface="微软雅黑" charset="0"/>
                  <a:ea typeface="微软雅黑" charset="0"/>
                  <a:sym typeface="Arial" panose="020B0604020202090204" pitchFamily="34" charset="0"/>
                </a:rPr>
                <a:t>主题墙创设的</a:t>
              </a:r>
              <a:r>
                <a:rPr lang="zh-CN" altLang="en-US" sz="2000" b="1" dirty="0">
                  <a:latin typeface="微软雅黑" charset="0"/>
                  <a:ea typeface="微软雅黑" charset="0"/>
                  <a:sym typeface="Arial" panose="020B0604020202090204" pitchFamily="34" charset="0"/>
                </a:rPr>
                <a:t>基本原则</a:t>
              </a:r>
              <a:endParaRPr lang="zh-CN" altLang="en-US" sz="2000" b="1" dirty="0">
                <a:latin typeface="微软雅黑" charset="0"/>
                <a:ea typeface="微软雅黑" charset="0"/>
                <a:sym typeface="Arial" panose="020B0604020202090204" pitchFamily="34" charset="0"/>
              </a:endParaRPr>
            </a:p>
          </p:txBody>
        </p:sp>
      </p:grpSp>
      <p:grpSp>
        <p:nvGrpSpPr>
          <p:cNvPr id="10" name="组合 9"/>
          <p:cNvGrpSpPr/>
          <p:nvPr>
            <p:custDataLst>
              <p:tags r:id="rId9"/>
            </p:custDataLst>
          </p:nvPr>
        </p:nvGrpSpPr>
        <p:grpSpPr>
          <a:xfrm>
            <a:off x="2366978" y="3553459"/>
            <a:ext cx="5009515" cy="783338"/>
            <a:chOff x="1584326" y="2646443"/>
            <a:chExt cx="4591650" cy="717996"/>
          </a:xfrm>
        </p:grpSpPr>
        <p:sp>
          <p:nvSpPr>
            <p:cNvPr id="11" name="任意多边形 10"/>
            <p:cNvSpPr/>
            <p:nvPr>
              <p:custDataLst>
                <p:tags r:id="rId10"/>
              </p:custDataLst>
            </p:nvPr>
          </p:nvSpPr>
          <p:spPr>
            <a:xfrm>
              <a:off x="1584326" y="2646443"/>
              <a:ext cx="705880" cy="717996"/>
            </a:xfrm>
            <a:custGeom>
              <a:avLst/>
              <a:gdLst>
                <a:gd name="connsiteX0" fmla="*/ 77100 w 705880"/>
                <a:gd name="connsiteY0" fmla="*/ 77100 h 717996"/>
                <a:gd name="connsiteX1" fmla="*/ 77100 w 705880"/>
                <a:gd name="connsiteY1" fmla="*/ 427015 h 717996"/>
                <a:gd name="connsiteX2" fmla="*/ 290982 w 705880"/>
                <a:gd name="connsiteY2" fmla="*/ 640896 h 717996"/>
                <a:gd name="connsiteX3" fmla="*/ 631258 w 705880"/>
                <a:gd name="connsiteY3" fmla="*/ 640896 h 717996"/>
                <a:gd name="connsiteX4" fmla="*/ 631258 w 705880"/>
                <a:gd name="connsiteY4" fmla="*/ 290982 h 717996"/>
                <a:gd name="connsiteX5" fmla="*/ 417376 w 705880"/>
                <a:gd name="connsiteY5" fmla="*/ 77100 h 717996"/>
                <a:gd name="connsiteX6" fmla="*/ 0 w 705880"/>
                <a:gd name="connsiteY6" fmla="*/ 0 h 717996"/>
                <a:gd name="connsiteX7" fmla="*/ 455366 w 705880"/>
                <a:gd name="connsiteY7" fmla="*/ 0 h 717996"/>
                <a:gd name="connsiteX8" fmla="*/ 703218 w 705880"/>
                <a:gd name="connsiteY8" fmla="*/ 202005 h 717996"/>
                <a:gd name="connsiteX9" fmla="*/ 705880 w 705880"/>
                <a:gd name="connsiteY9" fmla="*/ 228413 h 717996"/>
                <a:gd name="connsiteX10" fmla="*/ 705880 w 705880"/>
                <a:gd name="connsiteY10" fmla="*/ 717996 h 717996"/>
                <a:gd name="connsiteX11" fmla="*/ 630099 w 705880"/>
                <a:gd name="connsiteY11" fmla="*/ 717996 h 717996"/>
                <a:gd name="connsiteX12" fmla="*/ 307195 w 705880"/>
                <a:gd name="connsiteY12" fmla="*/ 717996 h 717996"/>
                <a:gd name="connsiteX13" fmla="*/ 252992 w 705880"/>
                <a:gd name="connsiteY13" fmla="*/ 717996 h 717996"/>
                <a:gd name="connsiteX14" fmla="*/ 0 w 705880"/>
                <a:gd name="connsiteY14" fmla="*/ 465004 h 717996"/>
                <a:gd name="connsiteX15" fmla="*/ 0 w 705880"/>
                <a:gd name="connsiteY15" fmla="*/ 77288 h 717996"/>
                <a:gd name="connsiteX16" fmla="*/ 0 w 705880"/>
                <a:gd name="connsiteY16" fmla="*/ 9638 h 717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05880" h="717996">
                  <a:moveTo>
                    <a:pt x="77100" y="77100"/>
                  </a:moveTo>
                  <a:lnTo>
                    <a:pt x="77100" y="427015"/>
                  </a:lnTo>
                  <a:cubicBezTo>
                    <a:pt x="77100" y="545138"/>
                    <a:pt x="172858" y="640896"/>
                    <a:pt x="290982" y="640896"/>
                  </a:cubicBezTo>
                  <a:lnTo>
                    <a:pt x="631258" y="640896"/>
                  </a:lnTo>
                  <a:lnTo>
                    <a:pt x="631258" y="290982"/>
                  </a:lnTo>
                  <a:cubicBezTo>
                    <a:pt x="631258" y="172858"/>
                    <a:pt x="535500" y="77100"/>
                    <a:pt x="417376" y="77100"/>
                  </a:cubicBezTo>
                  <a:close/>
                  <a:moveTo>
                    <a:pt x="0" y="0"/>
                  </a:moveTo>
                  <a:lnTo>
                    <a:pt x="455366" y="0"/>
                  </a:lnTo>
                  <a:cubicBezTo>
                    <a:pt x="577624" y="0"/>
                    <a:pt x="679627" y="86721"/>
                    <a:pt x="703218" y="202005"/>
                  </a:cubicBezTo>
                  <a:lnTo>
                    <a:pt x="705880" y="228413"/>
                  </a:lnTo>
                  <a:lnTo>
                    <a:pt x="705880" y="717996"/>
                  </a:lnTo>
                  <a:lnTo>
                    <a:pt x="630099" y="717996"/>
                  </a:lnTo>
                  <a:lnTo>
                    <a:pt x="307195" y="717996"/>
                  </a:lnTo>
                  <a:lnTo>
                    <a:pt x="252992" y="717996"/>
                  </a:lnTo>
                  <a:cubicBezTo>
                    <a:pt x="113268" y="717996"/>
                    <a:pt x="0" y="604728"/>
                    <a:pt x="0" y="465004"/>
                  </a:cubicBezTo>
                  <a:lnTo>
                    <a:pt x="0" y="77288"/>
                  </a:lnTo>
                  <a:lnTo>
                    <a:pt x="0" y="9638"/>
                  </a:lnTo>
                  <a:close/>
                </a:path>
              </a:pathLst>
            </a:custGeom>
            <a:solidFill>
              <a:srgbClr val="B7DC50"/>
            </a:solidFill>
            <a:ln>
              <a:noFill/>
            </a:ln>
          </p:spPr>
          <p:style>
            <a:lnRef idx="2">
              <a:srgbClr val="E779A3">
                <a:shade val="50000"/>
              </a:srgbClr>
            </a:lnRef>
            <a:fillRef idx="1">
              <a:srgbClr val="E779A3"/>
            </a:fillRef>
            <a:effectRef idx="0">
              <a:srgbClr val="E779A3"/>
            </a:effectRef>
            <a:fontRef idx="minor">
              <a:srgbClr val="FFFFFF"/>
            </a:fontRef>
          </p:style>
          <p:txBody>
            <a:bodyPr rtlCol="0" anchor="ctr">
              <a:normAutofit/>
            </a:bodyPr>
            <a:lstStyle/>
            <a:p>
              <a:pPr algn="ctr"/>
              <a:r>
                <a:rPr lang="en-US" altLang="zh-CN" sz="3200" b="1" dirty="0">
                  <a:solidFill>
                    <a:srgbClr val="B7DC50"/>
                  </a:solidFill>
                  <a:latin typeface="微软雅黑" charset="0"/>
                  <a:ea typeface="微软雅黑" charset="0"/>
                  <a:sym typeface="Arial" panose="020B0604020202090204" pitchFamily="34" charset="0"/>
                </a:rPr>
                <a:t>3</a:t>
              </a:r>
              <a:endParaRPr lang="zh-CN" altLang="en-US" sz="3200" b="1" dirty="0">
                <a:solidFill>
                  <a:srgbClr val="B7DC50"/>
                </a:solidFill>
                <a:latin typeface="微软雅黑" charset="0"/>
                <a:ea typeface="微软雅黑" charset="0"/>
                <a:sym typeface="Arial" panose="020B0604020202090204" pitchFamily="34" charset="0"/>
              </a:endParaRPr>
            </a:p>
          </p:txBody>
        </p:sp>
        <p:cxnSp>
          <p:nvCxnSpPr>
            <p:cNvPr id="12" name="直接连接符 11"/>
            <p:cNvCxnSpPr/>
            <p:nvPr>
              <p:custDataLst>
                <p:tags r:id="rId11"/>
              </p:custDataLst>
            </p:nvPr>
          </p:nvCxnSpPr>
          <p:spPr>
            <a:xfrm>
              <a:off x="2171672" y="3355972"/>
              <a:ext cx="3263928" cy="0"/>
            </a:xfrm>
            <a:prstGeom prst="line">
              <a:avLst/>
            </a:prstGeom>
            <a:ln>
              <a:solidFill>
                <a:srgbClr val="B7DC50"/>
              </a:solidFill>
            </a:ln>
          </p:spPr>
          <p:style>
            <a:lnRef idx="1">
              <a:srgbClr val="E779A3"/>
            </a:lnRef>
            <a:fillRef idx="0">
              <a:srgbClr val="E779A3"/>
            </a:fillRef>
            <a:effectRef idx="0">
              <a:srgbClr val="E779A3"/>
            </a:effectRef>
            <a:fontRef idx="minor">
              <a:srgbClr val="5F5F5F"/>
            </a:fontRef>
          </p:style>
        </p:cxnSp>
        <p:sp>
          <p:nvSpPr>
            <p:cNvPr id="13" name="文本框 12"/>
            <p:cNvSpPr txBox="1"/>
            <p:nvPr>
              <p:custDataLst>
                <p:tags r:id="rId12"/>
              </p:custDataLst>
            </p:nvPr>
          </p:nvSpPr>
          <p:spPr>
            <a:xfrm>
              <a:off x="2290331" y="2805920"/>
              <a:ext cx="3885645" cy="550020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algn="l">
                <a:buClrTx/>
                <a:buSzTx/>
                <a:buFontTx/>
              </a:pPr>
              <a:r>
                <a:rPr lang="zh-CN" altLang="en-US" sz="2000" b="1" dirty="0">
                  <a:latin typeface="微软雅黑" charset="0"/>
                  <a:ea typeface="微软雅黑" charset="0"/>
                  <a:sym typeface="Arial" panose="020B0604020202090204" pitchFamily="34" charset="0"/>
                </a:rPr>
                <a:t>如何发挥主题墙的教育</a:t>
              </a:r>
              <a:r>
                <a:rPr lang="zh-CN" altLang="en-US" sz="2000" b="1" dirty="0">
                  <a:latin typeface="微软雅黑" charset="0"/>
                  <a:ea typeface="微软雅黑" charset="0"/>
                  <a:sym typeface="Arial" panose="020B0604020202090204" pitchFamily="34" charset="0"/>
                </a:rPr>
                <a:t>功能</a:t>
              </a:r>
              <a:endParaRPr lang="zh-CN" altLang="en-US" sz="2000" b="1" dirty="0">
                <a:latin typeface="微软雅黑" charset="0"/>
                <a:ea typeface="微软雅黑" charset="0"/>
                <a:sym typeface="Arial" panose="020B0604020202090204" pitchFamily="34" charset="0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871220" y="1866900"/>
            <a:ext cx="859790" cy="13335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4400" b="1">
                <a:solidFill>
                  <a:srgbClr val="C00000"/>
                </a:solidFill>
                <a:latin typeface="微软雅黑" charset="0"/>
                <a:ea typeface="微软雅黑" charset="0"/>
              </a:rPr>
              <a:t>目录</a:t>
            </a:r>
            <a:endParaRPr lang="zh-CN" altLang="en-US" sz="4400" b="1">
              <a:solidFill>
                <a:srgbClr val="C00000"/>
              </a:solidFill>
              <a:latin typeface="微软雅黑" charset="0"/>
              <a:ea typeface="微软雅黑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 3"/>
          <p:cNvGrpSpPr/>
          <p:nvPr/>
        </p:nvGrpSpPr>
        <p:grpSpPr>
          <a:xfrm>
            <a:off x="2846197" y="2571913"/>
            <a:ext cx="3602735" cy="1342063"/>
            <a:chOff x="9430786" y="4404553"/>
            <a:chExt cx="10559716" cy="4491251"/>
          </a:xfrm>
        </p:grpSpPr>
        <p:sp>
          <p:nvSpPr>
            <p:cNvPr id="3" name="文本框 2"/>
            <p:cNvSpPr txBox="1"/>
            <p:nvPr/>
          </p:nvSpPr>
          <p:spPr>
            <a:xfrm>
              <a:off x="9430786" y="4404553"/>
              <a:ext cx="10137376" cy="3398943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chemeClr val="accent2"/>
              </a:outerShdw>
            </a:effectLst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6000" b="1" spc="90" dirty="0">
                  <a:solidFill>
                    <a:schemeClr val="bg1"/>
                  </a:solidFill>
                  <a:latin typeface="Arial" panose="020B0604020202090204" pitchFamily="34" charset="0"/>
                  <a:ea typeface="微软雅黑" panose="020B0503020204020204" pitchFamily="34" charset="-122"/>
                </a:rPr>
                <a:t>THANKS</a:t>
              </a:r>
              <a:endParaRPr lang="en-US" altLang="zh-CN" sz="6000" b="1" spc="90" dirty="0">
                <a:solidFill>
                  <a:schemeClr val="bg1"/>
                </a:solidFill>
                <a:latin typeface="Arial" panose="020B0604020202090204" pitchFamily="34" charset="0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9539621" y="7556825"/>
              <a:ext cx="10450881" cy="13389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000" spc="1494" dirty="0">
                  <a:solidFill>
                    <a:srgbClr val="FFEAAB"/>
                  </a:solidFill>
                  <a:latin typeface="Arial" panose="020B0604020202090204" pitchFamily="34" charset="0"/>
                  <a:ea typeface="微软雅黑" panose="020B0503020204020204" pitchFamily="34" charset="-122"/>
                </a:rPr>
                <a:t>谢  谢  观  看</a:t>
              </a:r>
              <a:endParaRPr lang="en-US" altLang="zh-CN" sz="2000" spc="1494" dirty="0">
                <a:solidFill>
                  <a:srgbClr val="FFEAAB"/>
                </a:solidFill>
                <a:latin typeface="Arial" panose="020B0604020202090204" pitchFamily="34" charset="0"/>
              </a:endParaRPr>
            </a:p>
          </p:txBody>
        </p:sp>
      </p:grpSp>
      <p:pic>
        <p:nvPicPr>
          <p:cNvPr id="6" name="图片 5" descr="卡通人物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9615" y="1195329"/>
            <a:ext cx="2137697" cy="107411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标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7355" y="1005507"/>
            <a:ext cx="2236910" cy="1599690"/>
          </a:xfrm>
          <a:prstGeom prst="rect">
            <a:avLst/>
          </a:prstGeom>
        </p:spPr>
      </p:pic>
      <p:grpSp>
        <p:nvGrpSpPr>
          <p:cNvPr id="6" name="组 1"/>
          <p:cNvGrpSpPr/>
          <p:nvPr/>
        </p:nvGrpSpPr>
        <p:grpSpPr>
          <a:xfrm>
            <a:off x="1596206" y="1142999"/>
            <a:ext cx="976549" cy="1132677"/>
            <a:chOff x="4887938" y="5700029"/>
            <a:chExt cx="1018572" cy="1224393"/>
          </a:xfrm>
        </p:grpSpPr>
        <p:sp>
          <p:nvSpPr>
            <p:cNvPr id="7" name="文本框 14"/>
            <p:cNvSpPr txBox="1">
              <a:spLocks noChangeArrowheads="1"/>
            </p:cNvSpPr>
            <p:nvPr/>
          </p:nvSpPr>
          <p:spPr bwMode="auto">
            <a:xfrm>
              <a:off x="4887938" y="5984648"/>
              <a:ext cx="1018572" cy="931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9pPr>
            </a:lstStyle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000" b="1" i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kumimoji="0" lang="en-US" altLang="zh-CN" sz="50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5275887" y="5700029"/>
              <a:ext cx="6218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Part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减 8"/>
            <p:cNvSpPr/>
            <p:nvPr/>
          </p:nvSpPr>
          <p:spPr>
            <a:xfrm flipV="1">
              <a:off x="5374603" y="6831886"/>
              <a:ext cx="424368" cy="92536"/>
            </a:xfrm>
            <a:prstGeom prst="mathMinus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5400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1064895" y="2771775"/>
            <a:ext cx="757809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000" b="1" dirty="0">
                <a:solidFill>
                  <a:schemeClr val="bg1"/>
                </a:solidFill>
                <a:latin typeface="微软雅黑" charset="0"/>
                <a:ea typeface="微软雅黑" charset="0"/>
                <a:sym typeface="Arial" panose="020B0604020202090204" pitchFamily="34" charset="0"/>
              </a:rPr>
              <a:t>主题墙创设现状分析</a:t>
            </a:r>
            <a:endParaRPr lang="zh-CN" altLang="en-US" sz="4000" b="1" dirty="0">
              <a:solidFill>
                <a:schemeClr val="bg1"/>
              </a:solidFill>
              <a:latin typeface="微软雅黑" charset="0"/>
              <a:ea typeface="微软雅黑" charset="0"/>
              <a:sym typeface="Arial" panose="020B0604020202090204" pitchFamily="34" charset="0"/>
            </a:endParaRPr>
          </a:p>
          <a:p>
            <a:pPr algn="dist"/>
            <a:endParaRPr kumimoji="1" lang="zh-CN" altLang="en-US" sz="4000" b="1" dirty="0">
              <a:solidFill>
                <a:schemeClr val="bg1"/>
              </a:solidFill>
              <a:latin typeface="微软雅黑" charset="0"/>
              <a:ea typeface="微软雅黑" charset="0"/>
              <a:sym typeface="Arial" panose="020B060402020209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 descr="/private/var/folders/nw/n1l5rvc14zj7_kv0p5_6frbm0000gn/T/com.kingsoft.wpsoffice.mac/picturecompress_20231222113130/output_1.pngoutput_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2620" y="3366135"/>
            <a:ext cx="2164080" cy="1727200"/>
          </a:xfrm>
          <a:prstGeom prst="rect">
            <a:avLst/>
          </a:prstGeom>
        </p:spPr>
      </p:pic>
      <p:sp>
        <p:nvSpPr>
          <p:cNvPr id="31" name="文本框 30"/>
          <p:cNvSpPr txBox="1"/>
          <p:nvPr>
            <p:custDataLst>
              <p:tags r:id="rId2"/>
            </p:custDataLst>
          </p:nvPr>
        </p:nvSpPr>
        <p:spPr>
          <a:xfrm>
            <a:off x="2992041" y="50483"/>
            <a:ext cx="3159919" cy="437674"/>
          </a:xfrm>
          <a:prstGeom prst="rect">
            <a:avLst/>
          </a:prstGeom>
          <a:noFill/>
        </p:spPr>
        <p:txBody>
          <a:bodyPr wrap="square" bIns="0" rtlCol="0">
            <a:normAutofit/>
          </a:bodyPr>
          <a:p>
            <a:pPr algn="ctr"/>
            <a:r>
              <a:rPr lang="zh-CN" altLang="en-US" sz="2400" b="1" spc="300">
                <a:solidFill>
                  <a:schemeClr val="bg1"/>
                </a:solidFill>
                <a:uFillTx/>
                <a:latin typeface="思源黑体 CN Heavy" panose="020B0A00000000000000" charset="-122"/>
                <a:ea typeface="思源黑体 CN Heavy" panose="020B0A00000000000000" charset="-122"/>
              </a:rPr>
              <a:t>主题活动现状分析</a:t>
            </a:r>
            <a:endParaRPr lang="zh-CN" altLang="en-US" sz="2400" b="1" spc="300">
              <a:solidFill>
                <a:schemeClr val="bg1"/>
              </a:solidFill>
              <a:uFillTx/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9" name="任意多边形 8"/>
          <p:cNvSpPr/>
          <p:nvPr>
            <p:custDataLst>
              <p:tags r:id="rId3"/>
            </p:custDataLst>
          </p:nvPr>
        </p:nvSpPr>
        <p:spPr>
          <a:xfrm rot="18900000">
            <a:off x="3841909" y="3847148"/>
            <a:ext cx="1944529" cy="986790"/>
          </a:xfrm>
          <a:custGeom>
            <a:avLst/>
            <a:gdLst>
              <a:gd name="adj1" fmla="val 55333"/>
              <a:gd name="adj2" fmla="val 66053"/>
              <a:gd name="maxAdj2" fmla="*/ 100000 w ss"/>
              <a:gd name="a1" fmla="pin 0 adj1 100000"/>
              <a:gd name="a2" fmla="pin 0 adj2 maxAdj2"/>
              <a:gd name="dx1" fmla="*/ ss a2 100000"/>
              <a:gd name="x1" fmla="+- r 0 dx1"/>
              <a:gd name="dy1" fmla="*/ h a1 200000"/>
              <a:gd name="y1" fmla="+- vc 0 dy1"/>
              <a:gd name="y2" fmla="+- vc dy1 0"/>
              <a:gd name="dx2" fmla="*/ y1 dx1 hd2"/>
              <a:gd name="x2" fmla="+- x1 dx2 0"/>
            </a:gdLst>
            <a:ahLst/>
            <a:cxnLst>
              <a:cxn ang="3">
                <a:pos x="x1" y="t"/>
              </a:cxn>
              <a:cxn ang="cd2">
                <a:pos x="l" y="vc"/>
              </a:cxn>
              <a:cxn ang="cd4">
                <a:pos x="x1" y="b"/>
              </a:cxn>
              <a:cxn ang="0">
                <a:pos x="r" y="vc"/>
              </a:cxn>
            </a:cxnLst>
            <a:rect l="l" t="t" r="r" b="b"/>
            <a:pathLst>
              <a:path w="3677" h="1866">
                <a:moveTo>
                  <a:pt x="2608" y="0"/>
                </a:moveTo>
                <a:lnTo>
                  <a:pt x="3677" y="810"/>
                </a:lnTo>
                <a:lnTo>
                  <a:pt x="2608" y="1619"/>
                </a:lnTo>
                <a:lnTo>
                  <a:pt x="2608" y="1257"/>
                </a:lnTo>
                <a:lnTo>
                  <a:pt x="1231" y="1257"/>
                </a:lnTo>
                <a:lnTo>
                  <a:pt x="623" y="1866"/>
                </a:lnTo>
                <a:lnTo>
                  <a:pt x="0" y="1243"/>
                </a:lnTo>
                <a:lnTo>
                  <a:pt x="875" y="368"/>
                </a:lnTo>
                <a:lnTo>
                  <a:pt x="877" y="370"/>
                </a:lnTo>
                <a:lnTo>
                  <a:pt x="877" y="362"/>
                </a:lnTo>
                <a:lnTo>
                  <a:pt x="2608" y="362"/>
                </a:lnTo>
                <a:lnTo>
                  <a:pt x="2608" y="0"/>
                </a:lnTo>
                <a:close/>
              </a:path>
            </a:pathLst>
          </a:custGeom>
          <a:ln>
            <a:noFill/>
          </a:ln>
        </p:spPr>
        <p:style>
          <a:lnRef idx="2">
            <a:srgbClr val="EAB140">
              <a:shade val="50000"/>
            </a:srgbClr>
          </a:lnRef>
          <a:fillRef idx="1">
            <a:srgbClr val="EAB140"/>
          </a:fillRef>
          <a:effectRef idx="0">
            <a:srgbClr val="EAB140"/>
          </a:effectRef>
          <a:fontRef idx="minor">
            <a:srgbClr val="FFFFFF"/>
          </a:fontRef>
        </p:style>
        <p:txBody>
          <a:bodyPr wrap="square" rtlCol="0" anchor="ctr">
            <a:noAutofit/>
          </a:bodyPr>
          <a:p>
            <a:pPr algn="ctr"/>
            <a:endParaRPr lang="zh-CN" altLang="en-US" sz="1350">
              <a:solidFill>
                <a:srgbClr val="FFFFFF"/>
              </a:solidFill>
              <a:latin typeface="Arial" panose="020B0604020202090204" pitchFamily="34" charset="0"/>
              <a:ea typeface="微软雅黑" charset="0"/>
            </a:endParaRPr>
          </a:p>
        </p:txBody>
      </p:sp>
      <p:sp>
        <p:nvSpPr>
          <p:cNvPr id="10" name="右箭头 9"/>
          <p:cNvSpPr/>
          <p:nvPr>
            <p:custDataLst>
              <p:tags r:id="rId4"/>
            </p:custDataLst>
          </p:nvPr>
        </p:nvSpPr>
        <p:spPr>
          <a:xfrm rot="2700000" flipH="1">
            <a:off x="3332321" y="3107055"/>
            <a:ext cx="1481138" cy="856298"/>
          </a:xfrm>
          <a:prstGeom prst="rightArrow">
            <a:avLst>
              <a:gd name="adj1" fmla="val 55333"/>
              <a:gd name="adj2" fmla="val 66053"/>
            </a:avLst>
          </a:prstGeom>
          <a:solidFill>
            <a:srgbClr val="E78A55"/>
          </a:solidFill>
          <a:ln>
            <a:noFill/>
          </a:ln>
        </p:spPr>
        <p:style>
          <a:lnRef idx="2">
            <a:srgbClr val="EAB140">
              <a:shade val="50000"/>
            </a:srgbClr>
          </a:lnRef>
          <a:fillRef idx="1">
            <a:srgbClr val="EAB140"/>
          </a:fillRef>
          <a:effectRef idx="0">
            <a:srgbClr val="EAB140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 sz="1350">
              <a:solidFill>
                <a:srgbClr val="FFFFFF"/>
              </a:solidFill>
              <a:latin typeface="Arial" panose="020B0604020202090204" pitchFamily="34" charset="0"/>
              <a:ea typeface="微软雅黑" charset="0"/>
            </a:endParaRPr>
          </a:p>
        </p:txBody>
      </p:sp>
      <p:sp>
        <p:nvSpPr>
          <p:cNvPr id="11" name="右箭头 10"/>
          <p:cNvSpPr/>
          <p:nvPr>
            <p:custDataLst>
              <p:tags r:id="rId5"/>
            </p:custDataLst>
          </p:nvPr>
        </p:nvSpPr>
        <p:spPr>
          <a:xfrm rot="18900000">
            <a:off x="4194810" y="2495550"/>
            <a:ext cx="1528763" cy="856298"/>
          </a:xfrm>
          <a:prstGeom prst="rightArrow">
            <a:avLst>
              <a:gd name="adj1" fmla="val 55333"/>
              <a:gd name="adj2" fmla="val 66053"/>
            </a:avLst>
          </a:prstGeom>
          <a:solidFill>
            <a:srgbClr val="7E76A6"/>
          </a:solidFill>
          <a:ln>
            <a:noFill/>
          </a:ln>
        </p:spPr>
        <p:style>
          <a:lnRef idx="2">
            <a:srgbClr val="EAB140">
              <a:shade val="50000"/>
            </a:srgbClr>
          </a:lnRef>
          <a:fillRef idx="1">
            <a:srgbClr val="EAB140"/>
          </a:fillRef>
          <a:effectRef idx="0">
            <a:srgbClr val="EAB140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 sz="1350">
              <a:solidFill>
                <a:srgbClr val="FFFFFF"/>
              </a:solidFill>
              <a:latin typeface="Arial" panose="020B0604020202090204" pitchFamily="34" charset="0"/>
              <a:ea typeface="微软雅黑" charset="0"/>
            </a:endParaRPr>
          </a:p>
        </p:txBody>
      </p:sp>
      <p:sp>
        <p:nvSpPr>
          <p:cNvPr id="12" name="右箭头 11"/>
          <p:cNvSpPr/>
          <p:nvPr>
            <p:custDataLst>
              <p:tags r:id="rId6"/>
            </p:custDataLst>
          </p:nvPr>
        </p:nvSpPr>
        <p:spPr>
          <a:xfrm rot="2700000" flipH="1">
            <a:off x="3367088" y="1866900"/>
            <a:ext cx="1481138" cy="856298"/>
          </a:xfrm>
          <a:prstGeom prst="rightArrow">
            <a:avLst>
              <a:gd name="adj1" fmla="val 55333"/>
              <a:gd name="adj2" fmla="val 66053"/>
            </a:avLst>
          </a:prstGeom>
          <a:solidFill>
            <a:srgbClr val="D98420"/>
          </a:solidFill>
          <a:ln>
            <a:noFill/>
          </a:ln>
        </p:spPr>
        <p:style>
          <a:lnRef idx="2">
            <a:srgbClr val="EAB140">
              <a:shade val="50000"/>
            </a:srgbClr>
          </a:lnRef>
          <a:fillRef idx="1">
            <a:srgbClr val="EAB140"/>
          </a:fillRef>
          <a:effectRef idx="0">
            <a:srgbClr val="EAB140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 sz="1350">
              <a:solidFill>
                <a:srgbClr val="FFFFFF"/>
              </a:solidFill>
              <a:latin typeface="Arial" panose="020B0604020202090204" pitchFamily="34" charset="0"/>
              <a:ea typeface="微软雅黑" charset="0"/>
            </a:endParaRPr>
          </a:p>
        </p:txBody>
      </p:sp>
      <p:sp>
        <p:nvSpPr>
          <p:cNvPr id="13" name="右箭头 12"/>
          <p:cNvSpPr/>
          <p:nvPr>
            <p:custDataLst>
              <p:tags r:id="rId7"/>
            </p:custDataLst>
          </p:nvPr>
        </p:nvSpPr>
        <p:spPr>
          <a:xfrm rot="18900000">
            <a:off x="4243388" y="1248728"/>
            <a:ext cx="1528763" cy="856298"/>
          </a:xfrm>
          <a:prstGeom prst="rightArrow">
            <a:avLst>
              <a:gd name="adj1" fmla="val 55333"/>
              <a:gd name="adj2" fmla="val 66053"/>
            </a:avLst>
          </a:prstGeom>
          <a:solidFill>
            <a:srgbClr val="E4B72F"/>
          </a:solidFill>
          <a:ln>
            <a:noFill/>
          </a:ln>
        </p:spPr>
        <p:style>
          <a:lnRef idx="2">
            <a:srgbClr val="EAB140">
              <a:shade val="50000"/>
            </a:srgbClr>
          </a:lnRef>
          <a:fillRef idx="1">
            <a:srgbClr val="EAB140"/>
          </a:fillRef>
          <a:effectRef idx="0">
            <a:srgbClr val="EAB140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 sz="1350">
              <a:solidFill>
                <a:srgbClr val="FFFFFF"/>
              </a:solidFill>
              <a:latin typeface="Arial" panose="020B0604020202090204" pitchFamily="34" charset="0"/>
              <a:ea typeface="微软雅黑" charset="0"/>
            </a:endParaRPr>
          </a:p>
        </p:txBody>
      </p:sp>
      <p:pic>
        <p:nvPicPr>
          <p:cNvPr id="14" name="图片 13" descr="32313538333630393b32313538333730383bc9cfbfcecce1d0d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820478" y="2005013"/>
            <a:ext cx="269558" cy="269081"/>
          </a:xfrm>
          <a:prstGeom prst="rect">
            <a:avLst/>
          </a:prstGeom>
        </p:spPr>
      </p:pic>
      <p:pic>
        <p:nvPicPr>
          <p:cNvPr id="15" name="图片 14" descr="32313538333630393b32313538333730393bbed9cad6cce1ceca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803333" y="3266599"/>
            <a:ext cx="269558" cy="269081"/>
          </a:xfrm>
          <a:prstGeom prst="rect">
            <a:avLst/>
          </a:prstGeom>
        </p:spPr>
      </p:pic>
      <p:pic>
        <p:nvPicPr>
          <p:cNvPr id="16" name="图片 15" descr="32313538333630393b32313538333731303bbdbbd7f7d2b5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031105" y="1371600"/>
            <a:ext cx="269558" cy="269558"/>
          </a:xfrm>
          <a:prstGeom prst="rect">
            <a:avLst/>
          </a:prstGeom>
        </p:spPr>
      </p:pic>
      <p:pic>
        <p:nvPicPr>
          <p:cNvPr id="17" name="图片 16" descr="32313538333630393b32313538333731313bd0cbc8a4c6abbac3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960620" y="2635091"/>
            <a:ext cx="269558" cy="269558"/>
          </a:xfrm>
          <a:prstGeom prst="rect">
            <a:avLst/>
          </a:prstGeom>
        </p:spPr>
      </p:pic>
      <p:pic>
        <p:nvPicPr>
          <p:cNvPr id="18" name="图片 17" descr="32313538333630393b32313538333731323bd4dacfdfbdccd3fd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4952048" y="3843338"/>
            <a:ext cx="269558" cy="269558"/>
          </a:xfrm>
          <a:prstGeom prst="rect">
            <a:avLst/>
          </a:prstGeom>
        </p:spPr>
      </p:pic>
      <p:sp>
        <p:nvSpPr>
          <p:cNvPr id="25" name="文本框 24"/>
          <p:cNvSpPr txBox="1"/>
          <p:nvPr>
            <p:custDataLst>
              <p:tags r:id="rId23"/>
            </p:custDataLst>
          </p:nvPr>
        </p:nvSpPr>
        <p:spPr>
          <a:xfrm>
            <a:off x="1607185" y="2395696"/>
            <a:ext cx="1723073" cy="313373"/>
          </a:xfrm>
          <a:prstGeom prst="rect">
            <a:avLst/>
          </a:prstGeom>
          <a:noFill/>
        </p:spPr>
        <p:txBody>
          <a:bodyPr wrap="square" bIns="0" rtlCol="0">
            <a:normAutofit/>
            <a:scene3d>
              <a:camera prst="orthographicFront"/>
              <a:lightRig rig="threePt" dir="t"/>
            </a:scene3d>
          </a:bodyPr>
          <a:p>
            <a:pPr algn="r"/>
            <a:r>
              <a:rPr lang="en-US" altLang="zh-CN" sz="1500" b="1" spc="300">
                <a:solidFill>
                  <a:schemeClr val="accent1"/>
                </a:solidFill>
                <a:effectLst/>
                <a:uFillTx/>
                <a:latin typeface="思源黑体 CN Heavy" panose="020B0A00000000000000" charset="-122"/>
                <a:ea typeface="思源黑体 CN Heavy" panose="020B0A00000000000000" charset="-122"/>
              </a:rPr>
              <a:t>3</a:t>
            </a:r>
            <a:endParaRPr lang="en-US" altLang="zh-CN" sz="1500" b="1" spc="300">
              <a:solidFill>
                <a:schemeClr val="accent1"/>
              </a:solidFill>
              <a:effectLst/>
              <a:uFillTx/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26" name="文本框 25"/>
          <p:cNvSpPr txBox="1"/>
          <p:nvPr>
            <p:custDataLst>
              <p:tags r:id="rId24"/>
            </p:custDataLst>
          </p:nvPr>
        </p:nvSpPr>
        <p:spPr>
          <a:xfrm>
            <a:off x="642461" y="2778919"/>
            <a:ext cx="2714149" cy="585311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p>
            <a:pPr algn="l" fontAlgn="auto">
              <a:lnSpc>
                <a:spcPct val="130000"/>
              </a:lnSpc>
              <a:spcAft>
                <a:spcPts val="1000"/>
              </a:spcAft>
            </a:pPr>
            <a:r>
              <a:rPr lang="en-US" altLang="zh-CN" sz="1800">
                <a:solidFill>
                  <a:schemeClr val="tx1"/>
                </a:solidFill>
                <a:latin typeface="微软雅黑" charset="0"/>
                <a:ea typeface="微软雅黑" charset="0"/>
                <a:sym typeface="+mn-ea"/>
              </a:rPr>
              <a:t>强化装饰性功能，弱化教育价值</a:t>
            </a:r>
            <a:endParaRPr lang="en-US" altLang="zh-CN" sz="1800" spc="150">
              <a:solidFill>
                <a:schemeClr val="tx1"/>
              </a:solidFill>
              <a:effectLst/>
              <a:uFillTx/>
              <a:latin typeface="微软雅黑" charset="0"/>
              <a:ea typeface="微软雅黑" charset="0"/>
              <a:sym typeface="+mn-ea"/>
            </a:endParaRPr>
          </a:p>
        </p:txBody>
      </p:sp>
      <p:sp>
        <p:nvSpPr>
          <p:cNvPr id="27" name="文本框 26"/>
          <p:cNvSpPr txBox="1"/>
          <p:nvPr>
            <p:custDataLst>
              <p:tags r:id="rId25"/>
            </p:custDataLst>
          </p:nvPr>
        </p:nvSpPr>
        <p:spPr>
          <a:xfrm>
            <a:off x="1633538" y="1181894"/>
            <a:ext cx="1723073" cy="313373"/>
          </a:xfrm>
          <a:prstGeom prst="rect">
            <a:avLst/>
          </a:prstGeom>
          <a:noFill/>
        </p:spPr>
        <p:txBody>
          <a:bodyPr wrap="square" bIns="0" rtlCol="0">
            <a:normAutofit/>
            <a:scene3d>
              <a:camera prst="orthographicFront"/>
              <a:lightRig rig="threePt" dir="t"/>
            </a:scene3d>
          </a:bodyPr>
          <a:p>
            <a:pPr algn="r"/>
            <a:r>
              <a:rPr lang="en-US" altLang="zh-CN" sz="1500" b="1" spc="300">
                <a:solidFill>
                  <a:schemeClr val="accent1"/>
                </a:solidFill>
                <a:effectLst/>
                <a:uFillTx/>
                <a:latin typeface="思源黑体 CN Heavy" panose="020B0A00000000000000" charset="-122"/>
                <a:ea typeface="思源黑体 CN Heavy" panose="020B0A00000000000000" charset="-122"/>
              </a:rPr>
              <a:t>1</a:t>
            </a:r>
            <a:endParaRPr lang="en-US" altLang="zh-CN" sz="1500" b="1" spc="300">
              <a:solidFill>
                <a:schemeClr val="accent1"/>
              </a:solidFill>
              <a:effectLst/>
              <a:uFillTx/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28" name="文本框 27"/>
          <p:cNvSpPr txBox="1"/>
          <p:nvPr>
            <p:custDataLst>
              <p:tags r:id="rId26"/>
            </p:custDataLst>
          </p:nvPr>
        </p:nvSpPr>
        <p:spPr>
          <a:xfrm>
            <a:off x="642620" y="1547495"/>
            <a:ext cx="2646045" cy="398145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p>
            <a:pPr marL="0" indent="0" eaLnBrk="0" hangingPunct="0">
              <a:lnSpc>
                <a:spcPct val="100000"/>
              </a:lnSpc>
              <a:spcBef>
                <a:spcPct val="0"/>
              </a:spcBef>
              <a:buClrTx/>
              <a:buFontTx/>
            </a:pPr>
            <a:r>
              <a:rPr lang="zh-CN" altLang="en-US" sz="1700" dirty="0">
                <a:latin typeface="微软雅黑" charset="0"/>
                <a:ea typeface="微软雅黑" charset="0"/>
                <a:cs typeface="微软雅黑" charset="0"/>
                <a:sym typeface="+mn-ea"/>
              </a:rPr>
              <a:t>主题墙等同于展览墙，墙面价值难以实现 </a:t>
            </a:r>
            <a:endParaRPr lang="zh-CN" altLang="en-US" sz="800" spc="150" dirty="0">
              <a:solidFill>
                <a:schemeClr val="tx1"/>
              </a:solidFill>
              <a:effectLst/>
              <a:uFillTx/>
              <a:latin typeface="微软雅黑" charset="0"/>
              <a:ea typeface="微软雅黑" charset="0"/>
              <a:cs typeface="微软雅黑" charset="0"/>
              <a:sym typeface="+mn-ea"/>
            </a:endParaRPr>
          </a:p>
        </p:txBody>
      </p:sp>
      <p:cxnSp>
        <p:nvCxnSpPr>
          <p:cNvPr id="33" name="直接连接符 32"/>
          <p:cNvCxnSpPr/>
          <p:nvPr>
            <p:custDataLst>
              <p:tags r:id="rId27"/>
            </p:custDataLst>
          </p:nvPr>
        </p:nvCxnSpPr>
        <p:spPr>
          <a:xfrm>
            <a:off x="642461" y="1527810"/>
            <a:ext cx="2713990" cy="0"/>
          </a:xfrm>
          <a:prstGeom prst="line">
            <a:avLst/>
          </a:prstGeom>
          <a:ln>
            <a:solidFill>
              <a:srgbClr val="D98420"/>
            </a:solidFill>
            <a:prstDash val="lgDash"/>
            <a:headEnd type="oval"/>
            <a:tailEnd type="oval"/>
          </a:ln>
        </p:spPr>
        <p:style>
          <a:lnRef idx="1">
            <a:srgbClr val="EAB140"/>
          </a:lnRef>
          <a:fillRef idx="0">
            <a:srgbClr val="EAB140"/>
          </a:fillRef>
          <a:effectRef idx="0">
            <a:srgbClr val="EAB140"/>
          </a:effectRef>
          <a:fontRef idx="minor">
            <a:srgbClr val="000000"/>
          </a:fontRef>
        </p:style>
      </p:cxnSp>
      <p:cxnSp>
        <p:nvCxnSpPr>
          <p:cNvPr id="34" name="直接连接符 33"/>
          <p:cNvCxnSpPr/>
          <p:nvPr>
            <p:custDataLst>
              <p:tags r:id="rId28"/>
            </p:custDataLst>
          </p:nvPr>
        </p:nvCxnSpPr>
        <p:spPr>
          <a:xfrm>
            <a:off x="642779" y="2780824"/>
            <a:ext cx="2687955" cy="0"/>
          </a:xfrm>
          <a:prstGeom prst="line">
            <a:avLst/>
          </a:prstGeom>
          <a:ln>
            <a:solidFill>
              <a:srgbClr val="D98420"/>
            </a:solidFill>
            <a:prstDash val="lgDash"/>
            <a:headEnd type="oval"/>
            <a:tailEnd type="oval"/>
          </a:ln>
        </p:spPr>
        <p:style>
          <a:lnRef idx="1">
            <a:srgbClr val="EAB140"/>
          </a:lnRef>
          <a:fillRef idx="0">
            <a:srgbClr val="EAB140"/>
          </a:fillRef>
          <a:effectRef idx="0">
            <a:srgbClr val="EAB140"/>
          </a:effectRef>
          <a:fontRef idx="minor">
            <a:srgbClr val="000000"/>
          </a:fontRef>
        </p:style>
      </p:cxnSp>
      <p:sp>
        <p:nvSpPr>
          <p:cNvPr id="19" name="文本框 18"/>
          <p:cNvSpPr txBox="1"/>
          <p:nvPr>
            <p:custDataLst>
              <p:tags r:id="rId29"/>
            </p:custDataLst>
          </p:nvPr>
        </p:nvSpPr>
        <p:spPr>
          <a:xfrm>
            <a:off x="5925026" y="3326606"/>
            <a:ext cx="1723073" cy="313373"/>
          </a:xfrm>
          <a:prstGeom prst="rect">
            <a:avLst/>
          </a:prstGeom>
          <a:noFill/>
        </p:spPr>
        <p:txBody>
          <a:bodyPr wrap="square" bIns="0" rtlCol="0">
            <a:normAutofit/>
            <a:scene3d>
              <a:camera prst="orthographicFront"/>
              <a:lightRig rig="threePt" dir="t"/>
            </a:scene3d>
          </a:bodyPr>
          <a:p>
            <a:pPr algn="l"/>
            <a:r>
              <a:rPr lang="en-US" altLang="zh-CN" sz="1500" b="1" spc="300">
                <a:solidFill>
                  <a:schemeClr val="accent1"/>
                </a:solidFill>
                <a:effectLst/>
                <a:uFillTx/>
                <a:latin typeface="思源黑体 CN Heavy" panose="020B0A00000000000000" charset="-122"/>
                <a:ea typeface="思源黑体 CN Heavy" panose="020B0A00000000000000" charset="-122"/>
              </a:rPr>
              <a:t>5</a:t>
            </a:r>
            <a:endParaRPr lang="en-US" altLang="zh-CN" sz="1500" b="1" spc="300">
              <a:solidFill>
                <a:schemeClr val="accent1"/>
              </a:solidFill>
              <a:effectLst/>
              <a:uFillTx/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20" name="文本框 19"/>
          <p:cNvSpPr txBox="1"/>
          <p:nvPr>
            <p:custDataLst>
              <p:tags r:id="rId30"/>
            </p:custDataLst>
          </p:nvPr>
        </p:nvSpPr>
        <p:spPr>
          <a:xfrm>
            <a:off x="5925185" y="3676650"/>
            <a:ext cx="2713990" cy="576580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p>
            <a:pPr marL="0" indent="0" eaLnBrk="0" hangingPunct="0">
              <a:lnSpc>
                <a:spcPct val="100000"/>
              </a:lnSpc>
              <a:spcBef>
                <a:spcPct val="0"/>
              </a:spcBef>
              <a:buClrTx/>
              <a:buFontTx/>
            </a:pPr>
            <a:r>
              <a:rPr lang="en-US" altLang="en-US" sz="1800">
                <a:solidFill>
                  <a:schemeClr val="tx1"/>
                </a:solidFill>
                <a:latin typeface="微软雅黑" charset="0"/>
                <a:ea typeface="微软雅黑" charset="0"/>
                <a:sym typeface="+mn-ea"/>
              </a:rPr>
              <a:t>能认识不足，但不做积极的改变</a:t>
            </a:r>
            <a:endParaRPr lang="en-US" altLang="en-US" sz="1800" spc="150">
              <a:solidFill>
                <a:schemeClr val="tx1"/>
              </a:solidFill>
              <a:effectLst/>
              <a:uFillTx/>
              <a:latin typeface="微软雅黑" charset="0"/>
              <a:ea typeface="微软雅黑" charset="0"/>
              <a:sym typeface="+mn-ea"/>
            </a:endParaRPr>
          </a:p>
        </p:txBody>
      </p:sp>
      <p:sp>
        <p:nvSpPr>
          <p:cNvPr id="21" name="文本框 20"/>
          <p:cNvSpPr txBox="1"/>
          <p:nvPr>
            <p:custDataLst>
              <p:tags r:id="rId31"/>
            </p:custDataLst>
          </p:nvPr>
        </p:nvSpPr>
        <p:spPr>
          <a:xfrm>
            <a:off x="5925026" y="2055019"/>
            <a:ext cx="1723073" cy="313373"/>
          </a:xfrm>
          <a:prstGeom prst="rect">
            <a:avLst/>
          </a:prstGeom>
          <a:noFill/>
        </p:spPr>
        <p:txBody>
          <a:bodyPr wrap="square" bIns="0" rtlCol="0">
            <a:normAutofit/>
            <a:scene3d>
              <a:camera prst="orthographicFront"/>
              <a:lightRig rig="threePt" dir="t"/>
            </a:scene3d>
          </a:bodyPr>
          <a:p>
            <a:pPr algn="l"/>
            <a:r>
              <a:rPr lang="en-US" altLang="zh-CN" sz="1500" b="1" spc="300">
                <a:solidFill>
                  <a:schemeClr val="accent1"/>
                </a:solidFill>
                <a:effectLst/>
                <a:uFillTx/>
                <a:latin typeface="思源黑体 CN Heavy" panose="020B0A00000000000000" charset="-122"/>
                <a:ea typeface="思源黑体 CN Heavy" panose="020B0A00000000000000" charset="-122"/>
              </a:rPr>
              <a:t>4</a:t>
            </a:r>
            <a:endParaRPr lang="en-US" altLang="zh-CN" sz="1500" b="1" spc="300">
              <a:solidFill>
                <a:schemeClr val="accent1"/>
              </a:solidFill>
              <a:effectLst/>
              <a:uFillTx/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22" name="文本框 21"/>
          <p:cNvSpPr txBox="1"/>
          <p:nvPr>
            <p:custDataLst>
              <p:tags r:id="rId32"/>
            </p:custDataLst>
          </p:nvPr>
        </p:nvSpPr>
        <p:spPr>
          <a:xfrm>
            <a:off x="5925026" y="2396014"/>
            <a:ext cx="2714149" cy="585311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p>
            <a:pPr algn="l"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z="1700" dirty="0">
                <a:latin typeface="微软雅黑" charset="0"/>
                <a:ea typeface="微软雅黑" charset="0"/>
                <a:sym typeface="+mn-ea"/>
              </a:rPr>
              <a:t>主</a:t>
            </a:r>
            <a:r>
              <a:rPr lang="zh-CN" altLang="en-US" sz="1700" dirty="0">
                <a:latin typeface="微软雅黑" charset="0"/>
                <a:ea typeface="微软雅黑" charset="0"/>
                <a:cs typeface="微软雅黑" charset="0"/>
                <a:sym typeface="+mn-ea"/>
              </a:rPr>
              <a:t>题墙等同于宣传栏，课程教学难以体现。 </a:t>
            </a:r>
            <a:endParaRPr lang="zh-CN" altLang="en-US" sz="1700" dirty="0">
              <a:latin typeface="微软雅黑" charset="0"/>
              <a:ea typeface="微软雅黑" charset="0"/>
              <a:cs typeface="微软雅黑" charset="0"/>
            </a:endParaRPr>
          </a:p>
          <a:p>
            <a:pPr algn="l" fontAlgn="auto">
              <a:lnSpc>
                <a:spcPct val="130000"/>
              </a:lnSpc>
              <a:spcAft>
                <a:spcPts val="1000"/>
              </a:spcAft>
            </a:pPr>
            <a:endParaRPr lang="zh-CN" altLang="en-US" sz="500" spc="150" dirty="0">
              <a:solidFill>
                <a:schemeClr val="tx1"/>
              </a:solidFill>
              <a:effectLst/>
              <a:uFillTx/>
              <a:latin typeface="微软雅黑" charset="0"/>
              <a:ea typeface="微软雅黑" charset="0"/>
              <a:cs typeface="微软雅黑" charset="0"/>
              <a:sym typeface="+mn-ea"/>
            </a:endParaRPr>
          </a:p>
        </p:txBody>
      </p:sp>
      <p:sp>
        <p:nvSpPr>
          <p:cNvPr id="23" name="文本框 22"/>
          <p:cNvSpPr txBox="1"/>
          <p:nvPr>
            <p:custDataLst>
              <p:tags r:id="rId33"/>
            </p:custDataLst>
          </p:nvPr>
        </p:nvSpPr>
        <p:spPr>
          <a:xfrm>
            <a:off x="5850890" y="811530"/>
            <a:ext cx="1723390" cy="309880"/>
          </a:xfrm>
          <a:prstGeom prst="rect">
            <a:avLst/>
          </a:prstGeom>
          <a:noFill/>
        </p:spPr>
        <p:txBody>
          <a:bodyPr wrap="square" bIns="0" rtlCol="0">
            <a:normAutofit/>
            <a:scene3d>
              <a:camera prst="orthographicFront"/>
              <a:lightRig rig="threePt" dir="t"/>
            </a:scene3d>
          </a:bodyPr>
          <a:p>
            <a:pPr algn="l"/>
            <a:r>
              <a:rPr lang="en-US" altLang="zh-CN" sz="1500" b="1" spc="300">
                <a:solidFill>
                  <a:schemeClr val="accent1"/>
                </a:solidFill>
                <a:effectLst/>
                <a:uFillTx/>
                <a:latin typeface="思源黑体 CN Heavy" panose="020B0A00000000000000" charset="-122"/>
                <a:ea typeface="思源黑体 CN Heavy" panose="020B0A00000000000000" charset="-122"/>
              </a:rPr>
              <a:t>2</a:t>
            </a:r>
            <a:endParaRPr lang="en-US" altLang="zh-CN" sz="1500" b="1" spc="300">
              <a:solidFill>
                <a:schemeClr val="accent1"/>
              </a:solidFill>
              <a:effectLst/>
              <a:uFillTx/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24" name="文本框 23"/>
          <p:cNvSpPr txBox="1"/>
          <p:nvPr>
            <p:custDataLst>
              <p:tags r:id="rId34"/>
            </p:custDataLst>
          </p:nvPr>
        </p:nvSpPr>
        <p:spPr>
          <a:xfrm>
            <a:off x="5795645" y="1283970"/>
            <a:ext cx="3079750" cy="585470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p>
            <a:pPr marL="0" indent="0" eaLnBrk="0" hangingPunct="0">
              <a:lnSpc>
                <a:spcPct val="100000"/>
              </a:lnSpc>
              <a:spcBef>
                <a:spcPct val="0"/>
              </a:spcBef>
              <a:buClrTx/>
              <a:buFontTx/>
            </a:pPr>
            <a:r>
              <a:rPr lang="zh-CN" altLang="en-US" sz="1800" dirty="0">
                <a:latin typeface="微软雅黑" charset="0"/>
                <a:ea typeface="微软雅黑" charset="0"/>
                <a:sym typeface="+mn-ea"/>
              </a:rPr>
              <a:t>主题墙等同于老师的创意角，幼儿的主体性难以体现</a:t>
            </a:r>
            <a:r>
              <a:rPr lang="zh-CN" altLang="en-US" sz="1800" dirty="0">
                <a:sym typeface="+mn-ea"/>
              </a:rPr>
              <a:t>。</a:t>
            </a:r>
            <a:endParaRPr lang="en-US" altLang="zh-CN" sz="1800" spc="150">
              <a:solidFill>
                <a:schemeClr val="tx1"/>
              </a:solidFill>
              <a:effectLst/>
              <a:uFillTx/>
              <a:latin typeface="微软雅黑" charset="0"/>
              <a:ea typeface="微软雅黑" charset="0"/>
              <a:sym typeface="+mn-ea"/>
            </a:endParaRPr>
          </a:p>
        </p:txBody>
      </p:sp>
      <p:cxnSp>
        <p:nvCxnSpPr>
          <p:cNvPr id="35" name="直接连接符 34"/>
          <p:cNvCxnSpPr/>
          <p:nvPr>
            <p:custDataLst>
              <p:tags r:id="rId35"/>
            </p:custDataLst>
          </p:nvPr>
        </p:nvCxnSpPr>
        <p:spPr>
          <a:xfrm>
            <a:off x="5990908" y="1214914"/>
            <a:ext cx="2433320" cy="0"/>
          </a:xfrm>
          <a:prstGeom prst="line">
            <a:avLst/>
          </a:prstGeom>
          <a:ln>
            <a:solidFill>
              <a:srgbClr val="E4B72F"/>
            </a:solidFill>
            <a:prstDash val="lgDash"/>
            <a:headEnd type="oval"/>
            <a:tailEnd type="oval"/>
          </a:ln>
        </p:spPr>
        <p:style>
          <a:lnRef idx="1">
            <a:srgbClr val="EAB140"/>
          </a:lnRef>
          <a:fillRef idx="0">
            <a:srgbClr val="EAB140"/>
          </a:fillRef>
          <a:effectRef idx="0">
            <a:srgbClr val="EAB140"/>
          </a:effectRef>
          <a:fontRef idx="minor">
            <a:srgbClr val="000000"/>
          </a:fontRef>
        </p:style>
      </p:cxnSp>
      <p:cxnSp>
        <p:nvCxnSpPr>
          <p:cNvPr id="36" name="直接连接符 35"/>
          <p:cNvCxnSpPr/>
          <p:nvPr>
            <p:custDataLst>
              <p:tags r:id="rId36"/>
            </p:custDataLst>
          </p:nvPr>
        </p:nvCxnSpPr>
        <p:spPr>
          <a:xfrm>
            <a:off x="5990908" y="2429510"/>
            <a:ext cx="2646680" cy="0"/>
          </a:xfrm>
          <a:prstGeom prst="line">
            <a:avLst/>
          </a:prstGeom>
          <a:ln>
            <a:solidFill>
              <a:srgbClr val="7E76A6"/>
            </a:solidFill>
            <a:prstDash val="lgDash"/>
            <a:headEnd type="oval"/>
            <a:tailEnd type="oval"/>
          </a:ln>
        </p:spPr>
        <p:style>
          <a:lnRef idx="1">
            <a:srgbClr val="EAB140"/>
          </a:lnRef>
          <a:fillRef idx="0">
            <a:srgbClr val="EAB140"/>
          </a:fillRef>
          <a:effectRef idx="0">
            <a:srgbClr val="EAB140"/>
          </a:effectRef>
          <a:fontRef idx="minor">
            <a:srgbClr val="000000"/>
          </a:fontRef>
        </p:style>
      </p:cxnSp>
      <p:cxnSp>
        <p:nvCxnSpPr>
          <p:cNvPr id="37" name="直接连接符 36"/>
          <p:cNvCxnSpPr/>
          <p:nvPr>
            <p:custDataLst>
              <p:tags r:id="rId37"/>
            </p:custDataLst>
          </p:nvPr>
        </p:nvCxnSpPr>
        <p:spPr>
          <a:xfrm>
            <a:off x="5992178" y="3644741"/>
            <a:ext cx="2646680" cy="0"/>
          </a:xfrm>
          <a:prstGeom prst="line">
            <a:avLst/>
          </a:prstGeom>
          <a:ln>
            <a:solidFill>
              <a:srgbClr val="EAB140"/>
            </a:solidFill>
            <a:prstDash val="lgDash"/>
            <a:headEnd type="oval"/>
            <a:tailEnd type="oval"/>
          </a:ln>
        </p:spPr>
        <p:style>
          <a:lnRef idx="1">
            <a:srgbClr val="EAB140"/>
          </a:lnRef>
          <a:fillRef idx="0">
            <a:srgbClr val="EAB140"/>
          </a:fillRef>
          <a:effectRef idx="0">
            <a:srgbClr val="EAB140"/>
          </a:effectRef>
          <a:fontRef idx="minor">
            <a:srgbClr val="000000"/>
          </a:fontRef>
        </p:style>
      </p:cxnSp>
      <p:sp>
        <p:nvSpPr>
          <p:cNvPr id="29" name="椭圆 28"/>
          <p:cNvSpPr/>
          <p:nvPr/>
        </p:nvSpPr>
        <p:spPr>
          <a:xfrm>
            <a:off x="2992120" y="1129665"/>
            <a:ext cx="364490" cy="338455"/>
          </a:xfrm>
          <a:prstGeom prst="ellipse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椭圆 29"/>
          <p:cNvSpPr/>
          <p:nvPr>
            <p:custDataLst>
              <p:tags r:id="rId38"/>
            </p:custDataLst>
          </p:nvPr>
        </p:nvSpPr>
        <p:spPr>
          <a:xfrm>
            <a:off x="5802630" y="790575"/>
            <a:ext cx="364490" cy="338455"/>
          </a:xfrm>
          <a:prstGeom prst="ellipse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2" name="椭圆 31"/>
          <p:cNvSpPr/>
          <p:nvPr>
            <p:custDataLst>
              <p:tags r:id="rId39"/>
            </p:custDataLst>
          </p:nvPr>
        </p:nvSpPr>
        <p:spPr>
          <a:xfrm>
            <a:off x="2966085" y="2370455"/>
            <a:ext cx="364490" cy="338455"/>
          </a:xfrm>
          <a:prstGeom prst="ellipse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8" name="椭圆 37"/>
          <p:cNvSpPr/>
          <p:nvPr>
            <p:custDataLst>
              <p:tags r:id="rId40"/>
            </p:custDataLst>
          </p:nvPr>
        </p:nvSpPr>
        <p:spPr>
          <a:xfrm>
            <a:off x="5880735" y="2023745"/>
            <a:ext cx="364490" cy="338455"/>
          </a:xfrm>
          <a:prstGeom prst="ellipse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9" name="椭圆 38"/>
          <p:cNvSpPr/>
          <p:nvPr>
            <p:custDataLst>
              <p:tags r:id="rId41"/>
            </p:custDataLst>
          </p:nvPr>
        </p:nvSpPr>
        <p:spPr>
          <a:xfrm>
            <a:off x="5889625" y="3274695"/>
            <a:ext cx="364490" cy="338455"/>
          </a:xfrm>
          <a:prstGeom prst="ellipse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标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7355" y="1005507"/>
            <a:ext cx="2236910" cy="1599690"/>
          </a:xfrm>
          <a:prstGeom prst="rect">
            <a:avLst/>
          </a:prstGeom>
        </p:spPr>
      </p:pic>
      <p:grpSp>
        <p:nvGrpSpPr>
          <p:cNvPr id="6" name="组 1"/>
          <p:cNvGrpSpPr/>
          <p:nvPr/>
        </p:nvGrpSpPr>
        <p:grpSpPr>
          <a:xfrm>
            <a:off x="1596206" y="1142999"/>
            <a:ext cx="976630" cy="1132677"/>
            <a:chOff x="4887938" y="5700029"/>
            <a:chExt cx="1018656" cy="1224393"/>
          </a:xfrm>
        </p:grpSpPr>
        <p:sp>
          <p:nvSpPr>
            <p:cNvPr id="7" name="文本框 14"/>
            <p:cNvSpPr txBox="1">
              <a:spLocks noChangeArrowheads="1"/>
            </p:cNvSpPr>
            <p:nvPr/>
          </p:nvSpPr>
          <p:spPr bwMode="auto">
            <a:xfrm>
              <a:off x="4887938" y="5984648"/>
              <a:ext cx="1018656" cy="930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itchFamily="2" charset="-122"/>
                </a:defRPr>
              </a:lvl9pPr>
            </a:lstStyle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000" b="1" i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kumimoji="0" lang="en-US" altLang="zh-CN" sz="50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5275887" y="5700029"/>
              <a:ext cx="6218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Part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减 8"/>
            <p:cNvSpPr/>
            <p:nvPr/>
          </p:nvSpPr>
          <p:spPr>
            <a:xfrm flipV="1">
              <a:off x="5374603" y="6831886"/>
              <a:ext cx="424368" cy="92536"/>
            </a:xfrm>
            <a:prstGeom prst="mathMinus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5400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827405" y="2771775"/>
            <a:ext cx="757809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000" b="1" dirty="0">
                <a:solidFill>
                  <a:schemeClr val="bg1"/>
                </a:solidFill>
                <a:latin typeface="微软雅黑" charset="0"/>
                <a:ea typeface="微软雅黑" charset="0"/>
                <a:sym typeface="Arial" panose="020B0604020202090204" pitchFamily="34" charset="0"/>
              </a:rPr>
              <a:t>主题墙创设的</a:t>
            </a:r>
            <a:r>
              <a:rPr lang="zh-CN" altLang="en-US" sz="4000" b="1" dirty="0">
                <a:solidFill>
                  <a:schemeClr val="bg1"/>
                </a:solidFill>
                <a:latin typeface="微软雅黑" charset="0"/>
                <a:ea typeface="微软雅黑" charset="0"/>
                <a:sym typeface="Arial" panose="020B0604020202090204" pitchFamily="34" charset="0"/>
              </a:rPr>
              <a:t>基本原则</a:t>
            </a:r>
            <a:endParaRPr lang="zh-CN" altLang="en-US" sz="4000" b="1" dirty="0">
              <a:solidFill>
                <a:schemeClr val="bg1"/>
              </a:solidFill>
              <a:latin typeface="微软雅黑" charset="0"/>
              <a:ea typeface="微软雅黑" charset="0"/>
              <a:sym typeface="Arial" panose="020B0604020202090204" pitchFamily="34" charset="0"/>
            </a:endParaRPr>
          </a:p>
          <a:p>
            <a:pPr algn="dist"/>
            <a:endParaRPr kumimoji="1" lang="zh-CN" altLang="en-US" sz="4000" b="1" dirty="0">
              <a:solidFill>
                <a:schemeClr val="bg1"/>
              </a:solidFill>
              <a:latin typeface="微软雅黑" charset="0"/>
              <a:ea typeface="微软雅黑" charset="0"/>
              <a:sym typeface="Arial" panose="020B060402020209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YoYo 拷贝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88810" y="833755"/>
            <a:ext cx="1774190" cy="173736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81660" y="732790"/>
            <a:ext cx="4572000" cy="4756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5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微软雅黑" charset="0"/>
                <a:ea typeface="微软雅黑" charset="0"/>
                <a:sym typeface="+mn-ea"/>
              </a:rPr>
              <a:t>一、主题墙创设的基本依据</a:t>
            </a:r>
            <a:endParaRPr lang="zh-CN" altLang="en-US" sz="250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微软雅黑" charset="0"/>
              <a:ea typeface="微软雅黑" charset="0"/>
              <a:sym typeface="+mn-ea"/>
            </a:endParaRPr>
          </a:p>
        </p:txBody>
      </p:sp>
      <p:sp>
        <p:nvSpPr>
          <p:cNvPr id="4" name="直角三角形 3"/>
          <p:cNvSpPr/>
          <p:nvPr>
            <p:custDataLst>
              <p:tags r:id="rId2"/>
            </p:custDataLst>
          </p:nvPr>
        </p:nvSpPr>
        <p:spPr>
          <a:xfrm flipH="1" flipV="1">
            <a:off x="301625" y="2741136"/>
            <a:ext cx="186690" cy="152876"/>
          </a:xfrm>
          <a:prstGeom prst="rtTriangle">
            <a:avLst/>
          </a:prstGeom>
          <a:solidFill>
            <a:srgbClr val="F25252">
              <a:lumMod val="50000"/>
            </a:srgbClr>
          </a:solidFill>
          <a:ln>
            <a:noFill/>
          </a:ln>
        </p:spPr>
        <p:style>
          <a:lnRef idx="2">
            <a:srgbClr val="F25252">
              <a:shade val="50000"/>
            </a:srgbClr>
          </a:lnRef>
          <a:fillRef idx="1">
            <a:srgbClr val="F25252"/>
          </a:fillRef>
          <a:effectRef idx="0">
            <a:srgbClr val="F25252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 sz="1350" dirty="0">
              <a:solidFill>
                <a:srgbClr val="FFFFFF"/>
              </a:solidFill>
              <a:latin typeface="Arial" panose="020B0604020202090204" pitchFamily="34" charset="0"/>
              <a:ea typeface="微软雅黑" charset="0"/>
            </a:endParaRPr>
          </a:p>
        </p:txBody>
      </p:sp>
      <p:sp>
        <p:nvSpPr>
          <p:cNvPr id="5" name="圆角矩形 4"/>
          <p:cNvSpPr/>
          <p:nvPr>
            <p:custDataLst>
              <p:tags r:id="rId3"/>
            </p:custDataLst>
          </p:nvPr>
        </p:nvSpPr>
        <p:spPr>
          <a:xfrm>
            <a:off x="491649" y="1884839"/>
            <a:ext cx="1715929" cy="2295049"/>
          </a:xfrm>
          <a:prstGeom prst="roundRect">
            <a:avLst/>
          </a:prstGeom>
          <a:solidFill>
            <a:srgbClr val="F25252">
              <a:alpha val="50000"/>
              <a:lumMod val="20000"/>
              <a:lumOff val="80000"/>
            </a:srgbClr>
          </a:solidFill>
          <a:ln>
            <a:noFill/>
          </a:ln>
          <a:effectLst>
            <a:outerShdw blurRad="50800" dist="50800" dir="5400000" sx="90000" sy="90000" algn="ctr" rotWithShape="0">
              <a:srgbClr val="F25252">
                <a:alpha val="100000"/>
                <a:lumMod val="20000"/>
                <a:lumOff val="80000"/>
              </a:srgbClr>
            </a:outerShdw>
          </a:effectLst>
        </p:spPr>
        <p:style>
          <a:lnRef idx="2">
            <a:srgbClr val="F25252">
              <a:shade val="50000"/>
            </a:srgbClr>
          </a:lnRef>
          <a:fillRef idx="1">
            <a:srgbClr val="F25252"/>
          </a:fillRef>
          <a:effectRef idx="0">
            <a:srgbClr val="F25252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 sz="1350" dirty="0">
              <a:solidFill>
                <a:srgbClr val="FFFFFF"/>
              </a:solidFill>
              <a:latin typeface="Arial" panose="020B0604020202090204" pitchFamily="34" charset="0"/>
              <a:ea typeface="微软雅黑" charset="0"/>
            </a:endParaRPr>
          </a:p>
        </p:txBody>
      </p:sp>
      <p:sp>
        <p:nvSpPr>
          <p:cNvPr id="7" name="五边形 6"/>
          <p:cNvSpPr/>
          <p:nvPr>
            <p:custDataLst>
              <p:tags r:id="rId4"/>
            </p:custDataLst>
          </p:nvPr>
        </p:nvSpPr>
        <p:spPr>
          <a:xfrm>
            <a:off x="301625" y="2418715"/>
            <a:ext cx="1837373" cy="320993"/>
          </a:xfrm>
          <a:prstGeom prst="homePlate">
            <a:avLst/>
          </a:prstGeom>
          <a:solidFill>
            <a:srgbClr val="F25252"/>
          </a:solidFill>
          <a:ln>
            <a:noFill/>
          </a:ln>
        </p:spPr>
        <p:style>
          <a:lnRef idx="2">
            <a:srgbClr val="F25252">
              <a:shade val="50000"/>
            </a:srgbClr>
          </a:lnRef>
          <a:fillRef idx="1">
            <a:srgbClr val="F25252"/>
          </a:fillRef>
          <a:effectRef idx="0">
            <a:srgbClr val="F25252"/>
          </a:effectRef>
          <a:fontRef idx="minor">
            <a:srgbClr val="FFFFFF"/>
          </a:fontRef>
        </p:style>
        <p:txBody>
          <a:bodyPr rtlCol="0" anchor="ctr"/>
          <a:p>
            <a:pPr algn="ctr"/>
            <a:r>
              <a:rPr lang="en-US" altLang="zh-CN" sz="1350" dirty="0">
                <a:solidFill>
                  <a:srgbClr val="FFFFFF"/>
                </a:solidFill>
                <a:latin typeface="Arial" panose="020B0604020202090204" pitchFamily="34" charset="0"/>
                <a:ea typeface="微软雅黑" charset="0"/>
              </a:rPr>
              <a:t>1</a:t>
            </a:r>
            <a:endParaRPr lang="en-US" altLang="zh-CN" sz="1350" dirty="0">
              <a:solidFill>
                <a:srgbClr val="FFFFFF"/>
              </a:solidFill>
              <a:latin typeface="Arial" panose="020B0604020202090204" pitchFamily="34" charset="0"/>
              <a:ea typeface="微软雅黑" charset="0"/>
            </a:endParaRPr>
          </a:p>
        </p:txBody>
      </p:sp>
      <p:pic>
        <p:nvPicPr>
          <p:cNvPr id="21" name="图片 20" descr="333639373138363b343435303739393bbbe1bcc6cafdbedd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68876" y="2006283"/>
            <a:ext cx="350996" cy="350996"/>
          </a:xfrm>
          <a:prstGeom prst="rect">
            <a:avLst/>
          </a:prstGeom>
        </p:spPr>
      </p:pic>
      <p:sp>
        <p:nvSpPr>
          <p:cNvPr id="77" name="文本框 76"/>
          <p:cNvSpPr txBox="1"/>
          <p:nvPr>
            <p:custDataLst>
              <p:tags r:id="rId8"/>
            </p:custDataLst>
          </p:nvPr>
        </p:nvSpPr>
        <p:spPr>
          <a:xfrm>
            <a:off x="581660" y="2878455"/>
            <a:ext cx="1567815" cy="793750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p>
            <a:pPr marL="0" indent="0" eaLnBrk="0" hangingPunct="0">
              <a:lnSpc>
                <a:spcPct val="100000"/>
              </a:lnSpc>
              <a:spcBef>
                <a:spcPct val="0"/>
              </a:spcBef>
              <a:buClrTx/>
              <a:buFontTx/>
            </a:pPr>
            <a:r>
              <a:rPr lang="zh-CN" altLang="en-US" sz="1600">
                <a:solidFill>
                  <a:schemeClr val="tx1"/>
                </a:solidFill>
                <a:effectLst/>
                <a:latin typeface="微软雅黑" charset="0"/>
                <a:ea typeface="微软雅黑" charset="0"/>
                <a:sym typeface="+mn-ea"/>
              </a:rPr>
              <a:t>根据各阶段幼儿发展及主题活动目标</a:t>
            </a:r>
            <a:endParaRPr lang="zh-CN" altLang="en-US" sz="1600" spc="150">
              <a:solidFill>
                <a:schemeClr val="tx1"/>
              </a:solidFill>
              <a:effectLst/>
              <a:uFillTx/>
              <a:latin typeface="微软雅黑" charset="0"/>
              <a:ea typeface="微软雅黑" charset="0"/>
              <a:sym typeface="+mn-ea"/>
            </a:endParaRPr>
          </a:p>
        </p:txBody>
      </p:sp>
      <p:sp>
        <p:nvSpPr>
          <p:cNvPr id="13" name="直角三角形 12"/>
          <p:cNvSpPr/>
          <p:nvPr>
            <p:custDataLst>
              <p:tags r:id="rId9"/>
            </p:custDataLst>
          </p:nvPr>
        </p:nvSpPr>
        <p:spPr>
          <a:xfrm flipH="1" flipV="1">
            <a:off x="2774791" y="2739708"/>
            <a:ext cx="186690" cy="152876"/>
          </a:xfrm>
          <a:prstGeom prst="rtTriangle">
            <a:avLst/>
          </a:prstGeom>
          <a:solidFill>
            <a:srgbClr val="F99043">
              <a:lumMod val="50000"/>
            </a:srgbClr>
          </a:solidFill>
          <a:ln>
            <a:noFill/>
          </a:ln>
        </p:spPr>
        <p:style>
          <a:lnRef idx="2">
            <a:srgbClr val="F25252">
              <a:shade val="50000"/>
            </a:srgbClr>
          </a:lnRef>
          <a:fillRef idx="1">
            <a:srgbClr val="F25252"/>
          </a:fillRef>
          <a:effectRef idx="0">
            <a:srgbClr val="F25252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 sz="1350">
              <a:solidFill>
                <a:srgbClr val="FFFFFF"/>
              </a:solidFill>
              <a:latin typeface="Arial" panose="020B0604020202090204" pitchFamily="34" charset="0"/>
              <a:ea typeface="微软雅黑" charset="0"/>
            </a:endParaRPr>
          </a:p>
        </p:txBody>
      </p:sp>
      <p:sp>
        <p:nvSpPr>
          <p:cNvPr id="19" name="圆角矩形 18"/>
          <p:cNvSpPr/>
          <p:nvPr>
            <p:custDataLst>
              <p:tags r:id="rId10"/>
            </p:custDataLst>
          </p:nvPr>
        </p:nvSpPr>
        <p:spPr>
          <a:xfrm>
            <a:off x="2956243" y="1884839"/>
            <a:ext cx="1715929" cy="2295049"/>
          </a:xfrm>
          <a:prstGeom prst="roundRect">
            <a:avLst/>
          </a:prstGeom>
          <a:solidFill>
            <a:srgbClr val="F99043">
              <a:lumMod val="20000"/>
              <a:lumOff val="80000"/>
              <a:alpha val="50000"/>
            </a:srgbClr>
          </a:solidFill>
          <a:ln>
            <a:noFill/>
          </a:ln>
          <a:effectLst>
            <a:outerShdw blurRad="50800" dist="50800" dir="5400000" sx="90000" sy="90000" algn="ctr" rotWithShape="0">
              <a:srgbClr val="F99043">
                <a:lumMod val="20000"/>
                <a:lumOff val="80000"/>
                <a:alpha val="100000"/>
              </a:srgbClr>
            </a:outerShdw>
          </a:effectLst>
        </p:spPr>
        <p:style>
          <a:lnRef idx="2">
            <a:srgbClr val="F25252">
              <a:shade val="50000"/>
            </a:srgbClr>
          </a:lnRef>
          <a:fillRef idx="1">
            <a:srgbClr val="F25252"/>
          </a:fillRef>
          <a:effectRef idx="0">
            <a:srgbClr val="F25252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 sz="1350">
              <a:solidFill>
                <a:srgbClr val="FFFFFF"/>
              </a:solidFill>
              <a:latin typeface="Arial" panose="020B0604020202090204" pitchFamily="34" charset="0"/>
              <a:ea typeface="微软雅黑" charset="0"/>
            </a:endParaRPr>
          </a:p>
        </p:txBody>
      </p:sp>
      <p:sp>
        <p:nvSpPr>
          <p:cNvPr id="20" name="五边形 19"/>
          <p:cNvSpPr/>
          <p:nvPr>
            <p:custDataLst>
              <p:tags r:id="rId11"/>
            </p:custDataLst>
          </p:nvPr>
        </p:nvSpPr>
        <p:spPr>
          <a:xfrm>
            <a:off x="2774791" y="2418715"/>
            <a:ext cx="1837373" cy="320993"/>
          </a:xfrm>
          <a:prstGeom prst="homePlate">
            <a:avLst/>
          </a:prstGeom>
          <a:solidFill>
            <a:srgbClr val="F99043"/>
          </a:solidFill>
          <a:ln>
            <a:noFill/>
          </a:ln>
        </p:spPr>
        <p:style>
          <a:lnRef idx="2">
            <a:srgbClr val="F25252">
              <a:shade val="50000"/>
            </a:srgbClr>
          </a:lnRef>
          <a:fillRef idx="1">
            <a:srgbClr val="F25252"/>
          </a:fillRef>
          <a:effectRef idx="0">
            <a:srgbClr val="F25252"/>
          </a:effectRef>
          <a:fontRef idx="minor">
            <a:srgbClr val="FFFFFF"/>
          </a:fontRef>
        </p:style>
        <p:txBody>
          <a:bodyPr rtlCol="0" anchor="ctr"/>
          <a:p>
            <a:pPr algn="ctr"/>
            <a:r>
              <a:rPr lang="en-US" altLang="zh-CN" sz="1350">
                <a:solidFill>
                  <a:srgbClr val="FFFFFF"/>
                </a:solidFill>
                <a:latin typeface="Arial" panose="020B0604020202090204" pitchFamily="34" charset="0"/>
                <a:ea typeface="微软雅黑" charset="0"/>
              </a:rPr>
              <a:t>2</a:t>
            </a:r>
            <a:endParaRPr lang="en-US" altLang="zh-CN" sz="1350">
              <a:solidFill>
                <a:srgbClr val="FFFFFF"/>
              </a:solidFill>
              <a:latin typeface="Arial" panose="020B0604020202090204" pitchFamily="34" charset="0"/>
              <a:ea typeface="微软雅黑" charset="0"/>
            </a:endParaRPr>
          </a:p>
        </p:txBody>
      </p:sp>
      <p:pic>
        <p:nvPicPr>
          <p:cNvPr id="32" name="图片 31" descr="333639373138363b343435303739363bd2b5cef1bcbcc4dc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633470" y="2006283"/>
            <a:ext cx="350996" cy="350996"/>
          </a:xfrm>
          <a:prstGeom prst="rect">
            <a:avLst/>
          </a:prstGeom>
        </p:spPr>
      </p:pic>
      <p:sp>
        <p:nvSpPr>
          <p:cNvPr id="78" name="文本框 77"/>
          <p:cNvSpPr txBox="1"/>
          <p:nvPr>
            <p:custDataLst>
              <p:tags r:id="rId15"/>
            </p:custDataLst>
          </p:nvPr>
        </p:nvSpPr>
        <p:spPr>
          <a:xfrm>
            <a:off x="3028950" y="2801620"/>
            <a:ext cx="1612900" cy="1119505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p>
            <a:pPr algn="l"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z="1600">
                <a:solidFill>
                  <a:schemeClr val="tx1"/>
                </a:solidFill>
                <a:effectLst/>
                <a:latin typeface="微软雅黑" charset="0"/>
                <a:ea typeface="微软雅黑" charset="0"/>
                <a:sym typeface="+mn-ea"/>
              </a:rPr>
              <a:t>根据幼儿的年龄特点、兴趣爱好和实际生活经验</a:t>
            </a:r>
            <a:endParaRPr lang="zh-CN" altLang="en-US" sz="1600" spc="150">
              <a:solidFill>
                <a:schemeClr val="tx1"/>
              </a:solidFill>
              <a:effectLst/>
              <a:uFillTx/>
              <a:latin typeface="微软雅黑" charset="0"/>
              <a:ea typeface="微软雅黑" charset="0"/>
              <a:sym typeface="+mn-ea"/>
            </a:endParaRPr>
          </a:p>
        </p:txBody>
      </p:sp>
      <p:sp>
        <p:nvSpPr>
          <p:cNvPr id="38" name="直角三角形 37"/>
          <p:cNvSpPr/>
          <p:nvPr>
            <p:custDataLst>
              <p:tags r:id="rId16"/>
            </p:custDataLst>
          </p:nvPr>
        </p:nvSpPr>
        <p:spPr>
          <a:xfrm flipH="1" flipV="1">
            <a:off x="5277961" y="2725896"/>
            <a:ext cx="186690" cy="152876"/>
          </a:xfrm>
          <a:prstGeom prst="rtTriangle">
            <a:avLst/>
          </a:prstGeom>
          <a:solidFill>
            <a:srgbClr val="FCD10A">
              <a:lumMod val="50000"/>
            </a:srgbClr>
          </a:solidFill>
          <a:ln>
            <a:noFill/>
          </a:ln>
        </p:spPr>
        <p:style>
          <a:lnRef idx="2">
            <a:srgbClr val="F25252">
              <a:shade val="50000"/>
            </a:srgbClr>
          </a:lnRef>
          <a:fillRef idx="1">
            <a:srgbClr val="F25252"/>
          </a:fillRef>
          <a:effectRef idx="0">
            <a:srgbClr val="F25252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 sz="1350">
              <a:solidFill>
                <a:srgbClr val="FFFFFF"/>
              </a:solidFill>
              <a:latin typeface="Arial" panose="020B0604020202090204" pitchFamily="34" charset="0"/>
              <a:ea typeface="微软雅黑" charset="0"/>
            </a:endParaRPr>
          </a:p>
        </p:txBody>
      </p:sp>
      <p:sp>
        <p:nvSpPr>
          <p:cNvPr id="39" name="圆角矩形 38"/>
          <p:cNvSpPr/>
          <p:nvPr>
            <p:custDataLst>
              <p:tags r:id="rId17"/>
            </p:custDataLst>
          </p:nvPr>
        </p:nvSpPr>
        <p:spPr>
          <a:xfrm>
            <a:off x="5459413" y="1884839"/>
            <a:ext cx="1715929" cy="2295049"/>
          </a:xfrm>
          <a:prstGeom prst="roundRect">
            <a:avLst/>
          </a:prstGeom>
          <a:solidFill>
            <a:srgbClr val="FCD10A">
              <a:alpha val="50000"/>
              <a:lumMod val="20000"/>
              <a:lumOff val="80000"/>
            </a:srgbClr>
          </a:solidFill>
          <a:ln>
            <a:noFill/>
          </a:ln>
          <a:effectLst>
            <a:outerShdw blurRad="50800" dist="50800" dir="5400000" sx="90000" sy="90000" algn="ctr" rotWithShape="0">
              <a:srgbClr val="FCD10A">
                <a:alpha val="100000"/>
                <a:lumMod val="20000"/>
                <a:lumOff val="80000"/>
              </a:srgbClr>
            </a:outerShdw>
          </a:effectLst>
        </p:spPr>
        <p:style>
          <a:lnRef idx="2">
            <a:srgbClr val="F25252">
              <a:shade val="50000"/>
            </a:srgbClr>
          </a:lnRef>
          <a:fillRef idx="1">
            <a:srgbClr val="F25252"/>
          </a:fillRef>
          <a:effectRef idx="0">
            <a:srgbClr val="F25252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 sz="1350">
              <a:solidFill>
                <a:srgbClr val="FFFFFF"/>
              </a:solidFill>
              <a:latin typeface="Arial" panose="020B0604020202090204" pitchFamily="34" charset="0"/>
              <a:ea typeface="微软雅黑" charset="0"/>
            </a:endParaRPr>
          </a:p>
        </p:txBody>
      </p:sp>
      <p:sp>
        <p:nvSpPr>
          <p:cNvPr id="45" name="五边形 44"/>
          <p:cNvSpPr/>
          <p:nvPr>
            <p:custDataLst>
              <p:tags r:id="rId18"/>
            </p:custDataLst>
          </p:nvPr>
        </p:nvSpPr>
        <p:spPr>
          <a:xfrm>
            <a:off x="5277961" y="2404904"/>
            <a:ext cx="1837373" cy="320993"/>
          </a:xfrm>
          <a:prstGeom prst="homePlate">
            <a:avLst/>
          </a:prstGeom>
          <a:solidFill>
            <a:srgbClr val="FCD10A"/>
          </a:solidFill>
          <a:ln>
            <a:noFill/>
          </a:ln>
        </p:spPr>
        <p:style>
          <a:lnRef idx="2">
            <a:srgbClr val="F25252">
              <a:shade val="50000"/>
            </a:srgbClr>
          </a:lnRef>
          <a:fillRef idx="1">
            <a:srgbClr val="F25252"/>
          </a:fillRef>
          <a:effectRef idx="0">
            <a:srgbClr val="F25252"/>
          </a:effectRef>
          <a:fontRef idx="minor">
            <a:srgbClr val="FFFFFF"/>
          </a:fontRef>
        </p:style>
        <p:txBody>
          <a:bodyPr rtlCol="0" anchor="ctr"/>
          <a:p>
            <a:pPr algn="ctr"/>
            <a:r>
              <a:rPr lang="en-US" altLang="zh-CN" sz="1350">
                <a:solidFill>
                  <a:srgbClr val="FFFFFF"/>
                </a:solidFill>
                <a:latin typeface="Arial" panose="020B0604020202090204" pitchFamily="34" charset="0"/>
                <a:ea typeface="微软雅黑" charset="0"/>
              </a:rPr>
              <a:t>3</a:t>
            </a:r>
            <a:endParaRPr lang="en-US" altLang="zh-CN" sz="1350">
              <a:solidFill>
                <a:srgbClr val="FFFFFF"/>
              </a:solidFill>
              <a:latin typeface="Arial" panose="020B0604020202090204" pitchFamily="34" charset="0"/>
              <a:ea typeface="微软雅黑" charset="0"/>
            </a:endParaRPr>
          </a:p>
        </p:txBody>
      </p:sp>
      <p:pic>
        <p:nvPicPr>
          <p:cNvPr id="58" name="图片 57" descr="333639373138363b343435303832353bd7cabdf0b7e7cfd5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136640" y="2006283"/>
            <a:ext cx="350996" cy="350996"/>
          </a:xfrm>
          <a:prstGeom prst="rect">
            <a:avLst/>
          </a:prstGeom>
        </p:spPr>
      </p:pic>
      <p:sp>
        <p:nvSpPr>
          <p:cNvPr id="79" name="文本框 78"/>
          <p:cNvSpPr txBox="1"/>
          <p:nvPr>
            <p:custDataLst>
              <p:tags r:id="rId22"/>
            </p:custDataLst>
          </p:nvPr>
        </p:nvSpPr>
        <p:spPr>
          <a:xfrm>
            <a:off x="5572760" y="2893695"/>
            <a:ext cx="1567815" cy="793750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p>
            <a:pPr marL="0" indent="0" eaLnBrk="0" hangingPunct="0">
              <a:lnSpc>
                <a:spcPct val="100000"/>
              </a:lnSpc>
              <a:spcBef>
                <a:spcPct val="0"/>
              </a:spcBef>
              <a:buClrTx/>
              <a:buFontTx/>
            </a:pPr>
            <a:r>
              <a:rPr lang="zh-CN" altLang="en-US" sz="1600">
                <a:solidFill>
                  <a:schemeClr val="tx1"/>
                </a:solidFill>
                <a:effectLst/>
                <a:latin typeface="微软雅黑" charset="0"/>
                <a:ea typeface="微软雅黑" charset="0"/>
                <a:sym typeface="+mn-ea"/>
              </a:rPr>
              <a:t>根据季节或节日特点进行创设</a:t>
            </a:r>
            <a:endParaRPr lang="zh-CN" altLang="en-US" sz="1600" spc="150">
              <a:solidFill>
                <a:schemeClr val="tx1"/>
              </a:solidFill>
              <a:effectLst/>
              <a:uFillTx/>
              <a:latin typeface="微软雅黑" charset="0"/>
              <a:ea typeface="微软雅黑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稿定设计导出-20190510-186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1325" y="4006850"/>
            <a:ext cx="1776730" cy="1196340"/>
          </a:xfrm>
          <a:prstGeom prst="rect">
            <a:avLst/>
          </a:prstGeom>
        </p:spPr>
      </p:pic>
      <p:sp>
        <p:nvSpPr>
          <p:cNvPr id="2290" name="Rectangle 2"/>
          <p:cNvSpPr>
            <a:spLocks noGrp="1"/>
          </p:cNvSpPr>
          <p:nvPr>
            <p:ph type="title" idx="4294967295"/>
            <p:custDataLst>
              <p:tags r:id="rId2"/>
            </p:custDataLst>
          </p:nvPr>
        </p:nvSpPr>
        <p:spPr>
          <a:xfrm>
            <a:off x="765175" y="668655"/>
            <a:ext cx="5832475" cy="487363"/>
          </a:xfrm>
        </p:spPr>
        <p:txBody>
          <a:bodyPr wrap="square" lIns="91440" tIns="45720" rIns="91440" bIns="45720" anchor="ctr" anchorCtr="0">
            <a:normAutofit/>
          </a:bodyPr>
          <a:p>
            <a:pPr eaLnBrk="1" hangingPunct="1"/>
            <a:r>
              <a:rPr lang="zh-CN" altLang="en-US" sz="2500">
                <a:solidFill>
                  <a:schemeClr val="accent1"/>
                </a:solidFill>
                <a:latin typeface="微软雅黑" charset="0"/>
                <a:ea typeface="微软雅黑" charset="0"/>
              </a:rPr>
              <a:t>二、主题墙创设的基本原则</a:t>
            </a:r>
            <a:endParaRPr lang="zh-CN" altLang="en-US" sz="2500">
              <a:solidFill>
                <a:schemeClr val="accent1"/>
              </a:solidFill>
              <a:latin typeface="微软雅黑" charset="0"/>
              <a:ea typeface="微软雅黑" charset="0"/>
            </a:endParaRPr>
          </a:p>
        </p:txBody>
      </p:sp>
      <p:sp>
        <p:nvSpPr>
          <p:cNvPr id="3" name="圆角矩形 2"/>
          <p:cNvSpPr/>
          <p:nvPr>
            <p:custDataLst>
              <p:tags r:id="rId3"/>
            </p:custDataLst>
          </p:nvPr>
        </p:nvSpPr>
        <p:spPr>
          <a:xfrm rot="2700000">
            <a:off x="469106" y="1490663"/>
            <a:ext cx="681038" cy="681038"/>
          </a:xfrm>
          <a:prstGeom prst="roundRect">
            <a:avLst/>
          </a:prstGeom>
          <a:solidFill>
            <a:srgbClr val="7578EC">
              <a:lumMod val="40000"/>
              <a:lumOff val="60000"/>
            </a:srgbClr>
          </a:solidFill>
          <a:ln>
            <a:noFill/>
          </a:ln>
        </p:spPr>
        <p:style>
          <a:lnRef idx="2">
            <a:srgbClr val="7578EC">
              <a:shade val="50000"/>
            </a:srgbClr>
          </a:lnRef>
          <a:fillRef idx="1">
            <a:srgbClr val="7578EC"/>
          </a:fillRef>
          <a:effectRef idx="0">
            <a:srgbClr val="7578EC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 sz="1350">
              <a:solidFill>
                <a:srgbClr val="FFFFFF"/>
              </a:solidFill>
              <a:latin typeface="Arial" panose="020B0604020202090204" pitchFamily="34" charset="0"/>
              <a:ea typeface="微软雅黑" charset="0"/>
            </a:endParaRPr>
          </a:p>
        </p:txBody>
      </p:sp>
      <p:sp>
        <p:nvSpPr>
          <p:cNvPr id="4" name="圆角矩形 3"/>
          <p:cNvSpPr/>
          <p:nvPr>
            <p:custDataLst>
              <p:tags r:id="rId4"/>
            </p:custDataLst>
          </p:nvPr>
        </p:nvSpPr>
        <p:spPr>
          <a:xfrm rot="1800000">
            <a:off x="469106" y="1490663"/>
            <a:ext cx="681038" cy="681038"/>
          </a:xfrm>
          <a:prstGeom prst="roundRect">
            <a:avLst/>
          </a:prstGeom>
          <a:ln>
            <a:noFill/>
          </a:ln>
        </p:spPr>
        <p:style>
          <a:lnRef idx="2">
            <a:srgbClr val="7578EC">
              <a:shade val="50000"/>
            </a:srgbClr>
          </a:lnRef>
          <a:fillRef idx="1">
            <a:srgbClr val="7578EC"/>
          </a:fillRef>
          <a:effectRef idx="0">
            <a:srgbClr val="7578EC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 sz="1350">
              <a:solidFill>
                <a:srgbClr val="FFFFFF"/>
              </a:solidFill>
              <a:latin typeface="Arial" panose="020B0604020202090204" pitchFamily="34" charset="0"/>
              <a:ea typeface="微软雅黑" charset="0"/>
            </a:endParaRPr>
          </a:p>
        </p:txBody>
      </p:sp>
      <p:cxnSp>
        <p:nvCxnSpPr>
          <p:cNvPr id="2" name="直接连接符 1"/>
          <p:cNvCxnSpPr/>
          <p:nvPr>
            <p:custDataLst>
              <p:tags r:id="rId5"/>
            </p:custDataLst>
          </p:nvPr>
        </p:nvCxnSpPr>
        <p:spPr>
          <a:xfrm>
            <a:off x="809625" y="2312670"/>
            <a:ext cx="0" cy="473393"/>
          </a:xfrm>
          <a:prstGeom prst="line">
            <a:avLst/>
          </a:prstGeom>
          <a:ln w="25400"/>
        </p:spPr>
        <p:style>
          <a:lnRef idx="1">
            <a:srgbClr val="7578EC"/>
          </a:lnRef>
          <a:fillRef idx="0">
            <a:srgbClr val="7578EC"/>
          </a:fillRef>
          <a:effectRef idx="0">
            <a:srgbClr val="7578EC"/>
          </a:effectRef>
          <a:fontRef idx="minor">
            <a:srgbClr val="000000"/>
          </a:fontRef>
        </p:style>
      </p:cxnSp>
      <p:sp>
        <p:nvSpPr>
          <p:cNvPr id="68" name="文本框 67"/>
          <p:cNvSpPr txBox="1"/>
          <p:nvPr>
            <p:custDataLst>
              <p:tags r:id="rId6"/>
            </p:custDataLst>
          </p:nvPr>
        </p:nvSpPr>
        <p:spPr>
          <a:xfrm>
            <a:off x="203041" y="2826226"/>
            <a:ext cx="1324928" cy="325755"/>
          </a:xfrm>
          <a:prstGeom prst="rect">
            <a:avLst/>
          </a:prstGeom>
          <a:noFill/>
        </p:spPr>
        <p:txBody>
          <a:bodyPr wrap="square" bIns="0" rtlCol="0">
            <a:normAutofit fontScale="90000"/>
          </a:bodyPr>
          <a:p>
            <a:pPr algn="ctr"/>
            <a:r>
              <a:rPr lang="zh-CN" altLang="en-US" sz="1500" spc="300">
                <a:solidFill>
                  <a:srgbClr val="000000">
                    <a:lumMod val="65000"/>
                    <a:lumOff val="35000"/>
                  </a:srgbClr>
                </a:solidFill>
                <a:uFillTx/>
                <a:latin typeface="思源黑体 CN Regular" panose="020B0500000000000000" charset="-122"/>
                <a:ea typeface="思源黑体 CN Regular" panose="020B0500000000000000" charset="-122"/>
              </a:rPr>
              <a:t>安全性</a:t>
            </a:r>
            <a:r>
              <a:rPr lang="zh-CN" altLang="en-US" sz="1500" spc="300">
                <a:solidFill>
                  <a:srgbClr val="000000">
                    <a:lumMod val="65000"/>
                    <a:lumOff val="35000"/>
                  </a:srgbClr>
                </a:solidFill>
                <a:uFillTx/>
                <a:latin typeface="思源黑体 CN Regular" panose="020B0500000000000000" charset="-122"/>
                <a:ea typeface="思源黑体 CN Regular" panose="020B0500000000000000" charset="-122"/>
              </a:rPr>
              <a:t>原则</a:t>
            </a:r>
            <a:endParaRPr lang="zh-CN" altLang="en-US" sz="1500" spc="300">
              <a:solidFill>
                <a:srgbClr val="000000">
                  <a:lumMod val="65000"/>
                  <a:lumOff val="35000"/>
                </a:srgbClr>
              </a:solidFill>
              <a:uFillTx/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7"/>
            </p:custDataLst>
          </p:nvPr>
        </p:nvSpPr>
        <p:spPr>
          <a:xfrm>
            <a:off x="295751" y="1594009"/>
            <a:ext cx="1041559" cy="479584"/>
          </a:xfrm>
          <a:prstGeom prst="rect">
            <a:avLst/>
          </a:prstGeom>
          <a:noFill/>
        </p:spPr>
        <p:txBody>
          <a:bodyPr wrap="square" bIns="0" rtlCol="0">
            <a:normAutofit/>
          </a:bodyPr>
          <a:p>
            <a:pPr algn="ctr"/>
            <a:r>
              <a:rPr lang="en-US" altLang="zh-CN" sz="2400" spc="300">
                <a:solidFill>
                  <a:srgbClr val="FFFFFF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01</a:t>
            </a:r>
            <a:endParaRPr lang="en-US" altLang="zh-CN" sz="2400" spc="300">
              <a:solidFill>
                <a:srgbClr val="FFFFFF"/>
              </a:soli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22" name="文本框 21"/>
          <p:cNvSpPr txBox="1"/>
          <p:nvPr>
            <p:custDataLst>
              <p:tags r:id="rId8"/>
            </p:custDataLst>
          </p:nvPr>
        </p:nvSpPr>
        <p:spPr>
          <a:xfrm>
            <a:off x="1712595" y="3554730"/>
            <a:ext cx="1201579" cy="893921"/>
          </a:xfrm>
          <a:prstGeom prst="rect">
            <a:avLst/>
          </a:prstGeom>
          <a:noFill/>
        </p:spPr>
        <p:txBody>
          <a:bodyPr wrap="square" rtlCol="0">
            <a:normAutofit/>
          </a:bodyPr>
          <a:p>
            <a:pPr algn="ctr"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z="900" spc="150">
                <a:solidFill>
                  <a:srgbClr val="000000">
                    <a:lumMod val="65000"/>
                    <a:lumOff val="35000"/>
                  </a:srgbClr>
                </a:solidFill>
                <a:uFillTx/>
                <a:latin typeface="思源黑体 CN Regular" panose="020B0500000000000000" charset="-122"/>
                <a:ea typeface="思源黑体 CN Regular" panose="020B0500000000000000" charset="-122"/>
              </a:rPr>
              <a:t>、</a:t>
            </a:r>
            <a:endParaRPr lang="zh-CN" altLang="en-US" sz="900" spc="150">
              <a:solidFill>
                <a:srgbClr val="000000">
                  <a:lumMod val="65000"/>
                  <a:lumOff val="35000"/>
                </a:srgbClr>
              </a:solidFill>
              <a:uFillTx/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sp>
        <p:nvSpPr>
          <p:cNvPr id="23" name="文本框 22"/>
          <p:cNvSpPr txBox="1"/>
          <p:nvPr>
            <p:custDataLst>
              <p:tags r:id="rId9"/>
            </p:custDataLst>
          </p:nvPr>
        </p:nvSpPr>
        <p:spPr>
          <a:xfrm>
            <a:off x="1648778" y="3228499"/>
            <a:ext cx="1324928" cy="325755"/>
          </a:xfrm>
          <a:prstGeom prst="rect">
            <a:avLst/>
          </a:prstGeom>
          <a:noFill/>
        </p:spPr>
        <p:txBody>
          <a:bodyPr wrap="square" bIns="0" rtlCol="0">
            <a:normAutofit fontScale="90000"/>
          </a:bodyPr>
          <a:p>
            <a:pPr algn="ctr"/>
            <a:r>
              <a:rPr lang="zh-CN" altLang="en-US" sz="1500" spc="300">
                <a:solidFill>
                  <a:srgbClr val="000000">
                    <a:lumMod val="65000"/>
                    <a:lumOff val="35000"/>
                  </a:srgbClr>
                </a:solidFill>
                <a:uFillTx/>
                <a:latin typeface="思源黑体 CN Regular" panose="020B0500000000000000" charset="-122"/>
                <a:ea typeface="思源黑体 CN Regular" panose="020B0500000000000000" charset="-122"/>
              </a:rPr>
              <a:t>主题性</a:t>
            </a:r>
            <a:r>
              <a:rPr lang="zh-CN" altLang="en-US" sz="1500" spc="300">
                <a:solidFill>
                  <a:srgbClr val="000000">
                    <a:lumMod val="65000"/>
                    <a:lumOff val="35000"/>
                  </a:srgbClr>
                </a:solidFill>
                <a:uFillTx/>
                <a:latin typeface="思源黑体 CN Regular" panose="020B0500000000000000" charset="-122"/>
                <a:ea typeface="思源黑体 CN Regular" panose="020B0500000000000000" charset="-122"/>
              </a:rPr>
              <a:t>原则</a:t>
            </a:r>
            <a:endParaRPr lang="zh-CN" altLang="en-US" sz="1500" spc="300">
              <a:solidFill>
                <a:srgbClr val="000000">
                  <a:lumMod val="65000"/>
                  <a:lumOff val="35000"/>
                </a:srgbClr>
              </a:solidFill>
              <a:uFillTx/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sp>
        <p:nvSpPr>
          <p:cNvPr id="18" name="圆角矩形 17"/>
          <p:cNvSpPr/>
          <p:nvPr>
            <p:custDataLst>
              <p:tags r:id="rId10"/>
            </p:custDataLst>
          </p:nvPr>
        </p:nvSpPr>
        <p:spPr>
          <a:xfrm rot="2700000">
            <a:off x="1970723" y="1916430"/>
            <a:ext cx="681038" cy="681038"/>
          </a:xfrm>
          <a:prstGeom prst="roundRect">
            <a:avLst/>
          </a:prstGeom>
          <a:solidFill>
            <a:srgbClr val="F7B802">
              <a:lumMod val="40000"/>
              <a:lumOff val="60000"/>
            </a:srgbClr>
          </a:solidFill>
          <a:ln>
            <a:noFill/>
          </a:ln>
        </p:spPr>
        <p:style>
          <a:lnRef idx="2">
            <a:srgbClr val="7578EC">
              <a:shade val="50000"/>
            </a:srgbClr>
          </a:lnRef>
          <a:fillRef idx="1">
            <a:srgbClr val="7578EC"/>
          </a:fillRef>
          <a:effectRef idx="0">
            <a:srgbClr val="7578EC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 sz="1350">
              <a:solidFill>
                <a:srgbClr val="FFFFFF"/>
              </a:solidFill>
              <a:latin typeface="Arial" panose="020B0604020202090204" pitchFamily="34" charset="0"/>
              <a:ea typeface="微软雅黑" charset="0"/>
            </a:endParaRPr>
          </a:p>
        </p:txBody>
      </p:sp>
      <p:sp>
        <p:nvSpPr>
          <p:cNvPr id="19" name="圆角矩形 18"/>
          <p:cNvSpPr/>
          <p:nvPr>
            <p:custDataLst>
              <p:tags r:id="rId11"/>
            </p:custDataLst>
          </p:nvPr>
        </p:nvSpPr>
        <p:spPr>
          <a:xfrm rot="1800000">
            <a:off x="1970723" y="1916430"/>
            <a:ext cx="681038" cy="681038"/>
          </a:xfrm>
          <a:prstGeom prst="roundRect">
            <a:avLst/>
          </a:prstGeom>
          <a:solidFill>
            <a:srgbClr val="F7B802"/>
          </a:solidFill>
          <a:ln>
            <a:noFill/>
          </a:ln>
        </p:spPr>
        <p:style>
          <a:lnRef idx="2">
            <a:srgbClr val="7578EC">
              <a:shade val="50000"/>
            </a:srgbClr>
          </a:lnRef>
          <a:fillRef idx="1">
            <a:srgbClr val="7578EC"/>
          </a:fillRef>
          <a:effectRef idx="0">
            <a:srgbClr val="7578EC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 sz="1350">
              <a:solidFill>
                <a:srgbClr val="FFFFFF"/>
              </a:solidFill>
              <a:latin typeface="Arial" panose="020B0604020202090204" pitchFamily="34" charset="0"/>
              <a:ea typeface="微软雅黑" charset="0"/>
            </a:endParaRPr>
          </a:p>
        </p:txBody>
      </p:sp>
      <p:cxnSp>
        <p:nvCxnSpPr>
          <p:cNvPr id="20" name="直接连接符 19"/>
          <p:cNvCxnSpPr/>
          <p:nvPr>
            <p:custDataLst>
              <p:tags r:id="rId12"/>
            </p:custDataLst>
          </p:nvPr>
        </p:nvCxnSpPr>
        <p:spPr>
          <a:xfrm>
            <a:off x="2311241" y="2738438"/>
            <a:ext cx="0" cy="473393"/>
          </a:xfrm>
          <a:prstGeom prst="line">
            <a:avLst/>
          </a:prstGeom>
          <a:ln w="25400">
            <a:solidFill>
              <a:srgbClr val="F7B802"/>
            </a:solidFill>
          </a:ln>
        </p:spPr>
        <p:style>
          <a:lnRef idx="1">
            <a:srgbClr val="7578EC"/>
          </a:lnRef>
          <a:fillRef idx="0">
            <a:srgbClr val="7578EC"/>
          </a:fillRef>
          <a:effectRef idx="0">
            <a:srgbClr val="7578EC"/>
          </a:effectRef>
          <a:fontRef idx="minor">
            <a:srgbClr val="000000"/>
          </a:fontRef>
        </p:style>
      </p:cxnSp>
      <p:sp>
        <p:nvSpPr>
          <p:cNvPr id="74" name="文本框 73"/>
          <p:cNvSpPr txBox="1"/>
          <p:nvPr>
            <p:custDataLst>
              <p:tags r:id="rId13"/>
            </p:custDataLst>
          </p:nvPr>
        </p:nvSpPr>
        <p:spPr>
          <a:xfrm>
            <a:off x="1789748" y="2019776"/>
            <a:ext cx="1041559" cy="479584"/>
          </a:xfrm>
          <a:prstGeom prst="rect">
            <a:avLst/>
          </a:prstGeom>
          <a:noFill/>
        </p:spPr>
        <p:txBody>
          <a:bodyPr wrap="square" bIns="0" rtlCol="0">
            <a:normAutofit/>
          </a:bodyPr>
          <a:p>
            <a:pPr algn="ctr"/>
            <a:r>
              <a:rPr lang="en-US" altLang="zh-CN" sz="2400" spc="300">
                <a:solidFill>
                  <a:srgbClr val="FFFFFF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02</a:t>
            </a:r>
            <a:endParaRPr lang="en-US" altLang="zh-CN" sz="2400" spc="300">
              <a:solidFill>
                <a:srgbClr val="FFFFFF"/>
              </a:soli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30" name="文本框 29"/>
          <p:cNvSpPr txBox="1"/>
          <p:nvPr>
            <p:custDataLst>
              <p:tags r:id="rId14"/>
            </p:custDataLst>
          </p:nvPr>
        </p:nvSpPr>
        <p:spPr>
          <a:xfrm>
            <a:off x="3146108" y="2803208"/>
            <a:ext cx="1324928" cy="325755"/>
          </a:xfrm>
          <a:prstGeom prst="rect">
            <a:avLst/>
          </a:prstGeom>
          <a:noFill/>
        </p:spPr>
        <p:txBody>
          <a:bodyPr wrap="square" bIns="0" rtlCol="0">
            <a:normAutofit fontScale="90000"/>
          </a:bodyPr>
          <a:p>
            <a:pPr algn="ctr"/>
            <a:r>
              <a:rPr lang="zh-CN" altLang="en-US" sz="1500" spc="300">
                <a:solidFill>
                  <a:srgbClr val="000000">
                    <a:lumMod val="65000"/>
                    <a:lumOff val="35000"/>
                  </a:srgbClr>
                </a:solidFill>
                <a:uFillTx/>
                <a:latin typeface="思源黑体 CN Regular" panose="020B0500000000000000" charset="-122"/>
                <a:ea typeface="思源黑体 CN Regular" panose="020B0500000000000000" charset="-122"/>
              </a:rPr>
              <a:t>参与性</a:t>
            </a:r>
            <a:r>
              <a:rPr lang="zh-CN" altLang="en-US" sz="1500" spc="300">
                <a:solidFill>
                  <a:srgbClr val="000000">
                    <a:lumMod val="65000"/>
                    <a:lumOff val="35000"/>
                  </a:srgbClr>
                </a:solidFill>
                <a:uFillTx/>
                <a:latin typeface="思源黑体 CN Regular" panose="020B0500000000000000" charset="-122"/>
                <a:ea typeface="思源黑体 CN Regular" panose="020B0500000000000000" charset="-122"/>
              </a:rPr>
              <a:t>原则</a:t>
            </a:r>
            <a:endParaRPr lang="zh-CN" altLang="en-US" sz="1500" spc="300">
              <a:solidFill>
                <a:srgbClr val="000000">
                  <a:lumMod val="65000"/>
                  <a:lumOff val="35000"/>
                </a:srgbClr>
              </a:solidFill>
              <a:uFillTx/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sp>
        <p:nvSpPr>
          <p:cNvPr id="32" name="圆角矩形 31"/>
          <p:cNvSpPr/>
          <p:nvPr>
            <p:custDataLst>
              <p:tags r:id="rId15"/>
            </p:custDataLst>
          </p:nvPr>
        </p:nvSpPr>
        <p:spPr>
          <a:xfrm rot="2700000">
            <a:off x="3468053" y="1491139"/>
            <a:ext cx="681038" cy="681038"/>
          </a:xfrm>
          <a:prstGeom prst="roundRect">
            <a:avLst/>
          </a:prstGeom>
          <a:solidFill>
            <a:srgbClr val="F18703">
              <a:lumMod val="40000"/>
              <a:lumOff val="60000"/>
            </a:srgbClr>
          </a:solidFill>
          <a:ln>
            <a:noFill/>
          </a:ln>
        </p:spPr>
        <p:style>
          <a:lnRef idx="2">
            <a:srgbClr val="7578EC">
              <a:shade val="50000"/>
            </a:srgbClr>
          </a:lnRef>
          <a:fillRef idx="1">
            <a:srgbClr val="7578EC"/>
          </a:fillRef>
          <a:effectRef idx="0">
            <a:srgbClr val="7578EC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 sz="1350">
              <a:solidFill>
                <a:srgbClr val="FFFFFF"/>
              </a:solidFill>
              <a:latin typeface="Arial" panose="020B0604020202090204" pitchFamily="34" charset="0"/>
              <a:ea typeface="微软雅黑" charset="0"/>
            </a:endParaRPr>
          </a:p>
        </p:txBody>
      </p:sp>
      <p:sp>
        <p:nvSpPr>
          <p:cNvPr id="33" name="圆角矩形 32"/>
          <p:cNvSpPr/>
          <p:nvPr>
            <p:custDataLst>
              <p:tags r:id="rId16"/>
            </p:custDataLst>
          </p:nvPr>
        </p:nvSpPr>
        <p:spPr>
          <a:xfrm rot="1800000">
            <a:off x="3468053" y="1491139"/>
            <a:ext cx="681038" cy="681038"/>
          </a:xfrm>
          <a:prstGeom prst="roundRect">
            <a:avLst/>
          </a:prstGeom>
          <a:solidFill>
            <a:srgbClr val="F18703"/>
          </a:solidFill>
          <a:ln>
            <a:noFill/>
          </a:ln>
        </p:spPr>
        <p:style>
          <a:lnRef idx="2">
            <a:srgbClr val="7578EC">
              <a:shade val="50000"/>
            </a:srgbClr>
          </a:lnRef>
          <a:fillRef idx="1">
            <a:srgbClr val="7578EC"/>
          </a:fillRef>
          <a:effectRef idx="0">
            <a:srgbClr val="7578EC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 sz="1350">
              <a:solidFill>
                <a:srgbClr val="FFFFFF"/>
              </a:solidFill>
              <a:latin typeface="Arial" panose="020B0604020202090204" pitchFamily="34" charset="0"/>
              <a:ea typeface="微软雅黑" charset="0"/>
            </a:endParaRPr>
          </a:p>
        </p:txBody>
      </p:sp>
      <p:cxnSp>
        <p:nvCxnSpPr>
          <p:cNvPr id="34" name="直接连接符 33"/>
          <p:cNvCxnSpPr/>
          <p:nvPr>
            <p:custDataLst>
              <p:tags r:id="rId17"/>
            </p:custDataLst>
          </p:nvPr>
        </p:nvCxnSpPr>
        <p:spPr>
          <a:xfrm>
            <a:off x="3808571" y="2313146"/>
            <a:ext cx="0" cy="473393"/>
          </a:xfrm>
          <a:prstGeom prst="line">
            <a:avLst/>
          </a:prstGeom>
          <a:ln w="25400">
            <a:solidFill>
              <a:srgbClr val="F7B802"/>
            </a:solidFill>
          </a:ln>
        </p:spPr>
        <p:style>
          <a:lnRef idx="1">
            <a:srgbClr val="7578EC"/>
          </a:lnRef>
          <a:fillRef idx="0">
            <a:srgbClr val="7578EC"/>
          </a:fillRef>
          <a:effectRef idx="0">
            <a:srgbClr val="7578EC"/>
          </a:effectRef>
          <a:fontRef idx="minor">
            <a:srgbClr val="000000"/>
          </a:fontRef>
        </p:style>
      </p:cxnSp>
      <p:sp>
        <p:nvSpPr>
          <p:cNvPr id="76" name="文本框 75"/>
          <p:cNvSpPr txBox="1"/>
          <p:nvPr>
            <p:custDataLst>
              <p:tags r:id="rId18"/>
            </p:custDataLst>
          </p:nvPr>
        </p:nvSpPr>
        <p:spPr>
          <a:xfrm>
            <a:off x="3291364" y="1591151"/>
            <a:ext cx="1041559" cy="479584"/>
          </a:xfrm>
          <a:prstGeom prst="rect">
            <a:avLst/>
          </a:prstGeom>
          <a:noFill/>
        </p:spPr>
        <p:txBody>
          <a:bodyPr wrap="square" bIns="0" rtlCol="0">
            <a:normAutofit/>
          </a:bodyPr>
          <a:p>
            <a:pPr algn="ctr"/>
            <a:r>
              <a:rPr lang="en-US" altLang="zh-CN" sz="2400" spc="300">
                <a:solidFill>
                  <a:srgbClr val="FFFFFF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03</a:t>
            </a:r>
            <a:endParaRPr lang="en-US" altLang="zh-CN" sz="2400" spc="300">
              <a:solidFill>
                <a:srgbClr val="FFFFFF"/>
              </a:soli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48" name="文本框 47"/>
          <p:cNvSpPr txBox="1"/>
          <p:nvPr>
            <p:custDataLst>
              <p:tags r:id="rId19"/>
            </p:custDataLst>
          </p:nvPr>
        </p:nvSpPr>
        <p:spPr>
          <a:xfrm>
            <a:off x="4661059" y="3211830"/>
            <a:ext cx="1324928" cy="325755"/>
          </a:xfrm>
          <a:prstGeom prst="rect">
            <a:avLst/>
          </a:prstGeom>
          <a:noFill/>
        </p:spPr>
        <p:txBody>
          <a:bodyPr wrap="square" bIns="0" rtlCol="0">
            <a:normAutofit fontScale="90000"/>
          </a:bodyPr>
          <a:p>
            <a:pPr algn="ctr"/>
            <a:r>
              <a:rPr lang="zh-CN" altLang="en-US" sz="1500" spc="300">
                <a:solidFill>
                  <a:srgbClr val="000000">
                    <a:lumMod val="65000"/>
                    <a:lumOff val="35000"/>
                  </a:srgbClr>
                </a:solidFill>
                <a:uFillTx/>
                <a:latin typeface="思源黑体 CN Regular" panose="020B0500000000000000" charset="-122"/>
                <a:ea typeface="思源黑体 CN Regular" panose="020B0500000000000000" charset="-122"/>
              </a:rPr>
              <a:t>艺术性</a:t>
            </a:r>
            <a:r>
              <a:rPr lang="zh-CN" altLang="en-US" sz="1500" spc="300">
                <a:solidFill>
                  <a:srgbClr val="000000">
                    <a:lumMod val="65000"/>
                    <a:lumOff val="35000"/>
                  </a:srgbClr>
                </a:solidFill>
                <a:uFillTx/>
                <a:latin typeface="思源黑体 CN Regular" panose="020B0500000000000000" charset="-122"/>
                <a:ea typeface="思源黑体 CN Regular" panose="020B0500000000000000" charset="-122"/>
              </a:rPr>
              <a:t>原则</a:t>
            </a:r>
            <a:endParaRPr lang="zh-CN" altLang="en-US" sz="1500" spc="300">
              <a:solidFill>
                <a:srgbClr val="000000">
                  <a:lumMod val="65000"/>
                  <a:lumOff val="35000"/>
                </a:srgbClr>
              </a:solidFill>
              <a:uFillTx/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sp>
        <p:nvSpPr>
          <p:cNvPr id="50" name="圆角矩形 49"/>
          <p:cNvSpPr/>
          <p:nvPr>
            <p:custDataLst>
              <p:tags r:id="rId20"/>
            </p:custDataLst>
          </p:nvPr>
        </p:nvSpPr>
        <p:spPr>
          <a:xfrm rot="2700000">
            <a:off x="4983004" y="1899761"/>
            <a:ext cx="681038" cy="681038"/>
          </a:xfrm>
          <a:prstGeom prst="roundRect">
            <a:avLst/>
          </a:prstGeom>
          <a:solidFill>
            <a:srgbClr val="F35B06">
              <a:lumMod val="40000"/>
              <a:lumOff val="60000"/>
            </a:srgbClr>
          </a:solidFill>
          <a:ln>
            <a:noFill/>
          </a:ln>
        </p:spPr>
        <p:style>
          <a:lnRef idx="2">
            <a:srgbClr val="7578EC">
              <a:shade val="50000"/>
            </a:srgbClr>
          </a:lnRef>
          <a:fillRef idx="1">
            <a:srgbClr val="7578EC"/>
          </a:fillRef>
          <a:effectRef idx="0">
            <a:srgbClr val="7578EC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 sz="1350">
              <a:solidFill>
                <a:srgbClr val="FFFFFF"/>
              </a:solidFill>
              <a:latin typeface="Arial" panose="020B0604020202090204" pitchFamily="34" charset="0"/>
              <a:ea typeface="微软雅黑" charset="0"/>
            </a:endParaRPr>
          </a:p>
        </p:txBody>
      </p:sp>
      <p:sp>
        <p:nvSpPr>
          <p:cNvPr id="51" name="圆角矩形 50"/>
          <p:cNvSpPr/>
          <p:nvPr>
            <p:custDataLst>
              <p:tags r:id="rId21"/>
            </p:custDataLst>
          </p:nvPr>
        </p:nvSpPr>
        <p:spPr>
          <a:xfrm rot="1800000">
            <a:off x="4983004" y="1899761"/>
            <a:ext cx="681038" cy="681038"/>
          </a:xfrm>
          <a:prstGeom prst="roundRect">
            <a:avLst/>
          </a:prstGeom>
          <a:solidFill>
            <a:srgbClr val="F35B06"/>
          </a:solidFill>
          <a:ln>
            <a:noFill/>
          </a:ln>
        </p:spPr>
        <p:style>
          <a:lnRef idx="2">
            <a:srgbClr val="7578EC">
              <a:shade val="50000"/>
            </a:srgbClr>
          </a:lnRef>
          <a:fillRef idx="1">
            <a:srgbClr val="7578EC"/>
          </a:fillRef>
          <a:effectRef idx="0">
            <a:srgbClr val="7578EC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 sz="1350">
              <a:solidFill>
                <a:srgbClr val="FFFFFF"/>
              </a:solidFill>
              <a:latin typeface="Arial" panose="020B0604020202090204" pitchFamily="34" charset="0"/>
              <a:ea typeface="微软雅黑" charset="0"/>
            </a:endParaRPr>
          </a:p>
        </p:txBody>
      </p:sp>
      <p:cxnSp>
        <p:nvCxnSpPr>
          <p:cNvPr id="52" name="直接连接符 51"/>
          <p:cNvCxnSpPr/>
          <p:nvPr>
            <p:custDataLst>
              <p:tags r:id="rId22"/>
            </p:custDataLst>
          </p:nvPr>
        </p:nvCxnSpPr>
        <p:spPr>
          <a:xfrm>
            <a:off x="5323523" y="2721769"/>
            <a:ext cx="0" cy="473393"/>
          </a:xfrm>
          <a:prstGeom prst="line">
            <a:avLst/>
          </a:prstGeom>
          <a:ln w="25400">
            <a:solidFill>
              <a:srgbClr val="F18703"/>
            </a:solidFill>
          </a:ln>
        </p:spPr>
        <p:style>
          <a:lnRef idx="1">
            <a:srgbClr val="7578EC"/>
          </a:lnRef>
          <a:fillRef idx="0">
            <a:srgbClr val="7578EC"/>
          </a:fillRef>
          <a:effectRef idx="0">
            <a:srgbClr val="7578EC"/>
          </a:effectRef>
          <a:fontRef idx="minor">
            <a:srgbClr val="000000"/>
          </a:fontRef>
        </p:style>
      </p:cxnSp>
      <p:sp>
        <p:nvSpPr>
          <p:cNvPr id="77" name="文本框 76"/>
          <p:cNvSpPr txBox="1"/>
          <p:nvPr>
            <p:custDataLst>
              <p:tags r:id="rId23"/>
            </p:custDataLst>
          </p:nvPr>
        </p:nvSpPr>
        <p:spPr>
          <a:xfrm>
            <a:off x="4803458" y="2000250"/>
            <a:ext cx="1041559" cy="479584"/>
          </a:xfrm>
          <a:prstGeom prst="rect">
            <a:avLst/>
          </a:prstGeom>
          <a:noFill/>
        </p:spPr>
        <p:txBody>
          <a:bodyPr wrap="square" bIns="0" rtlCol="0">
            <a:normAutofit/>
          </a:bodyPr>
          <a:p>
            <a:pPr algn="ctr"/>
            <a:r>
              <a:rPr lang="en-US" altLang="zh-CN" sz="2400" spc="300">
                <a:solidFill>
                  <a:srgbClr val="FFFFFF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04</a:t>
            </a:r>
            <a:endParaRPr lang="en-US" altLang="zh-CN" sz="2400" spc="300">
              <a:solidFill>
                <a:srgbClr val="FFFFFF"/>
              </a:soli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57" name="文本框 56"/>
          <p:cNvSpPr txBox="1"/>
          <p:nvPr>
            <p:custDataLst>
              <p:tags r:id="rId24"/>
            </p:custDataLst>
          </p:nvPr>
        </p:nvSpPr>
        <p:spPr>
          <a:xfrm>
            <a:off x="6161723" y="2803684"/>
            <a:ext cx="1324928" cy="325755"/>
          </a:xfrm>
          <a:prstGeom prst="rect">
            <a:avLst/>
          </a:prstGeom>
          <a:noFill/>
        </p:spPr>
        <p:txBody>
          <a:bodyPr wrap="square" bIns="0" rtlCol="0">
            <a:normAutofit fontScale="90000"/>
          </a:bodyPr>
          <a:p>
            <a:pPr algn="ctr"/>
            <a:r>
              <a:rPr lang="zh-CN" altLang="en-US" sz="1500" spc="300">
                <a:solidFill>
                  <a:srgbClr val="000000">
                    <a:lumMod val="65000"/>
                    <a:lumOff val="35000"/>
                  </a:srgbClr>
                </a:solidFill>
                <a:uFillTx/>
                <a:latin typeface="思源黑体 CN Regular" panose="020B0500000000000000" charset="-122"/>
                <a:ea typeface="思源黑体 CN Regular" panose="020B0500000000000000" charset="-122"/>
              </a:rPr>
              <a:t>动态性</a:t>
            </a:r>
            <a:r>
              <a:rPr lang="zh-CN" altLang="en-US" sz="1500" spc="300">
                <a:solidFill>
                  <a:srgbClr val="000000">
                    <a:lumMod val="65000"/>
                    <a:lumOff val="35000"/>
                  </a:srgbClr>
                </a:solidFill>
                <a:uFillTx/>
                <a:latin typeface="思源黑体 CN Regular" panose="020B0500000000000000" charset="-122"/>
                <a:ea typeface="思源黑体 CN Regular" panose="020B0500000000000000" charset="-122"/>
              </a:rPr>
              <a:t>原则</a:t>
            </a:r>
            <a:endParaRPr lang="zh-CN" altLang="en-US" sz="1500" spc="300">
              <a:solidFill>
                <a:srgbClr val="000000">
                  <a:lumMod val="65000"/>
                  <a:lumOff val="35000"/>
                </a:srgbClr>
              </a:solidFill>
              <a:uFillTx/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sp>
        <p:nvSpPr>
          <p:cNvPr id="59" name="圆角矩形 58"/>
          <p:cNvSpPr/>
          <p:nvPr>
            <p:custDataLst>
              <p:tags r:id="rId25"/>
            </p:custDataLst>
          </p:nvPr>
        </p:nvSpPr>
        <p:spPr>
          <a:xfrm rot="2700000">
            <a:off x="6483668" y="1491615"/>
            <a:ext cx="681038" cy="681038"/>
          </a:xfrm>
          <a:prstGeom prst="roundRect">
            <a:avLst/>
          </a:prstGeom>
          <a:solidFill>
            <a:srgbClr val="552EEF">
              <a:lumMod val="40000"/>
              <a:lumOff val="60000"/>
            </a:srgbClr>
          </a:solidFill>
          <a:ln>
            <a:noFill/>
          </a:ln>
        </p:spPr>
        <p:style>
          <a:lnRef idx="2">
            <a:srgbClr val="7578EC">
              <a:shade val="50000"/>
            </a:srgbClr>
          </a:lnRef>
          <a:fillRef idx="1">
            <a:srgbClr val="7578EC"/>
          </a:fillRef>
          <a:effectRef idx="0">
            <a:srgbClr val="7578EC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 sz="1350">
              <a:solidFill>
                <a:srgbClr val="FFFFFF"/>
              </a:solidFill>
              <a:latin typeface="Arial" panose="020B0604020202090204" pitchFamily="34" charset="0"/>
              <a:ea typeface="微软雅黑" charset="0"/>
            </a:endParaRPr>
          </a:p>
        </p:txBody>
      </p:sp>
      <p:sp>
        <p:nvSpPr>
          <p:cNvPr id="60" name="圆角矩形 59"/>
          <p:cNvSpPr/>
          <p:nvPr>
            <p:custDataLst>
              <p:tags r:id="rId26"/>
            </p:custDataLst>
          </p:nvPr>
        </p:nvSpPr>
        <p:spPr>
          <a:xfrm rot="1800000">
            <a:off x="6483668" y="1491615"/>
            <a:ext cx="681038" cy="681038"/>
          </a:xfrm>
          <a:prstGeom prst="roundRect">
            <a:avLst/>
          </a:prstGeom>
          <a:solidFill>
            <a:srgbClr val="552EEF"/>
          </a:solidFill>
          <a:ln>
            <a:noFill/>
          </a:ln>
        </p:spPr>
        <p:style>
          <a:lnRef idx="2">
            <a:srgbClr val="7578EC">
              <a:shade val="50000"/>
            </a:srgbClr>
          </a:lnRef>
          <a:fillRef idx="1">
            <a:srgbClr val="7578EC"/>
          </a:fillRef>
          <a:effectRef idx="0">
            <a:srgbClr val="7578EC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 sz="1350">
              <a:solidFill>
                <a:srgbClr val="FFFFFF"/>
              </a:solidFill>
              <a:latin typeface="Arial" panose="020B0604020202090204" pitchFamily="34" charset="0"/>
              <a:ea typeface="微软雅黑" charset="0"/>
            </a:endParaRPr>
          </a:p>
        </p:txBody>
      </p:sp>
      <p:cxnSp>
        <p:nvCxnSpPr>
          <p:cNvPr id="61" name="直接连接符 60"/>
          <p:cNvCxnSpPr/>
          <p:nvPr>
            <p:custDataLst>
              <p:tags r:id="rId27"/>
            </p:custDataLst>
          </p:nvPr>
        </p:nvCxnSpPr>
        <p:spPr>
          <a:xfrm>
            <a:off x="6824186" y="2313623"/>
            <a:ext cx="0" cy="473393"/>
          </a:xfrm>
          <a:prstGeom prst="line">
            <a:avLst/>
          </a:prstGeom>
          <a:ln w="25400">
            <a:solidFill>
              <a:srgbClr val="552EEF"/>
            </a:solidFill>
          </a:ln>
        </p:spPr>
        <p:style>
          <a:lnRef idx="1">
            <a:srgbClr val="7578EC"/>
          </a:lnRef>
          <a:fillRef idx="0">
            <a:srgbClr val="7578EC"/>
          </a:fillRef>
          <a:effectRef idx="0">
            <a:srgbClr val="7578EC"/>
          </a:effectRef>
          <a:fontRef idx="minor">
            <a:srgbClr val="000000"/>
          </a:fontRef>
        </p:style>
      </p:cxnSp>
      <p:sp>
        <p:nvSpPr>
          <p:cNvPr id="78" name="文本框 77"/>
          <p:cNvSpPr txBox="1"/>
          <p:nvPr>
            <p:custDataLst>
              <p:tags r:id="rId28"/>
            </p:custDataLst>
          </p:nvPr>
        </p:nvSpPr>
        <p:spPr>
          <a:xfrm>
            <a:off x="6303169" y="1592104"/>
            <a:ext cx="1041559" cy="479584"/>
          </a:xfrm>
          <a:prstGeom prst="rect">
            <a:avLst/>
          </a:prstGeom>
          <a:noFill/>
        </p:spPr>
        <p:txBody>
          <a:bodyPr wrap="square" bIns="0" rtlCol="0">
            <a:normAutofit/>
          </a:bodyPr>
          <a:p>
            <a:pPr algn="ctr"/>
            <a:r>
              <a:rPr lang="en-US" altLang="zh-CN" sz="2400" spc="300">
                <a:solidFill>
                  <a:srgbClr val="FFFFFF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05</a:t>
            </a:r>
            <a:endParaRPr lang="en-US" altLang="zh-CN" sz="2400" spc="300">
              <a:solidFill>
                <a:srgbClr val="FFFFFF"/>
              </a:soli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67" name="文本框 66"/>
          <p:cNvSpPr txBox="1"/>
          <p:nvPr>
            <p:custDataLst>
              <p:tags r:id="rId29"/>
            </p:custDataLst>
          </p:nvPr>
        </p:nvSpPr>
        <p:spPr>
          <a:xfrm>
            <a:off x="7671911" y="3216116"/>
            <a:ext cx="1324928" cy="325755"/>
          </a:xfrm>
          <a:prstGeom prst="rect">
            <a:avLst/>
          </a:prstGeom>
          <a:noFill/>
        </p:spPr>
        <p:txBody>
          <a:bodyPr wrap="square" bIns="0" rtlCol="0">
            <a:normAutofit fontScale="90000"/>
          </a:bodyPr>
          <a:p>
            <a:pPr algn="ctr"/>
            <a:r>
              <a:rPr lang="zh-CN" altLang="en-US" sz="1500" spc="300">
                <a:solidFill>
                  <a:srgbClr val="000000">
                    <a:lumMod val="65000"/>
                    <a:lumOff val="35000"/>
                  </a:srgbClr>
                </a:solidFill>
                <a:uFillTx/>
                <a:latin typeface="思源黑体 CN Regular" panose="020B0500000000000000" charset="-122"/>
                <a:ea typeface="思源黑体 CN Regular" panose="020B0500000000000000" charset="-122"/>
              </a:rPr>
              <a:t>经济性</a:t>
            </a:r>
            <a:r>
              <a:rPr lang="zh-CN" altLang="en-US" sz="1500" spc="300">
                <a:solidFill>
                  <a:srgbClr val="000000">
                    <a:lumMod val="65000"/>
                    <a:lumOff val="35000"/>
                  </a:srgbClr>
                </a:solidFill>
                <a:uFillTx/>
                <a:latin typeface="思源黑体 CN Regular" panose="020B0500000000000000" charset="-122"/>
                <a:ea typeface="思源黑体 CN Regular" panose="020B0500000000000000" charset="-122"/>
              </a:rPr>
              <a:t>原则</a:t>
            </a:r>
            <a:endParaRPr lang="zh-CN" altLang="en-US" sz="1500" spc="300">
              <a:solidFill>
                <a:srgbClr val="000000">
                  <a:lumMod val="65000"/>
                  <a:lumOff val="35000"/>
                </a:srgbClr>
              </a:solidFill>
              <a:uFillTx/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sp>
        <p:nvSpPr>
          <p:cNvPr id="70" name="圆角矩形 69"/>
          <p:cNvSpPr/>
          <p:nvPr>
            <p:custDataLst>
              <p:tags r:id="rId30"/>
            </p:custDataLst>
          </p:nvPr>
        </p:nvSpPr>
        <p:spPr>
          <a:xfrm rot="2700000">
            <a:off x="7993856" y="1904048"/>
            <a:ext cx="681038" cy="681038"/>
          </a:xfrm>
          <a:prstGeom prst="roundRect">
            <a:avLst/>
          </a:prstGeom>
          <a:solidFill>
            <a:srgbClr val="FFA100">
              <a:lumMod val="40000"/>
              <a:lumOff val="60000"/>
            </a:srgbClr>
          </a:solidFill>
          <a:ln>
            <a:noFill/>
          </a:ln>
        </p:spPr>
        <p:style>
          <a:lnRef idx="2">
            <a:srgbClr val="7578EC">
              <a:shade val="50000"/>
            </a:srgbClr>
          </a:lnRef>
          <a:fillRef idx="1">
            <a:srgbClr val="7578EC"/>
          </a:fillRef>
          <a:effectRef idx="0">
            <a:srgbClr val="7578EC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 sz="1350">
              <a:solidFill>
                <a:srgbClr val="FFFFFF"/>
              </a:solidFill>
              <a:latin typeface="Arial" panose="020B0604020202090204" pitchFamily="34" charset="0"/>
              <a:ea typeface="微软雅黑" charset="0"/>
            </a:endParaRPr>
          </a:p>
        </p:txBody>
      </p:sp>
      <p:sp>
        <p:nvSpPr>
          <p:cNvPr id="71" name="圆角矩形 70"/>
          <p:cNvSpPr/>
          <p:nvPr>
            <p:custDataLst>
              <p:tags r:id="rId31"/>
            </p:custDataLst>
          </p:nvPr>
        </p:nvSpPr>
        <p:spPr>
          <a:xfrm rot="1800000">
            <a:off x="7993856" y="1904048"/>
            <a:ext cx="681038" cy="681038"/>
          </a:xfrm>
          <a:prstGeom prst="roundRect">
            <a:avLst/>
          </a:prstGeom>
          <a:solidFill>
            <a:srgbClr val="FFA100"/>
          </a:solidFill>
          <a:ln>
            <a:noFill/>
          </a:ln>
        </p:spPr>
        <p:style>
          <a:lnRef idx="2">
            <a:srgbClr val="7578EC">
              <a:shade val="50000"/>
            </a:srgbClr>
          </a:lnRef>
          <a:fillRef idx="1">
            <a:srgbClr val="7578EC"/>
          </a:fillRef>
          <a:effectRef idx="0">
            <a:srgbClr val="7578EC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 sz="1350">
              <a:solidFill>
                <a:srgbClr val="FFFFFF"/>
              </a:solidFill>
              <a:latin typeface="Arial" panose="020B0604020202090204" pitchFamily="34" charset="0"/>
              <a:ea typeface="微软雅黑" charset="0"/>
            </a:endParaRPr>
          </a:p>
        </p:txBody>
      </p:sp>
      <p:cxnSp>
        <p:nvCxnSpPr>
          <p:cNvPr id="72" name="直接连接符 71"/>
          <p:cNvCxnSpPr/>
          <p:nvPr>
            <p:custDataLst>
              <p:tags r:id="rId32"/>
            </p:custDataLst>
          </p:nvPr>
        </p:nvCxnSpPr>
        <p:spPr>
          <a:xfrm>
            <a:off x="8334375" y="2726055"/>
            <a:ext cx="0" cy="473393"/>
          </a:xfrm>
          <a:prstGeom prst="line">
            <a:avLst/>
          </a:prstGeom>
          <a:ln w="25400">
            <a:solidFill>
              <a:srgbClr val="FFA100"/>
            </a:solidFill>
          </a:ln>
        </p:spPr>
        <p:style>
          <a:lnRef idx="1">
            <a:srgbClr val="7578EC"/>
          </a:lnRef>
          <a:fillRef idx="0">
            <a:srgbClr val="7578EC"/>
          </a:fillRef>
          <a:effectRef idx="0">
            <a:srgbClr val="7578EC"/>
          </a:effectRef>
          <a:fontRef idx="minor">
            <a:srgbClr val="000000"/>
          </a:fontRef>
        </p:style>
      </p:cxnSp>
      <p:sp>
        <p:nvSpPr>
          <p:cNvPr id="79" name="文本框 78"/>
          <p:cNvSpPr txBox="1"/>
          <p:nvPr>
            <p:custDataLst>
              <p:tags r:id="rId33"/>
            </p:custDataLst>
          </p:nvPr>
        </p:nvSpPr>
        <p:spPr>
          <a:xfrm>
            <a:off x="7812881" y="2019300"/>
            <a:ext cx="1041559" cy="479584"/>
          </a:xfrm>
          <a:prstGeom prst="rect">
            <a:avLst/>
          </a:prstGeom>
          <a:noFill/>
        </p:spPr>
        <p:txBody>
          <a:bodyPr wrap="square" bIns="0" rtlCol="0">
            <a:normAutofit/>
          </a:bodyPr>
          <a:p>
            <a:pPr algn="ctr"/>
            <a:r>
              <a:rPr lang="en-US" altLang="zh-CN" sz="2400" spc="300">
                <a:solidFill>
                  <a:srgbClr val="FFFFFF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06</a:t>
            </a:r>
            <a:endParaRPr lang="en-US" altLang="zh-CN" sz="2400" spc="300">
              <a:solidFill>
                <a:srgbClr val="FFFFFF"/>
              </a:soli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7" name="右箭头 16"/>
          <p:cNvSpPr/>
          <p:nvPr>
            <p:custDataLst>
              <p:tags r:id="rId34"/>
            </p:custDataLst>
          </p:nvPr>
        </p:nvSpPr>
        <p:spPr>
          <a:xfrm rot="1380000">
            <a:off x="1301115" y="2085975"/>
            <a:ext cx="356235" cy="356235"/>
          </a:xfrm>
          <a:prstGeom prst="rightArrow">
            <a:avLst/>
          </a:prstGeom>
          <a:ln>
            <a:noFill/>
          </a:ln>
        </p:spPr>
        <p:style>
          <a:lnRef idx="2">
            <a:srgbClr val="7578EC">
              <a:shade val="50000"/>
            </a:srgbClr>
          </a:lnRef>
          <a:fillRef idx="1">
            <a:srgbClr val="7578EC"/>
          </a:fillRef>
          <a:effectRef idx="0">
            <a:srgbClr val="7578EC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 sz="1350">
              <a:solidFill>
                <a:srgbClr val="FFFFFF"/>
              </a:solidFill>
              <a:latin typeface="Arial" panose="020B0604020202090204" pitchFamily="34" charset="0"/>
              <a:ea typeface="微软雅黑" charset="0"/>
            </a:endParaRPr>
          </a:p>
        </p:txBody>
      </p:sp>
      <p:sp>
        <p:nvSpPr>
          <p:cNvPr id="37" name="右箭头 36"/>
          <p:cNvSpPr/>
          <p:nvPr>
            <p:custDataLst>
              <p:tags r:id="rId35"/>
            </p:custDataLst>
          </p:nvPr>
        </p:nvSpPr>
        <p:spPr>
          <a:xfrm rot="19680000">
            <a:off x="2940844" y="2079784"/>
            <a:ext cx="356235" cy="356235"/>
          </a:xfrm>
          <a:prstGeom prst="rightArrow">
            <a:avLst/>
          </a:prstGeom>
          <a:ln>
            <a:noFill/>
          </a:ln>
        </p:spPr>
        <p:style>
          <a:lnRef idx="2">
            <a:srgbClr val="7578EC">
              <a:shade val="50000"/>
            </a:srgbClr>
          </a:lnRef>
          <a:fillRef idx="1">
            <a:srgbClr val="7578EC"/>
          </a:fillRef>
          <a:effectRef idx="0">
            <a:srgbClr val="7578EC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 sz="1350">
              <a:solidFill>
                <a:srgbClr val="FFFFFF"/>
              </a:solidFill>
              <a:latin typeface="Arial" panose="020B0604020202090204" pitchFamily="34" charset="0"/>
              <a:ea typeface="微软雅黑" charset="0"/>
            </a:endParaRPr>
          </a:p>
        </p:txBody>
      </p:sp>
      <p:sp>
        <p:nvSpPr>
          <p:cNvPr id="39" name="右箭头 38"/>
          <p:cNvSpPr/>
          <p:nvPr>
            <p:custDataLst>
              <p:tags r:id="rId36"/>
            </p:custDataLst>
          </p:nvPr>
        </p:nvSpPr>
        <p:spPr>
          <a:xfrm rot="1380000">
            <a:off x="4312920" y="2085975"/>
            <a:ext cx="356235" cy="356235"/>
          </a:xfrm>
          <a:prstGeom prst="rightArrow">
            <a:avLst/>
          </a:prstGeom>
          <a:ln>
            <a:noFill/>
          </a:ln>
        </p:spPr>
        <p:style>
          <a:lnRef idx="2">
            <a:srgbClr val="7578EC">
              <a:shade val="50000"/>
            </a:srgbClr>
          </a:lnRef>
          <a:fillRef idx="1">
            <a:srgbClr val="7578EC"/>
          </a:fillRef>
          <a:effectRef idx="0">
            <a:srgbClr val="7578EC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 sz="1350">
              <a:solidFill>
                <a:srgbClr val="FFFFFF"/>
              </a:solidFill>
              <a:latin typeface="Arial" panose="020B0604020202090204" pitchFamily="34" charset="0"/>
              <a:ea typeface="微软雅黑" charset="0"/>
            </a:endParaRPr>
          </a:p>
        </p:txBody>
      </p:sp>
      <p:sp>
        <p:nvSpPr>
          <p:cNvPr id="40" name="右箭头 39"/>
          <p:cNvSpPr/>
          <p:nvPr>
            <p:custDataLst>
              <p:tags r:id="rId37"/>
            </p:custDataLst>
          </p:nvPr>
        </p:nvSpPr>
        <p:spPr>
          <a:xfrm rot="1380000">
            <a:off x="7323773" y="2085975"/>
            <a:ext cx="356235" cy="356235"/>
          </a:xfrm>
          <a:prstGeom prst="rightArrow">
            <a:avLst/>
          </a:prstGeom>
          <a:ln>
            <a:noFill/>
          </a:ln>
        </p:spPr>
        <p:style>
          <a:lnRef idx="2">
            <a:srgbClr val="7578EC">
              <a:shade val="50000"/>
            </a:srgbClr>
          </a:lnRef>
          <a:fillRef idx="1">
            <a:srgbClr val="7578EC"/>
          </a:fillRef>
          <a:effectRef idx="0">
            <a:srgbClr val="7578EC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 sz="1350">
              <a:solidFill>
                <a:srgbClr val="FFFFFF"/>
              </a:solidFill>
              <a:latin typeface="Arial" panose="020B0604020202090204" pitchFamily="34" charset="0"/>
              <a:ea typeface="微软雅黑" charset="0"/>
            </a:endParaRPr>
          </a:p>
        </p:txBody>
      </p:sp>
      <p:sp>
        <p:nvSpPr>
          <p:cNvPr id="42" name="右箭头 41"/>
          <p:cNvSpPr/>
          <p:nvPr>
            <p:custDataLst>
              <p:tags r:id="rId38"/>
            </p:custDataLst>
          </p:nvPr>
        </p:nvSpPr>
        <p:spPr>
          <a:xfrm rot="19680000">
            <a:off x="5994083" y="2067401"/>
            <a:ext cx="356235" cy="356235"/>
          </a:xfrm>
          <a:prstGeom prst="rightArrow">
            <a:avLst/>
          </a:prstGeom>
          <a:ln>
            <a:noFill/>
          </a:ln>
        </p:spPr>
        <p:style>
          <a:lnRef idx="2">
            <a:srgbClr val="7578EC">
              <a:shade val="50000"/>
            </a:srgbClr>
          </a:lnRef>
          <a:fillRef idx="1">
            <a:srgbClr val="7578EC"/>
          </a:fillRef>
          <a:effectRef idx="0">
            <a:srgbClr val="7578EC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 sz="1350">
              <a:solidFill>
                <a:srgbClr val="FFFFFF"/>
              </a:solidFill>
              <a:latin typeface="Arial" panose="020B0604020202090204" pitchFamily="34" charset="0"/>
              <a:ea typeface="微软雅黑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JoJ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9085" y="3716020"/>
            <a:ext cx="1414780" cy="1289050"/>
          </a:xfrm>
          <a:prstGeom prst="rect">
            <a:avLst/>
          </a:prstGeom>
        </p:spPr>
      </p:pic>
      <p:sp>
        <p:nvSpPr>
          <p:cNvPr id="2290" name="Rectangle 2"/>
          <p:cNvSpPr>
            <a:spLocks noGrp="1"/>
          </p:cNvSpPr>
          <p:nvPr>
            <p:ph type="title" idx="4294967295"/>
            <p:custDataLst>
              <p:tags r:id="rId2"/>
            </p:custDataLst>
          </p:nvPr>
        </p:nvSpPr>
        <p:spPr>
          <a:xfrm>
            <a:off x="765175" y="668655"/>
            <a:ext cx="5832475" cy="487363"/>
          </a:xfrm>
        </p:spPr>
        <p:txBody>
          <a:bodyPr wrap="square" lIns="91440" tIns="45720" rIns="91440" bIns="45720" anchor="ctr" anchorCtr="0">
            <a:normAutofit/>
          </a:bodyPr>
          <a:p>
            <a:pPr eaLnBrk="1" hangingPunct="1"/>
            <a:r>
              <a:rPr lang="zh-CN" altLang="en-US" sz="2500">
                <a:solidFill>
                  <a:schemeClr val="accent1"/>
                </a:solidFill>
                <a:latin typeface="微软雅黑" charset="0"/>
                <a:ea typeface="微软雅黑" charset="0"/>
              </a:rPr>
              <a:t>三、主题墙创设的一般</a:t>
            </a:r>
            <a:r>
              <a:rPr lang="zh-CN" altLang="en-US" sz="2500">
                <a:solidFill>
                  <a:schemeClr val="accent1"/>
                </a:solidFill>
                <a:latin typeface="微软雅黑" charset="0"/>
                <a:ea typeface="微软雅黑" charset="0"/>
              </a:rPr>
              <a:t>过程</a:t>
            </a:r>
            <a:endParaRPr lang="zh-CN" altLang="en-US" sz="2500">
              <a:solidFill>
                <a:schemeClr val="accent1"/>
              </a:solidFill>
              <a:latin typeface="微软雅黑" charset="0"/>
              <a:ea typeface="微软雅黑" charset="0"/>
            </a:endParaRPr>
          </a:p>
        </p:txBody>
      </p:sp>
      <p:grpSp>
        <p:nvGrpSpPr>
          <p:cNvPr id="2361" name="组合 2360"/>
          <p:cNvGrpSpPr/>
          <p:nvPr/>
        </p:nvGrpSpPr>
        <p:grpSpPr>
          <a:xfrm>
            <a:off x="1890395" y="1057275"/>
            <a:ext cx="1971040" cy="4086225"/>
            <a:chOff x="720" y="1296"/>
            <a:chExt cx="1367" cy="2542"/>
          </a:xfrm>
        </p:grpSpPr>
        <p:sp>
          <p:nvSpPr>
            <p:cNvPr id="2362" name="AutoShape 5"/>
            <p:cNvSpPr/>
            <p:nvPr>
              <p:custDataLst>
                <p:tags r:id="rId3"/>
              </p:custDataLst>
            </p:nvPr>
          </p:nvSpPr>
          <p:spPr>
            <a:xfrm>
              <a:off x="720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4E91D4"/>
                </a:gs>
                <a:gs pos="100000">
                  <a:srgbClr val="3477A4"/>
                </a:gs>
              </a:gsLst>
              <a:lin ang="2700000"/>
              <a:tileRect/>
            </a:gradFill>
            <a:ln w="9525">
              <a:noFill/>
            </a:ln>
          </p:spPr>
          <p:txBody>
            <a:bodyPr wrap="none" anchor="ctr" anchorCtr="0"/>
            <a:p>
              <a:pPr marL="0" indent="0" algn="ctr">
                <a:buClr>
                  <a:srgbClr val="2F2F2F"/>
                </a:buClr>
              </a:pPr>
            </a:p>
          </p:txBody>
        </p:sp>
        <p:sp>
          <p:nvSpPr>
            <p:cNvPr id="2363" name="AutoShape 6"/>
            <p:cNvSpPr/>
            <p:nvPr>
              <p:custDataLst>
                <p:tags r:id="rId4"/>
              </p:custDataLst>
            </p:nvPr>
          </p:nvSpPr>
          <p:spPr>
            <a:xfrm>
              <a:off x="741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3CA1E6"/>
            </a:solidFill>
            <a:ln w="9525">
              <a:noFill/>
            </a:ln>
          </p:spPr>
          <p:txBody>
            <a:bodyPr wrap="none" anchor="ctr" anchorCtr="0"/>
            <a:p>
              <a:pPr marL="0" indent="0" algn="ctr">
                <a:buClr>
                  <a:srgbClr val="2F2F2F"/>
                </a:buClr>
              </a:pPr>
            </a:p>
          </p:txBody>
        </p:sp>
        <p:sp>
          <p:nvSpPr>
            <p:cNvPr id="2364" name="AutoShape 7"/>
            <p:cNvSpPr/>
            <p:nvPr>
              <p:custDataLst>
                <p:tags r:id="rId5"/>
              </p:custDataLst>
            </p:nvPr>
          </p:nvSpPr>
          <p:spPr>
            <a:xfrm>
              <a:off x="752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alpha val="0"/>
                  </a:srgbClr>
                </a:gs>
                <a:gs pos="100000">
                  <a:srgbClr val="9BCFF2"/>
                </a:gs>
              </a:gsLst>
              <a:lin ang="5400000"/>
              <a:tileRect/>
            </a:gradFill>
            <a:ln w="9525">
              <a:noFill/>
            </a:ln>
          </p:spPr>
          <p:txBody>
            <a:bodyPr wrap="none" anchor="ctr" anchorCtr="0"/>
            <a:p>
              <a:pPr marL="0" indent="0" algn="ctr">
                <a:buClr>
                  <a:srgbClr val="2F2F2F"/>
                </a:buClr>
              </a:pPr>
            </a:p>
          </p:txBody>
        </p:sp>
        <p:sp>
          <p:nvSpPr>
            <p:cNvPr id="2365" name="AutoShape 8"/>
            <p:cNvSpPr/>
            <p:nvPr>
              <p:custDataLst>
                <p:tags r:id="rId6"/>
              </p:custDataLst>
            </p:nvPr>
          </p:nvSpPr>
          <p:spPr>
            <a:xfrm>
              <a:off x="752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BEE0F7"/>
                </a:gs>
                <a:gs pos="100000">
                  <a:srgbClr val="3CA1E6">
                    <a:alpha val="0"/>
                  </a:srgbClr>
                </a:gs>
              </a:gsLst>
              <a:lin ang="5400000"/>
              <a:tileRect/>
            </a:gradFill>
            <a:ln w="9525">
              <a:noFill/>
            </a:ln>
          </p:spPr>
          <p:txBody>
            <a:bodyPr wrap="none" anchor="ctr" anchorCtr="0"/>
            <a:p>
              <a:pPr marL="0" indent="0" algn="ctr">
                <a:buClr>
                  <a:srgbClr val="2F2F2F"/>
                </a:buClr>
              </a:pPr>
            </a:p>
          </p:txBody>
        </p:sp>
        <p:sp>
          <p:nvSpPr>
            <p:cNvPr id="2366" name="AutoShape 9"/>
            <p:cNvSpPr/>
            <p:nvPr>
              <p:custDataLst>
                <p:tags r:id="rId7"/>
              </p:custDataLst>
            </p:nvPr>
          </p:nvSpPr>
          <p:spPr>
            <a:xfrm>
              <a:off x="724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729EB4"/>
                </a:gs>
                <a:gs pos="100000">
                  <a:srgbClr val="FFFFFF"/>
                </a:gs>
              </a:gsLst>
              <a:lin ang="5400000"/>
              <a:tileRect/>
            </a:gradFill>
            <a:ln w="9525">
              <a:noFill/>
            </a:ln>
          </p:spPr>
          <p:txBody>
            <a:bodyPr wrap="none" anchor="ctr" anchorCtr="0"/>
            <a:p>
              <a:pPr marL="0" indent="0" algn="ctr">
                <a:buClr>
                  <a:srgbClr val="2F2F2F"/>
                </a:buClr>
              </a:pPr>
            </a:p>
          </p:txBody>
        </p:sp>
        <p:sp>
          <p:nvSpPr>
            <p:cNvPr id="2367" name="AutoShape 10"/>
            <p:cNvSpPr/>
            <p:nvPr>
              <p:custDataLst>
                <p:tags r:id="rId8"/>
              </p:custDataLst>
            </p:nvPr>
          </p:nvSpPr>
          <p:spPr>
            <a:xfrm>
              <a:off x="752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DAFD4"/>
                </a:gs>
                <a:gs pos="100000">
                  <a:srgbClr val="FFFFFF"/>
                </a:gs>
              </a:gsLst>
              <a:lin ang="5400000"/>
              <a:tileRect/>
            </a:gradFill>
            <a:ln w="9525">
              <a:noFill/>
            </a:ln>
          </p:spPr>
          <p:txBody>
            <a:bodyPr wrap="none" anchor="ctr" anchorCtr="0"/>
            <a:p>
              <a:pPr marL="0" indent="0" algn="ctr">
                <a:buClr>
                  <a:srgbClr val="2F2F2F"/>
                </a:buClr>
              </a:pPr>
            </a:p>
          </p:txBody>
        </p:sp>
        <p:grpSp>
          <p:nvGrpSpPr>
            <p:cNvPr id="2368" name="组合 2367"/>
            <p:cNvGrpSpPr/>
            <p:nvPr/>
          </p:nvGrpSpPr>
          <p:grpSpPr>
            <a:xfrm>
              <a:off x="1189" y="1296"/>
              <a:ext cx="405" cy="405"/>
              <a:chOff x="1289" y="582"/>
              <a:chExt cx="668" cy="668"/>
            </a:xfrm>
          </p:grpSpPr>
          <p:sp>
            <p:nvSpPr>
              <p:cNvPr id="2369" name="Oval 12"/>
              <p:cNvSpPr/>
              <p:nvPr>
                <p:custDataLst>
                  <p:tags r:id="rId9"/>
                </p:custDataLst>
              </p:nvPr>
            </p:nvSpPr>
            <p:spPr>
              <a:xfrm>
                <a:off x="1289" y="582"/>
                <a:ext cx="668" cy="668"/>
              </a:xfrm>
              <a:prstGeom prst="ellipse">
                <a:avLst/>
              </a:prstGeom>
              <a:solidFill>
                <a:srgbClr val="333333"/>
              </a:solidFill>
              <a:ln w="38100">
                <a:noFill/>
              </a:ln>
            </p:spPr>
            <p:txBody>
              <a:bodyPr anchor="ctr" anchorCtr="0">
                <a:spAutoFit/>
              </a:bodyPr>
              <a:p>
                <a:pPr marL="0" indent="0" algn="ctr">
                  <a:buClr>
                    <a:srgbClr val="2F2F2F"/>
                  </a:buClr>
                </a:pPr>
              </a:p>
            </p:txBody>
          </p:sp>
          <p:sp>
            <p:nvSpPr>
              <p:cNvPr id="2370" name="Oval 13"/>
              <p:cNvSpPr/>
              <p:nvPr>
                <p:custDataLst>
                  <p:tags r:id="rId10"/>
                </p:custDataLst>
              </p:nvPr>
            </p:nvSpPr>
            <p:spPr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/>
                <a:tileRect/>
              </a:gradFill>
              <a:ln w="9525">
                <a:noFill/>
              </a:ln>
            </p:spPr>
            <p:txBody>
              <a:bodyPr vert="eaVert" wrap="none" anchor="ctr" anchorCtr="0"/>
              <a:p>
                <a:pPr marL="0" indent="0" algn="ctr">
                  <a:buClr>
                    <a:srgbClr val="2F2F2F"/>
                  </a:buClr>
                </a:pPr>
              </a:p>
            </p:txBody>
          </p:sp>
          <p:sp>
            <p:nvSpPr>
              <p:cNvPr id="2371" name="Oval 14"/>
              <p:cNvSpPr/>
              <p:nvPr>
                <p:custDataLst>
                  <p:tags r:id="rId11"/>
                </p:custDataLst>
              </p:nvPr>
            </p:nvSpPr>
            <p:spPr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/>
                <a:tileRect/>
              </a:gradFill>
              <a:ln w="9525">
                <a:noFill/>
              </a:ln>
            </p:spPr>
            <p:txBody>
              <a:bodyPr vert="eaVert" wrap="none" anchor="ctr" anchorCtr="0"/>
              <a:p>
                <a:pPr marL="0" indent="0" algn="ctr">
                  <a:buClr>
                    <a:srgbClr val="2F2F2F"/>
                  </a:buClr>
                </a:pPr>
              </a:p>
            </p:txBody>
          </p:sp>
          <p:sp>
            <p:nvSpPr>
              <p:cNvPr id="2372" name="Oval 15"/>
              <p:cNvSpPr/>
              <p:nvPr>
                <p:custDataLst>
                  <p:tags r:id="rId12"/>
                </p:custDataLst>
              </p:nvPr>
            </p:nvSpPr>
            <p:spPr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7842"/>
                    </a:srgbClr>
                  </a:gs>
                </a:gsLst>
                <a:lin ang="5400000"/>
                <a:tileRect/>
              </a:gradFill>
              <a:ln w="9525">
                <a:noFill/>
              </a:ln>
            </p:spPr>
            <p:txBody>
              <a:bodyPr vert="eaVert" wrap="none" anchor="ctr" anchorCtr="0"/>
              <a:p>
                <a:pPr marL="0" indent="0" algn="ctr">
                  <a:buClr>
                    <a:srgbClr val="2F2F2F"/>
                  </a:buClr>
                </a:pPr>
              </a:p>
            </p:txBody>
          </p:sp>
          <p:sp>
            <p:nvSpPr>
              <p:cNvPr id="2373" name="Oval 16"/>
              <p:cNvSpPr/>
              <p:nvPr>
                <p:custDataLst>
                  <p:tags r:id="rId13"/>
                </p:custDataLst>
              </p:nvPr>
            </p:nvSpPr>
            <p:spPr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8039"/>
                    </a:srgbClr>
                  </a:gs>
                </a:gsLst>
                <a:lin ang="5400000"/>
                <a:tileRect/>
              </a:gradFill>
              <a:ln w="9525">
                <a:noFill/>
              </a:ln>
            </p:spPr>
            <p:txBody>
              <a:bodyPr vert="eaVert" wrap="none" anchor="ctr" anchorCtr="0"/>
              <a:p>
                <a:pPr marL="0" indent="0" algn="ctr">
                  <a:buClr>
                    <a:srgbClr val="2F2F2F"/>
                  </a:buClr>
                </a:pPr>
              </a:p>
            </p:txBody>
          </p:sp>
        </p:grpSp>
        <p:sp>
          <p:nvSpPr>
            <p:cNvPr id="2374" name="Text Box 17"/>
            <p:cNvSpPr/>
            <p:nvPr>
              <p:custDataLst>
                <p:tags r:id="rId14"/>
              </p:custDataLst>
            </p:nvPr>
          </p:nvSpPr>
          <p:spPr>
            <a:xfrm>
              <a:off x="1276" y="1354"/>
              <a:ext cx="223" cy="2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marL="0" indent="0" algn="ctr">
                <a:lnSpc>
                  <a:spcPct val="100000"/>
                </a:lnSpc>
                <a:spcBef>
                  <a:spcPct val="0"/>
                </a:spcBef>
                <a:buClrTx/>
                <a:buFontTx/>
              </a:pPr>
              <a:r>
                <a:rPr lang="en-US" altLang="zh-CN" sz="2400" b="0">
                  <a:solidFill>
                    <a:srgbClr val="000000"/>
                  </a:solidFill>
                  <a:latin typeface="Arial" panose="020B0604020202090204"/>
                  <a:ea typeface="宋体" pitchFamily="2" charset="-122"/>
                </a:rPr>
                <a:t>1</a:t>
              </a:r>
              <a:endParaRPr lang="en-US" altLang="zh-CN" sz="2400" b="0">
                <a:solidFill>
                  <a:srgbClr val="000000"/>
                </a:solidFill>
                <a:latin typeface="Arial" panose="020B0604020202090204"/>
                <a:ea typeface="宋体" pitchFamily="2" charset="-122"/>
              </a:endParaRPr>
            </a:p>
          </p:txBody>
        </p:sp>
        <p:sp>
          <p:nvSpPr>
            <p:cNvPr id="2375" name="Text Box 18"/>
            <p:cNvSpPr/>
            <p:nvPr>
              <p:custDataLst>
                <p:tags r:id="rId15"/>
              </p:custDataLst>
            </p:nvPr>
          </p:nvSpPr>
          <p:spPr>
            <a:xfrm>
              <a:off x="768" y="1776"/>
              <a:ext cx="1296" cy="139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marL="0" indent="0">
                <a:lnSpc>
                  <a:spcPct val="100000"/>
                </a:lnSpc>
                <a:spcBef>
                  <a:spcPct val="0"/>
                </a:spcBef>
                <a:buClrTx/>
                <a:buFontTx/>
              </a:pPr>
              <a:r>
                <a:rPr lang="en-US" altLang="zh-CN" sz="2400" b="0">
                  <a:solidFill>
                    <a:srgbClr val="0000FF"/>
                  </a:solidFill>
                  <a:latin typeface="Verdana" panose="020B0604030504040204" pitchFamily="34" charset="0"/>
                  <a:ea typeface="隶书" panose="02010509060101010101" pitchFamily="49" charset="-122"/>
                </a:rPr>
                <a:t>      </a:t>
              </a:r>
              <a:r>
                <a:rPr lang="zh-CN" altLang="en-US" sz="2800">
                  <a:latin typeface="Verdana" panose="020B0604030504040204" pitchFamily="34" charset="0"/>
                  <a:ea typeface="隶书" panose="02010509060101010101" pitchFamily="49" charset="-122"/>
                </a:rPr>
                <a:t>主</a:t>
              </a:r>
              <a:endParaRPr lang="zh-CN" altLang="en-US" sz="2800">
                <a:latin typeface="Verdana" panose="020B0604030504040204" pitchFamily="34" charset="0"/>
                <a:ea typeface="隶书" panose="02010509060101010101" pitchFamily="49" charset="-122"/>
              </a:endParaRPr>
            </a:p>
            <a:p>
              <a:pPr marL="0" indent="0">
                <a:lnSpc>
                  <a:spcPct val="100000"/>
                </a:lnSpc>
                <a:spcBef>
                  <a:spcPct val="0"/>
                </a:spcBef>
                <a:buClrTx/>
                <a:buFontTx/>
              </a:pPr>
              <a:r>
                <a:rPr lang="zh-CN" altLang="en-US" sz="2800">
                  <a:latin typeface="Verdana" panose="020B0604030504040204" pitchFamily="34" charset="0"/>
                  <a:ea typeface="隶书" panose="02010509060101010101" pitchFamily="49" charset="-122"/>
                </a:rPr>
                <a:t>     题</a:t>
              </a:r>
              <a:endParaRPr lang="zh-CN" altLang="en-US" sz="2800">
                <a:latin typeface="Verdana" panose="020B0604030504040204" pitchFamily="34" charset="0"/>
                <a:ea typeface="隶书" panose="02010509060101010101" pitchFamily="49" charset="-122"/>
              </a:endParaRPr>
            </a:p>
            <a:p>
              <a:pPr marL="0" indent="0">
                <a:lnSpc>
                  <a:spcPct val="100000"/>
                </a:lnSpc>
                <a:spcBef>
                  <a:spcPct val="0"/>
                </a:spcBef>
                <a:buClrTx/>
                <a:buFontTx/>
              </a:pPr>
              <a:r>
                <a:rPr lang="zh-CN" altLang="en-US" sz="2800">
                  <a:latin typeface="Verdana" panose="020B0604030504040204" pitchFamily="34" charset="0"/>
                  <a:ea typeface="隶书" panose="02010509060101010101" pitchFamily="49" charset="-122"/>
                </a:rPr>
                <a:t>     活</a:t>
              </a:r>
              <a:endParaRPr lang="zh-CN" altLang="en-US" sz="2800">
                <a:latin typeface="Verdana" panose="020B0604030504040204" pitchFamily="34" charset="0"/>
                <a:ea typeface="隶书" panose="02010509060101010101" pitchFamily="49" charset="-122"/>
              </a:endParaRPr>
            </a:p>
            <a:p>
              <a:pPr marL="0" indent="0">
                <a:lnSpc>
                  <a:spcPct val="100000"/>
                </a:lnSpc>
                <a:spcBef>
                  <a:spcPct val="0"/>
                </a:spcBef>
                <a:buClrTx/>
                <a:buFontTx/>
              </a:pPr>
              <a:r>
                <a:rPr lang="zh-CN" altLang="en-US" sz="2800">
                  <a:latin typeface="Verdana" panose="020B0604030504040204" pitchFamily="34" charset="0"/>
                  <a:ea typeface="隶书" panose="02010509060101010101" pitchFamily="49" charset="-122"/>
                </a:rPr>
                <a:t> </a:t>
              </a:r>
              <a:r>
                <a:rPr lang="en-US" altLang="zh-CN" sz="2800">
                  <a:latin typeface="Verdana" panose="020B0604030504040204" pitchFamily="34" charset="0"/>
                  <a:ea typeface="隶书" panose="02010509060101010101" pitchFamily="49" charset="-122"/>
                </a:rPr>
                <a:t>    </a:t>
              </a:r>
              <a:r>
                <a:rPr lang="zh-CN" altLang="en-US" sz="2800">
                  <a:latin typeface="Verdana" panose="020B0604030504040204" pitchFamily="34" charset="0"/>
                  <a:ea typeface="隶书" panose="02010509060101010101" pitchFamily="49" charset="-122"/>
                </a:rPr>
                <a:t>动</a:t>
              </a:r>
              <a:endParaRPr lang="zh-CN" altLang="en-US" sz="2800">
                <a:latin typeface="Verdana" panose="020B0604030504040204" pitchFamily="34" charset="0"/>
                <a:ea typeface="隶书" panose="02010509060101010101" pitchFamily="49" charset="-122"/>
              </a:endParaRPr>
            </a:p>
            <a:p>
              <a:pPr marL="0" indent="0">
                <a:lnSpc>
                  <a:spcPct val="100000"/>
                </a:lnSpc>
                <a:spcBef>
                  <a:spcPct val="0"/>
                </a:spcBef>
                <a:buClrTx/>
                <a:buFontTx/>
              </a:pPr>
              <a:r>
                <a:rPr lang="zh-CN" altLang="en-US" sz="2800">
                  <a:latin typeface="Verdana" panose="020B0604030504040204" pitchFamily="34" charset="0"/>
                  <a:ea typeface="隶书" panose="02010509060101010101" pitchFamily="49" charset="-122"/>
                </a:rPr>
                <a:t> </a:t>
              </a:r>
              <a:r>
                <a:rPr lang="en-US" altLang="zh-CN" sz="2800">
                  <a:latin typeface="Verdana" panose="020B0604030504040204" pitchFamily="34" charset="0"/>
                  <a:ea typeface="隶书" panose="02010509060101010101" pitchFamily="49" charset="-122"/>
                </a:rPr>
                <a:t>    </a:t>
              </a:r>
              <a:r>
                <a:rPr lang="zh-CN" altLang="en-US" sz="2800">
                  <a:latin typeface="Verdana" panose="020B0604030504040204" pitchFamily="34" charset="0"/>
                  <a:ea typeface="隶书" panose="02010509060101010101" pitchFamily="49" charset="-122"/>
                </a:rPr>
                <a:t>前</a:t>
              </a:r>
              <a:endParaRPr lang="zh-CN" altLang="en-US" sz="2800">
                <a:latin typeface="Verdana" panose="020B0604030504040204" pitchFamily="34" charset="0"/>
                <a:ea typeface="隶书" panose="02010509060101010101" pitchFamily="49" charset="-122"/>
              </a:endParaRPr>
            </a:p>
          </p:txBody>
        </p:sp>
      </p:grpSp>
      <p:grpSp>
        <p:nvGrpSpPr>
          <p:cNvPr id="2376" name="组合 2375"/>
          <p:cNvGrpSpPr/>
          <p:nvPr/>
        </p:nvGrpSpPr>
        <p:grpSpPr>
          <a:xfrm>
            <a:off x="4189730" y="1071880"/>
            <a:ext cx="1965325" cy="4005580"/>
            <a:chOff x="2208" y="1296"/>
            <a:chExt cx="1365" cy="2542"/>
          </a:xfrm>
        </p:grpSpPr>
        <p:sp>
          <p:nvSpPr>
            <p:cNvPr id="2377" name="AutoShape 20"/>
            <p:cNvSpPr/>
            <p:nvPr>
              <p:custDataLst>
                <p:tags r:id="rId16"/>
              </p:custDataLst>
            </p:nvPr>
          </p:nvSpPr>
          <p:spPr>
            <a:xfrm>
              <a:off x="2208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34B034"/>
                </a:gs>
                <a:gs pos="100000">
                  <a:srgbClr val="3F8B4A"/>
                </a:gs>
              </a:gsLst>
              <a:lin ang="2700000"/>
              <a:tileRect/>
            </a:gradFill>
            <a:ln w="9525">
              <a:noFill/>
            </a:ln>
          </p:spPr>
          <p:txBody>
            <a:bodyPr wrap="none" anchor="ctr" anchorCtr="0"/>
            <a:p>
              <a:pPr marL="0" indent="0" algn="ctr">
                <a:buClr>
                  <a:srgbClr val="2F2F2F"/>
                </a:buClr>
              </a:pPr>
            </a:p>
          </p:txBody>
        </p:sp>
        <p:sp>
          <p:nvSpPr>
            <p:cNvPr id="2378" name="AutoShape 21"/>
            <p:cNvSpPr/>
            <p:nvPr>
              <p:custDataLst>
                <p:tags r:id="rId17"/>
              </p:custDataLst>
            </p:nvPr>
          </p:nvSpPr>
          <p:spPr>
            <a:xfrm>
              <a:off x="2229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73E77E"/>
            </a:solidFill>
            <a:ln w="9525">
              <a:noFill/>
            </a:ln>
          </p:spPr>
          <p:txBody>
            <a:bodyPr wrap="none" anchor="ctr" anchorCtr="0"/>
            <a:p>
              <a:pPr marL="0" indent="0" algn="ctr">
                <a:buClr>
                  <a:srgbClr val="2F2F2F"/>
                </a:buClr>
              </a:pPr>
            </a:p>
          </p:txBody>
        </p:sp>
        <p:sp>
          <p:nvSpPr>
            <p:cNvPr id="2379" name="AutoShape 22"/>
            <p:cNvSpPr/>
            <p:nvPr>
              <p:custDataLst>
                <p:tags r:id="rId18"/>
              </p:custDataLst>
            </p:nvPr>
          </p:nvSpPr>
          <p:spPr>
            <a:xfrm>
              <a:off x="2240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3E77E"/>
                </a:gs>
                <a:gs pos="100000">
                  <a:srgbClr val="B3F2B9"/>
                </a:gs>
              </a:gsLst>
              <a:lin ang="5400000"/>
              <a:tileRect/>
            </a:gradFill>
            <a:ln w="9525">
              <a:noFill/>
            </a:ln>
          </p:spPr>
          <p:txBody>
            <a:bodyPr wrap="none" anchor="ctr" anchorCtr="0"/>
            <a:p>
              <a:pPr marL="0" indent="0" algn="ctr">
                <a:buClr>
                  <a:srgbClr val="2F2F2F"/>
                </a:buClr>
              </a:pPr>
            </a:p>
          </p:txBody>
        </p:sp>
        <p:sp>
          <p:nvSpPr>
            <p:cNvPr id="2380" name="AutoShape 23"/>
            <p:cNvSpPr/>
            <p:nvPr>
              <p:custDataLst>
                <p:tags r:id="rId19"/>
              </p:custDataLst>
            </p:nvPr>
          </p:nvSpPr>
          <p:spPr>
            <a:xfrm>
              <a:off x="2240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0F7D4"/>
                </a:gs>
                <a:gs pos="100000">
                  <a:srgbClr val="73E77E"/>
                </a:gs>
              </a:gsLst>
              <a:lin ang="5400000"/>
              <a:tileRect/>
            </a:gradFill>
            <a:ln w="9525">
              <a:noFill/>
            </a:ln>
          </p:spPr>
          <p:txBody>
            <a:bodyPr wrap="none" anchor="ctr" anchorCtr="0"/>
            <a:p>
              <a:pPr marL="0" indent="0" algn="ctr">
                <a:buClr>
                  <a:srgbClr val="2F2F2F"/>
                </a:buClr>
              </a:pPr>
            </a:p>
          </p:txBody>
        </p:sp>
        <p:sp>
          <p:nvSpPr>
            <p:cNvPr id="2381" name="Oval 24"/>
            <p:cNvSpPr/>
            <p:nvPr>
              <p:custDataLst>
                <p:tags r:id="rId20"/>
              </p:custDataLst>
            </p:nvPr>
          </p:nvSpPr>
          <p:spPr>
            <a:xfrm>
              <a:off x="2677" y="1296"/>
              <a:ext cx="405" cy="405"/>
            </a:xfrm>
            <a:prstGeom prst="ellipse">
              <a:avLst/>
            </a:prstGeom>
            <a:solidFill>
              <a:srgbClr val="333333"/>
            </a:solidFill>
            <a:ln w="38100">
              <a:noFill/>
            </a:ln>
          </p:spPr>
          <p:txBody>
            <a:bodyPr anchor="ctr" anchorCtr="0">
              <a:spAutoFit/>
            </a:bodyPr>
            <a:p>
              <a:pPr marL="0" indent="0" algn="ctr">
                <a:buClr>
                  <a:srgbClr val="2F2F2F"/>
                </a:buClr>
              </a:pPr>
            </a:p>
          </p:txBody>
        </p:sp>
        <p:sp>
          <p:nvSpPr>
            <p:cNvPr id="2382" name="Oval 25"/>
            <p:cNvSpPr/>
            <p:nvPr>
              <p:custDataLst>
                <p:tags r:id="rId21"/>
              </p:custDataLst>
            </p:nvPr>
          </p:nvSpPr>
          <p:spPr>
            <a:xfrm>
              <a:off x="2681" y="1299"/>
              <a:ext cx="392" cy="392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/>
              <a:tileRect/>
            </a:gradFill>
            <a:ln w="9525">
              <a:noFill/>
            </a:ln>
          </p:spPr>
          <p:txBody>
            <a:bodyPr vert="eaVert" wrap="none" anchor="ctr" anchorCtr="0"/>
            <a:p>
              <a:pPr marL="0" indent="0" algn="ctr">
                <a:buClr>
                  <a:srgbClr val="2F2F2F"/>
                </a:buClr>
              </a:pPr>
            </a:p>
          </p:txBody>
        </p:sp>
        <p:sp>
          <p:nvSpPr>
            <p:cNvPr id="2383" name="Oval 26"/>
            <p:cNvSpPr/>
            <p:nvPr>
              <p:custDataLst>
                <p:tags r:id="rId22"/>
              </p:custDataLst>
            </p:nvPr>
          </p:nvSpPr>
          <p:spPr>
            <a:xfrm>
              <a:off x="2686" y="1301"/>
              <a:ext cx="383" cy="383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/>
              <a:tileRect/>
            </a:gradFill>
            <a:ln w="9525">
              <a:noFill/>
            </a:ln>
          </p:spPr>
          <p:txBody>
            <a:bodyPr vert="eaVert" wrap="none" anchor="ctr" anchorCtr="0"/>
            <a:p>
              <a:pPr marL="0" indent="0" algn="ctr">
                <a:buClr>
                  <a:srgbClr val="2F2F2F"/>
                </a:buClr>
              </a:pPr>
            </a:p>
          </p:txBody>
        </p:sp>
        <p:sp>
          <p:nvSpPr>
            <p:cNvPr id="2384" name="Oval 27"/>
            <p:cNvSpPr/>
            <p:nvPr>
              <p:custDataLst>
                <p:tags r:id="rId23"/>
              </p:custDataLst>
            </p:nvPr>
          </p:nvSpPr>
          <p:spPr>
            <a:xfrm>
              <a:off x="2690" y="1305"/>
              <a:ext cx="364" cy="357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7842"/>
                  </a:srgbClr>
                </a:gs>
              </a:gsLst>
              <a:lin ang="5400000"/>
              <a:tileRect/>
            </a:gradFill>
            <a:ln w="9525">
              <a:noFill/>
            </a:ln>
          </p:spPr>
          <p:txBody>
            <a:bodyPr vert="eaVert" wrap="none" anchor="ctr" anchorCtr="0"/>
            <a:p>
              <a:pPr marL="0" indent="0" algn="ctr">
                <a:buClr>
                  <a:srgbClr val="2F2F2F"/>
                </a:buClr>
              </a:pPr>
            </a:p>
          </p:txBody>
        </p:sp>
        <p:sp>
          <p:nvSpPr>
            <p:cNvPr id="2385" name="Oval 28"/>
            <p:cNvSpPr/>
            <p:nvPr>
              <p:custDataLst>
                <p:tags r:id="rId24"/>
              </p:custDataLst>
            </p:nvPr>
          </p:nvSpPr>
          <p:spPr>
            <a:xfrm>
              <a:off x="2712" y="1315"/>
              <a:ext cx="323" cy="29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8039"/>
                  </a:srgbClr>
                </a:gs>
              </a:gsLst>
              <a:lin ang="5400000"/>
              <a:tileRect/>
            </a:gradFill>
            <a:ln w="9525">
              <a:noFill/>
            </a:ln>
          </p:spPr>
          <p:txBody>
            <a:bodyPr vert="eaVert" wrap="none" anchor="ctr" anchorCtr="0"/>
            <a:p>
              <a:pPr marL="0" indent="0" algn="ctr">
                <a:buClr>
                  <a:srgbClr val="2F2F2F"/>
                </a:buClr>
              </a:pPr>
            </a:p>
          </p:txBody>
        </p:sp>
        <p:sp>
          <p:nvSpPr>
            <p:cNvPr id="2386" name="Text Box 29"/>
            <p:cNvSpPr/>
            <p:nvPr>
              <p:custDataLst>
                <p:tags r:id="rId25"/>
              </p:custDataLst>
            </p:nvPr>
          </p:nvSpPr>
          <p:spPr>
            <a:xfrm>
              <a:off x="2764" y="1354"/>
              <a:ext cx="223" cy="29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marL="0" indent="0" algn="ctr">
                <a:lnSpc>
                  <a:spcPct val="100000"/>
                </a:lnSpc>
                <a:spcBef>
                  <a:spcPct val="0"/>
                </a:spcBef>
                <a:buClrTx/>
                <a:buFontTx/>
              </a:pPr>
              <a:r>
                <a:rPr lang="en-US" altLang="zh-CN" sz="2400" b="0">
                  <a:solidFill>
                    <a:srgbClr val="000000"/>
                  </a:solidFill>
                  <a:latin typeface="Arial" panose="020B0604020202090204"/>
                  <a:ea typeface="宋体" pitchFamily="2" charset="-122"/>
                </a:rPr>
                <a:t>2</a:t>
              </a:r>
              <a:endParaRPr lang="en-US" altLang="zh-CN" sz="2400" b="0">
                <a:solidFill>
                  <a:srgbClr val="000000"/>
                </a:solidFill>
                <a:latin typeface="Arial" panose="020B0604020202090204"/>
                <a:ea typeface="宋体" pitchFamily="2" charset="-122"/>
              </a:endParaRPr>
            </a:p>
          </p:txBody>
        </p:sp>
        <p:sp>
          <p:nvSpPr>
            <p:cNvPr id="2387" name="Text Box 30"/>
            <p:cNvSpPr/>
            <p:nvPr>
              <p:custDataLst>
                <p:tags r:id="rId26"/>
              </p:custDataLst>
            </p:nvPr>
          </p:nvSpPr>
          <p:spPr>
            <a:xfrm>
              <a:off x="2256" y="1776"/>
              <a:ext cx="1296" cy="169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marL="0" indent="0">
                <a:lnSpc>
                  <a:spcPct val="100000"/>
                </a:lnSpc>
                <a:spcBef>
                  <a:spcPct val="0"/>
                </a:spcBef>
                <a:buClrTx/>
                <a:buFontTx/>
              </a:pPr>
              <a:r>
                <a:rPr lang="en-US" altLang="zh-CN" sz="2400" b="0">
                  <a:solidFill>
                    <a:srgbClr val="009900"/>
                  </a:solidFill>
                  <a:latin typeface="Verdana" panose="020B0604030504040204" pitchFamily="34" charset="0"/>
                  <a:ea typeface="隶书" panose="02010509060101010101" pitchFamily="49" charset="-122"/>
                </a:rPr>
                <a:t>       </a:t>
              </a:r>
              <a:r>
                <a:rPr lang="zh-CN" altLang="en-US" sz="2800">
                  <a:latin typeface="Verdana" panose="020B0604030504040204" pitchFamily="34" charset="0"/>
                  <a:ea typeface="隶书" panose="02010509060101010101" pitchFamily="49" charset="-122"/>
                </a:rPr>
                <a:t>主</a:t>
              </a:r>
              <a:endParaRPr lang="zh-CN" altLang="en-US" sz="2800">
                <a:latin typeface="Verdana" panose="020B0604030504040204" pitchFamily="34" charset="0"/>
                <a:ea typeface="隶书" panose="02010509060101010101" pitchFamily="49" charset="-122"/>
              </a:endParaRPr>
            </a:p>
            <a:p>
              <a:pPr marL="0" indent="0" algn="ctr">
                <a:lnSpc>
                  <a:spcPct val="100000"/>
                </a:lnSpc>
                <a:spcBef>
                  <a:spcPct val="0"/>
                </a:spcBef>
                <a:buClrTx/>
                <a:buFontTx/>
              </a:pPr>
              <a:r>
                <a:rPr lang="en-US" altLang="zh-CN" sz="2800">
                  <a:latin typeface="Verdana" panose="020B0604030504040204" pitchFamily="34" charset="0"/>
                  <a:ea typeface="隶书" panose="02010509060101010101" pitchFamily="49" charset="-122"/>
                </a:rPr>
                <a:t> </a:t>
              </a:r>
              <a:r>
                <a:rPr lang="zh-CN" altLang="en-US" sz="2800">
                  <a:latin typeface="Verdana" panose="020B0604030504040204" pitchFamily="34" charset="0"/>
                  <a:ea typeface="隶书" panose="02010509060101010101" pitchFamily="49" charset="-122"/>
                </a:rPr>
                <a:t>题</a:t>
              </a:r>
              <a:endParaRPr lang="zh-CN" altLang="en-US" sz="2800">
                <a:latin typeface="Verdana" panose="020B0604030504040204" pitchFamily="34" charset="0"/>
                <a:ea typeface="隶书" panose="02010509060101010101" pitchFamily="49" charset="-122"/>
              </a:endParaRPr>
            </a:p>
            <a:p>
              <a:pPr marL="0" indent="0" algn="ctr">
                <a:lnSpc>
                  <a:spcPct val="100000"/>
                </a:lnSpc>
                <a:spcBef>
                  <a:spcPct val="0"/>
                </a:spcBef>
                <a:buClrTx/>
                <a:buFontTx/>
              </a:pPr>
              <a:r>
                <a:rPr lang="en-US" altLang="zh-CN" sz="2800">
                  <a:latin typeface="Verdana" panose="020B0604030504040204" pitchFamily="34" charset="0"/>
                  <a:ea typeface="隶书" panose="02010509060101010101" pitchFamily="49" charset="-122"/>
                </a:rPr>
                <a:t> </a:t>
              </a:r>
              <a:r>
                <a:rPr lang="zh-CN" altLang="en-US" sz="2800">
                  <a:latin typeface="Verdana" panose="020B0604030504040204" pitchFamily="34" charset="0"/>
                  <a:ea typeface="隶书" panose="02010509060101010101" pitchFamily="49" charset="-122"/>
                </a:rPr>
                <a:t>活</a:t>
              </a:r>
              <a:endParaRPr lang="zh-CN" altLang="en-US" sz="2800">
                <a:latin typeface="Verdana" panose="020B0604030504040204" pitchFamily="34" charset="0"/>
                <a:ea typeface="隶书" panose="02010509060101010101" pitchFamily="49" charset="-122"/>
              </a:endParaRPr>
            </a:p>
            <a:p>
              <a:pPr marL="0" indent="0" algn="ctr">
                <a:lnSpc>
                  <a:spcPct val="100000"/>
                </a:lnSpc>
                <a:spcBef>
                  <a:spcPct val="0"/>
                </a:spcBef>
                <a:buClrTx/>
                <a:buFontTx/>
              </a:pPr>
              <a:r>
                <a:rPr lang="en-US" altLang="zh-CN" sz="2800">
                  <a:latin typeface="Verdana" panose="020B0604030504040204" pitchFamily="34" charset="0"/>
                  <a:ea typeface="隶书" panose="02010509060101010101" pitchFamily="49" charset="-122"/>
                </a:rPr>
                <a:t> </a:t>
              </a:r>
              <a:r>
                <a:rPr lang="zh-CN" altLang="en-US" sz="2800">
                  <a:latin typeface="Verdana" panose="020B0604030504040204" pitchFamily="34" charset="0"/>
                  <a:ea typeface="隶书" panose="02010509060101010101" pitchFamily="49" charset="-122"/>
                </a:rPr>
                <a:t>动</a:t>
              </a:r>
              <a:endParaRPr lang="zh-CN" altLang="en-US" sz="2800">
                <a:latin typeface="Verdana" panose="020B0604030504040204" pitchFamily="34" charset="0"/>
                <a:ea typeface="隶书" panose="02010509060101010101" pitchFamily="49" charset="-122"/>
              </a:endParaRPr>
            </a:p>
            <a:p>
              <a:pPr marL="0" indent="0" algn="ctr">
                <a:lnSpc>
                  <a:spcPct val="100000"/>
                </a:lnSpc>
                <a:spcBef>
                  <a:spcPct val="0"/>
                </a:spcBef>
                <a:buClrTx/>
                <a:buFontTx/>
              </a:pPr>
              <a:r>
                <a:rPr lang="en-US" altLang="zh-CN" sz="2800">
                  <a:latin typeface="Verdana" panose="020B0604030504040204" pitchFamily="34" charset="0"/>
                  <a:ea typeface="隶书" panose="02010509060101010101" pitchFamily="49" charset="-122"/>
                </a:rPr>
                <a:t> </a:t>
              </a:r>
              <a:r>
                <a:rPr lang="zh-CN" altLang="en-US" sz="2800">
                  <a:latin typeface="Verdana" panose="020B0604030504040204" pitchFamily="34" charset="0"/>
                  <a:ea typeface="隶书" panose="02010509060101010101" pitchFamily="49" charset="-122"/>
                </a:rPr>
                <a:t>中</a:t>
              </a:r>
              <a:endParaRPr lang="zh-CN" altLang="en-US" sz="2800">
                <a:latin typeface="Verdana" panose="020B0604030504040204" pitchFamily="34" charset="0"/>
                <a:ea typeface="隶书" panose="02010509060101010101" pitchFamily="49" charset="-122"/>
              </a:endParaRPr>
            </a:p>
            <a:p>
              <a:pPr marL="0" indent="0">
                <a:lnSpc>
                  <a:spcPct val="100000"/>
                </a:lnSpc>
                <a:spcBef>
                  <a:spcPct val="0"/>
                </a:spcBef>
                <a:buClrTx/>
                <a:buFontTx/>
              </a:pPr>
              <a:r>
                <a:rPr lang="zh-CN" altLang="en-US" sz="2800" b="0">
                  <a:solidFill>
                    <a:srgbClr val="009900"/>
                  </a:solidFill>
                  <a:latin typeface="Verdana" panose="020B0604030504040204" pitchFamily="34" charset="0"/>
                  <a:ea typeface="隶书" panose="02010509060101010101" pitchFamily="49" charset="-122"/>
                </a:rPr>
                <a:t>       </a:t>
              </a:r>
              <a:endParaRPr lang="zh-CN" altLang="en-US" sz="2800" b="0">
                <a:solidFill>
                  <a:srgbClr val="009900"/>
                </a:solidFill>
                <a:latin typeface="Verdana" panose="020B0604030504040204" pitchFamily="34" charset="0"/>
                <a:ea typeface="隶书" panose="02010509060101010101" pitchFamily="49" charset="-122"/>
              </a:endParaRPr>
            </a:p>
          </p:txBody>
        </p:sp>
        <p:sp>
          <p:nvSpPr>
            <p:cNvPr id="2388" name="AutoShape 31"/>
            <p:cNvSpPr/>
            <p:nvPr>
              <p:custDataLst>
                <p:tags r:id="rId27"/>
              </p:custDataLst>
            </p:nvPr>
          </p:nvSpPr>
          <p:spPr>
            <a:xfrm>
              <a:off x="2210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58A4AE"/>
                </a:gs>
                <a:gs pos="100000">
                  <a:srgbClr val="FFFFFF"/>
                </a:gs>
              </a:gsLst>
              <a:lin ang="5400000"/>
              <a:tileRect/>
            </a:gradFill>
            <a:ln w="9525">
              <a:noFill/>
            </a:ln>
          </p:spPr>
          <p:txBody>
            <a:bodyPr wrap="none" anchor="ctr" anchorCtr="0"/>
            <a:p>
              <a:pPr marL="0" indent="0" algn="ctr">
                <a:buClr>
                  <a:srgbClr val="2F2F2F"/>
                </a:buClr>
              </a:pPr>
            </a:p>
          </p:txBody>
        </p:sp>
        <p:sp>
          <p:nvSpPr>
            <p:cNvPr id="2389" name="AutoShape 32"/>
            <p:cNvSpPr/>
            <p:nvPr>
              <p:custDataLst>
                <p:tags r:id="rId28"/>
              </p:custDataLst>
            </p:nvPr>
          </p:nvSpPr>
          <p:spPr>
            <a:xfrm>
              <a:off x="2238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2B2BB"/>
                </a:gs>
                <a:gs pos="100000">
                  <a:srgbClr val="FFFFFF"/>
                </a:gs>
              </a:gsLst>
              <a:lin ang="5400000"/>
              <a:tileRect/>
            </a:gradFill>
            <a:ln w="9525">
              <a:noFill/>
            </a:ln>
          </p:spPr>
          <p:txBody>
            <a:bodyPr wrap="none" anchor="ctr" anchorCtr="0"/>
            <a:p>
              <a:pPr marL="0" indent="0" algn="ctr">
                <a:buClr>
                  <a:srgbClr val="2F2F2F"/>
                </a:buClr>
              </a:pPr>
            </a:p>
          </p:txBody>
        </p:sp>
      </p:grpSp>
      <p:grpSp>
        <p:nvGrpSpPr>
          <p:cNvPr id="2390" name="组合 2389"/>
          <p:cNvGrpSpPr/>
          <p:nvPr/>
        </p:nvGrpSpPr>
        <p:grpSpPr>
          <a:xfrm>
            <a:off x="6558915" y="1042035"/>
            <a:ext cx="2032635" cy="4101465"/>
            <a:chOff x="3692" y="1296"/>
            <a:chExt cx="1367" cy="2542"/>
          </a:xfrm>
        </p:grpSpPr>
        <p:sp>
          <p:nvSpPr>
            <p:cNvPr id="2391" name="AutoShape 34"/>
            <p:cNvSpPr/>
            <p:nvPr>
              <p:custDataLst>
                <p:tags r:id="rId29"/>
              </p:custDataLst>
            </p:nvPr>
          </p:nvSpPr>
          <p:spPr>
            <a:xfrm>
              <a:off x="3696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B59F43"/>
                </a:gs>
                <a:gs pos="100000">
                  <a:srgbClr val="8F8849"/>
                </a:gs>
              </a:gsLst>
              <a:lin ang="2700000"/>
              <a:tileRect/>
            </a:gradFill>
            <a:ln w="9525">
              <a:noFill/>
            </a:ln>
          </p:spPr>
          <p:txBody>
            <a:bodyPr wrap="none" anchor="ctr" anchorCtr="0"/>
            <a:p>
              <a:pPr marL="0" indent="0" algn="ctr">
                <a:buClr>
                  <a:schemeClr val="tx2"/>
                </a:buClr>
              </a:pPr>
            </a:p>
          </p:txBody>
        </p:sp>
        <p:sp>
          <p:nvSpPr>
            <p:cNvPr id="2392" name="AutoShape 35"/>
            <p:cNvSpPr/>
            <p:nvPr>
              <p:custDataLst>
                <p:tags r:id="rId30"/>
              </p:custDataLst>
            </p:nvPr>
          </p:nvSpPr>
          <p:spPr>
            <a:xfrm>
              <a:off x="3717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E9E065"/>
            </a:solidFill>
            <a:ln w="9525">
              <a:noFill/>
            </a:ln>
          </p:spPr>
          <p:txBody>
            <a:bodyPr wrap="none" anchor="ctr" anchorCtr="0"/>
            <a:p>
              <a:pPr marL="0" indent="0" algn="ctr">
                <a:buClr>
                  <a:schemeClr val="tx2"/>
                </a:buClr>
              </a:pPr>
            </a:p>
          </p:txBody>
        </p:sp>
        <p:sp>
          <p:nvSpPr>
            <p:cNvPr id="2393" name="AutoShape 36"/>
            <p:cNvSpPr/>
            <p:nvPr>
              <p:custDataLst>
                <p:tags r:id="rId31"/>
              </p:custDataLst>
            </p:nvPr>
          </p:nvSpPr>
          <p:spPr>
            <a:xfrm>
              <a:off x="3728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E9E065"/>
                </a:gs>
                <a:gs pos="100000">
                  <a:srgbClr val="F2EDA6"/>
                </a:gs>
              </a:gsLst>
              <a:lin ang="5400000"/>
              <a:tileRect/>
            </a:gradFill>
            <a:ln w="9525">
              <a:noFill/>
            </a:ln>
          </p:spPr>
          <p:txBody>
            <a:bodyPr wrap="none" anchor="ctr" anchorCtr="0"/>
            <a:p>
              <a:pPr marL="0" indent="0" algn="ctr">
                <a:buClr>
                  <a:schemeClr val="tx2"/>
                </a:buClr>
              </a:pPr>
            </a:p>
          </p:txBody>
        </p:sp>
        <p:sp>
          <p:nvSpPr>
            <p:cNvPr id="2394" name="AutoShape 37"/>
            <p:cNvSpPr/>
            <p:nvPr>
              <p:custDataLst>
                <p:tags r:id="rId32"/>
              </p:custDataLst>
            </p:nvPr>
          </p:nvSpPr>
          <p:spPr>
            <a:xfrm>
              <a:off x="3728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8F5CC"/>
                </a:gs>
                <a:gs pos="100000">
                  <a:srgbClr val="E9E065"/>
                </a:gs>
              </a:gsLst>
              <a:lin ang="5400000"/>
              <a:tileRect/>
            </a:gradFill>
            <a:ln w="9525">
              <a:noFill/>
            </a:ln>
          </p:spPr>
          <p:txBody>
            <a:bodyPr wrap="none" anchor="ctr" anchorCtr="0"/>
            <a:p>
              <a:pPr marL="0" indent="0" algn="ctr">
                <a:buClr>
                  <a:schemeClr val="tx2"/>
                </a:buClr>
              </a:pPr>
            </a:p>
          </p:txBody>
        </p:sp>
        <p:grpSp>
          <p:nvGrpSpPr>
            <p:cNvPr id="2395" name="组合 2394"/>
            <p:cNvGrpSpPr/>
            <p:nvPr/>
          </p:nvGrpSpPr>
          <p:grpSpPr>
            <a:xfrm>
              <a:off x="4165" y="1296"/>
              <a:ext cx="405" cy="405"/>
              <a:chOff x="1289" y="582"/>
              <a:chExt cx="668" cy="668"/>
            </a:xfrm>
          </p:grpSpPr>
          <p:sp>
            <p:nvSpPr>
              <p:cNvPr id="2396" name="Oval 39"/>
              <p:cNvSpPr/>
              <p:nvPr>
                <p:custDataLst>
                  <p:tags r:id="rId33"/>
                </p:custDataLst>
              </p:nvPr>
            </p:nvSpPr>
            <p:spPr>
              <a:xfrm>
                <a:off x="1289" y="582"/>
                <a:ext cx="668" cy="668"/>
              </a:xfrm>
              <a:prstGeom prst="ellipse">
                <a:avLst/>
              </a:prstGeom>
              <a:solidFill>
                <a:srgbClr val="333333"/>
              </a:solidFill>
              <a:ln w="38100">
                <a:noFill/>
              </a:ln>
            </p:spPr>
            <p:txBody>
              <a:bodyPr anchor="ctr" anchorCtr="0">
                <a:spAutoFit/>
              </a:bodyPr>
              <a:p>
                <a:pPr marL="0" indent="0" algn="ctr">
                  <a:buClr>
                    <a:schemeClr val="tx2"/>
                  </a:buClr>
                </a:pPr>
              </a:p>
            </p:txBody>
          </p:sp>
          <p:sp>
            <p:nvSpPr>
              <p:cNvPr id="2397" name="Oval 40"/>
              <p:cNvSpPr/>
              <p:nvPr>
                <p:custDataLst>
                  <p:tags r:id="rId34"/>
                </p:custDataLst>
              </p:nvPr>
            </p:nvSpPr>
            <p:spPr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/>
                <a:tileRect/>
              </a:gradFill>
              <a:ln w="9525">
                <a:noFill/>
              </a:ln>
            </p:spPr>
            <p:txBody>
              <a:bodyPr vert="eaVert" wrap="none" anchor="ctr" anchorCtr="0"/>
              <a:p>
                <a:pPr marL="0" indent="0" algn="ctr">
                  <a:buClr>
                    <a:schemeClr val="tx2"/>
                  </a:buClr>
                </a:pPr>
              </a:p>
            </p:txBody>
          </p:sp>
          <p:sp>
            <p:nvSpPr>
              <p:cNvPr id="2398" name="Oval 41"/>
              <p:cNvSpPr/>
              <p:nvPr>
                <p:custDataLst>
                  <p:tags r:id="rId35"/>
                </p:custDataLst>
              </p:nvPr>
            </p:nvSpPr>
            <p:spPr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/>
                <a:tileRect/>
              </a:gradFill>
              <a:ln w="9525">
                <a:noFill/>
              </a:ln>
            </p:spPr>
            <p:txBody>
              <a:bodyPr vert="eaVert" wrap="none" anchor="ctr" anchorCtr="0"/>
              <a:p>
                <a:pPr marL="0" indent="0" algn="ctr">
                  <a:buClr>
                    <a:schemeClr val="tx2"/>
                  </a:buClr>
                </a:pPr>
              </a:p>
            </p:txBody>
          </p:sp>
          <p:sp>
            <p:nvSpPr>
              <p:cNvPr id="2399" name="Oval 42"/>
              <p:cNvSpPr/>
              <p:nvPr>
                <p:custDataLst>
                  <p:tags r:id="rId36"/>
                </p:custDataLst>
              </p:nvPr>
            </p:nvSpPr>
            <p:spPr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7842"/>
                    </a:srgbClr>
                  </a:gs>
                </a:gsLst>
                <a:lin ang="5400000"/>
                <a:tileRect/>
              </a:gradFill>
              <a:ln w="9525">
                <a:noFill/>
              </a:ln>
            </p:spPr>
            <p:txBody>
              <a:bodyPr vert="eaVert" wrap="none" anchor="ctr" anchorCtr="0"/>
              <a:p>
                <a:pPr marL="0" indent="0" algn="ctr">
                  <a:buClr>
                    <a:schemeClr val="tx2"/>
                  </a:buClr>
                </a:pPr>
              </a:p>
            </p:txBody>
          </p:sp>
          <p:sp>
            <p:nvSpPr>
              <p:cNvPr id="2400" name="Oval 43"/>
              <p:cNvSpPr/>
              <p:nvPr>
                <p:custDataLst>
                  <p:tags r:id="rId37"/>
                </p:custDataLst>
              </p:nvPr>
            </p:nvSpPr>
            <p:spPr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8039"/>
                    </a:srgbClr>
                  </a:gs>
                </a:gsLst>
                <a:lin ang="5400000"/>
                <a:tileRect/>
              </a:gradFill>
              <a:ln w="9525">
                <a:noFill/>
              </a:ln>
            </p:spPr>
            <p:txBody>
              <a:bodyPr vert="eaVert" wrap="none" anchor="ctr" anchorCtr="0"/>
              <a:p>
                <a:pPr marL="0" indent="0" algn="ctr">
                  <a:buClr>
                    <a:schemeClr val="tx2"/>
                  </a:buClr>
                </a:pPr>
              </a:p>
            </p:txBody>
          </p:sp>
        </p:grpSp>
        <p:sp>
          <p:nvSpPr>
            <p:cNvPr id="2401" name="Text Box 44"/>
            <p:cNvSpPr/>
            <p:nvPr>
              <p:custDataLst>
                <p:tags r:id="rId38"/>
              </p:custDataLst>
            </p:nvPr>
          </p:nvSpPr>
          <p:spPr>
            <a:xfrm>
              <a:off x="4252" y="1354"/>
              <a:ext cx="223" cy="28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marL="0" indent="0" algn="ctr">
                <a:lnSpc>
                  <a:spcPct val="100000"/>
                </a:lnSpc>
                <a:spcBef>
                  <a:spcPct val="0"/>
                </a:spcBef>
                <a:buClrTx/>
                <a:buFontTx/>
              </a:pPr>
              <a:r>
                <a:rPr lang="en-US" altLang="zh-CN" sz="2400" b="0">
                  <a:solidFill>
                    <a:srgbClr val="000000"/>
                  </a:solidFill>
                  <a:latin typeface="Arial" panose="020B0604020202090204"/>
                  <a:ea typeface="宋体" pitchFamily="2" charset="-122"/>
                </a:rPr>
                <a:t>3</a:t>
              </a:r>
              <a:endParaRPr lang="en-US" altLang="zh-CN" sz="2400" b="0">
                <a:solidFill>
                  <a:srgbClr val="000000"/>
                </a:solidFill>
                <a:latin typeface="Arial" panose="020B0604020202090204"/>
                <a:ea typeface="宋体" pitchFamily="2" charset="-122"/>
              </a:endParaRPr>
            </a:p>
          </p:txBody>
        </p:sp>
        <p:sp>
          <p:nvSpPr>
            <p:cNvPr id="2402" name="Text Box 45"/>
            <p:cNvSpPr/>
            <p:nvPr>
              <p:custDataLst>
                <p:tags r:id="rId39"/>
              </p:custDataLst>
            </p:nvPr>
          </p:nvSpPr>
          <p:spPr>
            <a:xfrm>
              <a:off x="3744" y="1776"/>
              <a:ext cx="1296" cy="139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marL="0" indent="0" algn="ctr">
                <a:lnSpc>
                  <a:spcPct val="100000"/>
                </a:lnSpc>
                <a:spcBef>
                  <a:spcPct val="0"/>
                </a:spcBef>
                <a:buClrTx/>
                <a:buFontTx/>
              </a:pPr>
              <a:r>
                <a:rPr lang="zh-CN" altLang="en-US" sz="2800">
                  <a:latin typeface="Verdana" panose="020B0604030504040204" pitchFamily="34" charset="0"/>
                  <a:ea typeface="隶书" panose="02010509060101010101" pitchFamily="49" charset="-122"/>
                </a:rPr>
                <a:t>主</a:t>
              </a:r>
              <a:endParaRPr lang="zh-CN" altLang="en-US" sz="2800">
                <a:latin typeface="Verdana" panose="020B0604030504040204" pitchFamily="34" charset="0"/>
                <a:ea typeface="隶书" panose="02010509060101010101" pitchFamily="49" charset="-122"/>
              </a:endParaRPr>
            </a:p>
            <a:p>
              <a:pPr marL="0" indent="0" algn="ctr">
                <a:lnSpc>
                  <a:spcPct val="100000"/>
                </a:lnSpc>
                <a:spcBef>
                  <a:spcPct val="0"/>
                </a:spcBef>
                <a:buClrTx/>
                <a:buFontTx/>
              </a:pPr>
              <a:r>
                <a:rPr lang="zh-CN" altLang="en-US" sz="2800">
                  <a:latin typeface="Verdana" panose="020B0604030504040204" pitchFamily="34" charset="0"/>
                  <a:ea typeface="隶书" panose="02010509060101010101" pitchFamily="49" charset="-122"/>
                </a:rPr>
                <a:t>题</a:t>
              </a:r>
              <a:endParaRPr lang="zh-CN" altLang="en-US" sz="2800">
                <a:latin typeface="Verdana" panose="020B0604030504040204" pitchFamily="34" charset="0"/>
                <a:ea typeface="隶书" panose="02010509060101010101" pitchFamily="49" charset="-122"/>
              </a:endParaRPr>
            </a:p>
            <a:p>
              <a:pPr marL="0" indent="0" algn="ctr">
                <a:lnSpc>
                  <a:spcPct val="100000"/>
                </a:lnSpc>
                <a:spcBef>
                  <a:spcPct val="0"/>
                </a:spcBef>
                <a:buClrTx/>
                <a:buFontTx/>
              </a:pPr>
              <a:r>
                <a:rPr lang="zh-CN" altLang="en-US" sz="2800">
                  <a:latin typeface="Verdana" panose="020B0604030504040204" pitchFamily="34" charset="0"/>
                  <a:ea typeface="隶书" panose="02010509060101010101" pitchFamily="49" charset="-122"/>
                </a:rPr>
                <a:t>活</a:t>
              </a:r>
              <a:endParaRPr lang="zh-CN" altLang="en-US" sz="2800">
                <a:latin typeface="Verdana" panose="020B0604030504040204" pitchFamily="34" charset="0"/>
                <a:ea typeface="隶书" panose="02010509060101010101" pitchFamily="49" charset="-122"/>
              </a:endParaRPr>
            </a:p>
            <a:p>
              <a:pPr marL="0" indent="0" algn="ctr">
                <a:lnSpc>
                  <a:spcPct val="100000"/>
                </a:lnSpc>
                <a:spcBef>
                  <a:spcPct val="0"/>
                </a:spcBef>
                <a:buClrTx/>
                <a:buFontTx/>
              </a:pPr>
              <a:r>
                <a:rPr lang="zh-CN" altLang="en-US" sz="2800">
                  <a:latin typeface="Verdana" panose="020B0604030504040204" pitchFamily="34" charset="0"/>
                  <a:ea typeface="隶书" panose="02010509060101010101" pitchFamily="49" charset="-122"/>
                </a:rPr>
                <a:t>动</a:t>
              </a:r>
              <a:endParaRPr lang="zh-CN" altLang="en-US" sz="2800">
                <a:latin typeface="Verdana" panose="020B0604030504040204" pitchFamily="34" charset="0"/>
                <a:ea typeface="隶书" panose="02010509060101010101" pitchFamily="49" charset="-122"/>
              </a:endParaRPr>
            </a:p>
            <a:p>
              <a:pPr marL="0" indent="0" algn="ctr">
                <a:lnSpc>
                  <a:spcPct val="100000"/>
                </a:lnSpc>
                <a:spcBef>
                  <a:spcPct val="0"/>
                </a:spcBef>
                <a:buClrTx/>
                <a:buFontTx/>
              </a:pPr>
              <a:r>
                <a:rPr lang="zh-CN" altLang="en-US" sz="2800">
                  <a:latin typeface="Verdana" panose="020B0604030504040204" pitchFamily="34" charset="0"/>
                  <a:ea typeface="隶书" panose="02010509060101010101" pitchFamily="49" charset="-122"/>
                </a:rPr>
                <a:t>后</a:t>
              </a:r>
              <a:endParaRPr lang="zh-CN" altLang="en-US" sz="2800">
                <a:latin typeface="Verdana" panose="020B0604030504040204" pitchFamily="34" charset="0"/>
                <a:ea typeface="隶书" panose="02010509060101010101" pitchFamily="49" charset="-122"/>
              </a:endParaRPr>
            </a:p>
          </p:txBody>
        </p:sp>
        <p:sp>
          <p:nvSpPr>
            <p:cNvPr id="2403" name="AutoShape 46"/>
            <p:cNvSpPr/>
            <p:nvPr>
              <p:custDataLst>
                <p:tags r:id="rId40"/>
              </p:custDataLst>
            </p:nvPr>
          </p:nvSpPr>
          <p:spPr>
            <a:xfrm>
              <a:off x="3692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99BACC"/>
                </a:gs>
                <a:gs pos="100000">
                  <a:srgbClr val="FFFFFF"/>
                </a:gs>
              </a:gsLst>
              <a:lin ang="5400000"/>
              <a:tileRect/>
            </a:gradFill>
            <a:ln w="9525">
              <a:noFill/>
            </a:ln>
          </p:spPr>
          <p:txBody>
            <a:bodyPr wrap="none" anchor="ctr" anchorCtr="0"/>
            <a:p>
              <a:pPr marL="0" indent="0" algn="ctr">
                <a:buClr>
                  <a:schemeClr val="tx2"/>
                </a:buClr>
              </a:pPr>
            </a:p>
          </p:txBody>
        </p:sp>
        <p:sp>
          <p:nvSpPr>
            <p:cNvPr id="2404" name="AutoShape 47"/>
            <p:cNvSpPr/>
            <p:nvPr>
              <p:custDataLst>
                <p:tags r:id="rId41"/>
              </p:custDataLst>
            </p:nvPr>
          </p:nvSpPr>
          <p:spPr>
            <a:xfrm>
              <a:off x="3720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C8DAD4"/>
                </a:gs>
                <a:gs pos="100000">
                  <a:srgbClr val="FFFFFF"/>
                </a:gs>
              </a:gsLst>
              <a:lin ang="5400000"/>
              <a:tileRect/>
            </a:gradFill>
            <a:ln w="9525">
              <a:noFill/>
            </a:ln>
          </p:spPr>
          <p:txBody>
            <a:bodyPr wrap="none" anchor="ctr" anchorCtr="0"/>
            <a:p>
              <a:pPr marL="0" indent="0" algn="ctr">
                <a:buClr>
                  <a:schemeClr val="tx2"/>
                </a:buClr>
              </a:p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childTnLst>
                                    <p:set>
                                      <p:cBhvr additive="base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base">
                                        <p:cTn id="7" dur="1000"/>
                                        <p:tgtEl>
                                          <p:spTgt spid="2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childTnLst>
                                    <p:set>
                                      <p:cBhvr additive="base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base">
                                        <p:cTn id="11" dur="1000"/>
                                        <p:tgtEl>
                                          <p:spTgt spid="2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childTnLst>
                                    <p:set>
                                      <p:cBhvr additive="base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base">
                                        <p:cTn id="15" dur="1000"/>
                                        <p:tgtEl>
                                          <p:spTgt spid="2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" name="图片 10" descr="形象设计动作副本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620" y="3702685"/>
            <a:ext cx="2548255" cy="144081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2913380" y="669925"/>
            <a:ext cx="5944075" cy="4178470"/>
            <a:chOff x="1418" y="2338"/>
            <a:chExt cx="12138" cy="803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410" name="Text Box 6"/>
            <p:cNvSpPr/>
            <p:nvPr>
              <p:custDataLst>
                <p:tags r:id="rId2"/>
              </p:custDataLst>
            </p:nvPr>
          </p:nvSpPr>
          <p:spPr>
            <a:xfrm>
              <a:off x="9128" y="2338"/>
              <a:ext cx="4428" cy="885"/>
            </a:xfrm>
            <a:prstGeom prst="rect">
              <a:avLst/>
            </a:prstGeom>
            <a:grpFill/>
            <a:ln w="9525">
              <a:noFill/>
            </a:ln>
            <a:effectLst>
              <a:outerShdw dist="17961" dir="2699999" algn="ctr" rotWithShape="0">
                <a:srgbClr val="DDDDDD"/>
              </a:outerShdw>
            </a:effectLst>
          </p:spPr>
          <p:txBody>
            <a:bodyPr wrap="square">
              <a:spAutoFit/>
            </a:bodyPr>
            <a:p>
              <a:pPr marL="0" indent="0" algn="ctr">
                <a:buClr>
                  <a:srgbClr val="2F2F2F"/>
                </a:buClr>
              </a:pPr>
              <a:r>
                <a:rPr lang="zh-CN" altLang="en-US" sz="2400"/>
                <a:t>整体框架上墙    </a:t>
              </a:r>
              <a:endParaRPr lang="zh-CN" altLang="en-US" sz="2400"/>
            </a:p>
          </p:txBody>
        </p:sp>
        <p:sp>
          <p:nvSpPr>
            <p:cNvPr id="2413" name="AutoShape 9"/>
            <p:cNvSpPr/>
            <p:nvPr>
              <p:custDataLst>
                <p:tags r:id="rId3"/>
              </p:custDataLst>
            </p:nvPr>
          </p:nvSpPr>
          <p:spPr>
            <a:xfrm rot="18960000">
              <a:off x="7653" y="2793"/>
              <a:ext cx="1700" cy="630"/>
            </a:xfrm>
            <a:prstGeom prst="curvedDownArrow">
              <a:avLst>
                <a:gd name="adj1" fmla="val 52478"/>
                <a:gd name="adj2" fmla="val 105524"/>
                <a:gd name="adj3" fmla="val 33333"/>
              </a:avLst>
            </a:prstGeom>
            <a:grpFill/>
            <a:ln w="9525">
              <a:noFill/>
            </a:ln>
          </p:spPr>
          <p:txBody>
            <a:bodyPr wrap="none" anchor="ctr" anchorCtr="0"/>
            <a:p>
              <a:pPr marL="0" indent="0" algn="ctr">
                <a:buClr>
                  <a:srgbClr val="2F2F2F"/>
                </a:buClr>
              </a:pPr>
            </a:p>
          </p:txBody>
        </p:sp>
        <p:sp>
          <p:nvSpPr>
            <p:cNvPr id="2414" name="Text Box 10"/>
            <p:cNvSpPr/>
            <p:nvPr>
              <p:custDataLst>
                <p:tags r:id="rId4"/>
              </p:custDataLst>
            </p:nvPr>
          </p:nvSpPr>
          <p:spPr>
            <a:xfrm>
              <a:off x="7653" y="3813"/>
              <a:ext cx="4992" cy="885"/>
            </a:xfrm>
            <a:prstGeom prst="rect">
              <a:avLst/>
            </a:prstGeom>
            <a:grpFill/>
            <a:ln w="9525">
              <a:noFill/>
            </a:ln>
            <a:effectLst>
              <a:outerShdw dist="17961" dir="2699999" algn="ctr" rotWithShape="0">
                <a:srgbClr val="DDDDDD"/>
              </a:outerShdw>
            </a:effectLst>
          </p:spPr>
          <p:txBody>
            <a:bodyPr>
              <a:spAutoFit/>
            </a:bodyPr>
            <a:p>
              <a:pPr marL="0" indent="0" algn="ctr">
                <a:buClr>
                  <a:srgbClr val="2F2F2F"/>
                </a:buClr>
              </a:pPr>
              <a:r>
                <a:rPr lang="zh-CN" altLang="en-US" sz="2400"/>
                <a:t>告知幼儿家长    </a:t>
              </a:r>
              <a:endParaRPr lang="zh-CN" altLang="en-US" sz="2400"/>
            </a:p>
          </p:txBody>
        </p:sp>
        <p:sp>
          <p:nvSpPr>
            <p:cNvPr id="2415" name="AutoShape 11"/>
            <p:cNvSpPr/>
            <p:nvPr>
              <p:custDataLst>
                <p:tags r:id="rId5"/>
              </p:custDataLst>
            </p:nvPr>
          </p:nvSpPr>
          <p:spPr>
            <a:xfrm rot="18960000">
              <a:off x="6293" y="4153"/>
              <a:ext cx="1700" cy="630"/>
            </a:xfrm>
            <a:prstGeom prst="curvedDownArrow">
              <a:avLst>
                <a:gd name="adj1" fmla="val 52478"/>
                <a:gd name="adj2" fmla="val 105524"/>
                <a:gd name="adj3" fmla="val 33333"/>
              </a:avLst>
            </a:prstGeom>
            <a:grpFill/>
            <a:ln w="9525">
              <a:noFill/>
            </a:ln>
          </p:spPr>
          <p:txBody>
            <a:bodyPr wrap="none" anchor="ctr" anchorCtr="0"/>
            <a:p>
              <a:pPr marL="0" indent="0" algn="ctr">
                <a:buClr>
                  <a:srgbClr val="2F2F2F"/>
                </a:buClr>
              </a:pPr>
            </a:p>
          </p:txBody>
        </p:sp>
        <p:sp>
          <p:nvSpPr>
            <p:cNvPr id="2416" name="Text Box 12"/>
            <p:cNvSpPr/>
            <p:nvPr>
              <p:custDataLst>
                <p:tags r:id="rId6"/>
              </p:custDataLst>
            </p:nvPr>
          </p:nvSpPr>
          <p:spPr>
            <a:xfrm>
              <a:off x="5953" y="5061"/>
              <a:ext cx="4540" cy="885"/>
            </a:xfrm>
            <a:prstGeom prst="rect">
              <a:avLst/>
            </a:prstGeom>
            <a:grpFill/>
            <a:ln w="9525">
              <a:noFill/>
            </a:ln>
            <a:effectLst>
              <a:outerShdw dist="17961" dir="2699999" algn="ctr" rotWithShape="0">
                <a:srgbClr val="DDDDDD"/>
              </a:outerShdw>
            </a:effectLst>
          </p:spPr>
          <p:txBody>
            <a:bodyPr wrap="square">
              <a:spAutoFit/>
            </a:bodyPr>
            <a:p>
              <a:pPr marL="0" indent="0" algn="ctr">
                <a:buClr>
                  <a:srgbClr val="2F2F2F"/>
                </a:buClr>
              </a:pPr>
              <a:r>
                <a:rPr lang="zh-CN" altLang="en-US" sz="2400"/>
                <a:t>选择适宜材料    </a:t>
              </a:r>
              <a:endParaRPr lang="zh-CN" altLang="en-US" sz="2400"/>
            </a:p>
          </p:txBody>
        </p:sp>
        <p:sp>
          <p:nvSpPr>
            <p:cNvPr id="2417" name="AutoShape 13"/>
            <p:cNvSpPr/>
            <p:nvPr>
              <p:custDataLst>
                <p:tags r:id="rId7"/>
              </p:custDataLst>
            </p:nvPr>
          </p:nvSpPr>
          <p:spPr>
            <a:xfrm rot="18960000">
              <a:off x="4478" y="5740"/>
              <a:ext cx="1700" cy="630"/>
            </a:xfrm>
            <a:prstGeom prst="curvedDownArrow">
              <a:avLst>
                <a:gd name="adj1" fmla="val 52478"/>
                <a:gd name="adj2" fmla="val 105524"/>
                <a:gd name="adj3" fmla="val 33333"/>
              </a:avLst>
            </a:prstGeom>
            <a:grpFill/>
            <a:ln w="9525">
              <a:noFill/>
            </a:ln>
          </p:spPr>
          <p:txBody>
            <a:bodyPr wrap="none" anchor="ctr" anchorCtr="0"/>
            <a:p>
              <a:pPr marL="0" indent="0" algn="ctr">
                <a:buClr>
                  <a:srgbClr val="2F2F2F"/>
                </a:buClr>
              </a:pPr>
            </a:p>
          </p:txBody>
        </p:sp>
        <p:sp>
          <p:nvSpPr>
            <p:cNvPr id="2418" name="Text Box 14"/>
            <p:cNvSpPr/>
            <p:nvPr>
              <p:custDataLst>
                <p:tags r:id="rId8"/>
              </p:custDataLst>
            </p:nvPr>
          </p:nvSpPr>
          <p:spPr>
            <a:xfrm>
              <a:off x="4365" y="6648"/>
              <a:ext cx="4540" cy="885"/>
            </a:xfrm>
            <a:prstGeom prst="rect">
              <a:avLst/>
            </a:prstGeom>
            <a:grpFill/>
            <a:ln w="9525">
              <a:noFill/>
            </a:ln>
            <a:effectLst>
              <a:outerShdw dist="17961" dir="2699999" algn="ctr" rotWithShape="0">
                <a:srgbClr val="DDDDDD"/>
              </a:outerShdw>
            </a:effectLst>
          </p:spPr>
          <p:txBody>
            <a:bodyPr>
              <a:spAutoFit/>
            </a:bodyPr>
            <a:p>
              <a:pPr marL="0" indent="0" algn="ctr">
                <a:buClr>
                  <a:srgbClr val="2F2F2F"/>
                </a:buClr>
              </a:pPr>
              <a:r>
                <a:rPr lang="zh-CN" altLang="en-US" sz="2400"/>
                <a:t>设计版块内容    </a:t>
              </a:r>
              <a:endParaRPr lang="zh-CN" altLang="en-US" sz="2400"/>
            </a:p>
          </p:txBody>
        </p:sp>
        <p:sp>
          <p:nvSpPr>
            <p:cNvPr id="2419" name="AutoShape 15"/>
            <p:cNvSpPr/>
            <p:nvPr>
              <p:custDataLst>
                <p:tags r:id="rId9"/>
              </p:custDataLst>
            </p:nvPr>
          </p:nvSpPr>
          <p:spPr>
            <a:xfrm rot="18960000">
              <a:off x="2890" y="7100"/>
              <a:ext cx="1700" cy="630"/>
            </a:xfrm>
            <a:prstGeom prst="curvedDownArrow">
              <a:avLst>
                <a:gd name="adj1" fmla="val 52478"/>
                <a:gd name="adj2" fmla="val 105524"/>
                <a:gd name="adj3" fmla="val 33333"/>
              </a:avLst>
            </a:prstGeom>
            <a:grpFill/>
            <a:ln w="9525">
              <a:noFill/>
            </a:ln>
          </p:spPr>
          <p:txBody>
            <a:bodyPr wrap="none" anchor="ctr" anchorCtr="0"/>
            <a:p>
              <a:pPr marL="0" indent="0" algn="ctr">
                <a:buClr>
                  <a:srgbClr val="2F2F2F"/>
                </a:buClr>
              </a:pPr>
            </a:p>
          </p:txBody>
        </p:sp>
        <p:sp>
          <p:nvSpPr>
            <p:cNvPr id="2420" name="Text Box 16"/>
            <p:cNvSpPr/>
            <p:nvPr>
              <p:custDataLst>
                <p:tags r:id="rId10"/>
              </p:custDataLst>
            </p:nvPr>
          </p:nvSpPr>
          <p:spPr>
            <a:xfrm>
              <a:off x="2778" y="8008"/>
              <a:ext cx="4427" cy="885"/>
            </a:xfrm>
            <a:prstGeom prst="rect">
              <a:avLst/>
            </a:prstGeom>
            <a:grpFill/>
            <a:ln w="9525">
              <a:noFill/>
            </a:ln>
            <a:effectLst>
              <a:outerShdw dist="17961" dir="2699999" algn="ctr" rotWithShape="0">
                <a:srgbClr val="DDDDDD"/>
              </a:outerShdw>
            </a:effectLst>
          </p:spPr>
          <p:txBody>
            <a:bodyPr>
              <a:spAutoFit/>
            </a:bodyPr>
            <a:p>
              <a:pPr marL="0" indent="0" algn="ctr">
                <a:buClr>
                  <a:srgbClr val="2F2F2F"/>
                </a:buClr>
              </a:pPr>
              <a:r>
                <a:rPr lang="zh-CN" altLang="en-US" sz="2400"/>
                <a:t>了解幼儿特点</a:t>
              </a:r>
              <a:endParaRPr lang="zh-CN" altLang="en-US" sz="2400"/>
            </a:p>
          </p:txBody>
        </p:sp>
        <p:sp>
          <p:nvSpPr>
            <p:cNvPr id="2421" name="AutoShape 17"/>
            <p:cNvSpPr/>
            <p:nvPr>
              <p:custDataLst>
                <p:tags r:id="rId11"/>
              </p:custDataLst>
            </p:nvPr>
          </p:nvSpPr>
          <p:spPr>
            <a:xfrm rot="18960000">
              <a:off x="1418" y="8463"/>
              <a:ext cx="1700" cy="630"/>
            </a:xfrm>
            <a:prstGeom prst="curvedDownArrow">
              <a:avLst>
                <a:gd name="adj1" fmla="val 52478"/>
                <a:gd name="adj2" fmla="val 105524"/>
                <a:gd name="adj3" fmla="val 33333"/>
              </a:avLst>
            </a:prstGeom>
            <a:grpFill/>
            <a:ln w="9525">
              <a:noFill/>
            </a:ln>
          </p:spPr>
          <p:txBody>
            <a:bodyPr wrap="none" anchor="ctr" anchorCtr="0"/>
            <a:p>
              <a:pPr marL="0" indent="0" algn="ctr">
                <a:buClr>
                  <a:srgbClr val="2F2F2F"/>
                </a:buClr>
              </a:pPr>
            </a:p>
          </p:txBody>
        </p:sp>
        <p:sp>
          <p:nvSpPr>
            <p:cNvPr id="2422" name="Text Box 18"/>
            <p:cNvSpPr/>
            <p:nvPr>
              <p:custDataLst>
                <p:tags r:id="rId12"/>
              </p:custDataLst>
            </p:nvPr>
          </p:nvSpPr>
          <p:spPr>
            <a:xfrm>
              <a:off x="1530" y="9483"/>
              <a:ext cx="4541" cy="885"/>
            </a:xfrm>
            <a:prstGeom prst="rect">
              <a:avLst/>
            </a:prstGeom>
            <a:grpFill/>
            <a:ln w="9525">
              <a:noFill/>
            </a:ln>
            <a:effectLst>
              <a:outerShdw dist="17961" dir="2699999" algn="ctr" rotWithShape="0">
                <a:srgbClr val="DDDDDD"/>
              </a:outerShdw>
            </a:effectLst>
          </p:spPr>
          <p:txBody>
            <a:bodyPr wrap="square">
              <a:spAutoFit/>
            </a:bodyPr>
            <a:p>
              <a:pPr marL="0" indent="0" algn="ctr">
                <a:buClr>
                  <a:srgbClr val="2F2F2F"/>
                </a:buClr>
              </a:pPr>
              <a:r>
                <a:rPr lang="zh-CN" altLang="en-US" sz="2400"/>
                <a:t>分析主题内容    </a:t>
              </a:r>
              <a:endParaRPr lang="zh-CN" altLang="en-US" sz="2400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832485" y="1437640"/>
            <a:ext cx="32461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accent5">
                    <a:lumMod val="75000"/>
                  </a:schemeClr>
                </a:solidFill>
                <a:latin typeface="微软雅黑" charset="0"/>
                <a:ea typeface="微软雅黑" charset="0"/>
              </a:rPr>
              <a:t>1</a:t>
            </a:r>
            <a:r>
              <a:rPr lang="zh-CN" altLang="en-US" sz="2400" b="1">
                <a:solidFill>
                  <a:schemeClr val="accent5">
                    <a:lumMod val="75000"/>
                  </a:schemeClr>
                </a:solidFill>
                <a:latin typeface="微软雅黑" charset="0"/>
                <a:ea typeface="微软雅黑" charset="0"/>
              </a:rPr>
              <a:t>、主题活动开展前</a:t>
            </a:r>
            <a:endParaRPr lang="zh-CN" altLang="en-US" sz="2400" b="1">
              <a:solidFill>
                <a:schemeClr val="accent5">
                  <a:lumMod val="75000"/>
                </a:schemeClr>
              </a:solidFill>
              <a:latin typeface="微软雅黑" charset="0"/>
              <a:ea typeface="微软雅黑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060_3*i*0"/>
  <p:tag name="KSO_WM_TEMPLATE_CATEGORY" val="diagram"/>
  <p:tag name="KSO_WM_TEMPLATE_INDEX" val="160060"/>
  <p:tag name="KSO_WM_UNIT_INDEX" val="0"/>
</p:tagLst>
</file>

<file path=ppt/tags/tag1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060"/>
  <p:tag name="KSO_WM_UNIT_TYPE" val="l_i"/>
  <p:tag name="KSO_WM_UNIT_INDEX" val="1_5"/>
  <p:tag name="KSO_WM_UNIT_ID" val="diagram160060_3*l_i*1_5"/>
  <p:tag name="KSO_WM_UNIT_CLEAR" val="1"/>
  <p:tag name="KSO_WM_UNIT_LAYERLEVEL" val="1_1"/>
  <p:tag name="KSO_WM_DIAGRAM_GROUP_CODE" val="l1-1"/>
  <p:tag name="KSO_WM_UNIT_FILL_FORE_SCHEMECOLOR_INDEX" val="7"/>
  <p:tag name="KSO_WM_UNIT_FILL_TYPE" val="1"/>
  <p:tag name="KSO_WM_UNIT_TEXT_FILL_FORE_SCHEMECOLOR_INDEX" val="7"/>
  <p:tag name="KSO_WM_UNIT_TEXT_FILL_TYPE" val="1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060"/>
  <p:tag name="KSO_WM_UNIT_TYPE" val="l_i"/>
  <p:tag name="KSO_WM_UNIT_INDEX" val="1_6"/>
  <p:tag name="KSO_WM_UNIT_ID" val="diagram160060_3*l_i*1_6"/>
  <p:tag name="KSO_WM_UNIT_CLEAR" val="1"/>
  <p:tag name="KSO_WM_UNIT_LAYERLEVEL" val="1_1"/>
  <p:tag name="KSO_WM_DIAGRAM_GROUP_CODE" val="l1-1"/>
  <p:tag name="KSO_WM_UNIT_LINE_FORE_SCHEMECOLOR_INDEX" val="7"/>
  <p:tag name="KSO_WM_UNIT_LINE_FILL_TYPE" val="2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060"/>
  <p:tag name="KSO_WM_UNIT_TYPE" val="l_h_f"/>
  <p:tag name="KSO_WM_UNIT_INDEX" val="1_3_1"/>
  <p:tag name="KSO_WM_UNIT_ID" val="diagram160060_3*l_h_f*1_3_1"/>
  <p:tag name="KSO_WM_UNIT_CLEAR" val="1"/>
  <p:tag name="KSO_WM_UNIT_LAYERLEVEL" val="1_1_1"/>
  <p:tag name="KSO_WM_UNIT_VALUE" val="34"/>
  <p:tag name="KSO_WM_UNIT_HIGHLIGHT" val="0"/>
  <p:tag name="KSO_WM_UNIT_COMPATIBLE" val="0"/>
  <p:tag name="KSO_WM_UNIT_PRESET_TEXT_INDEX" val="4"/>
  <p:tag name="KSO_WM_UNIT_PRESET_TEXT_LEN" val="57"/>
  <p:tag name="KSO_WM_DIAGRAM_GROUP_CODE" val="l1-1"/>
  <p:tag name="KSO_WM_UNIT_TEXT_FILL_FORE_SCHEMECOLOR_INDEX" val="13"/>
  <p:tag name="KSO_WM_UNIT_TEXT_FILL_TYPE" val="1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大标题"/>
  <p:tag name="KSO_WM_UNIT_NOCLEAR" val="0"/>
  <p:tag name="KSO_WM_UNIT_VALUE" val="1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diagram20227962_5*a*1"/>
  <p:tag name="KSO_WM_TEMPLATE_CATEGORY" val="diagram"/>
  <p:tag name="KSO_WM_TEMPLATE_INDEX" val="20227962"/>
  <p:tag name="KSO_WM_UNIT_LAYERLEVEL" val="1"/>
  <p:tag name="KSO_WM_TAG_VERSION" val="1.0"/>
  <p:tag name="KSO_WM_BEAUTIFY_FLAG" val="#wm#"/>
  <p:tag name="KSO_WM_UNIT_TEXT_FILL_FORE_SCHEMECOLOR_INDEX" val="13"/>
  <p:tag name="KSO_WM_UNIT_TEXT_FILL_TYPE" val="1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27962_5*l_h_i*1_1_1"/>
  <p:tag name="KSO_WM_TEMPLATE_CATEGORY" val="diagram"/>
  <p:tag name="KSO_WM_TEMPLATE_INDEX" val="20227962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27962_5*l_h_i*1_2_1"/>
  <p:tag name="KSO_WM_TEMPLATE_CATEGORY" val="diagram"/>
  <p:tag name="KSO_WM_TEMPLATE_INDEX" val="20227962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227962_5*l_h_i*1_3_1"/>
  <p:tag name="KSO_WM_TEMPLATE_CATEGORY" val="diagram"/>
  <p:tag name="KSO_WM_TEMPLATE_INDEX" val="20227962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TAG_VERSION" val="1.0"/>
  <p:tag name="KSO_WM_BEAUTIFY_FLAG" val=""/>
  <p:tag name="KSO_WM_TEMPLATE_CATEGORY" val="diagram"/>
  <p:tag name="KSO_WM_TEMPLATE_INDEX" val="160060"/>
  <p:tag name="KSO_WM_UNIT_TYPE" val="l_h_f"/>
  <p:tag name="KSO_WM_UNIT_INDEX" val="1_3_1"/>
  <p:tag name="KSO_WM_UNIT_ID" val="diagram160060_3*l_h_f*1_3_1"/>
  <p:tag name="KSO_WM_UNIT_CLEAR" val="1"/>
  <p:tag name="KSO_WM_UNIT_LAYERLEVEL" val="1_1_1"/>
  <p:tag name="KSO_WM_UNIT_VALUE" val="34"/>
  <p:tag name="KSO_WM_UNIT_HIGHLIGHT" val="0"/>
  <p:tag name="KSO_WM_UNIT_COMPATIBLE" val="0"/>
  <p:tag name="KSO_WM_UNIT_PRESET_TEXT_INDEX" val="4"/>
  <p:tag name="KSO_WM_UNIT_PRESET_TEXT_LEN" val="57"/>
  <p:tag name="KSO_WM_DIAGRAM_GROUP_CODE" val="l1-1"/>
  <p:tag name="KSO_WM_UNIT_TEXT_FILL_FORE_SCHEMECOLOR_INDEX" val="13"/>
  <p:tag name="KSO_WM_UNIT_TEXT_FILL_TYPE" val="1"/>
</p:tagLst>
</file>

<file path=ppt/tags/tag16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799"/>
  <p:tag name="KSO_WM_UNIT_TYPE" val="l_h_i"/>
  <p:tag name="KSO_WM_UNIT_INDEX" val="1_1_1"/>
  <p:tag name="KSO_WM_UNIT_ID" val="diagram20174799_2*l_h_i*1_1_1"/>
  <p:tag name="KSO_WM_UNIT_LAYERLEVEL" val="1_1_1"/>
  <p:tag name="KSO_WM_DIAGRAM_GROUP_CODE" val="l1-1"/>
  <p:tag name="KSO_WM_UNIT_LINE_FORE_SCHEMECOLOR_INDEX" val="5"/>
  <p:tag name="KSO_WM_UNIT_LINE_FILL_TYPE" val="2"/>
  <p:tag name="KSO_WM_UNIT_TEXT_FILL_FORE_SCHEMECOLOR_INDEX" val="13"/>
  <p:tag name="KSO_WM_UNIT_TEXT_FILL_TYPE" val="1"/>
</p:tagLst>
</file>

<file path=ppt/tags/tag16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799"/>
  <p:tag name="KSO_WM_UNIT_TYPE" val="l_h_f"/>
  <p:tag name="KSO_WM_UNIT_INDEX" val="1_1_2"/>
  <p:tag name="KSO_WM_UNIT_LAYERLEVEL" val="1_1_1"/>
  <p:tag name="KSO_WM_UNIT_VALUE" val="2"/>
  <p:tag name="KSO_WM_UNIT_HIGHLIGHT" val="0"/>
  <p:tag name="KSO_WM_UNIT_COMPATIBLE" val="0"/>
  <p:tag name="KSO_WM_UNIT_CLEAR" val="0"/>
  <p:tag name="KSO_WM_DIAGRAM_GROUP_CODE" val="l1-1"/>
  <p:tag name="KSO_WM_UNIT_ID" val="diagram20174799_2*l_h_f*1_1_2"/>
  <p:tag name="KSO_WM_UNIT_PRESET_TEXT" val="72%"/>
  <p:tag name="KSO_WM_UNIT_TEXT_FILL_FORE_SCHEMECOLOR_INDEX" val="13"/>
  <p:tag name="KSO_WM_UNIT_TEXT_FILL_TYPE" val="1"/>
</p:tagLst>
</file>

<file path=ppt/tags/tag16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799"/>
  <p:tag name="KSO_WM_UNIT_TYPE" val="l_h_i"/>
  <p:tag name="KSO_WM_UNIT_INDEX" val="1_1_2"/>
  <p:tag name="KSO_WM_UNIT_ID" val="diagram20174799_2*l_h_i*1_1_2"/>
  <p:tag name="KSO_WM_UNIT_LAYERLEVEL" val="1_1_1"/>
  <p:tag name="KSO_WM_DIAGRAM_GROUP_CODE" val="l1-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diagram20227962_5*l_h_i*1_4_1"/>
  <p:tag name="KSO_WM_TEMPLATE_CATEGORY" val="diagram"/>
  <p:tag name="KSO_WM_TEMPLATE_INDEX" val="20227962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2"/>
  <p:tag name="KSO_WM_UNIT_TEXT_FILL_TYPE" val="1"/>
</p:tagLst>
</file>

<file path=ppt/tags/tag17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799"/>
  <p:tag name="KSO_WM_UNIT_TYPE" val="l_h_i"/>
  <p:tag name="KSO_WM_UNIT_INDEX" val="1_2_1"/>
  <p:tag name="KSO_WM_UNIT_ID" val="diagram20174799_2*l_h_i*1_2_1"/>
  <p:tag name="KSO_WM_UNIT_LAYERLEVEL" val="1_1_1"/>
  <p:tag name="KSO_WM_DIAGRAM_GROUP_CODE" val="l1-1"/>
  <p:tag name="KSO_WM_UNIT_LINE_FORE_SCHEMECOLOR_INDEX" val="7"/>
  <p:tag name="KSO_WM_UNIT_LINE_FILL_TYPE" val="2"/>
  <p:tag name="KSO_WM_UNIT_TEXT_FILL_FORE_SCHEMECOLOR_INDEX" val="13"/>
  <p:tag name="KSO_WM_UNIT_TEXT_FILL_TYPE" val="1"/>
</p:tagLst>
</file>

<file path=ppt/tags/tag17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799"/>
  <p:tag name="KSO_WM_UNIT_TYPE" val="l_h_f"/>
  <p:tag name="KSO_WM_UNIT_INDEX" val="1_2_2"/>
  <p:tag name="KSO_WM_UNIT_LAYERLEVEL" val="1_1_1"/>
  <p:tag name="KSO_WM_UNIT_VALUE" val="2"/>
  <p:tag name="KSO_WM_UNIT_HIGHLIGHT" val="0"/>
  <p:tag name="KSO_WM_UNIT_COMPATIBLE" val="0"/>
  <p:tag name="KSO_WM_UNIT_CLEAR" val="0"/>
  <p:tag name="KSO_WM_DIAGRAM_GROUP_CODE" val="l1-1"/>
  <p:tag name="KSO_WM_UNIT_ID" val="diagram20174799_2*l_h_f*1_2_2"/>
  <p:tag name="KSO_WM_UNIT_PRESET_TEXT" val="60%"/>
  <p:tag name="KSO_WM_UNIT_TEXT_FILL_FORE_SCHEMECOLOR_INDEX" val="13"/>
  <p:tag name="KSO_WM_UNIT_TEXT_FILL_TYPE" val="1"/>
</p:tagLst>
</file>

<file path=ppt/tags/tag17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799"/>
  <p:tag name="KSO_WM_UNIT_TYPE" val="l_h_i"/>
  <p:tag name="KSO_WM_UNIT_INDEX" val="1_2_2"/>
  <p:tag name="KSO_WM_UNIT_ID" val="diagram20174799_2*l_h_i*1_2_2"/>
  <p:tag name="KSO_WM_UNIT_LAYERLEVEL" val="1_1_1"/>
  <p:tag name="KSO_WM_DIAGRAM_GROUP_CODE" val="l1-1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173.xml><?xml version="1.0" encoding="utf-8"?>
<p:tagLst xmlns:p="http://schemas.openxmlformats.org/presentationml/2006/main">
  <p:tag name="KSO_WM_TAG_VERSION" val="1.0"/>
  <p:tag name="KSO_WM_BEAUTIFY_FLAG" val=""/>
  <p:tag name="KSO_WM_TEMPLATE_CATEGORY" val="diagram"/>
  <p:tag name="KSO_WM_TEMPLATE_INDEX" val="20174799"/>
  <p:tag name="KSO_WM_UNIT_TYPE" val="l_h_i"/>
  <p:tag name="KSO_WM_UNIT_INDEX" val="1_2_1"/>
  <p:tag name="KSO_WM_UNIT_ID" val="diagram20174799_2*l_h_i*1_2_1"/>
  <p:tag name="KSO_WM_UNIT_LAYERLEVEL" val="1_1_1"/>
  <p:tag name="KSO_WM_DIAGRAM_GROUP_CODE" val="l1-1"/>
  <p:tag name="KSO_WM_UNIT_LINE_FORE_SCHEMECOLOR_INDEX" val="7"/>
  <p:tag name="KSO_WM_UNIT_LINE_FILL_TYPE" val="2"/>
  <p:tag name="KSO_WM_UNIT_TEXT_FILL_FORE_SCHEMECOLOR_INDEX" val="13"/>
  <p:tag name="KSO_WM_UNIT_TEXT_FILL_TYPE" val="1"/>
</p:tagLst>
</file>

<file path=ppt/tags/tag174.xml><?xml version="1.0" encoding="utf-8"?>
<p:tagLst xmlns:p="http://schemas.openxmlformats.org/presentationml/2006/main">
  <p:tag name="KSO_WM_TAG_VERSION" val="1.0"/>
  <p:tag name="KSO_WM_BEAUTIFY_FLAG" val=""/>
  <p:tag name="KSO_WM_TEMPLATE_CATEGORY" val="diagram"/>
  <p:tag name="KSO_WM_TEMPLATE_INDEX" val="20174799"/>
  <p:tag name="KSO_WM_UNIT_TYPE" val="l_h_i"/>
  <p:tag name="KSO_WM_UNIT_INDEX" val="1_2_2"/>
  <p:tag name="KSO_WM_UNIT_ID" val="diagram20174799_2*l_h_i*1_2_2"/>
  <p:tag name="KSO_WM_UNIT_LAYERLEVEL" val="1_1_1"/>
  <p:tag name="KSO_WM_DIAGRAM_GROUP_CODE" val="l1-1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175.xml><?xml version="1.0" encoding="utf-8"?>
<p:tagLst xmlns:p="http://schemas.openxmlformats.org/presentationml/2006/main">
  <p:tag name="KSO_WM_TAG_VERSION" val="1.0"/>
  <p:tag name="KSO_WM_BEAUTIFY_FLAG" val=""/>
  <p:tag name="KSO_WM_TEMPLATE_CATEGORY" val="diagram"/>
  <p:tag name="KSO_WM_TEMPLATE_INDEX" val="20174799"/>
  <p:tag name="KSO_WM_UNIT_TYPE" val="l_h_f"/>
  <p:tag name="KSO_WM_UNIT_INDEX" val="1_2_2"/>
  <p:tag name="KSO_WM_UNIT_LAYERLEVEL" val="1_1_1"/>
  <p:tag name="KSO_WM_UNIT_VALUE" val="2"/>
  <p:tag name="KSO_WM_UNIT_HIGHLIGHT" val="0"/>
  <p:tag name="KSO_WM_UNIT_COMPATIBLE" val="0"/>
  <p:tag name="KSO_WM_UNIT_CLEAR" val="0"/>
  <p:tag name="KSO_WM_DIAGRAM_GROUP_CODE" val="l1-1"/>
  <p:tag name="KSO_WM_UNIT_ID" val="diagram20174799_2*l_h_f*1_2_2"/>
  <p:tag name="KSO_WM_UNIT_PRESET_TEXT" val="60%"/>
  <p:tag name="KSO_WM_UNIT_TEXT_FILL_FORE_SCHEMECOLOR_INDEX" val="13"/>
  <p:tag name="KSO_WM_UNIT_TEXT_FILL_TYPE" val="1"/>
</p:tagLst>
</file>

<file path=ppt/tags/tag176.xml><?xml version="1.0" encoding="utf-8"?>
<p:tagLst xmlns:p="http://schemas.openxmlformats.org/presentationml/2006/main">
  <p:tag name="KSO_WM_TAG_VERSION" val="1.0"/>
  <p:tag name="KSO_WM_BEAUTIFY_FLAG" val=""/>
  <p:tag name="KSO_WM_TEMPLATE_CATEGORY" val="diagram"/>
  <p:tag name="KSO_WM_TEMPLATE_INDEX" val="20174799"/>
  <p:tag name="KSO_WM_UNIT_TYPE" val="l_h_a"/>
  <p:tag name="KSO_WM_UNIT_INDEX" val="1_2_1"/>
  <p:tag name="KSO_WM_UNIT_LAYERLEVEL" val="1_1_1"/>
  <p:tag name="KSO_WM_UNIT_VALUE" val="7"/>
  <p:tag name="KSO_WM_UNIT_HIGHLIGHT" val="0"/>
  <p:tag name="KSO_WM_UNIT_COMPATIBLE" val="0"/>
  <p:tag name="KSO_WM_UNIT_CLEAR" val="0"/>
  <p:tag name="KSO_WM_UNIT_PRESET_TEXT_INDEX" val="3"/>
  <p:tag name="KSO_WM_UNIT_PRESET_TEXT_LEN" val="5"/>
  <p:tag name="KSO_WM_DIAGRAM_GROUP_CODE" val="l1-1"/>
  <p:tag name="KSO_WM_UNIT_ID" val="diagram20174799_2*l_h_a*1_2_1"/>
  <p:tag name="KSO_WM_UNIT_TEXT_FILL_FORE_SCHEMECOLOR_INDEX" val="13"/>
  <p:tag name="KSO_WM_UNIT_TEXT_FILL_TYPE" val="1"/>
</p:tagLst>
</file>

<file path=ppt/tags/tag177.xml><?xml version="1.0" encoding="utf-8"?>
<p:tagLst xmlns:p="http://schemas.openxmlformats.org/presentationml/2006/main">
  <p:tag name="KSO_WM_TAG_VERSION" val="1.0"/>
  <p:tag name="KSO_WM_BEAUTIFY_FLAG" val=""/>
  <p:tag name="KSO_WM_TEMPLATE_CATEGORY" val="diagram"/>
  <p:tag name="KSO_WM_TEMPLATE_INDEX" val="20174799"/>
  <p:tag name="KSO_WM_UNIT_TYPE" val="l_h_f"/>
  <p:tag name="KSO_WM_UNIT_INDEX" val="1_2_1"/>
  <p:tag name="KSO_WM_UNIT_LAYERLEVEL" val="1_1_1"/>
  <p:tag name="KSO_WM_UNIT_VALUE" val="40"/>
  <p:tag name="KSO_WM_UNIT_HIGHLIGHT" val="0"/>
  <p:tag name="KSO_WM_UNIT_COMPATIBLE" val="0"/>
  <p:tag name="KSO_WM_UNIT_CLEAR" val="0"/>
  <p:tag name="KSO_WM_UNIT_PRESET_TEXT_INDEX" val="4"/>
  <p:tag name="KSO_WM_UNIT_PRESET_TEXT_LEN" val="57"/>
  <p:tag name="KSO_WM_DIAGRAM_GROUP_CODE" val="l1-1"/>
  <p:tag name="KSO_WM_UNIT_ID" val="diagram20174799_2*l_h_f*1_2_1"/>
  <p:tag name="KSO_WM_UNIT_TEXT_FILL_FORE_SCHEMECOLOR_INDEX" val="13"/>
  <p:tag name="KSO_WM_UNIT_TEXT_FILL_TYPE" val="1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5_1"/>
  <p:tag name="KSO_WM_UNIT_ID" val="diagram20227962_5*l_h_i*1_5_1"/>
  <p:tag name="KSO_WM_TEMPLATE_CATEGORY" val="diagram"/>
  <p:tag name="KSO_WM_TEMPLATE_INDEX" val="20227962"/>
  <p:tag name="KSO_WM_UNIT_LAYERLEVEL" val="1_1_1"/>
  <p:tag name="KSO_WM_TAG_VERSION" val="1.0"/>
  <p:tag name="KSO_WM_BEAUTIFY_FLAG" val="#wm#"/>
  <p:tag name="KSO_WM_UNIT_FILL_FORE_SCHEMECOLOR_INDEX" val="10"/>
  <p:tag name="KSO_WM_UNIT_FILL_TYPE" val="1"/>
  <p:tag name="KSO_WM_UNIT_TEXT_FILL_FORE_SCHEMECOLOR_INDEX" val="2"/>
  <p:tag name="KSO_WM_UNIT_TEXT_FILL_TYPE" val="1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KSO_WM_BEAUTIFY_FLAG" val="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UNIT_VALUE" val="100*10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4_1"/>
  <p:tag name="KSO_WM_UNIT_ID" val="diagram20227962_5*l_h_x*1_4_1"/>
  <p:tag name="KSO_WM_TEMPLATE_CATEGORY" val="diagram"/>
  <p:tag name="KSO_WM_TEMPLATE_INDEX" val="20227962"/>
  <p:tag name="KSO_WM_UNIT_LAYERLEVEL" val="1_1_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BEAUTIFY_FLAG" val="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060"/>
  <p:tag name="KSO_WM_UNIT_TYPE" val="l_i"/>
  <p:tag name="KSO_WM_UNIT_INDEX" val="1_1"/>
  <p:tag name="KSO_WM_UNIT_ID" val="diagram160060_3*l_i*1_1"/>
  <p:tag name="KSO_WM_UNIT_CLEAR" val="1"/>
  <p:tag name="KSO_WM_UNIT_LAYERLEVEL" val="1_1"/>
  <p:tag name="KSO_WM_DIAGRAM_GROUP_CODE" val="l1-1"/>
  <p:tag name="KSO_WM_UNIT_FILL_FORE_SCHEMECOLOR_INDEX" val="5"/>
  <p:tag name="KSO_WM_UNIT_FILL_TYPE" val="1"/>
  <p:tag name="KSO_WM_UNIT_TEXT_FILL_FORE_SCHEMECOLOR_INDEX" val="5"/>
  <p:tag name="KSO_WM_UNIT_TEXT_FILL_TYPE" val="1"/>
</p:tagLst>
</file>

<file path=ppt/tags/tag20.xml><?xml version="1.0" encoding="utf-8"?>
<p:tagLst xmlns:p="http://schemas.openxmlformats.org/presentationml/2006/main">
  <p:tag name="KSO_WM_UNIT_VALUE" val="100*10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2_1"/>
  <p:tag name="KSO_WM_UNIT_ID" val="diagram20227962_5*l_h_x*1_2_1"/>
  <p:tag name="KSO_WM_TEMPLATE_CATEGORY" val="diagram"/>
  <p:tag name="KSO_WM_TEMPLATE_INDEX" val="20227962"/>
  <p:tag name="KSO_WM_UNIT_LAYERLEVEL" val="1_1_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BEAUTIFY_FLAG" val="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KSO_WPP_MARK_KEY" val="c068d70e-8cdc-4349-924f-960c78e2d9c4"/>
  <p:tag name="COMMONDATA" val="eyJoZGlkIjoiNGQ4YWQzZjE5ZTBkYzIwZGQ3Y2UyOTA3ZGMwM2I3NmMifQ=="/>
  <p:tag name="commondata" val="eyJoZGlkIjoiZTBjN2U5ZDU5NzZhZTQ4MGE1Y2E0MDczY2E2NTIxNzkifQ=="/>
</p:tagLst>
</file>

<file path=ppt/tags/tag21.xml><?xml version="1.0" encoding="utf-8"?>
<p:tagLst xmlns:p="http://schemas.openxmlformats.org/presentationml/2006/main">
  <p:tag name="KSO_WM_UNIT_VALUE" val="100*10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5_1"/>
  <p:tag name="KSO_WM_UNIT_ID" val="diagram20227962_5*l_h_x*1_5_1"/>
  <p:tag name="KSO_WM_TEMPLATE_CATEGORY" val="diagram"/>
  <p:tag name="KSO_WM_TEMPLATE_INDEX" val="20227962"/>
  <p:tag name="KSO_WM_UNIT_LAYERLEVEL" val="1_1_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VALUE" val="100*10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3_1"/>
  <p:tag name="KSO_WM_UNIT_ID" val="diagram20227962_5*l_h_x*1_3_1"/>
  <p:tag name="KSO_WM_TEMPLATE_CATEGORY" val="diagram"/>
  <p:tag name="KSO_WM_TEMPLATE_INDEX" val="20227962"/>
  <p:tag name="KSO_WM_UNIT_LAYERLEVEL" val="1_1_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VALUE" val="100*10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1_1"/>
  <p:tag name="KSO_WM_UNIT_ID" val="diagram20227962_5*l_h_x*1_1_1"/>
  <p:tag name="KSO_WM_TEMPLATE_CATEGORY" val="diagram"/>
  <p:tag name="KSO_WM_TEMPLATE_INDEX" val="20227962"/>
  <p:tag name="KSO_WM_UNIT_LAYERLEVEL" val="1_1_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ISCONTENTSTITLE" val="0"/>
  <p:tag name="KSO_WM_UNIT_ISNUMDGMTITLE" val="0"/>
  <p:tag name="KSO_WM_UNIT_PRESET_TEXT" val="请添加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27962_5*l_h_a*1_2_1"/>
  <p:tag name="KSO_WM_TEMPLATE_CATEGORY" val="diagram"/>
  <p:tag name="KSO_WM_TEMPLATE_INDEX" val="20227962"/>
  <p:tag name="KSO_WM_UNIT_LAYERLEVEL" val="1_1_1"/>
  <p:tag name="KSO_WM_TAG_VERSION" val="1.0"/>
  <p:tag name="KSO_WM_BEAUTIFY_FLAG" val="#wm#"/>
  <p:tag name="KSO_WM_UNIT_TEXT_FILL_FORE_SCHEMECOLOR_INDEX" val="6"/>
  <p:tag name="KSO_WM_UNIT_TEXT_FILL_TYPE" val="1"/>
</p:tagLst>
</file>

<file path=ppt/tags/tag25.xml><?xml version="1.0" encoding="utf-8"?>
<p:tagLst xmlns:p="http://schemas.openxmlformats.org/presentationml/2006/main">
  <p:tag name="KSO_WM_UNIT_SUBTYPE" val="a"/>
  <p:tag name="KSO_WM_UNIT_PRESET_TEXT" val="单击此处输入你的正文，文字是您思想的提炼，为了最终演示发布的良好效果，请尽量言简意赅的阐述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27962_5*l_h_f*1_2_1"/>
  <p:tag name="KSO_WM_TEMPLATE_CATEGORY" val="diagram"/>
  <p:tag name="KSO_WM_TEMPLATE_INDEX" val="20227962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26.xml><?xml version="1.0" encoding="utf-8"?>
<p:tagLst xmlns:p="http://schemas.openxmlformats.org/presentationml/2006/main">
  <p:tag name="KSO_WM_UNIT_ISCONTENTSTITLE" val="0"/>
  <p:tag name="KSO_WM_UNIT_ISNUMDGMTITLE" val="0"/>
  <p:tag name="KSO_WM_UNIT_PRESET_TEXT" val="请添加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4_1"/>
  <p:tag name="KSO_WM_UNIT_ID" val="diagram20227962_5*l_h_a*1_4_1"/>
  <p:tag name="KSO_WM_TEMPLATE_CATEGORY" val="diagram"/>
  <p:tag name="KSO_WM_TEMPLATE_INDEX" val="20227962"/>
  <p:tag name="KSO_WM_UNIT_LAYERLEVEL" val="1_1_1"/>
  <p:tag name="KSO_WM_TAG_VERSION" val="1.0"/>
  <p:tag name="KSO_WM_BEAUTIFY_FLAG" val="#wm#"/>
  <p:tag name="KSO_WM_UNIT_TEXT_FILL_FORE_SCHEMECOLOR_INDEX" val="8"/>
  <p:tag name="KSO_WM_UNIT_TEXT_FILL_TYPE" val="1"/>
</p:tagLst>
</file>

<file path=ppt/tags/tag27.xml><?xml version="1.0" encoding="utf-8"?>
<p:tagLst xmlns:p="http://schemas.openxmlformats.org/presentationml/2006/main">
  <p:tag name="KSO_WM_UNIT_SUBTYPE" val="a"/>
  <p:tag name="KSO_WM_UNIT_PRESET_TEXT" val="单击此处输入你的正文，文字是您思想的提炼，为了最终演示发布的良好效果，请尽量言简意赅的阐述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20227962_5*l_h_f*1_4_1"/>
  <p:tag name="KSO_WM_TEMPLATE_CATEGORY" val="diagram"/>
  <p:tag name="KSO_WM_TEMPLATE_INDEX" val="20227962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2"/>
  <p:tag name="KSO_WM_UNIT_ID" val="diagram20227962_5*l_h_i*1_4_2"/>
  <p:tag name="KSO_WM_TEMPLATE_CATEGORY" val="diagram"/>
  <p:tag name="KSO_WM_TEMPLATE_INDEX" val="20227962"/>
  <p:tag name="KSO_WM_UNIT_LAYERLEVEL" val="1_1_1"/>
  <p:tag name="KSO_WM_TAG_VERSION" val="1.0"/>
  <p:tag name="KSO_WM_BEAUTIFY_FLAG" val="#wm#"/>
  <p:tag name="KSO_WM_UNIT_LINE_FORE_SCHEMECOLOR_INDEX" val="8"/>
  <p:tag name="KSO_WM_UNIT_LINE_FILL_TYPE" val="2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27962_5*l_h_i*1_2_2"/>
  <p:tag name="KSO_WM_TEMPLATE_CATEGORY" val="diagram"/>
  <p:tag name="KSO_WM_TEMPLATE_INDEX" val="20227962"/>
  <p:tag name="KSO_WM_UNIT_LAYERLEVEL" val="1_1_1"/>
  <p:tag name="KSO_WM_TAG_VERSION" val="1.0"/>
  <p:tag name="KSO_WM_BEAUTIFY_FLAG" val="#wm#"/>
  <p:tag name="KSO_WM_UNIT_LINE_FORE_SCHEMECOLOR_INDEX" val="8"/>
  <p:tag name="KSO_WM_UNIT_LINE_FILL_TYPE" val="2"/>
</p:tagLst>
</file>

<file path=ppt/tags/tag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060"/>
  <p:tag name="KSO_WM_UNIT_TYPE" val="l_i"/>
  <p:tag name="KSO_WM_UNIT_INDEX" val="1_2"/>
  <p:tag name="KSO_WM_UNIT_ID" val="diagram160060_3*l_i*1_2"/>
  <p:tag name="KSO_WM_UNIT_CLEAR" val="1"/>
  <p:tag name="KSO_WM_UNIT_LAYERLEVEL" val="1_1"/>
  <p:tag name="KSO_WM_DIAGRAM_GROUP_CODE" val="l1-1"/>
  <p:tag name="KSO_WM_UNIT_LINE_FORE_SCHEMECOLOR_INDEX" val="5"/>
  <p:tag name="KSO_WM_UNIT_LINE_FILL_TYPE" val="2"/>
</p:tagLst>
</file>

<file path=ppt/tags/tag30.xml><?xml version="1.0" encoding="utf-8"?>
<p:tagLst xmlns:p="http://schemas.openxmlformats.org/presentationml/2006/main">
  <p:tag name="KSO_WM_UNIT_ISCONTENTSTITLE" val="0"/>
  <p:tag name="KSO_WM_UNIT_ISNUMDGMTITLE" val="0"/>
  <p:tag name="KSO_WM_UNIT_PRESET_TEXT" val="请添加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27962_5*l_h_a*1_1_1"/>
  <p:tag name="KSO_WM_TEMPLATE_CATEGORY" val="diagram"/>
  <p:tag name="KSO_WM_TEMPLATE_INDEX" val="20227962"/>
  <p:tag name="KSO_WM_UNIT_LAYERLEVEL" val="1_1_1"/>
  <p:tag name="KSO_WM_TAG_VERSION" val="1.0"/>
  <p:tag name="KSO_WM_BEAUTIFY_FLAG" val="#wm#"/>
  <p:tag name="KSO_WM_UNIT_TEXT_FILL_FORE_SCHEMECOLOR_INDEX" val="5"/>
  <p:tag name="KSO_WM_UNIT_TEXT_FILL_TYPE" val="1"/>
</p:tagLst>
</file>

<file path=ppt/tags/tag31.xml><?xml version="1.0" encoding="utf-8"?>
<p:tagLst xmlns:p="http://schemas.openxmlformats.org/presentationml/2006/main">
  <p:tag name="KSO_WM_UNIT_SUBTYPE" val="a"/>
  <p:tag name="KSO_WM_UNIT_PRESET_TEXT" val="单击此处输入你的正文，文字是您思想的提炼，为了最终演示发布的良好效果，请尽量言简意赅的阐述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27962_5*l_h_f*1_1_1"/>
  <p:tag name="KSO_WM_TEMPLATE_CATEGORY" val="diagram"/>
  <p:tag name="KSO_WM_TEMPLATE_INDEX" val="20227962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32.xml><?xml version="1.0" encoding="utf-8"?>
<p:tagLst xmlns:p="http://schemas.openxmlformats.org/presentationml/2006/main">
  <p:tag name="KSO_WM_UNIT_ISCONTENTSTITLE" val="0"/>
  <p:tag name="KSO_WM_UNIT_ISNUMDGMTITLE" val="0"/>
  <p:tag name="KSO_WM_UNIT_PRESET_TEXT" val="请添加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27962_5*l_h_a*1_3_1"/>
  <p:tag name="KSO_WM_TEMPLATE_CATEGORY" val="diagram"/>
  <p:tag name="KSO_WM_TEMPLATE_INDEX" val="20227962"/>
  <p:tag name="KSO_WM_UNIT_LAYERLEVEL" val="1_1_1"/>
  <p:tag name="KSO_WM_TAG_VERSION" val="1.0"/>
  <p:tag name="KSO_WM_BEAUTIFY_FLAG" val="#wm#"/>
  <p:tag name="KSO_WM_UNIT_TEXT_FILL_FORE_SCHEMECOLOR_INDEX" val="7"/>
  <p:tag name="KSO_WM_UNIT_TEXT_FILL_TYPE" val="1"/>
</p:tagLst>
</file>

<file path=ppt/tags/tag33.xml><?xml version="1.0" encoding="utf-8"?>
<p:tagLst xmlns:p="http://schemas.openxmlformats.org/presentationml/2006/main">
  <p:tag name="KSO_WM_UNIT_SUBTYPE" val="a"/>
  <p:tag name="KSO_WM_UNIT_PRESET_TEXT" val="单击此处输入你的正文，文字是您思想的提炼，为了最终演示发布的良好效果，请尽量言简意赅的阐述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27962_5*l_h_f*1_3_1"/>
  <p:tag name="KSO_WM_TEMPLATE_CATEGORY" val="diagram"/>
  <p:tag name="KSO_WM_TEMPLATE_INDEX" val="20227962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34.xml><?xml version="1.0" encoding="utf-8"?>
<p:tagLst xmlns:p="http://schemas.openxmlformats.org/presentationml/2006/main">
  <p:tag name="KSO_WM_UNIT_ISCONTENTSTITLE" val="0"/>
  <p:tag name="KSO_WM_UNIT_ISNUMDGMTITLE" val="0"/>
  <p:tag name="KSO_WM_UNIT_PRESET_TEXT" val="请添加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5_1"/>
  <p:tag name="KSO_WM_UNIT_ID" val="diagram20227962_5*l_h_a*1_5_1"/>
  <p:tag name="KSO_WM_TEMPLATE_CATEGORY" val="diagram"/>
  <p:tag name="KSO_WM_TEMPLATE_INDEX" val="20227962"/>
  <p:tag name="KSO_WM_UNIT_LAYERLEVEL" val="1_1_1"/>
  <p:tag name="KSO_WM_TAG_VERSION" val="1.0"/>
  <p:tag name="KSO_WM_BEAUTIFY_FLAG" val="#wm#"/>
  <p:tag name="KSO_WM_UNIT_TEXT_FILL_FORE_SCHEMECOLOR_INDEX" val="10"/>
  <p:tag name="KSO_WM_UNIT_TEXT_FILL_TYPE" val="1"/>
</p:tagLst>
</file>

<file path=ppt/tags/tag35.xml><?xml version="1.0" encoding="utf-8"?>
<p:tagLst xmlns:p="http://schemas.openxmlformats.org/presentationml/2006/main">
  <p:tag name="KSO_WM_UNIT_SUBTYPE" val="a"/>
  <p:tag name="KSO_WM_UNIT_PRESET_TEXT" val="单击此处输入你的正文，文字是您思想的提炼，为了最终演示发布的良好效果，请尽量言简意赅的阐述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5_1"/>
  <p:tag name="KSO_WM_UNIT_ID" val="diagram20227962_5*l_h_f*1_5_1"/>
  <p:tag name="KSO_WM_TEMPLATE_CATEGORY" val="diagram"/>
  <p:tag name="KSO_WM_TEMPLATE_INDEX" val="20227962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5_2"/>
  <p:tag name="KSO_WM_UNIT_ID" val="diagram20227962_5*l_h_i*1_5_2"/>
  <p:tag name="KSO_WM_TEMPLATE_CATEGORY" val="diagram"/>
  <p:tag name="KSO_WM_TEMPLATE_INDEX" val="20227962"/>
  <p:tag name="KSO_WM_UNIT_LAYERLEVEL" val="1_1_1"/>
  <p:tag name="KSO_WM_TAG_VERSION" val="1.0"/>
  <p:tag name="KSO_WM_BEAUTIFY_FLAG" val="#wm#"/>
  <p:tag name="KSO_WM_UNIT_LINE_FORE_SCHEMECOLOR_INDEX" val="10"/>
  <p:tag name="KSO_WM_UNIT_LINE_FILL_TYPE" val="2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27962_5*l_h_i*1_3_2"/>
  <p:tag name="KSO_WM_TEMPLATE_CATEGORY" val="diagram"/>
  <p:tag name="KSO_WM_TEMPLATE_INDEX" val="20227962"/>
  <p:tag name="KSO_WM_UNIT_LAYERLEVEL" val="1_1_1"/>
  <p:tag name="KSO_WM_TAG_VERSION" val="1.0"/>
  <p:tag name="KSO_WM_BEAUTIFY_FLAG" val="#wm#"/>
  <p:tag name="KSO_WM_UNIT_LINE_FORE_SCHEMECOLOR_INDEX" val="7"/>
  <p:tag name="KSO_WM_UNIT_LINE_FILL_TYPE" val="2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27962_5*l_h_i*1_1_2"/>
  <p:tag name="KSO_WM_TEMPLATE_CATEGORY" val="diagram"/>
  <p:tag name="KSO_WM_TEMPLATE_INDEX" val="20227962"/>
  <p:tag name="KSO_WM_UNIT_LAYERLEVEL" val="1_1_1"/>
  <p:tag name="KSO_WM_TAG_VERSION" val="1.0"/>
  <p:tag name="KSO_WM_BEAUTIFY_FLAG" val="#wm#"/>
  <p:tag name="KSO_WM_UNIT_LINE_FORE_SCHEMECOLOR_INDEX" val="5"/>
  <p:tag name="KSO_WM_UNIT_LINE_FILL_TYPE" val="2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060"/>
  <p:tag name="KSO_WM_UNIT_TYPE" val="l_h_f"/>
  <p:tag name="KSO_WM_UNIT_INDEX" val="1_1_1"/>
  <p:tag name="KSO_WM_UNIT_ID" val="diagram160060_3*l_h_f*1_1_1"/>
  <p:tag name="KSO_WM_UNIT_CLEAR" val="1"/>
  <p:tag name="KSO_WM_UNIT_LAYERLEVEL" val="1_1_1"/>
  <p:tag name="KSO_WM_UNIT_VALUE" val="34"/>
  <p:tag name="KSO_WM_UNIT_HIGHLIGHT" val="0"/>
  <p:tag name="KSO_WM_UNIT_COMPATIBLE" val="0"/>
  <p:tag name="KSO_WM_UNIT_PRESET_TEXT_INDEX" val="4"/>
  <p:tag name="KSO_WM_UNIT_PRESET_TEXT_LEN" val="57"/>
  <p:tag name="KSO_WM_DIAGRAM_GROUP_CODE" val="l1-1"/>
  <p:tag name="KSO_WM_UNIT_TEXT_FILL_FORE_SCHEMECOLOR_INDEX" val="13"/>
  <p:tag name="KSO_WM_UNIT_TEXT_FILL_TYPE" val="1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UNIT_FILL_FORE_SCHEMECOLOR_INDEX_BRIGHTNESS" val="-0.5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27942"/>
  <p:tag name="KSO_WM_TAG_VERSION" val="1.0"/>
  <p:tag name="KSO_WM_BEAUTIFY_FLAG" val="#wm#"/>
  <p:tag name="KSO_WM_DIAGRAM_GROUP_CODE" val="l1-1"/>
  <p:tag name="KSO_WM_UNIT_TYPE" val="l_h_i"/>
  <p:tag name="KSO_WM_UNIT_INDEX" val="1_1_2"/>
  <p:tag name="KSO_WM_UNIT_ID" val="diagram20227942_3*l_h_i*1_1_2"/>
  <p:tag name="KSO_WM_UNIT_LAYERLEVEL" val="1_1_1"/>
</p:tagLst>
</file>

<file path=ppt/tags/tag44.xml><?xml version="1.0" encoding="utf-8"?>
<p:tagLst xmlns:p="http://schemas.openxmlformats.org/presentationml/2006/main">
  <p:tag name="KSO_WM_UNIT_FILL_FORE_SCHEMECOLOR_INDEX_BRIGHTNESS" val="0.8"/>
  <p:tag name="KSO_WM_UNIT_FILL_FORE_SCHEMECOLOR_INDEX" val="5"/>
  <p:tag name="KSO_WM_UNIT_FILL_TYPE" val="1"/>
  <p:tag name="KSO_WM_UNIT_SHADOW_SCHEMECOLOR_INDEX_BRIGHTNESS" val="0.8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27942"/>
  <p:tag name="KSO_WM_TAG_VERSION" val="1.0"/>
  <p:tag name="KSO_WM_BEAUTIFY_FLAG" val="#wm#"/>
  <p:tag name="KSO_WM_DIAGRAM_GROUP_CODE" val="l1-1"/>
  <p:tag name="KSO_WM_UNIT_TYPE" val="l_h_i"/>
  <p:tag name="KSO_WM_UNIT_INDEX" val="1_1_3"/>
  <p:tag name="KSO_WM_UNIT_ID" val="diagram20227942_3*l_h_i*1_1_3"/>
  <p:tag name="KSO_WM_UNIT_LAYERLEVEL" val="1_1_1"/>
</p:tagLst>
</file>

<file path=ppt/tags/tag45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27942"/>
  <p:tag name="KSO_WM_TAG_VERSION" val="1.0"/>
  <p:tag name="KSO_WM_BEAUTIFY_FLAG" val="#wm#"/>
  <p:tag name="KSO_WM_DIAGRAM_GROUP_CODE" val="l1-1"/>
  <p:tag name="KSO_WM_UNIT_TYPE" val="l_h_i"/>
  <p:tag name="KSO_WM_UNIT_INDEX" val="1_1_1"/>
  <p:tag name="KSO_WM_UNIT_ID" val="diagram20227942_3*l_h_i*1_1_1"/>
  <p:tag name="KSO_WM_UNIT_LAYERLEVEL" val="1_1_1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27942"/>
  <p:tag name="KSO_WM_TAG_VERSION" val="1.0"/>
  <p:tag name="KSO_WM_BEAUTIFY_FLAG" val="#wm#"/>
  <p:tag name="KSO_WM_UNIT_VALUE" val="130*130"/>
  <p:tag name="KSO_WM_DIAGRAM_GROUP_CODE" val="l1-1"/>
  <p:tag name="KSO_WM_UNIT_TYPE" val="l_h_x"/>
  <p:tag name="KSO_WM_UNIT_INDEX" val="1_1_1"/>
  <p:tag name="KSO_WM_UNIT_ID" val="diagram20227942_3*l_h_x*1_1_1"/>
  <p:tag name="KSO_WM_UNIT_LAYERLEVEL" val="1_1_1"/>
</p:tagLst>
</file>

<file path=ppt/tags/tag47.xml><?xml version="1.0" encoding="utf-8"?>
<p:tagLst xmlns:p="http://schemas.openxmlformats.org/presentationml/2006/main">
  <p:tag name="KSO_WM_UNIT_TEXT_FILL_FORE_SCHEMECOLOR_INDEX_BRIGHTNESS" val="0.25"/>
  <p:tag name="KSO_WM_UNIT_TEXT_FILL_FORE_SCHEMECOLOR_INDEX" val="13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27942"/>
  <p:tag name="KSO_WM_TAG_VERSION" val="1.0"/>
  <p:tag name="KSO_WM_BEAUTIFY_FLAG" val="#wm#"/>
  <p:tag name="KSO_WM_UNIT_SUBTYPE" val="a"/>
  <p:tag name="KSO_WM_UNIT_PRESET_TEXT" val="单击此处输入你的正文，文字是您思想的提炼。"/>
  <p:tag name="KSO_WM_UNIT_NOCLEAR" val="0"/>
  <p:tag name="KSO_WM_DIAGRAM_GROUP_CODE" val="l1-1"/>
  <p:tag name="KSO_WM_UNIT_TYPE" val="l_h_f"/>
  <p:tag name="KSO_WM_UNIT_INDEX" val="1_1_1"/>
  <p:tag name="KSO_WM_UNIT_ID" val="diagram20227942_3*l_h_f*1_1_1"/>
  <p:tag name="KSO_WM_UNIT_LAYERLEVEL" val="1_1_1"/>
</p:tagLst>
</file>

<file path=ppt/tags/tag48.xml><?xml version="1.0" encoding="utf-8"?>
<p:tagLst xmlns:p="http://schemas.openxmlformats.org/presentationml/2006/main">
  <p:tag name="KSO_WM_UNIT_FILL_FORE_SCHEMECOLOR_INDEX_BRIGHTNESS" val="-0.5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27942"/>
  <p:tag name="KSO_WM_TAG_VERSION" val="1.0"/>
  <p:tag name="KSO_WM_BEAUTIFY_FLAG" val="#wm#"/>
  <p:tag name="KSO_WM_DIAGRAM_GROUP_CODE" val="l1-1"/>
  <p:tag name="KSO_WM_UNIT_TYPE" val="l_h_i"/>
  <p:tag name="KSO_WM_UNIT_INDEX" val="1_2_2"/>
  <p:tag name="KSO_WM_UNIT_ID" val="diagram20227942_3*l_h_i*1_2_2"/>
  <p:tag name="KSO_WM_UNIT_LAYERLEVEL" val="1_1_1"/>
</p:tagLst>
</file>

<file path=ppt/tags/tag49.xml><?xml version="1.0" encoding="utf-8"?>
<p:tagLst xmlns:p="http://schemas.openxmlformats.org/presentationml/2006/main">
  <p:tag name="KSO_WM_UNIT_FILL_FORE_SCHEMECOLOR_INDEX_BRIGHTNESS" val="0.8"/>
  <p:tag name="KSO_WM_UNIT_FILL_FORE_SCHEMECOLOR_INDEX" val="6"/>
  <p:tag name="KSO_WM_UNIT_FILL_TYPE" val="1"/>
  <p:tag name="KSO_WM_UNIT_SHADOW_SCHEMECOLOR_INDEX_BRIGHTNESS" val="0.8"/>
  <p:tag name="KSO_WM_UNIT_SHADOW_SCHEMECOLOR_INDEX" val="6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27942"/>
  <p:tag name="KSO_WM_TAG_VERSION" val="1.0"/>
  <p:tag name="KSO_WM_BEAUTIFY_FLAG" val="#wm#"/>
  <p:tag name="KSO_WM_DIAGRAM_GROUP_CODE" val="l1-1"/>
  <p:tag name="KSO_WM_UNIT_TYPE" val="l_h_i"/>
  <p:tag name="KSO_WM_UNIT_INDEX" val="1_2_3"/>
  <p:tag name="KSO_WM_UNIT_ID" val="diagram20227942_3*l_h_i*1_2_3"/>
  <p:tag name="KSO_WM_UNIT_LAYERLEVEL" val="1_1_1"/>
</p:tagLst>
</file>

<file path=ppt/tags/tag5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060_3*i*7"/>
  <p:tag name="KSO_WM_TEMPLATE_CATEGORY" val="diagram"/>
  <p:tag name="KSO_WM_TEMPLATE_INDEX" val="160060"/>
  <p:tag name="KSO_WM_UNIT_INDEX" val="7"/>
</p:tagLst>
</file>

<file path=ppt/tags/tag50.xml><?xml version="1.0" encoding="utf-8"?>
<p:tagLst xmlns:p="http://schemas.openxmlformats.org/presentationml/2006/main"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27942"/>
  <p:tag name="KSO_WM_TAG_VERSION" val="1.0"/>
  <p:tag name="KSO_WM_BEAUTIFY_FLAG" val="#wm#"/>
  <p:tag name="KSO_WM_DIAGRAM_GROUP_CODE" val="l1-1"/>
  <p:tag name="KSO_WM_UNIT_TYPE" val="l_h_i"/>
  <p:tag name="KSO_WM_UNIT_INDEX" val="1_2_1"/>
  <p:tag name="KSO_WM_UNIT_ID" val="diagram20227942_3*l_h_i*1_2_1"/>
  <p:tag name="KSO_WM_UNIT_LAYERLEVEL" val="1_1_1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27942"/>
  <p:tag name="KSO_WM_TAG_VERSION" val="1.0"/>
  <p:tag name="KSO_WM_BEAUTIFY_FLAG" val="#wm#"/>
  <p:tag name="KSO_WM_UNIT_VALUE" val="130*130"/>
  <p:tag name="KSO_WM_DIAGRAM_GROUP_CODE" val="l1-1"/>
  <p:tag name="KSO_WM_UNIT_TYPE" val="l_h_x"/>
  <p:tag name="KSO_WM_UNIT_INDEX" val="1_2_1"/>
  <p:tag name="KSO_WM_UNIT_ID" val="diagram20227942_3*l_h_x*1_2_1"/>
  <p:tag name="KSO_WM_UNIT_LAYERLEVEL" val="1_1_1"/>
</p:tagLst>
</file>

<file path=ppt/tags/tag52.xml><?xml version="1.0" encoding="utf-8"?>
<p:tagLst xmlns:p="http://schemas.openxmlformats.org/presentationml/2006/main">
  <p:tag name="KSO_WM_UNIT_TEXT_FILL_FORE_SCHEMECOLOR_INDEX_BRIGHTNESS" val="0.25"/>
  <p:tag name="KSO_WM_UNIT_TEXT_FILL_FORE_SCHEMECOLOR_INDEX" val="13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27942"/>
  <p:tag name="KSO_WM_TAG_VERSION" val="1.0"/>
  <p:tag name="KSO_WM_BEAUTIFY_FLAG" val="#wm#"/>
  <p:tag name="KSO_WM_UNIT_SUBTYPE" val="a"/>
  <p:tag name="KSO_WM_UNIT_PRESET_TEXT" val="单击此处输入你的正文，文字是您思想的提炼。"/>
  <p:tag name="KSO_WM_UNIT_NOCLEAR" val="0"/>
  <p:tag name="KSO_WM_DIAGRAM_GROUP_CODE" val="l1-1"/>
  <p:tag name="KSO_WM_UNIT_TYPE" val="l_h_f"/>
  <p:tag name="KSO_WM_UNIT_INDEX" val="1_2_1"/>
  <p:tag name="KSO_WM_UNIT_ID" val="diagram20227942_3*l_h_f*1_2_1"/>
  <p:tag name="KSO_WM_UNIT_LAYERLEVEL" val="1_1_1"/>
</p:tagLst>
</file>

<file path=ppt/tags/tag53.xml><?xml version="1.0" encoding="utf-8"?>
<p:tagLst xmlns:p="http://schemas.openxmlformats.org/presentationml/2006/main">
  <p:tag name="KSO_WM_UNIT_FILL_FORE_SCHEMECOLOR_INDEX_BRIGHTNESS" val="-0.5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27942"/>
  <p:tag name="KSO_WM_TAG_VERSION" val="1.0"/>
  <p:tag name="KSO_WM_BEAUTIFY_FLAG" val="#wm#"/>
  <p:tag name="KSO_WM_DIAGRAM_GROUP_CODE" val="l1-1"/>
  <p:tag name="KSO_WM_UNIT_TYPE" val="l_h_i"/>
  <p:tag name="KSO_WM_UNIT_INDEX" val="1_3_2"/>
  <p:tag name="KSO_WM_UNIT_ID" val="diagram20227942_3*l_h_i*1_3_2"/>
  <p:tag name="KSO_WM_UNIT_LAYERLEVEL" val="1_1_1"/>
</p:tagLst>
</file>

<file path=ppt/tags/tag54.xml><?xml version="1.0" encoding="utf-8"?>
<p:tagLst xmlns:p="http://schemas.openxmlformats.org/presentationml/2006/main">
  <p:tag name="KSO_WM_UNIT_FILL_FORE_SCHEMECOLOR_INDEX_BRIGHTNESS" val="0.8"/>
  <p:tag name="KSO_WM_UNIT_FILL_FORE_SCHEMECOLOR_INDEX" val="7"/>
  <p:tag name="KSO_WM_UNIT_FILL_TYPE" val="1"/>
  <p:tag name="KSO_WM_UNIT_SHADOW_SCHEMECOLOR_INDEX_BRIGHTNESS" val="0.8"/>
  <p:tag name="KSO_WM_UNIT_SHADOW_SCHEMECOLOR_INDEX" val="7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27942"/>
  <p:tag name="KSO_WM_TAG_VERSION" val="1.0"/>
  <p:tag name="KSO_WM_BEAUTIFY_FLAG" val="#wm#"/>
  <p:tag name="KSO_WM_DIAGRAM_GROUP_CODE" val="l1-1"/>
  <p:tag name="KSO_WM_UNIT_TYPE" val="l_h_i"/>
  <p:tag name="KSO_WM_UNIT_INDEX" val="1_3_3"/>
  <p:tag name="KSO_WM_UNIT_ID" val="diagram20227942_3*l_h_i*1_3_3"/>
  <p:tag name="KSO_WM_UNIT_LAYERLEVEL" val="1_1_1"/>
</p:tagLst>
</file>

<file path=ppt/tags/tag55.xml><?xml version="1.0" encoding="utf-8"?>
<p:tagLst xmlns:p="http://schemas.openxmlformats.org/presentationml/2006/main"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27942"/>
  <p:tag name="KSO_WM_TAG_VERSION" val="1.0"/>
  <p:tag name="KSO_WM_BEAUTIFY_FLAG" val="#wm#"/>
  <p:tag name="KSO_WM_DIAGRAM_GROUP_CODE" val="l1-1"/>
  <p:tag name="KSO_WM_UNIT_TYPE" val="l_h_i"/>
  <p:tag name="KSO_WM_UNIT_INDEX" val="1_3_1"/>
  <p:tag name="KSO_WM_UNIT_ID" val="diagram20227942_3*l_h_i*1_3_1"/>
  <p:tag name="KSO_WM_UNIT_LAYERLEVEL" val="1_1_1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27942"/>
  <p:tag name="KSO_WM_TAG_VERSION" val="1.0"/>
  <p:tag name="KSO_WM_BEAUTIFY_FLAG" val="#wm#"/>
  <p:tag name="KSO_WM_UNIT_VALUE" val="130*130"/>
  <p:tag name="KSO_WM_DIAGRAM_GROUP_CODE" val="l1-1"/>
  <p:tag name="KSO_WM_UNIT_TYPE" val="l_h_x"/>
  <p:tag name="KSO_WM_UNIT_INDEX" val="1_3_1"/>
  <p:tag name="KSO_WM_UNIT_ID" val="diagram20227942_3*l_h_x*1_3_1"/>
  <p:tag name="KSO_WM_UNIT_LAYERLEVEL" val="1_1_1"/>
</p:tagLst>
</file>

<file path=ppt/tags/tag57.xml><?xml version="1.0" encoding="utf-8"?>
<p:tagLst xmlns:p="http://schemas.openxmlformats.org/presentationml/2006/main">
  <p:tag name="KSO_WM_UNIT_TEXT_FILL_FORE_SCHEMECOLOR_INDEX_BRIGHTNESS" val="0.25"/>
  <p:tag name="KSO_WM_UNIT_TEXT_FILL_FORE_SCHEMECOLOR_INDEX" val="13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27942"/>
  <p:tag name="KSO_WM_TAG_VERSION" val="1.0"/>
  <p:tag name="KSO_WM_BEAUTIFY_FLAG" val="#wm#"/>
  <p:tag name="KSO_WM_UNIT_SUBTYPE" val="a"/>
  <p:tag name="KSO_WM_UNIT_PRESET_TEXT" val="单击此处输入你的正文，文字是您思想的提炼。"/>
  <p:tag name="KSO_WM_UNIT_NOCLEAR" val="0"/>
  <p:tag name="KSO_WM_DIAGRAM_GROUP_CODE" val="l1-1"/>
  <p:tag name="KSO_WM_UNIT_TYPE" val="l_h_f"/>
  <p:tag name="KSO_WM_UNIT_INDEX" val="1_3_1"/>
  <p:tag name="KSO_WM_UNIT_ID" val="diagram20227942_3*l_h_f*1_3_1"/>
  <p:tag name="KSO_WM_UNIT_LAYERLEVEL" val="1_1_1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1"/>
  <p:tag name="KSO_WM_UNIT_ID" val="diagram20227675_6*m_h_i*1_1_1"/>
  <p:tag name="KSO_WM_TEMPLATE_CATEGORY" val="diagram"/>
  <p:tag name="KSO_WM_TEMPLATE_INDEX" val="20227675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060"/>
  <p:tag name="KSO_WM_UNIT_TYPE" val="l_i"/>
  <p:tag name="KSO_WM_UNIT_INDEX" val="1_3"/>
  <p:tag name="KSO_WM_UNIT_ID" val="diagram160060_3*l_i*1_3"/>
  <p:tag name="KSO_WM_UNIT_CLEAR" val="1"/>
  <p:tag name="KSO_WM_UNIT_LAYERLEVEL" val="1_1"/>
  <p:tag name="KSO_WM_DIAGRAM_GROUP_CODE" val="l1-1"/>
  <p:tag name="KSO_WM_UNIT_FILL_FORE_SCHEMECOLOR_INDEX" val="6"/>
  <p:tag name="KSO_WM_UNIT_FILL_TYPE" val="1"/>
  <p:tag name="KSO_WM_UNIT_TEXT_FILL_FORE_SCHEMECOLOR_INDEX" val="6"/>
  <p:tag name="KSO_WM_UNIT_TEXT_FILL_TYPE" val="1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3"/>
  <p:tag name="KSO_WM_UNIT_ID" val="diagram20227675_6*m_h_i*1_1_3"/>
  <p:tag name="KSO_WM_TEMPLATE_CATEGORY" val="diagram"/>
  <p:tag name="KSO_WM_TEMPLATE_INDEX" val="20227675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4"/>
  <p:tag name="KSO_WM_UNIT_ID" val="diagram20227675_6*m_h_i*1_1_4"/>
  <p:tag name="KSO_WM_TEMPLATE_CATEGORY" val="diagram"/>
  <p:tag name="KSO_WM_TEMPLATE_INDEX" val="20227675"/>
  <p:tag name="KSO_WM_UNIT_LAYERLEVEL" val="1_1_1"/>
  <p:tag name="KSO_WM_TAG_VERSION" val="1.0"/>
  <p:tag name="KSO_WM_BEAUTIFY_FLAG" val="#wm#"/>
  <p:tag name="KSO_WM_UNIT_LINE_FORE_SCHEMECOLOR_INDEX" val="5"/>
  <p:tag name="KSO_WM_UNIT_LINE_FILL_TYPE" val="2"/>
</p:tagLst>
</file>

<file path=ppt/tags/tag62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227675_6*m_h_a*1_1_1"/>
  <p:tag name="KSO_WM_TEMPLATE_CATEGORY" val="diagram"/>
  <p:tag name="KSO_WM_TEMPLATE_INDEX" val="20227675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1_2"/>
  <p:tag name="KSO_WM_UNIT_ID" val="diagram20227675_6*m_h_i*1_1_2"/>
  <p:tag name="KSO_WM_TEMPLATE_CATEGORY" val="diagram"/>
  <p:tag name="KSO_WM_TEMPLATE_INDEX" val="20227675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64.xml><?xml version="1.0" encoding="utf-8"?>
<p:tagLst xmlns:p="http://schemas.openxmlformats.org/presentationml/2006/main">
  <p:tag name="KSO_WM_UNIT_SUBTYPE" val="a"/>
  <p:tag name="KSO_WM_UNIT_PRESET_TEXT" val="单击此处添加文本具体内容，简明扼要地阐述您的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20227675_6*m_h_f*1_2_1"/>
  <p:tag name="KSO_WM_TEMPLATE_CATEGORY" val="diagram"/>
  <p:tag name="KSO_WM_TEMPLATE_INDEX" val="20227675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65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2_1"/>
  <p:tag name="KSO_WM_UNIT_ID" val="diagram20227675_6*m_h_a*1_2_1"/>
  <p:tag name="KSO_WM_TEMPLATE_CATEGORY" val="diagram"/>
  <p:tag name="KSO_WM_TEMPLATE_INDEX" val="20227675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227675_6*m_h_i*1_2_1"/>
  <p:tag name="KSO_WM_TEMPLATE_CATEGORY" val="diagram"/>
  <p:tag name="KSO_WM_TEMPLATE_INDEX" val="20227675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3"/>
  <p:tag name="KSO_WM_UNIT_ID" val="diagram20227675_6*m_h_i*1_2_3"/>
  <p:tag name="KSO_WM_TEMPLATE_CATEGORY" val="diagram"/>
  <p:tag name="KSO_WM_TEMPLATE_INDEX" val="20227675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4"/>
  <p:tag name="KSO_WM_UNIT_ID" val="diagram20227675_6*m_h_i*1_2_4"/>
  <p:tag name="KSO_WM_TEMPLATE_CATEGORY" val="diagram"/>
  <p:tag name="KSO_WM_TEMPLATE_INDEX" val="20227675"/>
  <p:tag name="KSO_WM_UNIT_LAYERLEVEL" val="1_1_1"/>
  <p:tag name="KSO_WM_TAG_VERSION" val="1.0"/>
  <p:tag name="KSO_WM_BEAUTIFY_FLAG" val="#wm#"/>
  <p:tag name="KSO_WM_UNIT_LINE_FORE_SCHEMECOLOR_INDEX" val="6"/>
  <p:tag name="KSO_WM_UNIT_LINE_FILL_TYPE" val="2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2_2"/>
  <p:tag name="KSO_WM_UNIT_ID" val="diagram20227675_6*m_h_i*1_2_2"/>
  <p:tag name="KSO_WM_TEMPLATE_CATEGORY" val="diagram"/>
  <p:tag name="KSO_WM_TEMPLATE_INDEX" val="20227675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060"/>
  <p:tag name="KSO_WM_UNIT_TYPE" val="l_i"/>
  <p:tag name="KSO_WM_UNIT_INDEX" val="1_4"/>
  <p:tag name="KSO_WM_UNIT_ID" val="diagram160060_3*l_i*1_4"/>
  <p:tag name="KSO_WM_UNIT_CLEAR" val="1"/>
  <p:tag name="KSO_WM_UNIT_LAYERLEVEL" val="1_1"/>
  <p:tag name="KSO_WM_DIAGRAM_GROUP_CODE" val="l1-1"/>
  <p:tag name="KSO_WM_UNIT_LINE_FORE_SCHEMECOLOR_INDEX" val="6"/>
  <p:tag name="KSO_WM_UNIT_LINE_FILL_TYPE" val="2"/>
</p:tagLst>
</file>

<file path=ppt/tags/tag70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3_1"/>
  <p:tag name="KSO_WM_UNIT_ID" val="diagram20227675_6*m_h_a*1_3_1"/>
  <p:tag name="KSO_WM_TEMPLATE_CATEGORY" val="diagram"/>
  <p:tag name="KSO_WM_TEMPLATE_INDEX" val="20227675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1"/>
  <p:tag name="KSO_WM_UNIT_ID" val="diagram20227675_6*m_h_i*1_3_1"/>
  <p:tag name="KSO_WM_TEMPLATE_CATEGORY" val="diagram"/>
  <p:tag name="KSO_WM_TEMPLATE_INDEX" val="20227675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3"/>
  <p:tag name="KSO_WM_UNIT_ID" val="diagram20227675_6*m_h_i*1_3_3"/>
  <p:tag name="KSO_WM_TEMPLATE_CATEGORY" val="diagram"/>
  <p:tag name="KSO_WM_TEMPLATE_INDEX" val="20227675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4"/>
  <p:tag name="KSO_WM_UNIT_ID" val="diagram20227675_6*m_h_i*1_3_4"/>
  <p:tag name="KSO_WM_TEMPLATE_CATEGORY" val="diagram"/>
  <p:tag name="KSO_WM_TEMPLATE_INDEX" val="20227675"/>
  <p:tag name="KSO_WM_UNIT_LAYERLEVEL" val="1_1_1"/>
  <p:tag name="KSO_WM_TAG_VERSION" val="1.0"/>
  <p:tag name="KSO_WM_BEAUTIFY_FLAG" val="#wm#"/>
  <p:tag name="KSO_WM_UNIT_LINE_FORE_SCHEMECOLOR_INDEX" val="6"/>
  <p:tag name="KSO_WM_UNIT_LINE_FILL_TYPE" val="2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3_2"/>
  <p:tag name="KSO_WM_UNIT_ID" val="diagram20227675_6*m_h_i*1_3_2"/>
  <p:tag name="KSO_WM_TEMPLATE_CATEGORY" val="diagram"/>
  <p:tag name="KSO_WM_TEMPLATE_INDEX" val="20227675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75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4_1"/>
  <p:tag name="KSO_WM_UNIT_ID" val="diagram20227675_6*m_h_a*1_4_1"/>
  <p:tag name="KSO_WM_TEMPLATE_CATEGORY" val="diagram"/>
  <p:tag name="KSO_WM_TEMPLATE_INDEX" val="20227675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1"/>
  <p:tag name="KSO_WM_UNIT_ID" val="diagram20227675_6*m_h_i*1_4_1"/>
  <p:tag name="KSO_WM_TEMPLATE_CATEGORY" val="diagram"/>
  <p:tag name="KSO_WM_TEMPLATE_INDEX" val="20227675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2"/>
  <p:tag name="KSO_WM_UNIT_TEXT_FILL_TYPE" val="1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3"/>
  <p:tag name="KSO_WM_UNIT_ID" val="diagram20227675_6*m_h_i*1_4_3"/>
  <p:tag name="KSO_WM_TEMPLATE_CATEGORY" val="diagram"/>
  <p:tag name="KSO_WM_TEMPLATE_INDEX" val="20227675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2"/>
  <p:tag name="KSO_WM_UNIT_TEXT_FILL_TYPE" val="1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4"/>
  <p:tag name="KSO_WM_UNIT_ID" val="diagram20227675_6*m_h_i*1_4_4"/>
  <p:tag name="KSO_WM_TEMPLATE_CATEGORY" val="diagram"/>
  <p:tag name="KSO_WM_TEMPLATE_INDEX" val="20227675"/>
  <p:tag name="KSO_WM_UNIT_LAYERLEVEL" val="1_1_1"/>
  <p:tag name="KSO_WM_TAG_VERSION" val="1.0"/>
  <p:tag name="KSO_WM_BEAUTIFY_FLAG" val="#wm#"/>
  <p:tag name="KSO_WM_UNIT_LINE_FORE_SCHEMECOLOR_INDEX" val="7"/>
  <p:tag name="KSO_WM_UNIT_LINE_FILL_TYPE" val="2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4_2"/>
  <p:tag name="KSO_WM_UNIT_ID" val="diagram20227675_6*m_h_i*1_4_2"/>
  <p:tag name="KSO_WM_TEMPLATE_CATEGORY" val="diagram"/>
  <p:tag name="KSO_WM_TEMPLATE_INDEX" val="20227675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060"/>
  <p:tag name="KSO_WM_UNIT_TYPE" val="l_h_f"/>
  <p:tag name="KSO_WM_UNIT_INDEX" val="1_2_1"/>
  <p:tag name="KSO_WM_UNIT_ID" val="diagram160060_3*l_h_f*1_2_1"/>
  <p:tag name="KSO_WM_UNIT_CLEAR" val="1"/>
  <p:tag name="KSO_WM_UNIT_LAYERLEVEL" val="1_1_1"/>
  <p:tag name="KSO_WM_UNIT_VALUE" val="34"/>
  <p:tag name="KSO_WM_UNIT_HIGHLIGHT" val="0"/>
  <p:tag name="KSO_WM_UNIT_COMPATIBLE" val="0"/>
  <p:tag name="KSO_WM_UNIT_PRESET_TEXT_INDEX" val="4"/>
  <p:tag name="KSO_WM_UNIT_PRESET_TEXT_LEN" val="57"/>
  <p:tag name="KSO_WM_DIAGRAM_GROUP_CODE" val="l1-1"/>
  <p:tag name="KSO_WM_UNIT_TEXT_FILL_FORE_SCHEMECOLOR_INDEX" val="13"/>
  <p:tag name="KSO_WM_UNIT_TEXT_FILL_TYPE" val="1"/>
</p:tagLst>
</file>

<file path=ppt/tags/tag80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5_1"/>
  <p:tag name="KSO_WM_UNIT_ID" val="diagram20227675_6*m_h_a*1_5_1"/>
  <p:tag name="KSO_WM_TEMPLATE_CATEGORY" val="diagram"/>
  <p:tag name="KSO_WM_TEMPLATE_INDEX" val="20227675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5_1"/>
  <p:tag name="KSO_WM_UNIT_ID" val="diagram20227675_6*m_h_i*1_5_1"/>
  <p:tag name="KSO_WM_TEMPLATE_CATEGORY" val="diagram"/>
  <p:tag name="KSO_WM_TEMPLATE_INDEX" val="20227675"/>
  <p:tag name="KSO_WM_UNIT_LAYERLEVEL" val="1_1_1"/>
  <p:tag name="KSO_WM_TAG_VERSION" val="1.0"/>
  <p:tag name="KSO_WM_BEAUTIFY_FLAG" val="#wm#"/>
  <p:tag name="KSO_WM_UNIT_FILL_FORE_SCHEMECOLOR_INDEX" val="9"/>
  <p:tag name="KSO_WM_UNIT_FILL_TYPE" val="1"/>
  <p:tag name="KSO_WM_UNIT_TEXT_FILL_FORE_SCHEMECOLOR_INDEX" val="2"/>
  <p:tag name="KSO_WM_UNIT_TEXT_FILL_TYPE" val="1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5_3"/>
  <p:tag name="KSO_WM_UNIT_ID" val="diagram20227675_6*m_h_i*1_5_3"/>
  <p:tag name="KSO_WM_TEMPLATE_CATEGORY" val="diagram"/>
  <p:tag name="KSO_WM_TEMPLATE_INDEX" val="20227675"/>
  <p:tag name="KSO_WM_UNIT_LAYERLEVEL" val="1_1_1"/>
  <p:tag name="KSO_WM_TAG_VERSION" val="1.0"/>
  <p:tag name="KSO_WM_BEAUTIFY_FLAG" val="#wm#"/>
  <p:tag name="KSO_WM_UNIT_FILL_FORE_SCHEMECOLOR_INDEX" val="9"/>
  <p:tag name="KSO_WM_UNIT_FILL_TYPE" val="1"/>
  <p:tag name="KSO_WM_UNIT_TEXT_FILL_FORE_SCHEMECOLOR_INDEX" val="2"/>
  <p:tag name="KSO_WM_UNIT_TEXT_FILL_TYPE" val="1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5_4"/>
  <p:tag name="KSO_WM_UNIT_ID" val="diagram20227675_6*m_h_i*1_5_4"/>
  <p:tag name="KSO_WM_TEMPLATE_CATEGORY" val="diagram"/>
  <p:tag name="KSO_WM_TEMPLATE_INDEX" val="20227675"/>
  <p:tag name="KSO_WM_UNIT_LAYERLEVEL" val="1_1_1"/>
  <p:tag name="KSO_WM_TAG_VERSION" val="1.0"/>
  <p:tag name="KSO_WM_BEAUTIFY_FLAG" val="#wm#"/>
  <p:tag name="KSO_WM_UNIT_LINE_FORE_SCHEMECOLOR_INDEX" val="9"/>
  <p:tag name="KSO_WM_UNIT_LINE_FILL_TYPE" val="2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5_2"/>
  <p:tag name="KSO_WM_UNIT_ID" val="diagram20227675_6*m_h_i*1_5_2"/>
  <p:tag name="KSO_WM_TEMPLATE_CATEGORY" val="diagram"/>
  <p:tag name="KSO_WM_TEMPLATE_INDEX" val="20227675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85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6_1"/>
  <p:tag name="KSO_WM_UNIT_ID" val="diagram20227675_6*m_h_a*1_6_1"/>
  <p:tag name="KSO_WM_TEMPLATE_CATEGORY" val="diagram"/>
  <p:tag name="KSO_WM_TEMPLATE_INDEX" val="20227675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6_1"/>
  <p:tag name="KSO_WM_UNIT_ID" val="diagram20227675_6*m_h_i*1_6_1"/>
  <p:tag name="KSO_WM_TEMPLATE_CATEGORY" val="diagram"/>
  <p:tag name="KSO_WM_TEMPLATE_INDEX" val="20227675"/>
  <p:tag name="KSO_WM_UNIT_LAYERLEVEL" val="1_1_1"/>
  <p:tag name="KSO_WM_TAG_VERSION" val="1.0"/>
  <p:tag name="KSO_WM_BEAUTIFY_FLAG" val="#wm#"/>
  <p:tag name="KSO_WM_UNIT_FILL_FORE_SCHEMECOLOR_INDEX" val="10"/>
  <p:tag name="KSO_WM_UNIT_FILL_TYPE" val="1"/>
  <p:tag name="KSO_WM_UNIT_TEXT_FILL_FORE_SCHEMECOLOR_INDEX" val="2"/>
  <p:tag name="KSO_WM_UNIT_TEXT_FILL_TYPE" val="1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6_3"/>
  <p:tag name="KSO_WM_UNIT_ID" val="diagram20227675_6*m_h_i*1_6_3"/>
  <p:tag name="KSO_WM_TEMPLATE_CATEGORY" val="diagram"/>
  <p:tag name="KSO_WM_TEMPLATE_INDEX" val="20227675"/>
  <p:tag name="KSO_WM_UNIT_LAYERLEVEL" val="1_1_1"/>
  <p:tag name="KSO_WM_TAG_VERSION" val="1.0"/>
  <p:tag name="KSO_WM_BEAUTIFY_FLAG" val="#wm#"/>
  <p:tag name="KSO_WM_UNIT_FILL_FORE_SCHEMECOLOR_INDEX" val="10"/>
  <p:tag name="KSO_WM_UNIT_FILL_TYPE" val="1"/>
  <p:tag name="KSO_WM_UNIT_TEXT_FILL_FORE_SCHEMECOLOR_INDEX" val="2"/>
  <p:tag name="KSO_WM_UNIT_TEXT_FILL_TYPE" val="1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6_4"/>
  <p:tag name="KSO_WM_UNIT_ID" val="diagram20227675_6*m_h_i*1_6_4"/>
  <p:tag name="KSO_WM_TEMPLATE_CATEGORY" val="diagram"/>
  <p:tag name="KSO_WM_TEMPLATE_INDEX" val="20227675"/>
  <p:tag name="KSO_WM_UNIT_LAYERLEVEL" val="1_1_1"/>
  <p:tag name="KSO_WM_TAG_VERSION" val="1.0"/>
  <p:tag name="KSO_WM_BEAUTIFY_FLAG" val="#wm#"/>
  <p:tag name="KSO_WM_UNIT_LINE_FORE_SCHEMECOLOR_INDEX" val="10"/>
  <p:tag name="KSO_WM_UNIT_LINE_FILL_TYPE" val="2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6_2"/>
  <p:tag name="KSO_WM_UNIT_ID" val="diagram20227675_6*m_h_i*1_6_2"/>
  <p:tag name="KSO_WM_TEMPLATE_CATEGORY" val="diagram"/>
  <p:tag name="KSO_WM_TEMPLATE_INDEX" val="20227675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9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060_3*i*14"/>
  <p:tag name="KSO_WM_TEMPLATE_CATEGORY" val="diagram"/>
  <p:tag name="KSO_WM_TEMPLATE_INDEX" val="160060"/>
  <p:tag name="KSO_WM_UNIT_INDEX" val="14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z"/>
  <p:tag name="KSO_WM_UNIT_INDEX" val="1_2_1"/>
  <p:tag name="KSO_WM_UNIT_ID" val="diagram20227675_6*m_h_z*1_2_1"/>
  <p:tag name="KSO_WM_TEMPLATE_CATEGORY" val="diagram"/>
  <p:tag name="KSO_WM_TEMPLATE_INDEX" val="20227675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z"/>
  <p:tag name="KSO_WM_UNIT_INDEX" val="1_3_1"/>
  <p:tag name="KSO_WM_UNIT_ID" val="diagram20227675_6*m_h_z*1_3_1"/>
  <p:tag name="KSO_WM_TEMPLATE_CATEGORY" val="diagram"/>
  <p:tag name="KSO_WM_TEMPLATE_INDEX" val="20227675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z"/>
  <p:tag name="KSO_WM_UNIT_INDEX" val="1_4_1"/>
  <p:tag name="KSO_WM_UNIT_ID" val="diagram20227675_6*m_h_z*1_4_1"/>
  <p:tag name="KSO_WM_TEMPLATE_CATEGORY" val="diagram"/>
  <p:tag name="KSO_WM_TEMPLATE_INDEX" val="20227675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z"/>
  <p:tag name="KSO_WM_UNIT_INDEX" val="1_6_1"/>
  <p:tag name="KSO_WM_UNIT_ID" val="diagram20227675_6*m_h_z*1_6_1"/>
  <p:tag name="KSO_WM_TEMPLATE_CATEGORY" val="diagram"/>
  <p:tag name="KSO_WM_TEMPLATE_INDEX" val="20227675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z"/>
  <p:tag name="KSO_WM_UNIT_INDEX" val="1_5_1"/>
  <p:tag name="KSO_WM_UNIT_ID" val="diagram20227675_6*m_h_z*1_5_1"/>
  <p:tag name="KSO_WM_TEMPLATE_CATEGORY" val="diagram"/>
  <p:tag name="KSO_WM_TEMPLATE_INDEX" val="20227675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807</Words>
  <Application>WPS 演示</Application>
  <PresentationFormat>全屏显示(16:9)</PresentationFormat>
  <Paragraphs>203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64" baseType="lpstr">
      <vt:lpstr>Arial</vt:lpstr>
      <vt:lpstr>宋体</vt:lpstr>
      <vt:lpstr>Wingdings</vt:lpstr>
      <vt:lpstr>微软雅黑</vt:lpstr>
      <vt:lpstr>汉仪旗黑</vt:lpstr>
      <vt:lpstr>方正隶书简体</vt:lpstr>
      <vt:lpstr>隶书</vt:lpstr>
      <vt:lpstr>黑体</vt:lpstr>
      <vt:lpstr>微软雅黑</vt:lpstr>
      <vt:lpstr>Calibri</vt:lpstr>
      <vt:lpstr>Helvetica Neue</vt:lpstr>
      <vt:lpstr>汉仪书宋二KW</vt:lpstr>
      <vt:lpstr>思源黑体 CN Heavy</vt:lpstr>
      <vt:lpstr>汉仪中黑KW</vt:lpstr>
      <vt:lpstr>宋体</vt:lpstr>
      <vt:lpstr>Arial Unicode MS</vt:lpstr>
      <vt:lpstr>Calibri Light</vt:lpstr>
      <vt:lpstr>等线 Light</vt:lpstr>
      <vt:lpstr>汉仪中等线KW</vt:lpstr>
      <vt:lpstr>等线</vt:lpstr>
      <vt:lpstr>报隶-简</vt:lpstr>
      <vt:lpstr>思源黑体 CN Heavy</vt:lpstr>
      <vt:lpstr>方正隶书简体</vt:lpstr>
      <vt:lpstr>隶书</vt:lpstr>
      <vt:lpstr>黑体</vt:lpstr>
      <vt:lpstr>思源黑体 CN Bold</vt:lpstr>
      <vt:lpstr>思源黑体 CN Regular</vt:lpstr>
      <vt:lpstr>华文行楷</vt:lpstr>
      <vt:lpstr>行楷-简</vt:lpstr>
      <vt:lpstr>华文行楷</vt:lpstr>
      <vt:lpstr>思源黑体 CN Regular</vt:lpstr>
      <vt:lpstr>幼圆</vt:lpstr>
      <vt:lpstr>苹方-简</vt:lpstr>
      <vt:lpstr>幼圆</vt:lpstr>
      <vt:lpstr>Arial</vt:lpstr>
      <vt:lpstr>思源黑体 CN Bold</vt:lpstr>
      <vt:lpstr>Verdana</vt:lpstr>
      <vt:lpstr>楷体_GB2312</vt:lpstr>
      <vt:lpstr>汉仪楷体简</vt:lpstr>
      <vt:lpstr>楷体_GB2312</vt:lpstr>
      <vt:lpstr>Heiti TC Light</vt:lpstr>
      <vt:lpstr>华文楷体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三、主题墙创设的基本原则</vt:lpstr>
      <vt:lpstr>二、主题墙创设的基本原则</vt:lpstr>
      <vt:lpstr>PowerPoint 演示文稿</vt:lpstr>
      <vt:lpstr>PowerPoint 演示文稿</vt:lpstr>
      <vt:lpstr>PowerPoint 演示文稿</vt:lpstr>
      <vt:lpstr>PowerPoint 演示文稿</vt:lpstr>
      <vt:lpstr>六、如何发挥主题墙的教育功能</vt:lpstr>
      <vt:lpstr>PowerPoint 演示文稿</vt:lpstr>
      <vt:lpstr>小班《鞋儿多多》主题墙</vt:lpstr>
      <vt:lpstr>PowerPoint 演示文稿</vt:lpstr>
      <vt:lpstr>增强主题墙的操作性功能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User</dc:creator>
  <cp:lastModifiedBy>阳光</cp:lastModifiedBy>
  <cp:revision>150</cp:revision>
  <dcterms:created xsi:type="dcterms:W3CDTF">2023-12-25T06:20:07Z</dcterms:created>
  <dcterms:modified xsi:type="dcterms:W3CDTF">2023-12-25T06:20:07Z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64AF5A5ACFBC8455171F896519D1D877_43</vt:lpwstr>
  </property>
  <property fmtid="{D5CDD505-2E9C-101B-9397-08002B2CF9AE}" pid="3" name="KSOProductBuildVer">
    <vt:lpwstr>2052-6.4.0.8550</vt:lpwstr>
  </property>
</Properties>
</file>