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260" r:id="rId4"/>
    <p:sldId id="371" r:id="rId5"/>
    <p:sldId id="428" r:id="rId7"/>
    <p:sldId id="309" r:id="rId8"/>
    <p:sldId id="310" r:id="rId9"/>
    <p:sldId id="315" r:id="rId10"/>
    <p:sldId id="314" r:id="rId11"/>
    <p:sldId id="370" r:id="rId12"/>
    <p:sldId id="448" r:id="rId13"/>
    <p:sldId id="429" r:id="rId14"/>
    <p:sldId id="449" r:id="rId15"/>
    <p:sldId id="430" r:id="rId16"/>
    <p:sldId id="432" r:id="rId17"/>
    <p:sldId id="433" r:id="rId18"/>
    <p:sldId id="435" r:id="rId19"/>
    <p:sldId id="436" r:id="rId20"/>
    <p:sldId id="437" r:id="rId21"/>
    <p:sldId id="438" r:id="rId22"/>
    <p:sldId id="468" r:id="rId23"/>
    <p:sldId id="439" r:id="rId24"/>
    <p:sldId id="440" r:id="rId25"/>
    <p:sldId id="469" r:id="rId26"/>
    <p:sldId id="441" r:id="rId27"/>
    <p:sldId id="470" r:id="rId28"/>
    <p:sldId id="442" r:id="rId29"/>
    <p:sldId id="443" r:id="rId30"/>
    <p:sldId id="444" r:id="rId31"/>
    <p:sldId id="471" r:id="rId32"/>
    <p:sldId id="445" r:id="rId33"/>
    <p:sldId id="446" r:id="rId34"/>
    <p:sldId id="447" r:id="rId35"/>
    <p:sldId id="308" r:id="rId36"/>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914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1" Type="http://schemas.openxmlformats.org/officeDocument/2006/relationships/tags" Target="tags/tag168.xml"/><Relationship Id="rId40" Type="http://schemas.openxmlformats.org/officeDocument/2006/relationships/commentAuthors" Target="commentAuthors.xml"/><Relationship Id="rId4" Type="http://schemas.openxmlformats.org/officeDocument/2006/relationships/slide" Target="slides/slide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olidFill>
                  <a:srgbClr val="B91412"/>
                </a:solidFill>
                <a:sym typeface="+mn-ea"/>
              </a:rPr>
              <a:t>抗疫阵线上，第一个冲锋陷阵的是共产党员</a:t>
            </a:r>
            <a:br>
              <a:rPr lang="zh-CN" altLang="en-US">
                <a:solidFill>
                  <a:srgbClr val="B91412"/>
                </a:solidFill>
                <a:sym typeface="+mn-ea"/>
              </a:rPr>
            </a:br>
            <a:r>
              <a:rPr lang="zh-CN" altLang="en-US">
                <a:solidFill>
                  <a:srgbClr val="B91412"/>
                </a:solidFill>
                <a:sym typeface="+mn-ea"/>
              </a:rPr>
              <a:t>抗洪战线上，第一个跳进洪水中心的是人民解放军</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5.xml"/><Relationship Id="rId3" Type="http://schemas.openxmlformats.org/officeDocument/2006/relationships/image" Target="../media/image2.png"/><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image" Target="../media/image3.png"/><Relationship Id="rId6" Type="http://schemas.openxmlformats.org/officeDocument/2006/relationships/tags" Target="../tags/tag8.xml"/><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image" Target="../media/image4.png"/><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2.xml"/><Relationship Id="rId3" Type="http://schemas.openxmlformats.org/officeDocument/2006/relationships/image" Target="../media/image2.png"/><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4.xml"/><Relationship Id="rId3" Type="http://schemas.openxmlformats.org/officeDocument/2006/relationships/image" Target="../media/image2.png"/><Relationship Id="rId2" Type="http://schemas.openxmlformats.org/officeDocument/2006/relationships/tags" Target="../tags/tag13.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16.xml"/><Relationship Id="rId3" Type="http://schemas.openxmlformats.org/officeDocument/2006/relationships/image" Target="../media/image4.png"/><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8.xml"/><Relationship Id="rId3" Type="http://schemas.openxmlformats.org/officeDocument/2006/relationships/image" Target="../media/image2.png"/><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20.xml"/><Relationship Id="rId3" Type="http://schemas.openxmlformats.org/officeDocument/2006/relationships/image" Target="../media/image2.png"/><Relationship Id="rId2" Type="http://schemas.openxmlformats.org/officeDocument/2006/relationships/tags" Target="../tags/tag1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22.xml"/><Relationship Id="rId3" Type="http://schemas.openxmlformats.org/officeDocument/2006/relationships/image" Target="../media/image2.png"/><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image" Target="../media/image1.png"/><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image" Target="../media/image3.png"/><Relationship Id="rId4" Type="http://schemas.openxmlformats.org/officeDocument/2006/relationships/tags" Target="../tags/tag27.xml"/><Relationship Id="rId3" Type="http://schemas.openxmlformats.org/officeDocument/2006/relationships/image" Target="../media/image2.png"/><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image" Target="../media/image3.png"/><Relationship Id="rId5" Type="http://schemas.openxmlformats.org/officeDocument/2006/relationships/tags" Target="../tags/tag34.xml"/><Relationship Id="rId4" Type="http://schemas.openxmlformats.org/officeDocument/2006/relationships/image" Target="../media/image2.png"/><Relationship Id="rId3" Type="http://schemas.openxmlformats.org/officeDocument/2006/relationships/tags" Target="../tags/tag33.xml"/><Relationship Id="rId2" Type="http://schemas.openxmlformats.org/officeDocument/2006/relationships/tags" Target="../tags/tag32.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image" Target="../media/image3.png"/><Relationship Id="rId5" Type="http://schemas.openxmlformats.org/officeDocument/2006/relationships/tags" Target="../tags/tag42.xml"/><Relationship Id="rId4" Type="http://schemas.openxmlformats.org/officeDocument/2006/relationships/image" Target="../media/image2.png"/><Relationship Id="rId3" Type="http://schemas.openxmlformats.org/officeDocument/2006/relationships/tags" Target="../tags/tag41.xml"/><Relationship Id="rId2" Type="http://schemas.openxmlformats.org/officeDocument/2006/relationships/tags" Target="../tags/tag40.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image" Target="../media/image3.png"/><Relationship Id="rId5" Type="http://schemas.openxmlformats.org/officeDocument/2006/relationships/tags" Target="../tags/tag51.xml"/><Relationship Id="rId4" Type="http://schemas.openxmlformats.org/officeDocument/2006/relationships/image" Target="../media/image2.png"/><Relationship Id="rId3" Type="http://schemas.openxmlformats.org/officeDocument/2006/relationships/tags" Target="../tags/tag50.xml"/><Relationship Id="rId2" Type="http://schemas.openxmlformats.org/officeDocument/2006/relationships/tags" Target="../tags/tag49.xml"/><Relationship Id="rId12" Type="http://schemas.openxmlformats.org/officeDocument/2006/relationships/tags" Target="../tags/tag57.xml"/><Relationship Id="rId11" Type="http://schemas.openxmlformats.org/officeDocument/2006/relationships/tags" Target="../tags/tag56.xml"/><Relationship Id="rId10" Type="http://schemas.openxmlformats.org/officeDocument/2006/relationships/tags" Target="../tags/tag55.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image" Target="../media/image3.png"/><Relationship Id="rId5" Type="http://schemas.openxmlformats.org/officeDocument/2006/relationships/tags" Target="../tags/tag60.xml"/><Relationship Id="rId4" Type="http://schemas.openxmlformats.org/officeDocument/2006/relationships/image" Target="../media/image2.png"/><Relationship Id="rId3" Type="http://schemas.openxmlformats.org/officeDocument/2006/relationships/tags" Target="../tags/tag59.xml"/><Relationship Id="rId2" Type="http://schemas.openxmlformats.org/officeDocument/2006/relationships/tags" Target="../tags/tag58.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image" Target="../media/image3.png"/><Relationship Id="rId5" Type="http://schemas.openxmlformats.org/officeDocument/2006/relationships/tags" Target="../tags/tag69.xml"/><Relationship Id="rId4" Type="http://schemas.openxmlformats.org/officeDocument/2006/relationships/image" Target="../media/image2.png"/><Relationship Id="rId3" Type="http://schemas.openxmlformats.org/officeDocument/2006/relationships/tags" Target="../tags/tag68.xml"/><Relationship Id="rId2" Type="http://schemas.openxmlformats.org/officeDocument/2006/relationships/tags" Target="../tags/tag67.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image" Target="../media/image3.png"/><Relationship Id="rId5" Type="http://schemas.openxmlformats.org/officeDocument/2006/relationships/tags" Target="../tags/tag80.xml"/><Relationship Id="rId4" Type="http://schemas.openxmlformats.org/officeDocument/2006/relationships/image" Target="../media/image2.png"/><Relationship Id="rId3" Type="http://schemas.openxmlformats.org/officeDocument/2006/relationships/tags" Target="../tags/tag79.xml"/><Relationship Id="rId2" Type="http://schemas.openxmlformats.org/officeDocument/2006/relationships/tags" Target="../tags/tag78.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日期占位符 15"/>
          <p:cNvSpPr>
            <a:spLocks noGrp="1"/>
          </p:cNvSpPr>
          <p:nvPr>
            <p:ph type="dt" sz="half" idx="10"/>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幼圆" charset="0"/>
                <a:cs typeface="幼圆" charset="0"/>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dirty="0"/>
          </a:p>
        </p:txBody>
      </p:sp>
      <p:sp>
        <p:nvSpPr>
          <p:cNvPr id="2" name="副标题 3"/>
          <p:cNvSpPr/>
          <p:nvPr>
            <p:ph type="subTitle" idx="3" hasCustomPrompt="1"/>
            <p:custDataLst>
              <p:tags r:id="rId4"/>
            </p:custDataLst>
          </p:nvPr>
        </p:nvSpPr>
        <p:spPr>
          <a:xfrm>
            <a:off x="1652270" y="3473668"/>
            <a:ext cx="8890064" cy="1156533"/>
          </a:xfrm>
        </p:spPr>
        <p:txBody>
          <a:bodyPr vert="horz" wrap="square" lIns="0" tIns="0" rIns="0" bIns="0" rtlCol="0" anchor="t" anchorCtr="0">
            <a:normAutofit/>
          </a:bodyPr>
          <a:lstStyle>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800" b="0" i="0" u="none" strike="noStrike" kern="1200" cap="none" spc="200" normalizeH="0" baseline="0" noProof="0" dirty="0">
                <a:ln>
                  <a:noFill/>
                </a:ln>
                <a:solidFill>
                  <a:schemeClr val="lt1"/>
                </a:solidFill>
                <a:effectLst/>
                <a:uLnTx/>
                <a:uFillTx/>
                <a:latin typeface="Arial" panose="020B0604020202020204" pitchFamily="34" charset="0"/>
                <a:ea typeface="幼圆" charset="0"/>
                <a:cs typeface="幼圆" charset="0"/>
                <a:sym typeface="+mn-ea"/>
              </a:defRPr>
            </a:lvl1pPr>
            <a:lvl2pPr marL="457200" indent="0" algn="ctr" defTabSz="914400" rtl="0" eaLnBrk="1" fontAlgn="auto" latinLnBrk="0" hangingPunct="1">
              <a:lnSpc>
                <a:spcPct val="12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914400" indent="0" algn="ctr" defTabSz="914400" rtl="0" eaLnBrk="1" fontAlgn="auto" latinLnBrk="0" hangingPunct="1">
              <a:lnSpc>
                <a:spcPct val="12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3716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18288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3" name="标题 4"/>
          <p:cNvSpPr>
            <a:spLocks noGrp="1"/>
          </p:cNvSpPr>
          <p:nvPr>
            <p:ph type="ctrTitle" idx="2" hasCustomPrompt="1"/>
            <p:custDataLst>
              <p:tags r:id="rId5"/>
            </p:custDataLst>
          </p:nvPr>
        </p:nvSpPr>
        <p:spPr>
          <a:xfrm>
            <a:off x="1652270" y="2227797"/>
            <a:ext cx="8890064" cy="1112520"/>
          </a:xfrm>
        </p:spPr>
        <p:txBody>
          <a:bodyPr vert="horz" wrap="square" lIns="0" tIns="0" rIns="0" bIns="0" rtlCol="0" anchor="b" anchorCtr="0">
            <a:normAutofit lnSpcReduction="20000"/>
          </a:bodyPr>
          <a:lstStyle>
            <a:lvl1pPr marL="0" marR="0" algn="ctr" defTabSz="914400" rtl="0" eaLnBrk="1" fontAlgn="auto" latinLnBrk="0" hangingPunct="1">
              <a:lnSpc>
                <a:spcPct val="100000"/>
              </a:lnSpc>
              <a:spcBef>
                <a:spcPct val="0"/>
              </a:spcBef>
              <a:buClrTx/>
              <a:buSzTx/>
              <a:buFontTx/>
              <a:buNone/>
              <a:defRPr kumimoji="0" lang="zh-CN" altLang="en-US" sz="7225" b="1" i="0" u="none" strike="noStrike" kern="1200" cap="none" spc="700" normalizeH="0" baseline="0" noProof="1" dirty="0">
                <a:solidFill>
                  <a:schemeClr val="lt1"/>
                </a:solidFill>
                <a:uFillTx/>
                <a:latin typeface="Arial" panose="020B0604020202020204" pitchFamily="34" charset="0"/>
                <a:ea typeface="汉仪乐喵体W" panose="00020600040101010101" charset="-122"/>
                <a:cs typeface="+mj-cs"/>
              </a:defRPr>
            </a:lvl1pPr>
          </a:lstStyle>
          <a:p>
            <a:pPr lvl="0"/>
            <a:r>
              <a:rPr>
                <a:sym typeface="+mn-ea"/>
              </a:rPr>
              <a:t>编辑标题</a:t>
            </a:r>
            <a:endParaRPr>
              <a:sym typeface="+mn-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pic>
        <p:nvPicPr>
          <p:cNvPr id="7" name="图片 6"/>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6132531"/>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幼圆" charset="0"/>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15153" y="1811319"/>
            <a:ext cx="2146222" cy="3235350"/>
          </a:xfrm>
          <a:prstGeom prst="rect">
            <a:avLst/>
          </a:prstGeom>
        </p:spPr>
      </p:pic>
      <p:pic>
        <p:nvPicPr>
          <p:cNvPr id="2" name="图片 1"/>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6137910"/>
            <a:ext cx="720090" cy="720090"/>
          </a:xfrm>
          <a:prstGeom prst="rect">
            <a:avLst/>
          </a:prstGeom>
        </p:spPr>
      </p:pic>
      <p:pic>
        <p:nvPicPr>
          <p:cNvPr id="7" name="图片 6"/>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4" name="日期占位符 3"/>
          <p:cNvSpPr>
            <a:spLocks noGrp="1"/>
          </p:cNvSpPr>
          <p:nvPr>
            <p:ph type="dt" sz="half" idx="10"/>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a:p>
        </p:txBody>
      </p:sp>
      <p:sp>
        <p:nvSpPr>
          <p:cNvPr id="8" name="副标题 2"/>
          <p:cNvSpPr/>
          <p:nvPr>
            <p:ph type="subTitle" idx="3" hasCustomPrompt="1"/>
            <p:custDataLst>
              <p:tags r:id="rId8"/>
            </p:custDataLst>
          </p:nvPr>
        </p:nvSpPr>
        <p:spPr>
          <a:xfrm>
            <a:off x="4521236" y="2976598"/>
            <a:ext cx="6857365" cy="825334"/>
          </a:xfr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幼圆" charset="0"/>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9" name="标题 3"/>
          <p:cNvSpPr/>
          <p:nvPr>
            <p:ph type="ctrTitle" idx="2" hasCustomPrompt="1"/>
            <p:custDataLst>
              <p:tags r:id="rId9"/>
            </p:custDataLst>
          </p:nvPr>
        </p:nvSpPr>
        <p:spPr>
          <a:xfrm>
            <a:off x="4521236" y="2000603"/>
            <a:ext cx="6858000" cy="845820"/>
          </a:xfrm>
        </p:spPr>
        <p:txBody>
          <a:bodyPr vert="horz" wrap="square" lIns="0" tIns="0" rIns="0" bIns="0" rtlCol="0" anchor="b" anchorCtr="0">
            <a:normAutofit fontScale="9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5500" b="1" i="0" u="none" strike="noStrike" kern="1200" cap="none" spc="500" normalizeH="0" baseline="0" noProof="0">
                <a:ln>
                  <a:noFill/>
                </a:ln>
                <a:solidFill>
                  <a:schemeClr val="dk1">
                    <a:lumMod val="85000"/>
                    <a:lumOff val="15000"/>
                  </a:schemeClr>
                </a:solidFill>
                <a:effectLst/>
                <a:uLnTx/>
                <a:uFillTx/>
                <a:latin typeface="Arial" panose="020B0604020202020204" pitchFamily="34" charset="0"/>
                <a:ea typeface="汉仪乐喵体W" panose="00020600040101010101"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6132531"/>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幼圆" charset="0"/>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幼圆" charset="0"/>
              </a:defRPr>
            </a:lvl1pPr>
            <a:lvl2pPr eaLnBrk="1" fontAlgn="auto" latinLnBrk="0" hangingPunct="1">
              <a:defRPr sz="1600">
                <a:solidFill>
                  <a:schemeClr val="tx1"/>
                </a:solidFill>
                <a:latin typeface="Arial" panose="020B0604020202020204" pitchFamily="34" charset="0"/>
                <a:ea typeface="幼圆" charset="0"/>
              </a:defRPr>
            </a:lvl2pPr>
            <a:lvl3pPr eaLnBrk="1" fontAlgn="auto" latinLnBrk="0" hangingPunct="1">
              <a:defRPr sz="1600">
                <a:solidFill>
                  <a:schemeClr val="tx1"/>
                </a:solidFill>
                <a:latin typeface="Arial" panose="020B0604020202020204" pitchFamily="34" charset="0"/>
                <a:ea typeface="幼圆" charset="0"/>
              </a:defRPr>
            </a:lvl3pPr>
            <a:lvl4pPr eaLnBrk="1" fontAlgn="auto" latinLnBrk="0" hangingPunct="1">
              <a:defRPr sz="1600">
                <a:solidFill>
                  <a:schemeClr val="tx1"/>
                </a:solidFill>
                <a:latin typeface="Arial" panose="020B0604020202020204" pitchFamily="34" charset="0"/>
                <a:ea typeface="幼圆" charset="0"/>
              </a:defRPr>
            </a:lvl4pPr>
            <a:lvl5pPr eaLnBrk="1" fontAlgn="auto" latinLnBrk="0" hangingPunct="1">
              <a:defRPr sz="1600">
                <a:solidFill>
                  <a:schemeClr val="tx1"/>
                </a:solidFill>
                <a:latin typeface="Arial" panose="020B0604020202020204" pitchFamily="34" charset="0"/>
                <a:ea typeface="幼圆"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pic>
        <p:nvPicPr>
          <p:cNvPr id="10" name="图片 9"/>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6132531"/>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幼圆" charset="0"/>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幼圆"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幼圆" charset="0"/>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9" name="灯片编号占位符 8"/>
          <p:cNvSpPr>
            <a:spLocks noGrp="1"/>
          </p:cNvSpPr>
          <p:nvPr>
            <p:ph type="sldNum" sz="quarter" idx="12"/>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7498080" y="1234440"/>
            <a:ext cx="2911593" cy="4389120"/>
          </a:xfrm>
          <a:prstGeom prst="rect">
            <a:avLst/>
          </a:prstGeom>
        </p:spPr>
      </p:pic>
      <p:pic>
        <p:nvPicPr>
          <p:cNvPr id="6" name="图片 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sp>
        <p:nvSpPr>
          <p:cNvPr id="2" name="标题 1"/>
          <p:cNvSpPr>
            <a:spLocks noGrp="1"/>
          </p:cNvSpPr>
          <p:nvPr>
            <p:ph type="title"/>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幼圆" charset="0"/>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4" name="灯片编号占位符 3"/>
          <p:cNvSpPr>
            <a:spLocks noGrp="1"/>
          </p:cNvSpPr>
          <p:nvPr>
            <p:ph type="sldNum" sz="quarter" idx="12"/>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6132531"/>
            <a:ext cx="720090" cy="720090"/>
          </a:xfrm>
          <a:prstGeom prst="rect">
            <a:avLst/>
          </a:prstGeom>
        </p:spPr>
      </p:pic>
      <p:sp>
        <p:nvSpPr>
          <p:cNvPr id="2" name="标题 1"/>
          <p:cNvSpPr>
            <a:spLocks noGrp="1"/>
          </p:cNvSpPr>
          <p:nvPr>
            <p:ph type="title"/>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幼圆" charset="0"/>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幼圆"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charset="0"/>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nvPr>
        </p:nvSpPr>
        <p:spPr/>
        <p:txBody>
          <a:bodyPr/>
          <a:lstStyle>
            <a:lvl1pPr>
              <a:defRPr>
                <a:latin typeface="Arial" panose="020B0604020202020204" pitchFamily="34" charset="0"/>
                <a:ea typeface="幼圆" charset="0"/>
                <a:cs typeface="幼圆" charset="0"/>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lvl1pPr>
              <a:defRPr>
                <a:latin typeface="Arial" panose="020B0604020202020204" pitchFamily="34" charset="0"/>
                <a:ea typeface="幼圆" charset="0"/>
                <a:cs typeface="幼圆" charset="0"/>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幼圆" charset="0"/>
                <a:cs typeface="幼圆" charset="0"/>
              </a:defRPr>
            </a:lvl1p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pic>
        <p:nvPicPr>
          <p:cNvPr id="7" name="图片 6"/>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6132531"/>
            <a:ext cx="720090" cy="720090"/>
          </a:xfrm>
          <a:prstGeom prst="rect">
            <a:avLst/>
          </a:prstGeom>
        </p:spPr>
      </p:pic>
      <p:sp>
        <p:nvSpPr>
          <p:cNvPr id="2" name="竖排标题 1"/>
          <p:cNvSpPr>
            <a:spLocks noGrp="1"/>
          </p:cNvSpPr>
          <p:nvPr>
            <p:ph type="title" orient="ver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幼圆" charset="0"/>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幼圆" charset="0"/>
              </a:defRPr>
            </a:lvl1pPr>
            <a:lvl2pPr indent="0" eaLnBrk="1" fontAlgn="auto" latinLnBrk="0" hangingPunct="1">
              <a:defRPr>
                <a:solidFill>
                  <a:schemeClr val="tx1"/>
                </a:solidFill>
                <a:latin typeface="Arial" panose="020B0604020202020204" pitchFamily="34" charset="0"/>
                <a:ea typeface="幼圆" charset="0"/>
              </a:defRPr>
            </a:lvl2pPr>
            <a:lvl3pPr indent="0" eaLnBrk="1" fontAlgn="auto" latinLnBrk="0" hangingPunct="1">
              <a:defRPr>
                <a:solidFill>
                  <a:schemeClr val="tx1"/>
                </a:solidFill>
                <a:latin typeface="Arial" panose="020B0604020202020204" pitchFamily="34" charset="0"/>
                <a:ea typeface="幼圆" charset="0"/>
              </a:defRPr>
            </a:lvl3pPr>
            <a:lvl4pPr indent="0" eaLnBrk="1" fontAlgn="auto" latinLnBrk="0" hangingPunct="1">
              <a:defRPr>
                <a:solidFill>
                  <a:schemeClr val="tx1"/>
                </a:solidFill>
                <a:latin typeface="Arial" panose="020B0604020202020204" pitchFamily="34" charset="0"/>
                <a:ea typeface="幼圆" charset="0"/>
              </a:defRPr>
            </a:lvl4pPr>
            <a:lvl5pPr indent="0" eaLnBrk="1" fontAlgn="auto" latinLnBrk="0" hangingPunct="1">
              <a:defRPr>
                <a:solidFill>
                  <a:schemeClr val="tx1"/>
                </a:solidFill>
                <a:latin typeface="Arial" panose="020B0604020202020204" pitchFamily="34" charset="0"/>
                <a:ea typeface="幼圆"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pic>
        <p:nvPicPr>
          <p:cNvPr id="2" name="图片 1"/>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6132531"/>
            <a:ext cx="720090" cy="72009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69930" y="952508"/>
            <a:ext cx="10852237" cy="5388907"/>
          </a:xfrm>
        </p:spPr>
        <p:txBody>
          <a:bodyPr/>
          <a:lstStyle>
            <a:lvl1pPr>
              <a:defRPr>
                <a:solidFill>
                  <a:schemeClr val="tx1"/>
                </a:solidFill>
                <a:latin typeface="Arial" panose="020B0604020202020204" pitchFamily="34" charset="0"/>
                <a:ea typeface="幼圆" charset="0"/>
              </a:defRPr>
            </a:lvl1pPr>
            <a:lvl2pPr>
              <a:defRPr>
                <a:solidFill>
                  <a:schemeClr val="tx1"/>
                </a:solidFill>
                <a:latin typeface="Arial" panose="020B0604020202020204" pitchFamily="34" charset="0"/>
                <a:ea typeface="幼圆" charset="0"/>
              </a:defRPr>
            </a:lvl2pPr>
            <a:lvl3pPr>
              <a:defRPr>
                <a:solidFill>
                  <a:schemeClr val="tx1"/>
                </a:solidFill>
                <a:latin typeface="Arial" panose="020B0604020202020204" pitchFamily="34" charset="0"/>
                <a:ea typeface="幼圆" charset="0"/>
              </a:defRPr>
            </a:lvl3pPr>
            <a:lvl4pPr>
              <a:defRPr>
                <a:solidFill>
                  <a:schemeClr val="tx1"/>
                </a:solidFill>
                <a:latin typeface="Arial" panose="020B0604020202020204" pitchFamily="34" charset="0"/>
                <a:ea typeface="幼圆" charset="0"/>
              </a:defRPr>
            </a:lvl4pPr>
            <a:lvl5pPr>
              <a:defRPr>
                <a:solidFill>
                  <a:schemeClr val="tx1"/>
                </a:solidFill>
                <a:latin typeface="Arial" panose="020B0604020202020204" pitchFamily="34" charset="0"/>
                <a:ea typeface="幼圆"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a:p>
        </p:txBody>
      </p:sp>
      <p:sp>
        <p:nvSpPr>
          <p:cNvPr id="6" name="文本占位符 2"/>
          <p:cNvSpPr/>
          <p:nvPr>
            <p:ph type="body" idx="1" hasCustomPrompt="1"/>
            <p:custDataLst>
              <p:tags r:id="rId4"/>
            </p:custDataLst>
          </p:nvPr>
        </p:nvSpPr>
        <p:spPr>
          <a:xfrm>
            <a:off x="1652905" y="1650127"/>
            <a:ext cx="8889429" cy="1128235"/>
          </a:xfrm>
        </p:spPr>
        <p:txBody>
          <a:bodyPr vert="horz" wrap="square" lIns="0" tIns="0" rIns="0" bIns="0" rtlCol="0" anchor="b" anchorCtr="0">
            <a:normAutofit/>
          </a:bodyPr>
          <a:lstStyle>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dirty="0">
                <a:ln>
                  <a:noFill/>
                </a:ln>
                <a:solidFill>
                  <a:schemeClr val="lt1"/>
                </a:solidFill>
                <a:effectLst/>
                <a:uLnTx/>
                <a:uFillTx/>
                <a:latin typeface="Arial" panose="020B0604020202020204" pitchFamily="34" charset="0"/>
                <a:ea typeface="幼圆" charset="0"/>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7" name="标题 4"/>
          <p:cNvSpPr/>
          <p:nvPr>
            <p:ph type="title" hasCustomPrompt="1"/>
            <p:custDataLst>
              <p:tags r:id="rId5"/>
            </p:custDataLst>
          </p:nvPr>
        </p:nvSpPr>
        <p:spPr>
          <a:xfrm>
            <a:off x="1652270" y="2930762"/>
            <a:ext cx="8890064" cy="2277110"/>
          </a:xfrm>
        </p:spPr>
        <p:txBody>
          <a:bodyPr vert="horz" wrap="square" lIns="0" tIns="0" rIns="0" bIns="0" rtlCol="0" anchor="t" anchorCtr="0">
            <a:normAutofit/>
          </a:bodyPr>
          <a:lstStyle>
            <a:lvl1pPr marL="0" marR="0" lvl="0" algn="ctr" defTabSz="914400" rtl="0" eaLnBrk="1" fontAlgn="auto" latinLnBrk="0" hangingPunct="1">
              <a:lnSpc>
                <a:spcPct val="100000"/>
              </a:lnSpc>
              <a:spcBef>
                <a:spcPct val="0"/>
              </a:spcBef>
              <a:spcAft>
                <a:spcPts val="0"/>
              </a:spcAft>
              <a:buClrTx/>
              <a:buSzTx/>
              <a:buFontTx/>
              <a:buNone/>
              <a:defRPr kumimoji="0" lang="zh-CN" altLang="en-US" sz="7400" b="1" i="0" u="none" strike="noStrike" kern="1200" cap="none" spc="700" normalizeH="0" baseline="0" noProof="0" dirty="0">
                <a:ln>
                  <a:noFill/>
                </a:ln>
                <a:solidFill>
                  <a:schemeClr val="lt1"/>
                </a:solidFill>
                <a:effectLst/>
                <a:uLnTx/>
                <a:uFillTx/>
                <a:latin typeface="Arial" panose="020B0604020202020204" pitchFamily="34" charset="0"/>
                <a:ea typeface="汉仪乐喵体W" panose="00020600040101010101"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pic>
        <p:nvPicPr>
          <p:cNvPr id="6" name="图片 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6132531"/>
            <a:ext cx="720090" cy="720090"/>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solidFill>
                <a:latin typeface="Arial" panose="020B0604020202020204" pitchFamily="34" charset="0"/>
                <a:ea typeface="幼圆"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幼圆" charset="0"/>
                <a:cs typeface="幼圆" charset="0"/>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9" name="矩形 8"/>
          <p:cNvSpPr/>
          <p:nvPr>
            <p:custDataLst>
              <p:tags r:id="rId2"/>
            </p:custDataLst>
          </p:nvPr>
        </p:nvSpPr>
        <p:spPr>
          <a:xfrm>
            <a:off x="294600" y="302400"/>
            <a:ext cx="11602796" cy="6253188"/>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幼圆" charset="0"/>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solidFill>
                <a:latin typeface="Arial" panose="020B0604020202020204" pitchFamily="34" charset="0"/>
                <a:ea typeface="幼圆" charset="0"/>
              </a:defRPr>
            </a:lvl1pPr>
            <a:lvl2pPr>
              <a:defRPr baseline="0">
                <a:solidFill>
                  <a:schemeClr val="tx1"/>
                </a:solidFill>
                <a:latin typeface="Arial" panose="020B0604020202020204" pitchFamily="34" charset="0"/>
                <a:ea typeface="幼圆" charset="0"/>
              </a:defRPr>
            </a:lvl2pPr>
            <a:lvl3pPr>
              <a:defRPr baseline="0">
                <a:solidFill>
                  <a:schemeClr val="tx1"/>
                </a:solidFill>
                <a:latin typeface="Arial" panose="020B0604020202020204" pitchFamily="34" charset="0"/>
                <a:ea typeface="幼圆" charset="0"/>
              </a:defRPr>
            </a:lvl3pPr>
            <a:lvl4pPr>
              <a:defRPr baseline="0">
                <a:solidFill>
                  <a:schemeClr val="tx1"/>
                </a:solidFill>
                <a:latin typeface="Arial" panose="020B0604020202020204" pitchFamily="34" charset="0"/>
                <a:ea typeface="幼圆" charset="0"/>
              </a:defRPr>
            </a:lvl4pPr>
            <a:lvl5pPr>
              <a:defRPr baseline="0">
                <a:solidFill>
                  <a:schemeClr val="tx1"/>
                </a:solidFill>
                <a:latin typeface="Arial" panose="020B0604020202020204" pitchFamily="34" charset="0"/>
                <a:ea typeface="幼圆"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幼圆" charset="0"/>
                <a:cs typeface="幼圆" charset="0"/>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4827588" cy="68687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10800"/>
            <a:ext cx="720090" cy="720090"/>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1471910" y="6137910"/>
            <a:ext cx="720090" cy="720090"/>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幼圆" charset="0"/>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幼圆" charset="0"/>
                <a:cs typeface="幼圆"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幼圆" charset="0"/>
              </a:defRPr>
            </a:lvl1pPr>
            <a:lvl2pPr>
              <a:defRPr baseline="0">
                <a:solidFill>
                  <a:schemeClr val="tx1"/>
                </a:solidFill>
                <a:latin typeface="Arial" panose="020B0604020202020204" pitchFamily="34" charset="0"/>
                <a:ea typeface="幼圆" charset="0"/>
              </a:defRPr>
            </a:lvl2pPr>
            <a:lvl3pPr>
              <a:defRPr baseline="0">
                <a:solidFill>
                  <a:schemeClr val="tx1"/>
                </a:solidFill>
                <a:latin typeface="Arial" panose="020B0604020202020204" pitchFamily="34" charset="0"/>
                <a:ea typeface="幼圆" charset="0"/>
              </a:defRPr>
            </a:lvl3pPr>
            <a:lvl4pPr>
              <a:defRPr baseline="0">
                <a:solidFill>
                  <a:schemeClr val="tx1"/>
                </a:solidFill>
                <a:latin typeface="Arial" panose="020B0604020202020204" pitchFamily="34" charset="0"/>
                <a:ea typeface="幼圆" charset="0"/>
              </a:defRPr>
            </a:lvl4pPr>
            <a:lvl5pPr>
              <a:defRPr baseline="0">
                <a:solidFill>
                  <a:schemeClr val="tx1"/>
                </a:solidFill>
                <a:latin typeface="Arial" panose="020B0604020202020204" pitchFamily="34" charset="0"/>
                <a:ea typeface="幼圆"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幼圆" charset="0"/>
              </a:defRPr>
            </a:lvl1pPr>
            <a:lvl2pPr>
              <a:defRPr baseline="0">
                <a:solidFill>
                  <a:schemeClr val="tx1"/>
                </a:solidFill>
                <a:latin typeface="Arial" panose="020B0604020202020204" pitchFamily="34" charset="0"/>
                <a:ea typeface="幼圆" charset="0"/>
              </a:defRPr>
            </a:lvl2pPr>
            <a:lvl3pPr>
              <a:defRPr baseline="0">
                <a:solidFill>
                  <a:schemeClr val="tx1"/>
                </a:solidFill>
                <a:latin typeface="Arial" panose="020B0604020202020204" pitchFamily="34" charset="0"/>
                <a:ea typeface="幼圆" charset="0"/>
              </a:defRPr>
            </a:lvl3pPr>
            <a:lvl4pPr>
              <a:defRPr baseline="0">
                <a:solidFill>
                  <a:schemeClr val="tx1"/>
                </a:solidFill>
                <a:latin typeface="Arial" panose="020B0604020202020204" pitchFamily="34" charset="0"/>
                <a:ea typeface="幼圆" charset="0"/>
              </a:defRPr>
            </a:lvl4pPr>
            <a:lvl5pPr>
              <a:defRPr baseline="0">
                <a:solidFill>
                  <a:schemeClr val="tx1"/>
                </a:solidFill>
                <a:latin typeface="Arial" panose="020B0604020202020204" pitchFamily="34" charset="0"/>
                <a:ea typeface="幼圆"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12189600" cy="266039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1471910" y="6137910"/>
            <a:ext cx="720090" cy="720090"/>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幼圆"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幼圆" charset="0"/>
                <a:cs typeface="幼圆"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幼圆" charset="0"/>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solidFill>
                  <a:schemeClr val="tx1"/>
                </a:solidFill>
                <a:latin typeface="Arial" panose="020B0604020202020204" pitchFamily="34" charset="0"/>
                <a:ea typeface="幼圆" charset="0"/>
              </a:defRPr>
            </a:lvl1pPr>
            <a:lvl2pPr>
              <a:defRPr baseline="0">
                <a:solidFill>
                  <a:schemeClr val="tx1"/>
                </a:solidFill>
                <a:latin typeface="Arial" panose="020B0604020202020204" pitchFamily="34" charset="0"/>
                <a:ea typeface="幼圆" charset="0"/>
              </a:defRPr>
            </a:lvl2pPr>
            <a:lvl3pPr>
              <a:defRPr baseline="0">
                <a:solidFill>
                  <a:schemeClr val="tx1"/>
                </a:solidFill>
                <a:latin typeface="Arial" panose="020B0604020202020204" pitchFamily="34" charset="0"/>
                <a:ea typeface="幼圆" charset="0"/>
              </a:defRPr>
            </a:lvl3pPr>
            <a:lvl4pPr>
              <a:defRPr baseline="0">
                <a:solidFill>
                  <a:schemeClr val="tx1"/>
                </a:solidFill>
                <a:latin typeface="Arial" panose="020B0604020202020204" pitchFamily="34" charset="0"/>
                <a:ea typeface="幼圆" charset="0"/>
              </a:defRPr>
            </a:lvl4pPr>
            <a:lvl5pPr>
              <a:defRPr baseline="0">
                <a:solidFill>
                  <a:schemeClr val="tx1"/>
                </a:solidFill>
                <a:latin typeface="Arial" panose="020B0604020202020204" pitchFamily="34" charset="0"/>
                <a:ea typeface="幼圆"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0" name="矩形 9"/>
          <p:cNvSpPr/>
          <p:nvPr>
            <p:custDataLst>
              <p:tags r:id="rId2"/>
            </p:custDataLst>
          </p:nvPr>
        </p:nvSpPr>
        <p:spPr>
          <a:xfrm>
            <a:off x="0" y="5029200"/>
            <a:ext cx="12189600" cy="18288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幼圆"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幼圆" charset="0"/>
                <a:cs typeface="幼圆"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幼圆" charset="0"/>
              </a:defRPr>
            </a:lvl1pPr>
            <a:lvl2pPr>
              <a:defRPr baseline="0">
                <a:solidFill>
                  <a:schemeClr val="tx1"/>
                </a:solidFill>
                <a:latin typeface="Arial" panose="020B0604020202020204" pitchFamily="34" charset="0"/>
                <a:ea typeface="幼圆" charset="0"/>
              </a:defRPr>
            </a:lvl2pPr>
            <a:lvl3pPr>
              <a:defRPr baseline="0">
                <a:solidFill>
                  <a:schemeClr val="tx1"/>
                </a:solidFill>
                <a:latin typeface="Arial" panose="020B0604020202020204" pitchFamily="34" charset="0"/>
                <a:ea typeface="幼圆" charset="0"/>
              </a:defRPr>
            </a:lvl3pPr>
            <a:lvl4pPr>
              <a:defRPr baseline="0">
                <a:solidFill>
                  <a:schemeClr val="tx1"/>
                </a:solidFill>
                <a:latin typeface="Arial" panose="020B0604020202020204" pitchFamily="34" charset="0"/>
                <a:ea typeface="幼圆" charset="0"/>
              </a:defRPr>
            </a:lvl4pPr>
            <a:lvl5pPr>
              <a:defRPr baseline="0">
                <a:solidFill>
                  <a:schemeClr val="tx1"/>
                </a:solidFill>
                <a:latin typeface="Arial" panose="020B0604020202020204" pitchFamily="34" charset="0"/>
                <a:ea typeface="幼圆"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幼圆"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1218960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69510" y="-10800"/>
            <a:ext cx="720090" cy="720090"/>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幼圆"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幼圆" charset="0"/>
                <a:cs typeface="幼圆"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幼圆" charset="0"/>
              </a:defRPr>
            </a:lvl1pPr>
            <a:lvl2pPr>
              <a:defRPr baseline="0">
                <a:solidFill>
                  <a:schemeClr val="tx1"/>
                </a:solidFill>
                <a:latin typeface="Arial" panose="020B0604020202020204" pitchFamily="34" charset="0"/>
                <a:ea typeface="幼圆" charset="0"/>
              </a:defRPr>
            </a:lvl2pPr>
            <a:lvl3pPr>
              <a:defRPr baseline="0">
                <a:solidFill>
                  <a:schemeClr val="tx1"/>
                </a:solidFill>
                <a:latin typeface="Arial" panose="020B0604020202020204" pitchFamily="34" charset="0"/>
                <a:ea typeface="幼圆" charset="0"/>
              </a:defRPr>
            </a:lvl3pPr>
            <a:lvl4pPr>
              <a:defRPr baseline="0">
                <a:solidFill>
                  <a:schemeClr val="tx1"/>
                </a:solidFill>
                <a:latin typeface="Arial" panose="020B0604020202020204" pitchFamily="34" charset="0"/>
                <a:ea typeface="幼圆" charset="0"/>
              </a:defRPr>
            </a:lvl4pPr>
            <a:lvl5pPr>
              <a:defRPr baseline="0">
                <a:solidFill>
                  <a:schemeClr val="tx1"/>
                </a:solidFill>
                <a:latin typeface="Arial" panose="020B0604020202020204" pitchFamily="34" charset="0"/>
                <a:ea typeface="幼圆"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幼圆" charset="0"/>
              </a:defRPr>
            </a:lvl1pPr>
            <a:lvl2pPr>
              <a:defRPr baseline="0">
                <a:solidFill>
                  <a:schemeClr val="tx1"/>
                </a:solidFill>
                <a:latin typeface="Arial" panose="020B0604020202020204" pitchFamily="34" charset="0"/>
                <a:ea typeface="幼圆" charset="0"/>
              </a:defRPr>
            </a:lvl2pPr>
            <a:lvl3pPr>
              <a:defRPr baseline="0">
                <a:solidFill>
                  <a:schemeClr val="tx1"/>
                </a:solidFill>
                <a:latin typeface="Arial" panose="020B0604020202020204" pitchFamily="34" charset="0"/>
                <a:ea typeface="幼圆" charset="0"/>
              </a:defRPr>
            </a:lvl3pPr>
            <a:lvl4pPr>
              <a:defRPr baseline="0">
                <a:solidFill>
                  <a:schemeClr val="tx1"/>
                </a:solidFill>
                <a:latin typeface="Arial" panose="020B0604020202020204" pitchFamily="34" charset="0"/>
                <a:ea typeface="幼圆" charset="0"/>
              </a:defRPr>
            </a:lvl4pPr>
            <a:lvl5pPr>
              <a:defRPr baseline="0">
                <a:solidFill>
                  <a:schemeClr val="tx1"/>
                </a:solidFill>
                <a:latin typeface="Arial" panose="020B0604020202020204" pitchFamily="34" charset="0"/>
                <a:ea typeface="幼圆"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幼圆" charset="0"/>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幼圆"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9" name="矩形 8"/>
          <p:cNvSpPr/>
          <p:nvPr>
            <p:custDataLst>
              <p:tags r:id="rId2"/>
            </p:custDataLst>
          </p:nvPr>
        </p:nvSpPr>
        <p:spPr>
          <a:xfrm>
            <a:off x="0" y="959400"/>
            <a:ext cx="12189600" cy="49391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0438461" y="5104461"/>
            <a:ext cx="1753527" cy="1753527"/>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10802"/>
            <a:ext cx="1753527" cy="1753527"/>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幼圆" charset="0"/>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幼圆" charset="0"/>
                <a:cs typeface="幼圆"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幼圆"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2" Type="http://schemas.openxmlformats.org/officeDocument/2006/relationships/theme" Target="../theme/theme2.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slideLayout" Target="../slideLayouts/slideLayout13.xml"/><Relationship Id="rId19" Type="http://schemas.openxmlformats.org/officeDocument/2006/relationships/tags" Target="../tags/tag86.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幼圆" charset="0"/>
                <a:cs typeface="幼圆"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幼圆" charset="0"/>
                <a:cs typeface="幼圆" charset="0"/>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幼圆" charset="0"/>
                <a:cs typeface="幼圆" charset="0"/>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幼圆" charset="0"/>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charset="0"/>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幼圆" charset="0"/>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charset="0"/>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charset="0"/>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91.xml"/><Relationship Id="rId3" Type="http://schemas.openxmlformats.org/officeDocument/2006/relationships/image" Target="../media/image5.png"/><Relationship Id="rId2" Type="http://schemas.openxmlformats.org/officeDocument/2006/relationships/tags" Target="../tags/tag90.xml"/><Relationship Id="rId1" Type="http://schemas.openxmlformats.org/officeDocument/2006/relationships/tags" Target="../tags/tag89.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4.xml"/><Relationship Id="rId6" Type="http://schemas.openxmlformats.org/officeDocument/2006/relationships/tags" Target="../tags/tag114.xml"/><Relationship Id="rId5" Type="http://schemas.openxmlformats.org/officeDocument/2006/relationships/image" Target="../media/image5.png"/><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8.xml"/><Relationship Id="rId6" Type="http://schemas.openxmlformats.org/officeDocument/2006/relationships/tags" Target="../tags/tag116.xml"/><Relationship Id="rId5" Type="http://schemas.openxmlformats.org/officeDocument/2006/relationships/image" Target="../media/image8.png"/><Relationship Id="rId4" Type="http://schemas.openxmlformats.org/officeDocument/2006/relationships/tags" Target="../tags/tag115.xml"/><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8.xml"/><Relationship Id="rId2" Type="http://schemas.openxmlformats.org/officeDocument/2006/relationships/tags" Target="../tags/tag117.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4.xml"/><Relationship Id="rId6" Type="http://schemas.openxmlformats.org/officeDocument/2006/relationships/tags" Target="../tags/tag122.xml"/><Relationship Id="rId5" Type="http://schemas.openxmlformats.org/officeDocument/2006/relationships/image" Target="../media/image5.png"/><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8.xml"/><Relationship Id="rId2" Type="http://schemas.openxmlformats.org/officeDocument/2006/relationships/tags" Target="../tags/tag123.xml"/><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4.xml"/><Relationship Id="rId6" Type="http://schemas.openxmlformats.org/officeDocument/2006/relationships/tags" Target="../tags/tag128.xml"/><Relationship Id="rId5" Type="http://schemas.openxmlformats.org/officeDocument/2006/relationships/image" Target="../media/image5.png"/><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8.xml"/><Relationship Id="rId2" Type="http://schemas.openxmlformats.org/officeDocument/2006/relationships/tags" Target="../tags/tag129.xml"/><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4.xml"/><Relationship Id="rId6" Type="http://schemas.openxmlformats.org/officeDocument/2006/relationships/tags" Target="../tags/tag134.xml"/><Relationship Id="rId5" Type="http://schemas.openxmlformats.org/officeDocument/2006/relationships/image" Target="../media/image5.png"/><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18.xml"/><Relationship Id="rId6" Type="http://schemas.openxmlformats.org/officeDocument/2006/relationships/tags" Target="../tags/tag135.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hyperlink" Target="&#34384;&#31461;&#35270;&#39057;.mp4" TargetMode="External"/><Relationship Id="rId2" Type="http://schemas.openxmlformats.org/officeDocument/2006/relationships/image" Target="../media/image9.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8.xml"/><Relationship Id="rId2" Type="http://schemas.openxmlformats.org/officeDocument/2006/relationships/tags" Target="../tags/tag136.xml"/><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8.xml"/><Relationship Id="rId2" Type="http://schemas.openxmlformats.org/officeDocument/2006/relationships/tags" Target="../tags/tag92.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4.xml"/><Relationship Id="rId6" Type="http://schemas.openxmlformats.org/officeDocument/2006/relationships/tags" Target="../tags/tag141.xml"/><Relationship Id="rId5" Type="http://schemas.openxmlformats.org/officeDocument/2006/relationships/image" Target="../media/image5.png"/><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8.xml"/><Relationship Id="rId2" Type="http://schemas.openxmlformats.org/officeDocument/2006/relationships/tags" Target="../tags/tag142.xml"/><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8.xml"/><Relationship Id="rId2" Type="http://schemas.openxmlformats.org/officeDocument/2006/relationships/tags" Target="../tags/tag143.xml"/><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14.xml"/><Relationship Id="rId6" Type="http://schemas.openxmlformats.org/officeDocument/2006/relationships/tags" Target="../tags/tag148.xml"/><Relationship Id="rId5" Type="http://schemas.openxmlformats.org/officeDocument/2006/relationships/image" Target="../media/image5.png"/><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8.xml"/><Relationship Id="rId2" Type="http://schemas.openxmlformats.org/officeDocument/2006/relationships/tags" Target="../tags/tag149.xml"/><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8.xml"/><Relationship Id="rId2" Type="http://schemas.openxmlformats.org/officeDocument/2006/relationships/tags" Target="../tags/tag150.xml"/><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14.xml"/><Relationship Id="rId6" Type="http://schemas.openxmlformats.org/officeDocument/2006/relationships/tags" Target="../tags/tag155.xml"/><Relationship Id="rId5" Type="http://schemas.openxmlformats.org/officeDocument/2006/relationships/image" Target="../media/image5.png"/><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8.xml"/><Relationship Id="rId2" Type="http://schemas.openxmlformats.org/officeDocument/2006/relationships/tags" Target="../tags/tag156.xml"/><Relationship Id="rId1" Type="http://schemas.openxmlformats.org/officeDocument/2006/relationships/image" Target="../media/image5.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18.xml"/><Relationship Id="rId5" Type="http://schemas.openxmlformats.org/officeDocument/2006/relationships/tags" Target="../tags/tag157.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14.xml"/><Relationship Id="rId6" Type="http://schemas.openxmlformats.org/officeDocument/2006/relationships/tags" Target="../tags/tag162.xml"/><Relationship Id="rId5" Type="http://schemas.openxmlformats.org/officeDocument/2006/relationships/image" Target="../media/image5.png"/><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8.xml"/><Relationship Id="rId2" Type="http://schemas.openxmlformats.org/officeDocument/2006/relationships/tags" Target="../tags/tag93.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8.xml"/><Relationship Id="rId2" Type="http://schemas.openxmlformats.org/officeDocument/2006/relationships/tags" Target="../tags/tag163.xml"/><Relationship Id="rId1" Type="http://schemas.openxmlformats.org/officeDocument/2006/relationships/image" Target="../media/image5.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8.xml"/><Relationship Id="rId2" Type="http://schemas.openxmlformats.org/officeDocument/2006/relationships/tags" Target="../tags/tag164.xml"/><Relationship Id="rId1" Type="http://schemas.openxmlformats.org/officeDocument/2006/relationships/image" Target="../media/image15.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2.xml"/><Relationship Id="rId4" Type="http://schemas.openxmlformats.org/officeDocument/2006/relationships/tags" Target="../tags/tag167.xml"/><Relationship Id="rId3" Type="http://schemas.openxmlformats.org/officeDocument/2006/relationships/image" Target="../media/image5.png"/><Relationship Id="rId2" Type="http://schemas.openxmlformats.org/officeDocument/2006/relationships/tags" Target="../tags/tag166.xml"/><Relationship Id="rId1" Type="http://schemas.openxmlformats.org/officeDocument/2006/relationships/tags" Target="../tags/tag165.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4.xml"/><Relationship Id="rId6" Type="http://schemas.openxmlformats.org/officeDocument/2006/relationships/tags" Target="../tags/tag98.xml"/><Relationship Id="rId5" Type="http://schemas.openxmlformats.org/officeDocument/2006/relationships/image" Target="../media/image5.png"/><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8.xml"/><Relationship Id="rId6" Type="http://schemas.openxmlformats.org/officeDocument/2006/relationships/tags" Target="../tags/tag100.xml"/><Relationship Id="rId5" Type="http://schemas.openxmlformats.org/officeDocument/2006/relationships/image" Target="../media/image5.png"/><Relationship Id="rId4" Type="http://schemas.openxmlformats.org/officeDocument/2006/relationships/image" Target="../media/image6.png"/><Relationship Id="rId3" Type="http://schemas.openxmlformats.org/officeDocument/2006/relationships/tags" Target="../tags/tag99.xml"/><Relationship Id="rId2" Type="http://schemas.microsoft.com/office/2007/relationships/media" Target="file:///C:\Users\Vtronedu\Desktop\&#25105;&#26159;&#19968;&#21517;&#20849;&#20135;&#20826;&#21592;.mp4" TargetMode="External"/><Relationship Id="rId1" Type="http://schemas.openxmlformats.org/officeDocument/2006/relationships/video" Target="file:///C:\Users\Vtronedu\Desktop\&#25105;&#26159;&#19968;&#21517;&#20849;&#20135;&#20826;&#21592;.mp4" TargetMode="Externa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8.xml"/><Relationship Id="rId6" Type="http://schemas.openxmlformats.org/officeDocument/2006/relationships/tags" Target="../tags/tag102.xml"/><Relationship Id="rId5" Type="http://schemas.openxmlformats.org/officeDocument/2006/relationships/image" Target="../media/image7.png"/><Relationship Id="rId4" Type="http://schemas.openxmlformats.org/officeDocument/2006/relationships/tags" Target="../tags/tag101.xml"/><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8.xml"/><Relationship Id="rId2" Type="http://schemas.openxmlformats.org/officeDocument/2006/relationships/tags" Target="../tags/tag103.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tags" Target="../tags/tag108.xml"/><Relationship Id="rId5" Type="http://schemas.openxmlformats.org/officeDocument/2006/relationships/image" Target="../media/image5.png"/><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8.xml"/><Relationship Id="rId2" Type="http://schemas.openxmlformats.org/officeDocument/2006/relationships/tags" Target="../tags/tag109.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副标题 3"/>
          <p:cNvSpPr/>
          <p:nvPr>
            <p:ph type="subTitle" idx="3"/>
            <p:custDataLst>
              <p:tags r:id="rId1"/>
            </p:custDataLst>
          </p:nvPr>
        </p:nvSpPr>
        <p:spPr>
          <a:xfrm>
            <a:off x="1652270" y="3858478"/>
            <a:ext cx="8890064" cy="1156533"/>
          </a:xfrm>
        </p:spPr>
        <p:txBody>
          <a:bodyPr wrap="square">
            <a:normAutofit/>
          </a:bodyPr>
          <a:p>
            <a:pPr marL="0" indent="0" algn="ctr">
              <a:lnSpc>
                <a:spcPct val="100000"/>
              </a:lnSpc>
              <a:spcBef>
                <a:spcPts val="0"/>
              </a:spcBef>
              <a:spcAft>
                <a:spcPts val="0"/>
              </a:spcAft>
              <a:buSzPct val="100000"/>
              <a:buNone/>
            </a:pPr>
            <a:r>
              <a:rPr lang="zh-CN" altLang="en-US" sz="2800">
                <a:solidFill>
                  <a:schemeClr val="lt1"/>
                </a:solidFill>
                <a:latin typeface="Arial" panose="020B0604020202020204" pitchFamily="34" charset="0"/>
                <a:ea typeface="幼圆" charset="0"/>
                <a:cs typeface="幼圆" charset="0"/>
              </a:rPr>
              <a:t>北京XXYojo幼儿园   保教主任</a:t>
            </a:r>
            <a:endParaRPr lang="zh-CN" altLang="en-US" sz="2800">
              <a:solidFill>
                <a:schemeClr val="lt1"/>
              </a:solidFill>
              <a:latin typeface="Arial" panose="020B0604020202020204" pitchFamily="34" charset="0"/>
              <a:ea typeface="幼圆" charset="0"/>
              <a:cs typeface="幼圆" charset="0"/>
            </a:endParaRPr>
          </a:p>
        </p:txBody>
      </p:sp>
      <p:sp>
        <p:nvSpPr>
          <p:cNvPr id="5" name="标题 4"/>
          <p:cNvSpPr>
            <a:spLocks noGrp="1"/>
          </p:cNvSpPr>
          <p:nvPr>
            <p:ph type="ctrTitle" idx="2"/>
            <p:custDataLst>
              <p:tags r:id="rId2"/>
            </p:custDataLst>
          </p:nvPr>
        </p:nvSpPr>
        <p:spPr>
          <a:xfrm>
            <a:off x="1652270" y="2223987"/>
            <a:ext cx="8890064" cy="1112520"/>
          </a:xfrm>
        </p:spPr>
        <p:txBody>
          <a:bodyPr wrap="square">
            <a:normAutofit lnSpcReduction="20000"/>
          </a:bodyPr>
          <a:p>
            <a:pPr marL="0" indent="0" algn="ctr">
              <a:lnSpc>
                <a:spcPct val="100000"/>
              </a:lnSpc>
              <a:spcBef>
                <a:spcPts val="0"/>
              </a:spcBef>
              <a:spcAft>
                <a:spcPts val="0"/>
              </a:spcAft>
              <a:buSzPct val="100000"/>
              <a:buNone/>
            </a:pPr>
            <a:r>
              <a:rPr lang="zh-CN" altLang="en-US" sz="6500">
                <a:solidFill>
                  <a:schemeClr val="lt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教师行为规范培训</a:t>
            </a:r>
            <a:endParaRPr lang="zh-CN" altLang="en-US" sz="6500">
              <a:solidFill>
                <a:schemeClr val="lt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pic>
        <p:nvPicPr>
          <p:cNvPr id="2" name="图片 1" descr="Yojo彩色"/>
          <p:cNvPicPr>
            <a:picLocks noChangeAspect="1"/>
          </p:cNvPicPr>
          <p:nvPr/>
        </p:nvPicPr>
        <p:blipFill>
          <a:blip r:embed="rId3"/>
          <a:stretch>
            <a:fillRect/>
          </a:stretch>
        </p:blipFill>
        <p:spPr>
          <a:xfrm>
            <a:off x="426720" y="393065"/>
            <a:ext cx="3016250" cy="541020"/>
          </a:xfrm>
          <a:prstGeom prst="rect">
            <a:avLst/>
          </a:prstGeom>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4150396" y="2760063"/>
            <a:ext cx="1222943" cy="49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spc="200" baseline="0" noProof="0">
              <a:ln>
                <a:noFill/>
              </a:ln>
              <a:solidFill>
                <a:srgbClr val="FFFFFF"/>
              </a:solidFill>
              <a:effectLst/>
              <a:uLnTx/>
              <a:uFillTx/>
              <a:latin typeface="Arial" panose="020B0604020202020204" pitchFamily="34" charset="0"/>
              <a:ea typeface="幼圆" charset="0"/>
              <a:cs typeface="幼圆" charset="0"/>
            </a:endParaRPr>
          </a:p>
        </p:txBody>
      </p:sp>
      <p:sp>
        <p:nvSpPr>
          <p:cNvPr id="2" name="副标题 1"/>
          <p:cNvSpPr/>
          <p:nvPr>
            <p:ph type="subTitle" idx="3"/>
            <p:custDataLst>
              <p:tags r:id="rId2"/>
            </p:custDataLst>
          </p:nvPr>
        </p:nvSpPr>
        <p:spPr>
          <a:xfrm>
            <a:off x="5830570" y="4253865"/>
            <a:ext cx="4337050" cy="495300"/>
          </a:xfrm>
        </p:spPr>
        <p:txBody>
          <a:bodyPr/>
          <a:p>
            <a:pPr algn="r"/>
            <a:r>
              <a:rPr lang="en-US" altLang="zh-CN" sz="2800" b="1">
                <a:effectLst>
                  <a:outerShdw blurRad="38100" dist="38100" dir="2700000" algn="tl">
                    <a:srgbClr val="000000">
                      <a:alpha val="43137"/>
                    </a:srgbClr>
                  </a:outerShdw>
                </a:effectLst>
                <a:sym typeface="+mn-ea"/>
              </a:rPr>
              <a:t>——</a:t>
            </a:r>
            <a:r>
              <a:rPr sz="2800">
                <a:sym typeface="+mn-ea"/>
              </a:rPr>
              <a:t>传播优秀文化</a:t>
            </a:r>
            <a:endParaRPr lang="zh-CN" altLang="en-US" sz="2800" b="1">
              <a:solidFill>
                <a:schemeClr val="dk1">
                  <a:lumMod val="65000"/>
                  <a:lumOff val="35000"/>
                </a:schemeClr>
              </a:solidFill>
              <a:effectLst>
                <a:outerShdw blurRad="38100" dist="38100" dir="2700000" algn="tl">
                  <a:srgbClr val="000000">
                    <a:alpha val="43137"/>
                  </a:srgbClr>
                </a:outerShdw>
              </a:effectLst>
              <a:sym typeface="+mn-ea"/>
            </a:endParaRPr>
          </a:p>
        </p:txBody>
      </p:sp>
      <p:sp>
        <p:nvSpPr>
          <p:cNvPr id="5" name="标题 4"/>
          <p:cNvSpPr/>
          <p:nvPr>
            <p:ph type="ctrTitle" idx="2"/>
            <p:custDataLst>
              <p:tags r:id="rId3"/>
            </p:custDataLst>
          </p:nvPr>
        </p:nvSpPr>
        <p:spPr>
          <a:xfrm>
            <a:off x="3954816" y="3005808"/>
            <a:ext cx="6858000" cy="845820"/>
          </a:xfrm>
        </p:spPr>
        <p:txBody>
          <a:bodyPr>
            <a:normAutofit fontScale="90000"/>
          </a:bodyPr>
          <a:p>
            <a:r>
              <a:rPr lang="zh-CN" altLang="en-US" sz="5400">
                <a:solidFill>
                  <a:schemeClr val="dk1">
                    <a:lumMod val="85000"/>
                    <a:lumOff val="15000"/>
                  </a:schemeClr>
                </a:solidFill>
                <a:effectLst>
                  <a:outerShdw blurRad="38100" dist="38100" dir="2700000" algn="tl">
                    <a:srgbClr val="000000">
                      <a:alpha val="43137"/>
                    </a:srgbClr>
                  </a:outerShdw>
                </a:effectLst>
              </a:rPr>
              <a:t>做正能量好</a:t>
            </a:r>
            <a:r>
              <a:rPr lang="zh-CN" altLang="en-US" sz="5400">
                <a:solidFill>
                  <a:schemeClr val="dk1">
                    <a:lumMod val="85000"/>
                    <a:lumOff val="15000"/>
                  </a:schemeClr>
                </a:solidFill>
                <a:effectLst>
                  <a:outerShdw blurRad="38100" dist="38100" dir="2700000" algn="tl">
                    <a:srgbClr val="000000">
                      <a:alpha val="43137"/>
                    </a:srgbClr>
                  </a:outerShdw>
                </a:effectLst>
              </a:rPr>
              <a:t>幼师</a:t>
            </a:r>
            <a:endParaRPr lang="zh-CN" altLang="en-US" sz="5400">
              <a:solidFill>
                <a:schemeClr val="dk1">
                  <a:lumMod val="85000"/>
                  <a:lumOff val="15000"/>
                </a:schemeClr>
              </a:solidFill>
              <a:effectLst>
                <a:outerShdw blurRad="38100" dist="38100" dir="2700000" algn="tl">
                  <a:srgbClr val="000000">
                    <a:alpha val="43137"/>
                  </a:srgbClr>
                </a:outerShdw>
              </a:effectLst>
            </a:endParaRPr>
          </a:p>
        </p:txBody>
      </p:sp>
      <p:sp>
        <p:nvSpPr>
          <p:cNvPr id="9" name="矩形: 圆角 8"/>
          <p:cNvSpPr/>
          <p:nvPr>
            <p:custDataLst>
              <p:tags r:id="rId4"/>
            </p:custDataLst>
          </p:nvPr>
        </p:nvSpPr>
        <p:spPr>
          <a:xfrm>
            <a:off x="3192816" y="1205417"/>
            <a:ext cx="4312920" cy="10967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00"/>
            <a:r>
              <a:rPr lang="zh-CN" altLang="en-US" sz="2800" b="1" spc="200" dirty="0">
                <a:solidFill>
                  <a:schemeClr val="lt1"/>
                </a:solidFill>
                <a:latin typeface="Arial" panose="020B0604020202020204" pitchFamily="34" charset="0"/>
                <a:ea typeface="幼圆" charset="0"/>
                <a:cs typeface="幼圆" charset="0"/>
              </a:rPr>
              <a:t>准则</a:t>
            </a:r>
            <a:r>
              <a:rPr lang="zh-CN" altLang="en-US" sz="2800" b="1" spc="200" dirty="0">
                <a:solidFill>
                  <a:schemeClr val="lt1"/>
                </a:solidFill>
                <a:latin typeface="Arial" panose="020B0604020202020204" pitchFamily="34" charset="0"/>
                <a:ea typeface="幼圆" charset="0"/>
                <a:cs typeface="幼圆" charset="0"/>
              </a:rPr>
              <a:t>三</a:t>
            </a:r>
            <a:endParaRPr lang="zh-CN" altLang="en-US" sz="2800" b="1" spc="200" dirty="0">
              <a:solidFill>
                <a:schemeClr val="lt1"/>
              </a:solidFill>
              <a:latin typeface="Arial" panose="020B0604020202020204" pitchFamily="34" charset="0"/>
              <a:ea typeface="幼圆" charset="0"/>
              <a:cs typeface="幼圆" charset="0"/>
            </a:endParaRPr>
          </a:p>
        </p:txBody>
      </p:sp>
      <p:pic>
        <p:nvPicPr>
          <p:cNvPr id="3" name="图片 2" descr="Yojo彩色"/>
          <p:cNvPicPr>
            <a:picLocks noChangeAspect="1"/>
          </p:cNvPicPr>
          <p:nvPr/>
        </p:nvPicPr>
        <p:blipFill>
          <a:blip r:embed="rId5"/>
          <a:stretch>
            <a:fillRect/>
          </a:stretch>
        </p:blipFill>
        <p:spPr>
          <a:xfrm>
            <a:off x="426720" y="393065"/>
            <a:ext cx="3016250" cy="541020"/>
          </a:xfrm>
          <a:prstGeom prst="rect">
            <a:avLst/>
          </a:prstGeom>
        </p:spPr>
      </p:pic>
    </p:spTree>
    <p:custDataLst>
      <p:tags r:id="rId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Yojo彩色"/>
          <p:cNvPicPr>
            <a:picLocks noChangeAspect="1"/>
          </p:cNvPicPr>
          <p:nvPr/>
        </p:nvPicPr>
        <p:blipFill>
          <a:blip r:embed="rId1"/>
          <a:stretch>
            <a:fillRect/>
          </a:stretch>
        </p:blipFill>
        <p:spPr>
          <a:xfrm>
            <a:off x="426720" y="393065"/>
            <a:ext cx="3016250" cy="541020"/>
          </a:xfrm>
          <a:prstGeom prst="rect">
            <a:avLst/>
          </a:prstGeom>
        </p:spPr>
      </p:pic>
      <p:pic>
        <p:nvPicPr>
          <p:cNvPr id="4" name="ce8b50bc2e9d7ff3be0e132a74da3ce2">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036955" y="1297305"/>
            <a:ext cx="9870440" cy="4834890"/>
          </a:xfrm>
          <a:prstGeom prst="rect">
            <a:avLst/>
          </a:prstGeom>
        </p:spPr>
      </p:pic>
      <p:sp>
        <p:nvSpPr>
          <p:cNvPr id="2" name="文本框 1"/>
          <p:cNvSpPr txBox="1"/>
          <p:nvPr/>
        </p:nvSpPr>
        <p:spPr>
          <a:xfrm>
            <a:off x="292100" y="6271895"/>
            <a:ext cx="1427480" cy="306705"/>
          </a:xfrm>
          <a:prstGeom prst="rect">
            <a:avLst/>
          </a:prstGeom>
          <a:noFill/>
        </p:spPr>
        <p:txBody>
          <a:bodyPr wrap="none" rtlCol="0">
            <a:spAutoFit/>
          </a:bodyPr>
          <a:p>
            <a:r>
              <a:rPr lang="zh-CN" altLang="en-US" sz="1400"/>
              <a:t>视频来源于网络</a:t>
            </a:r>
            <a:endParaRPr lang="zh-CN" altLang="en-US" sz="1400"/>
          </a:p>
        </p:txBody>
      </p:sp>
    </p:spTree>
    <p:custDataLst>
      <p:tags r:id="rId6"/>
    </p:custDataLst>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92455" y="1721485"/>
            <a:ext cx="11007090" cy="3415030"/>
          </a:xfrm>
          <a:prstGeom prst="rect">
            <a:avLst/>
          </a:prstGeom>
          <a:noFill/>
        </p:spPr>
        <p:txBody>
          <a:bodyPr wrap="square" rtlCol="0" anchor="t">
            <a:spAutoFit/>
          </a:bodyPr>
          <a:p>
            <a:pPr>
              <a:lnSpc>
                <a:spcPct val="150000"/>
              </a:lnSpc>
            </a:pPr>
            <a:r>
              <a:rPr lang="en-US" altLang="zh-CN" sz="3600">
                <a:sym typeface="+mn-ea"/>
              </a:rPr>
              <a:t>     </a:t>
            </a:r>
            <a:r>
              <a:rPr lang="zh-CN" altLang="en-US" sz="3600">
                <a:sym typeface="+mn-ea"/>
              </a:rPr>
              <a:t>带头践行社会主义核心价值观，弘扬真善美，传递正能量；不得通过保教活动、论坛、讲座、信息网络及其他渠道发表、转发错误观点，或编造散布虚假信息、不良信息。</a:t>
            </a:r>
            <a:endParaRPr lang="zh-CN" altLang="en-US" sz="3600">
              <a:sym typeface="+mn-ea"/>
            </a:endParaRPr>
          </a:p>
        </p:txBody>
      </p:sp>
      <p:pic>
        <p:nvPicPr>
          <p:cNvPr id="3" name="图片 2" descr="Yojo彩色"/>
          <p:cNvPicPr>
            <a:picLocks noChangeAspect="1"/>
          </p:cNvPicPr>
          <p:nvPr/>
        </p:nvPicPr>
        <p:blipFill>
          <a:blip r:embed="rId1"/>
          <a:stretch>
            <a:fillRect/>
          </a:stretch>
        </p:blipFill>
        <p:spPr>
          <a:xfrm>
            <a:off x="426720" y="393065"/>
            <a:ext cx="3016250" cy="54102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4150396" y="2760063"/>
            <a:ext cx="1222943" cy="49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spc="200" baseline="0" noProof="0">
              <a:ln>
                <a:noFill/>
              </a:ln>
              <a:solidFill>
                <a:srgbClr val="FFFFFF"/>
              </a:solidFill>
              <a:effectLst/>
              <a:uLnTx/>
              <a:uFillTx/>
              <a:latin typeface="Arial" panose="020B0604020202020204" pitchFamily="34" charset="0"/>
              <a:ea typeface="幼圆" charset="0"/>
              <a:cs typeface="幼圆" charset="0"/>
            </a:endParaRPr>
          </a:p>
        </p:txBody>
      </p:sp>
      <p:sp>
        <p:nvSpPr>
          <p:cNvPr id="2" name="副标题 1"/>
          <p:cNvSpPr/>
          <p:nvPr>
            <p:ph type="subTitle" idx="3"/>
            <p:custDataLst>
              <p:tags r:id="rId2"/>
            </p:custDataLst>
          </p:nvPr>
        </p:nvSpPr>
        <p:spPr>
          <a:xfrm>
            <a:off x="5830570" y="4253865"/>
            <a:ext cx="4337050" cy="495300"/>
          </a:xfrm>
        </p:spPr>
        <p:txBody>
          <a:bodyPr/>
          <a:p>
            <a:pPr algn="r"/>
            <a:r>
              <a:rPr lang="en-US" altLang="zh-CN" sz="2800" b="1">
                <a:effectLst>
                  <a:outerShdw blurRad="38100" dist="38100" dir="2700000" algn="tl">
                    <a:srgbClr val="000000">
                      <a:alpha val="43137"/>
                    </a:srgbClr>
                  </a:outerShdw>
                </a:effectLst>
                <a:sym typeface="+mn-ea"/>
              </a:rPr>
              <a:t>——</a:t>
            </a:r>
            <a:r>
              <a:rPr sz="2800">
                <a:sym typeface="+mn-ea"/>
              </a:rPr>
              <a:t>潜心培幼育人</a:t>
            </a:r>
            <a:endParaRPr lang="zh-CN" altLang="en-US" sz="2800" b="1">
              <a:solidFill>
                <a:schemeClr val="dk1">
                  <a:lumMod val="65000"/>
                  <a:lumOff val="35000"/>
                </a:schemeClr>
              </a:solidFill>
              <a:effectLst>
                <a:outerShdw blurRad="38100" dist="38100" dir="2700000" algn="tl">
                  <a:srgbClr val="000000">
                    <a:alpha val="43137"/>
                  </a:srgbClr>
                </a:outerShdw>
              </a:effectLst>
              <a:sym typeface="+mn-ea"/>
            </a:endParaRPr>
          </a:p>
        </p:txBody>
      </p:sp>
      <p:sp>
        <p:nvSpPr>
          <p:cNvPr id="5" name="标题 4"/>
          <p:cNvSpPr/>
          <p:nvPr>
            <p:ph type="ctrTitle" idx="2"/>
            <p:custDataLst>
              <p:tags r:id="rId3"/>
            </p:custDataLst>
          </p:nvPr>
        </p:nvSpPr>
        <p:spPr>
          <a:xfrm>
            <a:off x="3954816" y="3005808"/>
            <a:ext cx="6858000" cy="845820"/>
          </a:xfrm>
        </p:spPr>
        <p:txBody>
          <a:bodyPr>
            <a:normAutofit fontScale="90000"/>
          </a:bodyPr>
          <a:p>
            <a:r>
              <a:rPr lang="zh-CN" altLang="en-US" sz="5400">
                <a:solidFill>
                  <a:schemeClr val="dk1">
                    <a:lumMod val="85000"/>
                    <a:lumOff val="15000"/>
                  </a:schemeClr>
                </a:solidFill>
                <a:effectLst>
                  <a:outerShdw blurRad="38100" dist="38100" dir="2700000" algn="tl">
                    <a:srgbClr val="000000">
                      <a:alpha val="43137"/>
                    </a:srgbClr>
                  </a:outerShdw>
                </a:effectLst>
              </a:rPr>
              <a:t>立德树人</a:t>
            </a:r>
            <a:endParaRPr lang="zh-CN" altLang="en-US" sz="5400">
              <a:solidFill>
                <a:schemeClr val="dk1">
                  <a:lumMod val="85000"/>
                  <a:lumOff val="15000"/>
                </a:schemeClr>
              </a:solidFill>
              <a:effectLst>
                <a:outerShdw blurRad="38100" dist="38100" dir="2700000" algn="tl">
                  <a:srgbClr val="000000">
                    <a:alpha val="43137"/>
                  </a:srgbClr>
                </a:outerShdw>
              </a:effectLst>
            </a:endParaRPr>
          </a:p>
        </p:txBody>
      </p:sp>
      <p:sp>
        <p:nvSpPr>
          <p:cNvPr id="9" name="矩形: 圆角 8"/>
          <p:cNvSpPr/>
          <p:nvPr>
            <p:custDataLst>
              <p:tags r:id="rId4"/>
            </p:custDataLst>
          </p:nvPr>
        </p:nvSpPr>
        <p:spPr>
          <a:xfrm>
            <a:off x="3192816" y="1205417"/>
            <a:ext cx="4312920" cy="10967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00"/>
            <a:r>
              <a:rPr lang="zh-CN" altLang="en-US" sz="2800" b="1" spc="200" dirty="0">
                <a:solidFill>
                  <a:schemeClr val="lt1"/>
                </a:solidFill>
                <a:latin typeface="Arial" panose="020B0604020202020204" pitchFamily="34" charset="0"/>
                <a:ea typeface="幼圆" charset="0"/>
                <a:cs typeface="幼圆" charset="0"/>
              </a:rPr>
              <a:t>准则</a:t>
            </a:r>
            <a:r>
              <a:rPr lang="zh-CN" altLang="en-US" sz="2800" b="1" spc="200" dirty="0">
                <a:solidFill>
                  <a:schemeClr val="lt1"/>
                </a:solidFill>
                <a:latin typeface="Arial" panose="020B0604020202020204" pitchFamily="34" charset="0"/>
                <a:ea typeface="幼圆" charset="0"/>
                <a:cs typeface="幼圆" charset="0"/>
              </a:rPr>
              <a:t>四</a:t>
            </a:r>
            <a:endParaRPr lang="zh-CN" altLang="en-US" sz="2800" b="1" spc="200" dirty="0">
              <a:solidFill>
                <a:schemeClr val="lt1"/>
              </a:solidFill>
              <a:latin typeface="Arial" panose="020B0604020202020204" pitchFamily="34" charset="0"/>
              <a:ea typeface="幼圆" charset="0"/>
              <a:cs typeface="幼圆" charset="0"/>
            </a:endParaRPr>
          </a:p>
        </p:txBody>
      </p:sp>
      <p:pic>
        <p:nvPicPr>
          <p:cNvPr id="3" name="图片 2" descr="Yojo彩色"/>
          <p:cNvPicPr>
            <a:picLocks noChangeAspect="1"/>
          </p:cNvPicPr>
          <p:nvPr/>
        </p:nvPicPr>
        <p:blipFill>
          <a:blip r:embed="rId5"/>
          <a:stretch>
            <a:fillRect/>
          </a:stretch>
        </p:blipFill>
        <p:spPr>
          <a:xfrm>
            <a:off x="426720" y="393065"/>
            <a:ext cx="3016250" cy="541020"/>
          </a:xfrm>
          <a:prstGeom prst="rect">
            <a:avLst/>
          </a:prstGeom>
        </p:spPr>
      </p:pic>
    </p:spTree>
    <p:custDataLst>
      <p:tags r:id="rId6"/>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88010" y="1856105"/>
            <a:ext cx="10647045" cy="2584450"/>
          </a:xfrm>
          <a:prstGeom prst="rect">
            <a:avLst/>
          </a:prstGeom>
          <a:noFill/>
        </p:spPr>
        <p:txBody>
          <a:bodyPr wrap="square" rtlCol="0" anchor="t">
            <a:spAutoFit/>
          </a:bodyPr>
          <a:p>
            <a:pPr>
              <a:lnSpc>
                <a:spcPct val="150000"/>
              </a:lnSpc>
            </a:pPr>
            <a:r>
              <a:rPr lang="en-US" altLang="zh-CN" sz="3600">
                <a:sym typeface="+mn-ea"/>
              </a:rPr>
              <a:t>      </a:t>
            </a:r>
            <a:r>
              <a:rPr lang="zh-CN" altLang="en-US" sz="3600">
                <a:sym typeface="+mn-ea"/>
              </a:rPr>
              <a:t>落实立德树人根本任务，爱岗敬业，细致耐心；不得在工作期间玩忽职守、消极怠工，或空岗、未经批准找人替班，不得利用职务之便兼职兼薪。</a:t>
            </a:r>
            <a:endParaRPr lang="zh-CN" altLang="en-US" sz="3600">
              <a:sym typeface="+mn-ea"/>
            </a:endParaRPr>
          </a:p>
        </p:txBody>
      </p:sp>
      <p:pic>
        <p:nvPicPr>
          <p:cNvPr id="3" name="图片 2" descr="Yojo彩色"/>
          <p:cNvPicPr>
            <a:picLocks noChangeAspect="1"/>
          </p:cNvPicPr>
          <p:nvPr/>
        </p:nvPicPr>
        <p:blipFill>
          <a:blip r:embed="rId1"/>
          <a:stretch>
            <a:fillRect/>
          </a:stretch>
        </p:blipFill>
        <p:spPr>
          <a:xfrm>
            <a:off x="426720" y="393065"/>
            <a:ext cx="3016250" cy="54102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4150396" y="2760063"/>
            <a:ext cx="1222943" cy="49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spc="200" baseline="0" noProof="0">
              <a:ln>
                <a:noFill/>
              </a:ln>
              <a:solidFill>
                <a:srgbClr val="FFFFFF"/>
              </a:solidFill>
              <a:effectLst/>
              <a:uLnTx/>
              <a:uFillTx/>
              <a:latin typeface="Arial" panose="020B0604020202020204" pitchFamily="34" charset="0"/>
              <a:ea typeface="幼圆" charset="0"/>
              <a:cs typeface="幼圆" charset="0"/>
            </a:endParaRPr>
          </a:p>
        </p:txBody>
      </p:sp>
      <p:sp>
        <p:nvSpPr>
          <p:cNvPr id="2" name="副标题 1"/>
          <p:cNvSpPr/>
          <p:nvPr>
            <p:ph type="subTitle" idx="3"/>
            <p:custDataLst>
              <p:tags r:id="rId2"/>
            </p:custDataLst>
          </p:nvPr>
        </p:nvSpPr>
        <p:spPr>
          <a:xfrm>
            <a:off x="5830570" y="4253865"/>
            <a:ext cx="4337050" cy="495300"/>
          </a:xfrm>
        </p:spPr>
        <p:txBody>
          <a:bodyPr/>
          <a:p>
            <a:pPr algn="r"/>
            <a:r>
              <a:rPr lang="en-US" altLang="zh-CN" sz="2800" b="1">
                <a:effectLst>
                  <a:outerShdw blurRad="38100" dist="38100" dir="2700000" algn="tl">
                    <a:srgbClr val="000000">
                      <a:alpha val="43137"/>
                    </a:srgbClr>
                  </a:outerShdw>
                </a:effectLst>
                <a:sym typeface="+mn-ea"/>
              </a:rPr>
              <a:t>——</a:t>
            </a:r>
            <a:r>
              <a:rPr sz="2800">
                <a:sym typeface="+mn-ea"/>
              </a:rPr>
              <a:t>加强安全防范</a:t>
            </a:r>
            <a:endParaRPr lang="zh-CN" altLang="en-US" sz="2800" b="1">
              <a:solidFill>
                <a:schemeClr val="dk1">
                  <a:lumMod val="65000"/>
                  <a:lumOff val="35000"/>
                </a:schemeClr>
              </a:solidFill>
              <a:effectLst>
                <a:outerShdw blurRad="38100" dist="38100" dir="2700000" algn="tl">
                  <a:srgbClr val="000000">
                    <a:alpha val="43137"/>
                  </a:srgbClr>
                </a:outerShdw>
              </a:effectLst>
              <a:sym typeface="+mn-ea"/>
            </a:endParaRPr>
          </a:p>
        </p:txBody>
      </p:sp>
      <p:sp>
        <p:nvSpPr>
          <p:cNvPr id="5" name="标题 4"/>
          <p:cNvSpPr/>
          <p:nvPr>
            <p:ph type="ctrTitle" idx="2"/>
            <p:custDataLst>
              <p:tags r:id="rId3"/>
            </p:custDataLst>
          </p:nvPr>
        </p:nvSpPr>
        <p:spPr>
          <a:xfrm>
            <a:off x="3954816" y="3005808"/>
            <a:ext cx="6858000" cy="845820"/>
          </a:xfrm>
        </p:spPr>
        <p:txBody>
          <a:bodyPr>
            <a:normAutofit fontScale="90000"/>
          </a:bodyPr>
          <a:p>
            <a:r>
              <a:rPr sz="5400">
                <a:effectLst>
                  <a:outerShdw blurRad="38100" dist="38100" dir="2700000" algn="tl">
                    <a:srgbClr val="000000">
                      <a:alpha val="43137"/>
                    </a:srgbClr>
                  </a:outerShdw>
                </a:effectLst>
                <a:sym typeface="+mn-ea"/>
              </a:rPr>
              <a:t>保护幼儿安全</a:t>
            </a:r>
            <a:endParaRPr lang="zh-CN" altLang="en-US" sz="5400">
              <a:solidFill>
                <a:schemeClr val="dk1">
                  <a:lumMod val="85000"/>
                  <a:lumOff val="15000"/>
                </a:schemeClr>
              </a:solidFill>
              <a:effectLst>
                <a:outerShdw blurRad="38100" dist="38100" dir="2700000" algn="tl">
                  <a:srgbClr val="000000">
                    <a:alpha val="43137"/>
                  </a:srgbClr>
                </a:outerShdw>
              </a:effectLst>
            </a:endParaRPr>
          </a:p>
        </p:txBody>
      </p:sp>
      <p:sp>
        <p:nvSpPr>
          <p:cNvPr id="9" name="矩形: 圆角 8"/>
          <p:cNvSpPr/>
          <p:nvPr>
            <p:custDataLst>
              <p:tags r:id="rId4"/>
            </p:custDataLst>
          </p:nvPr>
        </p:nvSpPr>
        <p:spPr>
          <a:xfrm>
            <a:off x="3192816" y="1205417"/>
            <a:ext cx="4312920" cy="10967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00"/>
            <a:r>
              <a:rPr lang="zh-CN" altLang="en-US" sz="2800" b="1" spc="200" dirty="0">
                <a:solidFill>
                  <a:schemeClr val="lt1"/>
                </a:solidFill>
                <a:latin typeface="Arial" panose="020B0604020202020204" pitchFamily="34" charset="0"/>
                <a:ea typeface="幼圆" charset="0"/>
                <a:cs typeface="幼圆" charset="0"/>
              </a:rPr>
              <a:t>准则</a:t>
            </a:r>
            <a:r>
              <a:rPr lang="zh-CN" altLang="en-US" sz="2800" b="1" spc="200" dirty="0">
                <a:solidFill>
                  <a:schemeClr val="lt1"/>
                </a:solidFill>
                <a:latin typeface="Arial" panose="020B0604020202020204" pitchFamily="34" charset="0"/>
                <a:ea typeface="幼圆" charset="0"/>
                <a:cs typeface="幼圆" charset="0"/>
              </a:rPr>
              <a:t>五</a:t>
            </a:r>
            <a:endParaRPr lang="zh-CN" altLang="en-US" sz="2800" b="1" spc="200" dirty="0">
              <a:solidFill>
                <a:schemeClr val="lt1"/>
              </a:solidFill>
              <a:latin typeface="Arial" panose="020B0604020202020204" pitchFamily="34" charset="0"/>
              <a:ea typeface="幼圆" charset="0"/>
              <a:cs typeface="幼圆" charset="0"/>
            </a:endParaRPr>
          </a:p>
        </p:txBody>
      </p:sp>
      <p:pic>
        <p:nvPicPr>
          <p:cNvPr id="3" name="图片 2" descr="Yojo彩色"/>
          <p:cNvPicPr>
            <a:picLocks noChangeAspect="1"/>
          </p:cNvPicPr>
          <p:nvPr/>
        </p:nvPicPr>
        <p:blipFill>
          <a:blip r:embed="rId5"/>
          <a:stretch>
            <a:fillRect/>
          </a:stretch>
        </p:blipFill>
        <p:spPr>
          <a:xfrm>
            <a:off x="426720" y="393065"/>
            <a:ext cx="3016250" cy="541020"/>
          </a:xfrm>
          <a:prstGeom prst="rect">
            <a:avLst/>
          </a:prstGeom>
        </p:spPr>
      </p:pic>
    </p:spTree>
    <p:custDataLst>
      <p:tags r:id="rId6"/>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88010" y="1856105"/>
            <a:ext cx="10647045" cy="2584450"/>
          </a:xfrm>
          <a:prstGeom prst="rect">
            <a:avLst/>
          </a:prstGeom>
          <a:noFill/>
        </p:spPr>
        <p:txBody>
          <a:bodyPr wrap="square" rtlCol="0" anchor="t">
            <a:spAutoFit/>
          </a:bodyPr>
          <a:p>
            <a:pPr>
              <a:lnSpc>
                <a:spcPct val="150000"/>
              </a:lnSpc>
            </a:pPr>
            <a:r>
              <a:rPr lang="zh-CN" altLang="en-US" sz="3600">
                <a:sym typeface="+mn-ea"/>
              </a:rPr>
              <a:t>增强安全意识，加强安全教育，保护幼儿安全，防范事故风险；不得在保教活动中遇突发事件、面临危险时，不顾幼儿安危，擅离职守，自行逃离。</a:t>
            </a:r>
            <a:endParaRPr lang="zh-CN" altLang="en-US" sz="3600">
              <a:sym typeface="+mn-ea"/>
            </a:endParaRPr>
          </a:p>
        </p:txBody>
      </p:sp>
      <p:pic>
        <p:nvPicPr>
          <p:cNvPr id="3" name="图片 2" descr="Yojo彩色"/>
          <p:cNvPicPr>
            <a:picLocks noChangeAspect="1"/>
          </p:cNvPicPr>
          <p:nvPr/>
        </p:nvPicPr>
        <p:blipFill>
          <a:blip r:embed="rId1"/>
          <a:stretch>
            <a:fillRect/>
          </a:stretch>
        </p:blipFill>
        <p:spPr>
          <a:xfrm>
            <a:off x="426720" y="393065"/>
            <a:ext cx="3016250" cy="541020"/>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4150396" y="2760063"/>
            <a:ext cx="1222943" cy="49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spc="200" baseline="0" noProof="0">
              <a:ln>
                <a:noFill/>
              </a:ln>
              <a:solidFill>
                <a:srgbClr val="FFFFFF"/>
              </a:solidFill>
              <a:effectLst/>
              <a:uLnTx/>
              <a:uFillTx/>
              <a:latin typeface="Arial" panose="020B0604020202020204" pitchFamily="34" charset="0"/>
              <a:ea typeface="幼圆" charset="0"/>
              <a:cs typeface="幼圆" charset="0"/>
            </a:endParaRPr>
          </a:p>
        </p:txBody>
      </p:sp>
      <p:sp>
        <p:nvSpPr>
          <p:cNvPr id="2" name="副标题 1"/>
          <p:cNvSpPr/>
          <p:nvPr>
            <p:ph type="subTitle" idx="3"/>
            <p:custDataLst>
              <p:tags r:id="rId2"/>
            </p:custDataLst>
          </p:nvPr>
        </p:nvSpPr>
        <p:spPr>
          <a:xfrm>
            <a:off x="5830570" y="4253865"/>
            <a:ext cx="4337050" cy="495300"/>
          </a:xfrm>
        </p:spPr>
        <p:txBody>
          <a:bodyPr/>
          <a:p>
            <a:pPr algn="r"/>
            <a:r>
              <a:rPr lang="en-US" altLang="zh-CN" sz="2800" b="1">
                <a:effectLst>
                  <a:outerShdw blurRad="38100" dist="38100" dir="2700000" algn="tl">
                    <a:srgbClr val="000000">
                      <a:alpha val="43137"/>
                    </a:srgbClr>
                  </a:outerShdw>
                </a:effectLst>
                <a:sym typeface="+mn-ea"/>
              </a:rPr>
              <a:t>——</a:t>
            </a:r>
            <a:r>
              <a:rPr sz="2800">
                <a:sym typeface="+mn-ea"/>
              </a:rPr>
              <a:t>关心爱护幼儿</a:t>
            </a:r>
            <a:endParaRPr lang="zh-CN" altLang="en-US" sz="2800" b="1">
              <a:solidFill>
                <a:schemeClr val="dk1">
                  <a:lumMod val="65000"/>
                  <a:lumOff val="35000"/>
                </a:schemeClr>
              </a:solidFill>
              <a:effectLst>
                <a:outerShdw blurRad="38100" dist="38100" dir="2700000" algn="tl">
                  <a:srgbClr val="000000">
                    <a:alpha val="43137"/>
                  </a:srgbClr>
                </a:outerShdw>
              </a:effectLst>
              <a:sym typeface="+mn-ea"/>
            </a:endParaRPr>
          </a:p>
        </p:txBody>
      </p:sp>
      <p:sp>
        <p:nvSpPr>
          <p:cNvPr id="5" name="标题 4"/>
          <p:cNvSpPr/>
          <p:nvPr>
            <p:ph type="ctrTitle" idx="2"/>
            <p:custDataLst>
              <p:tags r:id="rId3"/>
            </p:custDataLst>
          </p:nvPr>
        </p:nvSpPr>
        <p:spPr>
          <a:xfrm>
            <a:off x="3954816" y="3005808"/>
            <a:ext cx="6858000" cy="845820"/>
          </a:xfrm>
        </p:spPr>
        <p:txBody>
          <a:bodyPr>
            <a:normAutofit fontScale="90000"/>
          </a:bodyPr>
          <a:p>
            <a:r>
              <a:rPr sz="5400">
                <a:effectLst>
                  <a:outerShdw blurRad="38100" dist="38100" dir="2700000" algn="tl">
                    <a:srgbClr val="000000">
                      <a:alpha val="43137"/>
                    </a:srgbClr>
                  </a:outerShdw>
                </a:effectLst>
                <a:sym typeface="+mn-ea"/>
              </a:rPr>
              <a:t>无分别心的</a:t>
            </a:r>
            <a:r>
              <a:rPr sz="5400">
                <a:effectLst>
                  <a:outerShdw blurRad="38100" dist="38100" dir="2700000" algn="tl">
                    <a:srgbClr val="000000">
                      <a:alpha val="43137"/>
                    </a:srgbClr>
                  </a:outerShdw>
                </a:effectLst>
                <a:sym typeface="+mn-ea"/>
              </a:rPr>
              <a:t>爱</a:t>
            </a:r>
            <a:endParaRPr sz="5400">
              <a:effectLst>
                <a:outerShdw blurRad="38100" dist="38100" dir="2700000" algn="tl">
                  <a:srgbClr val="000000">
                    <a:alpha val="43137"/>
                  </a:srgbClr>
                </a:outerShdw>
              </a:effectLst>
              <a:sym typeface="+mn-ea"/>
            </a:endParaRPr>
          </a:p>
        </p:txBody>
      </p:sp>
      <p:sp>
        <p:nvSpPr>
          <p:cNvPr id="9" name="矩形: 圆角 8"/>
          <p:cNvSpPr/>
          <p:nvPr>
            <p:custDataLst>
              <p:tags r:id="rId4"/>
            </p:custDataLst>
          </p:nvPr>
        </p:nvSpPr>
        <p:spPr>
          <a:xfrm>
            <a:off x="3192816" y="1205417"/>
            <a:ext cx="4312920" cy="10967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00"/>
            <a:r>
              <a:rPr lang="zh-CN" altLang="en-US" sz="2800" b="1" spc="200" dirty="0">
                <a:solidFill>
                  <a:schemeClr val="lt1"/>
                </a:solidFill>
                <a:latin typeface="Arial" panose="020B0604020202020204" pitchFamily="34" charset="0"/>
                <a:ea typeface="幼圆" charset="0"/>
                <a:cs typeface="幼圆" charset="0"/>
              </a:rPr>
              <a:t>准则</a:t>
            </a:r>
            <a:r>
              <a:rPr lang="zh-CN" altLang="en-US" sz="2800" b="1" spc="200" dirty="0">
                <a:solidFill>
                  <a:schemeClr val="lt1"/>
                </a:solidFill>
                <a:latin typeface="Arial" panose="020B0604020202020204" pitchFamily="34" charset="0"/>
                <a:ea typeface="幼圆" charset="0"/>
                <a:cs typeface="幼圆" charset="0"/>
              </a:rPr>
              <a:t>六</a:t>
            </a:r>
            <a:endParaRPr lang="zh-CN" altLang="en-US" sz="2800" b="1" spc="200" dirty="0">
              <a:solidFill>
                <a:schemeClr val="lt1"/>
              </a:solidFill>
              <a:latin typeface="Arial" panose="020B0604020202020204" pitchFamily="34" charset="0"/>
              <a:ea typeface="幼圆" charset="0"/>
              <a:cs typeface="幼圆" charset="0"/>
            </a:endParaRPr>
          </a:p>
        </p:txBody>
      </p:sp>
      <p:pic>
        <p:nvPicPr>
          <p:cNvPr id="3" name="图片 2" descr="Yojo彩色"/>
          <p:cNvPicPr>
            <a:picLocks noChangeAspect="1"/>
          </p:cNvPicPr>
          <p:nvPr/>
        </p:nvPicPr>
        <p:blipFill>
          <a:blip r:embed="rId5"/>
          <a:stretch>
            <a:fillRect/>
          </a:stretch>
        </p:blipFill>
        <p:spPr>
          <a:xfrm>
            <a:off x="426720" y="393065"/>
            <a:ext cx="3016250" cy="541020"/>
          </a:xfrm>
          <a:prstGeom prst="rect">
            <a:avLst/>
          </a:prstGeom>
        </p:spPr>
      </p:pic>
    </p:spTree>
    <p:custDataLst>
      <p:tags r:id="rId6"/>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Yojo彩色"/>
          <p:cNvPicPr>
            <a:picLocks noChangeAspect="1"/>
          </p:cNvPicPr>
          <p:nvPr/>
        </p:nvPicPr>
        <p:blipFill>
          <a:blip r:embed="rId1"/>
          <a:stretch>
            <a:fillRect/>
          </a:stretch>
        </p:blipFill>
        <p:spPr>
          <a:xfrm>
            <a:off x="426720" y="393065"/>
            <a:ext cx="3016250" cy="541020"/>
          </a:xfrm>
          <a:prstGeom prst="rect">
            <a:avLst/>
          </a:prstGeom>
        </p:spPr>
      </p:pic>
      <p:pic>
        <p:nvPicPr>
          <p:cNvPr id="4" name="图片 3"/>
          <p:cNvPicPr>
            <a:picLocks noChangeAspect="1"/>
          </p:cNvPicPr>
          <p:nvPr/>
        </p:nvPicPr>
        <p:blipFill>
          <a:blip r:embed="rId2"/>
          <a:stretch>
            <a:fillRect/>
          </a:stretch>
        </p:blipFill>
        <p:spPr>
          <a:xfrm>
            <a:off x="7999730" y="3772535"/>
            <a:ext cx="2933700" cy="2560955"/>
          </a:xfrm>
          <a:prstGeom prst="rect">
            <a:avLst/>
          </a:prstGeom>
          <a:effectLst>
            <a:innerShdw blurRad="63500" dist="50800" dir="2700000">
              <a:prstClr val="black">
                <a:alpha val="50000"/>
              </a:prstClr>
            </a:innerShdw>
          </a:effectLst>
        </p:spPr>
      </p:pic>
      <p:pic>
        <p:nvPicPr>
          <p:cNvPr id="5" name="图片 4">
            <a:hlinkClick r:id="rId3" action="ppaction://hlinkfile"/>
          </p:cNvPr>
          <p:cNvPicPr>
            <a:picLocks noChangeAspect="1"/>
          </p:cNvPicPr>
          <p:nvPr/>
        </p:nvPicPr>
        <p:blipFill>
          <a:blip r:embed="rId4"/>
          <a:stretch>
            <a:fillRect/>
          </a:stretch>
        </p:blipFill>
        <p:spPr>
          <a:xfrm>
            <a:off x="1009015" y="1250315"/>
            <a:ext cx="3201670" cy="2402205"/>
          </a:xfrm>
          <a:prstGeom prst="rect">
            <a:avLst/>
          </a:prstGeom>
          <a:effectLst>
            <a:innerShdw blurRad="63500" dist="50800" dir="2700000">
              <a:prstClr val="black">
                <a:alpha val="50000"/>
              </a:prstClr>
            </a:innerShdw>
          </a:effectLst>
        </p:spPr>
      </p:pic>
      <p:pic>
        <p:nvPicPr>
          <p:cNvPr id="29697" name="图片 3"/>
          <p:cNvPicPr>
            <a:picLocks noChangeAspect="1"/>
          </p:cNvPicPr>
          <p:nvPr/>
        </p:nvPicPr>
        <p:blipFill>
          <a:blip r:embed="rId5"/>
          <a:stretch>
            <a:fillRect/>
          </a:stretch>
        </p:blipFill>
        <p:spPr>
          <a:xfrm>
            <a:off x="4512310" y="2915285"/>
            <a:ext cx="2907030" cy="2561590"/>
          </a:xfrm>
          <a:prstGeom prst="rect">
            <a:avLst/>
          </a:prstGeom>
          <a:noFill/>
          <a:ln w="9525">
            <a:noFill/>
          </a:ln>
          <a:effectLst>
            <a:innerShdw blurRad="63500" dist="50800" dir="2700000">
              <a:prstClr val="black">
                <a:alpha val="50000"/>
              </a:prstClr>
            </a:innerShdw>
          </a:effectLst>
        </p:spPr>
      </p:pic>
      <p:sp>
        <p:nvSpPr>
          <p:cNvPr id="6" name="文本框 5"/>
          <p:cNvSpPr txBox="1"/>
          <p:nvPr/>
        </p:nvSpPr>
        <p:spPr>
          <a:xfrm>
            <a:off x="292100" y="6333490"/>
            <a:ext cx="1960880" cy="306705"/>
          </a:xfrm>
          <a:prstGeom prst="rect">
            <a:avLst/>
          </a:prstGeom>
          <a:noFill/>
        </p:spPr>
        <p:txBody>
          <a:bodyPr wrap="none" rtlCol="0">
            <a:spAutoFit/>
          </a:bodyPr>
          <a:p>
            <a:r>
              <a:rPr lang="zh-CN" altLang="en-US" sz="1400"/>
              <a:t>图片及案例来源于网络</a:t>
            </a:r>
            <a:endParaRPr lang="zh-CN" altLang="en-US" sz="1400"/>
          </a:p>
        </p:txBody>
      </p:sp>
      <p:sp>
        <p:nvSpPr>
          <p:cNvPr id="7" name="文本框 6"/>
          <p:cNvSpPr txBox="1"/>
          <p:nvPr/>
        </p:nvSpPr>
        <p:spPr>
          <a:xfrm>
            <a:off x="7738110" y="1214120"/>
            <a:ext cx="3154680" cy="922020"/>
          </a:xfrm>
          <a:prstGeom prst="rect">
            <a:avLst/>
          </a:prstGeom>
          <a:noFill/>
        </p:spPr>
        <p:txBody>
          <a:bodyPr wrap="none" rtlCol="0">
            <a:spAutoFit/>
          </a:bodyPr>
          <a:p>
            <a:r>
              <a:rPr lang="zh-CN" altLang="en-US">
                <a:highlight>
                  <a:srgbClr val="FFFF00"/>
                </a:highlight>
              </a:rPr>
              <a:t>插入一些违反师德的案例照片</a:t>
            </a:r>
            <a:br>
              <a:rPr lang="zh-CN" altLang="en-US">
                <a:highlight>
                  <a:srgbClr val="FFFF00"/>
                </a:highlight>
              </a:rPr>
            </a:br>
            <a:r>
              <a:rPr lang="zh-CN" altLang="en-US">
                <a:highlight>
                  <a:srgbClr val="FFFF00"/>
                </a:highlight>
              </a:rPr>
              <a:t>主要体现师德师风是工作基础</a:t>
            </a:r>
            <a:br>
              <a:rPr lang="zh-CN" altLang="en-US">
                <a:highlight>
                  <a:srgbClr val="FFFF00"/>
                </a:highlight>
              </a:rPr>
            </a:br>
            <a:r>
              <a:rPr lang="zh-CN" altLang="en-US">
                <a:highlight>
                  <a:srgbClr val="FFFF00"/>
                </a:highlight>
              </a:rPr>
              <a:t>引出下一页</a:t>
            </a:r>
            <a:r>
              <a:rPr lang="en-US" altLang="zh-CN">
                <a:highlight>
                  <a:srgbClr val="FFFF00"/>
                </a:highlight>
              </a:rPr>
              <a:t>PPT</a:t>
            </a:r>
            <a:endParaRPr lang="en-US" altLang="zh-CN">
              <a:highlight>
                <a:srgbClr val="FFFF00"/>
              </a:highlight>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697"/>
                                        </p:tgtEl>
                                        <p:attrNameLst>
                                          <p:attrName>style.visibility</p:attrName>
                                        </p:attrNameLst>
                                      </p:cBhvr>
                                      <p:to>
                                        <p:strVal val="visible"/>
                                      </p:to>
                                    </p:set>
                                    <p:animEffect transition="in" filter="blinds(horizontal)">
                                      <p:cBhvr>
                                        <p:cTn id="7" dur="500"/>
                                        <p:tgtEl>
                                          <p:spTgt spid="2969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88010" y="1856105"/>
            <a:ext cx="11042015" cy="2584450"/>
          </a:xfrm>
          <a:prstGeom prst="rect">
            <a:avLst/>
          </a:prstGeom>
          <a:noFill/>
        </p:spPr>
        <p:txBody>
          <a:bodyPr wrap="square" rtlCol="0" anchor="t">
            <a:spAutoFit/>
          </a:bodyPr>
          <a:p>
            <a:pPr>
              <a:lnSpc>
                <a:spcPct val="150000"/>
              </a:lnSpc>
            </a:pPr>
            <a:r>
              <a:rPr lang="zh-CN" altLang="en-US" sz="3600">
                <a:sym typeface="+mn-ea"/>
              </a:rPr>
              <a:t>呵护幼儿健康，保障快乐成长；不得体罚和变相体罚幼儿，不得歧视、侮辱幼儿，严禁猥亵、虐待、伤害幼儿。</a:t>
            </a:r>
            <a:endParaRPr lang="zh-CN" altLang="en-US" sz="3600">
              <a:sym typeface="+mn-ea"/>
            </a:endParaRPr>
          </a:p>
        </p:txBody>
      </p:sp>
      <p:pic>
        <p:nvPicPr>
          <p:cNvPr id="3" name="图片 2" descr="Yojo彩色"/>
          <p:cNvPicPr>
            <a:picLocks noChangeAspect="1"/>
          </p:cNvPicPr>
          <p:nvPr/>
        </p:nvPicPr>
        <p:blipFill>
          <a:blip r:embed="rId1"/>
          <a:stretch>
            <a:fillRect/>
          </a:stretch>
        </p:blipFill>
        <p:spPr>
          <a:xfrm>
            <a:off x="426720" y="393065"/>
            <a:ext cx="3016250" cy="541020"/>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92150" y="2469515"/>
            <a:ext cx="10807700" cy="922020"/>
          </a:xfrm>
          <a:prstGeom prst="rect">
            <a:avLst/>
          </a:prstGeom>
          <a:noFill/>
        </p:spPr>
        <p:txBody>
          <a:bodyPr wrap="square" rtlCol="0" anchor="t">
            <a:spAutoFit/>
          </a:bodyPr>
          <a:p>
            <a:pPr algn="ctr">
              <a:lnSpc>
                <a:spcPct val="150000"/>
              </a:lnSpc>
            </a:pPr>
            <a:r>
              <a:rPr lang="zh-CN" altLang="en-US" sz="3600" b="1">
                <a:latin typeface="宋体" panose="02010600030101010101" pitchFamily="2" charset="-122"/>
                <a:ea typeface="宋体" panose="02010600030101010101" pitchFamily="2" charset="-122"/>
                <a:cs typeface="宋体" panose="02010600030101010101" pitchFamily="2" charset="-122"/>
                <a:sym typeface="+mn-ea"/>
              </a:rPr>
              <a:t>教师是人类灵魂的工程师，是人类文明的传承者。</a:t>
            </a:r>
            <a:endParaRPr lang="zh-CN" altLang="en-US" sz="3600" b="1">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descr="Yojo彩色"/>
          <p:cNvPicPr>
            <a:picLocks noChangeAspect="1"/>
          </p:cNvPicPr>
          <p:nvPr/>
        </p:nvPicPr>
        <p:blipFill>
          <a:blip r:embed="rId1"/>
          <a:stretch>
            <a:fillRect/>
          </a:stretch>
        </p:blipFill>
        <p:spPr>
          <a:xfrm>
            <a:off x="426720" y="393065"/>
            <a:ext cx="3016250" cy="541020"/>
          </a:xfrm>
          <a:prstGeom prst="rect">
            <a:avLst/>
          </a:prstGeom>
        </p:spPr>
      </p:pic>
    </p:spTree>
    <p:custDataLst>
      <p:tags r:id="rId2"/>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4150396" y="2760063"/>
            <a:ext cx="1222943" cy="49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spc="200" baseline="0" noProof="0">
              <a:ln>
                <a:noFill/>
              </a:ln>
              <a:solidFill>
                <a:srgbClr val="FFFFFF"/>
              </a:solidFill>
              <a:effectLst/>
              <a:uLnTx/>
              <a:uFillTx/>
              <a:latin typeface="Arial" panose="020B0604020202020204" pitchFamily="34" charset="0"/>
              <a:ea typeface="幼圆" charset="0"/>
              <a:cs typeface="幼圆" charset="0"/>
            </a:endParaRPr>
          </a:p>
        </p:txBody>
      </p:sp>
      <p:sp>
        <p:nvSpPr>
          <p:cNvPr id="2" name="副标题 1"/>
          <p:cNvSpPr/>
          <p:nvPr>
            <p:ph type="subTitle" idx="3"/>
            <p:custDataLst>
              <p:tags r:id="rId2"/>
            </p:custDataLst>
          </p:nvPr>
        </p:nvSpPr>
        <p:spPr>
          <a:xfrm>
            <a:off x="5830570" y="4253865"/>
            <a:ext cx="4337050" cy="495300"/>
          </a:xfrm>
        </p:spPr>
        <p:txBody>
          <a:bodyPr>
            <a:normAutofit lnSpcReduction="20000"/>
          </a:bodyPr>
          <a:p>
            <a:pPr algn="r"/>
            <a:r>
              <a:rPr lang="en-US" altLang="zh-CN" sz="2800" b="1">
                <a:effectLst>
                  <a:outerShdw blurRad="38100" dist="38100" dir="2700000" algn="tl">
                    <a:srgbClr val="000000">
                      <a:alpha val="43137"/>
                    </a:srgbClr>
                  </a:outerShdw>
                </a:effectLst>
                <a:sym typeface="+mn-ea"/>
              </a:rPr>
              <a:t>——</a:t>
            </a:r>
            <a:r>
              <a:rPr sz="2800">
                <a:sym typeface="+mn-ea"/>
              </a:rPr>
              <a:t>遵循幼教规律</a:t>
            </a:r>
            <a:endParaRPr lang="zh-CN" altLang="en-US" sz="2800" b="1">
              <a:solidFill>
                <a:schemeClr val="dk1">
                  <a:lumMod val="65000"/>
                  <a:lumOff val="35000"/>
                </a:schemeClr>
              </a:solidFill>
              <a:effectLst>
                <a:outerShdw blurRad="38100" dist="38100" dir="2700000" algn="tl">
                  <a:srgbClr val="000000">
                    <a:alpha val="43137"/>
                  </a:srgbClr>
                </a:outerShdw>
              </a:effectLst>
              <a:sym typeface="+mn-ea"/>
            </a:endParaRPr>
          </a:p>
        </p:txBody>
      </p:sp>
      <p:sp>
        <p:nvSpPr>
          <p:cNvPr id="5" name="标题 4"/>
          <p:cNvSpPr/>
          <p:nvPr>
            <p:ph type="ctrTitle" idx="2"/>
            <p:custDataLst>
              <p:tags r:id="rId3"/>
            </p:custDataLst>
          </p:nvPr>
        </p:nvSpPr>
        <p:spPr>
          <a:xfrm>
            <a:off x="3954816" y="3005808"/>
            <a:ext cx="6858000" cy="845820"/>
          </a:xfrm>
        </p:spPr>
        <p:txBody>
          <a:bodyPr>
            <a:normAutofit fontScale="90000"/>
          </a:bodyPr>
          <a:p>
            <a:r>
              <a:rPr sz="5400">
                <a:effectLst>
                  <a:outerShdw blurRad="38100" dist="38100" dir="2700000" algn="tl">
                    <a:srgbClr val="000000">
                      <a:alpha val="43137"/>
                    </a:srgbClr>
                  </a:outerShdw>
                </a:effectLst>
                <a:sym typeface="+mn-ea"/>
              </a:rPr>
              <a:t>专业人专业</a:t>
            </a:r>
            <a:r>
              <a:rPr sz="5400">
                <a:effectLst>
                  <a:outerShdw blurRad="38100" dist="38100" dir="2700000" algn="tl">
                    <a:srgbClr val="000000">
                      <a:alpha val="43137"/>
                    </a:srgbClr>
                  </a:outerShdw>
                </a:effectLst>
                <a:sym typeface="+mn-ea"/>
              </a:rPr>
              <a:t>事</a:t>
            </a:r>
            <a:endParaRPr sz="5400">
              <a:effectLst>
                <a:outerShdw blurRad="38100" dist="38100" dir="2700000" algn="tl">
                  <a:srgbClr val="000000">
                    <a:alpha val="43137"/>
                  </a:srgbClr>
                </a:outerShdw>
              </a:effectLst>
              <a:sym typeface="+mn-ea"/>
            </a:endParaRPr>
          </a:p>
        </p:txBody>
      </p:sp>
      <p:sp>
        <p:nvSpPr>
          <p:cNvPr id="9" name="矩形: 圆角 8"/>
          <p:cNvSpPr/>
          <p:nvPr>
            <p:custDataLst>
              <p:tags r:id="rId4"/>
            </p:custDataLst>
          </p:nvPr>
        </p:nvSpPr>
        <p:spPr>
          <a:xfrm>
            <a:off x="3192816" y="1205417"/>
            <a:ext cx="4312920" cy="10967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00"/>
            <a:r>
              <a:rPr lang="zh-CN" altLang="en-US" sz="2800" b="1" spc="200" dirty="0">
                <a:solidFill>
                  <a:schemeClr val="lt1"/>
                </a:solidFill>
                <a:latin typeface="Arial" panose="020B0604020202020204" pitchFamily="34" charset="0"/>
                <a:ea typeface="幼圆" charset="0"/>
                <a:cs typeface="幼圆" charset="0"/>
              </a:rPr>
              <a:t>准则</a:t>
            </a:r>
            <a:r>
              <a:rPr lang="zh-CN" altLang="en-US" sz="2800" b="1" spc="200" dirty="0">
                <a:solidFill>
                  <a:schemeClr val="lt1"/>
                </a:solidFill>
                <a:latin typeface="Arial" panose="020B0604020202020204" pitchFamily="34" charset="0"/>
                <a:ea typeface="幼圆" charset="0"/>
                <a:cs typeface="幼圆" charset="0"/>
              </a:rPr>
              <a:t>七</a:t>
            </a:r>
            <a:endParaRPr lang="zh-CN" altLang="en-US" sz="2800" b="1" spc="200" dirty="0">
              <a:solidFill>
                <a:schemeClr val="lt1"/>
              </a:solidFill>
              <a:latin typeface="Arial" panose="020B0604020202020204" pitchFamily="34" charset="0"/>
              <a:ea typeface="幼圆" charset="0"/>
              <a:cs typeface="幼圆" charset="0"/>
            </a:endParaRPr>
          </a:p>
        </p:txBody>
      </p:sp>
      <p:pic>
        <p:nvPicPr>
          <p:cNvPr id="4" name="图片 3" descr="Yojo彩色"/>
          <p:cNvPicPr>
            <a:picLocks noChangeAspect="1"/>
          </p:cNvPicPr>
          <p:nvPr/>
        </p:nvPicPr>
        <p:blipFill>
          <a:blip r:embed="rId5"/>
          <a:stretch>
            <a:fillRect/>
          </a:stretch>
        </p:blipFill>
        <p:spPr>
          <a:xfrm>
            <a:off x="426720" y="393065"/>
            <a:ext cx="3016250" cy="541020"/>
          </a:xfrm>
          <a:prstGeom prst="rect">
            <a:avLst/>
          </a:prstGeom>
        </p:spPr>
      </p:pic>
    </p:spTree>
    <p:custDataLst>
      <p:tags r:id="rId6"/>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Yojo彩色"/>
          <p:cNvPicPr>
            <a:picLocks noChangeAspect="1"/>
          </p:cNvPicPr>
          <p:nvPr/>
        </p:nvPicPr>
        <p:blipFill>
          <a:blip r:embed="rId1"/>
          <a:stretch>
            <a:fillRect/>
          </a:stretch>
        </p:blipFill>
        <p:spPr>
          <a:xfrm>
            <a:off x="426720" y="393065"/>
            <a:ext cx="3016250" cy="541020"/>
          </a:xfrm>
          <a:prstGeom prst="rect">
            <a:avLst/>
          </a:prstGeom>
        </p:spPr>
      </p:pic>
      <p:sp>
        <p:nvSpPr>
          <p:cNvPr id="4" name="矩形 3"/>
          <p:cNvSpPr/>
          <p:nvPr/>
        </p:nvSpPr>
        <p:spPr>
          <a:xfrm>
            <a:off x="1202690" y="1383030"/>
            <a:ext cx="2956560" cy="284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4803775" y="2366645"/>
            <a:ext cx="2956560" cy="284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8613140" y="3439160"/>
            <a:ext cx="2956560" cy="284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7738110" y="1214120"/>
            <a:ext cx="3154680" cy="645160"/>
          </a:xfrm>
          <a:prstGeom prst="rect">
            <a:avLst/>
          </a:prstGeom>
          <a:noFill/>
        </p:spPr>
        <p:txBody>
          <a:bodyPr wrap="none" rtlCol="0">
            <a:spAutoFit/>
          </a:bodyPr>
          <a:p>
            <a:r>
              <a:rPr lang="zh-CN" altLang="en-US">
                <a:highlight>
                  <a:srgbClr val="FFFF00"/>
                </a:highlight>
              </a:rPr>
              <a:t>插入园所参加各类培训的照片</a:t>
            </a:r>
            <a:br>
              <a:rPr lang="zh-CN" altLang="en-US">
                <a:highlight>
                  <a:srgbClr val="FFFF00"/>
                </a:highlight>
              </a:rPr>
            </a:br>
            <a:r>
              <a:rPr lang="zh-CN" altLang="en-US">
                <a:highlight>
                  <a:srgbClr val="FFFF00"/>
                </a:highlight>
              </a:rPr>
              <a:t>主要体现帮助教职工提升专业</a:t>
            </a:r>
            <a:endParaRPr lang="zh-CN" altLang="en-US">
              <a:highlight>
                <a:srgbClr val="FFFF00"/>
              </a:highlight>
            </a:endParaRPr>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88010" y="1856105"/>
            <a:ext cx="11042015" cy="2584450"/>
          </a:xfrm>
          <a:prstGeom prst="rect">
            <a:avLst/>
          </a:prstGeom>
          <a:noFill/>
        </p:spPr>
        <p:txBody>
          <a:bodyPr wrap="square" rtlCol="0" anchor="t">
            <a:spAutoFit/>
          </a:bodyPr>
          <a:p>
            <a:pPr>
              <a:lnSpc>
                <a:spcPct val="150000"/>
              </a:lnSpc>
            </a:pPr>
            <a:r>
              <a:rPr lang="zh-CN" altLang="en-US" sz="3600">
                <a:sym typeface="+mn-ea"/>
              </a:rPr>
              <a:t>循序渐进，寓教于乐；不得采用学校教育方式提前教授小学内容，不得组织有碍幼儿身心健康的活动。</a:t>
            </a:r>
            <a:endParaRPr lang="zh-CN" altLang="en-US" sz="3600"/>
          </a:p>
          <a:p>
            <a:pPr>
              <a:lnSpc>
                <a:spcPct val="150000"/>
              </a:lnSpc>
            </a:pPr>
            <a:endParaRPr lang="zh-CN" altLang="en-US" sz="3600">
              <a:sym typeface="+mn-ea"/>
            </a:endParaRPr>
          </a:p>
        </p:txBody>
      </p:sp>
      <p:pic>
        <p:nvPicPr>
          <p:cNvPr id="3" name="图片 2" descr="Yojo彩色"/>
          <p:cNvPicPr>
            <a:picLocks noChangeAspect="1"/>
          </p:cNvPicPr>
          <p:nvPr/>
        </p:nvPicPr>
        <p:blipFill>
          <a:blip r:embed="rId1"/>
          <a:stretch>
            <a:fillRect/>
          </a:stretch>
        </p:blipFill>
        <p:spPr>
          <a:xfrm>
            <a:off x="426720" y="393065"/>
            <a:ext cx="3016250" cy="541020"/>
          </a:xfrm>
          <a:prstGeom prst="rect">
            <a:avLst/>
          </a:prstGeom>
        </p:spPr>
      </p:pic>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4150396" y="2760063"/>
            <a:ext cx="1222943" cy="49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spc="200" baseline="0" noProof="0">
              <a:ln>
                <a:noFill/>
              </a:ln>
              <a:solidFill>
                <a:srgbClr val="FFFFFF"/>
              </a:solidFill>
              <a:effectLst/>
              <a:uLnTx/>
              <a:uFillTx/>
              <a:latin typeface="Arial" panose="020B0604020202020204" pitchFamily="34" charset="0"/>
              <a:ea typeface="幼圆" charset="0"/>
              <a:cs typeface="幼圆" charset="0"/>
            </a:endParaRPr>
          </a:p>
        </p:txBody>
      </p:sp>
      <p:sp>
        <p:nvSpPr>
          <p:cNvPr id="2" name="副标题 1"/>
          <p:cNvSpPr/>
          <p:nvPr>
            <p:ph type="subTitle" idx="3"/>
            <p:custDataLst>
              <p:tags r:id="rId2"/>
            </p:custDataLst>
          </p:nvPr>
        </p:nvSpPr>
        <p:spPr>
          <a:xfrm>
            <a:off x="5830570" y="4253865"/>
            <a:ext cx="4337050" cy="495300"/>
          </a:xfrm>
        </p:spPr>
        <p:txBody>
          <a:bodyPr>
            <a:normAutofit lnSpcReduction="20000"/>
          </a:bodyPr>
          <a:p>
            <a:pPr algn="r"/>
            <a:r>
              <a:rPr lang="en-US" altLang="zh-CN" sz="2800" b="1">
                <a:effectLst>
                  <a:outerShdw blurRad="38100" dist="38100" dir="2700000" algn="tl">
                    <a:srgbClr val="000000">
                      <a:alpha val="43137"/>
                    </a:srgbClr>
                  </a:outerShdw>
                </a:effectLst>
                <a:sym typeface="+mn-ea"/>
              </a:rPr>
              <a:t>——</a:t>
            </a:r>
            <a:r>
              <a:rPr sz="2800">
                <a:sym typeface="+mn-ea"/>
              </a:rPr>
              <a:t>秉持公平诚信</a:t>
            </a:r>
            <a:endParaRPr lang="zh-CN" altLang="en-US" sz="2800" b="1">
              <a:solidFill>
                <a:schemeClr val="dk1">
                  <a:lumMod val="65000"/>
                  <a:lumOff val="35000"/>
                </a:schemeClr>
              </a:solidFill>
              <a:effectLst>
                <a:outerShdw blurRad="38100" dist="38100" dir="2700000" algn="tl">
                  <a:srgbClr val="000000">
                    <a:alpha val="43137"/>
                  </a:srgbClr>
                </a:outerShdw>
              </a:effectLst>
              <a:sym typeface="+mn-ea"/>
            </a:endParaRPr>
          </a:p>
        </p:txBody>
      </p:sp>
      <p:sp>
        <p:nvSpPr>
          <p:cNvPr id="5" name="标题 4"/>
          <p:cNvSpPr/>
          <p:nvPr>
            <p:ph type="ctrTitle" idx="2"/>
            <p:custDataLst>
              <p:tags r:id="rId3"/>
            </p:custDataLst>
          </p:nvPr>
        </p:nvSpPr>
        <p:spPr>
          <a:xfrm>
            <a:off x="3954816" y="3005808"/>
            <a:ext cx="6858000" cy="845820"/>
          </a:xfrm>
        </p:spPr>
        <p:txBody>
          <a:bodyPr>
            <a:normAutofit fontScale="90000"/>
          </a:bodyPr>
          <a:p>
            <a:r>
              <a:rPr sz="5400">
                <a:effectLst>
                  <a:outerShdw blurRad="38100" dist="38100" dir="2700000" algn="tl">
                    <a:srgbClr val="000000">
                      <a:alpha val="43137"/>
                    </a:srgbClr>
                  </a:outerShdw>
                </a:effectLst>
                <a:sym typeface="+mn-ea"/>
              </a:rPr>
              <a:t>有原则</a:t>
            </a:r>
            <a:r>
              <a:rPr sz="5400">
                <a:effectLst>
                  <a:outerShdw blurRad="38100" dist="38100" dir="2700000" algn="tl">
                    <a:srgbClr val="000000">
                      <a:alpha val="43137"/>
                    </a:srgbClr>
                  </a:outerShdw>
                </a:effectLst>
                <a:sym typeface="+mn-ea"/>
              </a:rPr>
              <a:t>有底线</a:t>
            </a:r>
            <a:endParaRPr sz="5400">
              <a:effectLst>
                <a:outerShdw blurRad="38100" dist="38100" dir="2700000" algn="tl">
                  <a:srgbClr val="000000">
                    <a:alpha val="43137"/>
                  </a:srgbClr>
                </a:outerShdw>
              </a:effectLst>
              <a:sym typeface="+mn-ea"/>
            </a:endParaRPr>
          </a:p>
        </p:txBody>
      </p:sp>
      <p:sp>
        <p:nvSpPr>
          <p:cNvPr id="9" name="矩形: 圆角 8"/>
          <p:cNvSpPr/>
          <p:nvPr>
            <p:custDataLst>
              <p:tags r:id="rId4"/>
            </p:custDataLst>
          </p:nvPr>
        </p:nvSpPr>
        <p:spPr>
          <a:xfrm>
            <a:off x="3192816" y="1205417"/>
            <a:ext cx="4312920" cy="10967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00"/>
            <a:r>
              <a:rPr lang="zh-CN" altLang="en-US" sz="2800" b="1" spc="200" dirty="0">
                <a:solidFill>
                  <a:schemeClr val="lt1"/>
                </a:solidFill>
                <a:latin typeface="Arial" panose="020B0604020202020204" pitchFamily="34" charset="0"/>
                <a:ea typeface="幼圆" charset="0"/>
                <a:cs typeface="幼圆" charset="0"/>
              </a:rPr>
              <a:t>准则</a:t>
            </a:r>
            <a:r>
              <a:rPr lang="zh-CN" altLang="en-US" sz="2800" b="1" spc="200" dirty="0">
                <a:solidFill>
                  <a:schemeClr val="lt1"/>
                </a:solidFill>
                <a:latin typeface="Arial" panose="020B0604020202020204" pitchFamily="34" charset="0"/>
                <a:ea typeface="幼圆" charset="0"/>
                <a:cs typeface="幼圆" charset="0"/>
              </a:rPr>
              <a:t>八</a:t>
            </a:r>
            <a:endParaRPr lang="zh-CN" altLang="en-US" sz="2800" b="1" spc="200" dirty="0">
              <a:solidFill>
                <a:schemeClr val="lt1"/>
              </a:solidFill>
              <a:latin typeface="Arial" panose="020B0604020202020204" pitchFamily="34" charset="0"/>
              <a:ea typeface="幼圆" charset="0"/>
              <a:cs typeface="幼圆" charset="0"/>
            </a:endParaRPr>
          </a:p>
        </p:txBody>
      </p:sp>
      <p:pic>
        <p:nvPicPr>
          <p:cNvPr id="4" name="图片 3" descr="Yojo彩色"/>
          <p:cNvPicPr>
            <a:picLocks noChangeAspect="1"/>
          </p:cNvPicPr>
          <p:nvPr/>
        </p:nvPicPr>
        <p:blipFill>
          <a:blip r:embed="rId5"/>
          <a:stretch>
            <a:fillRect/>
          </a:stretch>
        </p:blipFill>
        <p:spPr>
          <a:xfrm>
            <a:off x="426720" y="393065"/>
            <a:ext cx="3016250" cy="541020"/>
          </a:xfrm>
          <a:prstGeom prst="rect">
            <a:avLst/>
          </a:prstGeom>
        </p:spPr>
      </p:pic>
    </p:spTree>
    <p:custDataLst>
      <p:tags r:id="rId6"/>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Yojo彩色"/>
          <p:cNvPicPr>
            <a:picLocks noChangeAspect="1"/>
          </p:cNvPicPr>
          <p:nvPr/>
        </p:nvPicPr>
        <p:blipFill>
          <a:blip r:embed="rId1"/>
          <a:stretch>
            <a:fillRect/>
          </a:stretch>
        </p:blipFill>
        <p:spPr>
          <a:xfrm>
            <a:off x="426720" y="393065"/>
            <a:ext cx="3016250" cy="541020"/>
          </a:xfrm>
          <a:prstGeom prst="rect">
            <a:avLst/>
          </a:prstGeom>
        </p:spPr>
      </p:pic>
      <p:sp>
        <p:nvSpPr>
          <p:cNvPr id="4" name="矩形 3"/>
          <p:cNvSpPr/>
          <p:nvPr/>
        </p:nvSpPr>
        <p:spPr>
          <a:xfrm>
            <a:off x="1202690" y="1383030"/>
            <a:ext cx="2956560" cy="284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4803775" y="2366645"/>
            <a:ext cx="2956560" cy="284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8613140" y="3439160"/>
            <a:ext cx="2956560" cy="284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7738110" y="1214120"/>
            <a:ext cx="2926080" cy="645160"/>
          </a:xfrm>
          <a:prstGeom prst="rect">
            <a:avLst/>
          </a:prstGeom>
          <a:noFill/>
        </p:spPr>
        <p:txBody>
          <a:bodyPr wrap="none" rtlCol="0">
            <a:spAutoFit/>
          </a:bodyPr>
          <a:p>
            <a:r>
              <a:rPr lang="zh-CN" altLang="en-US">
                <a:highlight>
                  <a:srgbClr val="FFFF00"/>
                </a:highlight>
              </a:rPr>
              <a:t>插入教职工团队建设的照片</a:t>
            </a:r>
            <a:br>
              <a:rPr lang="zh-CN" altLang="en-US">
                <a:highlight>
                  <a:srgbClr val="FFFF00"/>
                </a:highlight>
              </a:rPr>
            </a:br>
            <a:r>
              <a:rPr lang="zh-CN" altLang="en-US">
                <a:highlight>
                  <a:srgbClr val="FFFF00"/>
                </a:highlight>
              </a:rPr>
              <a:t>主要体现互帮互助</a:t>
            </a:r>
            <a:endParaRPr lang="zh-CN" altLang="en-US">
              <a:highlight>
                <a:srgbClr val="FFFF00"/>
              </a:highlight>
            </a:endParaRPr>
          </a:p>
        </p:txBody>
      </p:sp>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88010" y="1856105"/>
            <a:ext cx="11042015" cy="2584450"/>
          </a:xfrm>
          <a:prstGeom prst="rect">
            <a:avLst/>
          </a:prstGeom>
          <a:noFill/>
        </p:spPr>
        <p:txBody>
          <a:bodyPr wrap="square" rtlCol="0" anchor="t">
            <a:spAutoFit/>
          </a:bodyPr>
          <a:p>
            <a:pPr>
              <a:lnSpc>
                <a:spcPct val="150000"/>
              </a:lnSpc>
            </a:pPr>
            <a:r>
              <a:rPr lang="zh-CN" altLang="en-US" sz="3600">
                <a:sym typeface="+mn-ea"/>
              </a:rPr>
              <a:t>坚持原则，处事公道，光明磊落，为人正直；不得在入园招生、绩效考核、岗位聘用、职称评聘、评优评奖等工作中徇私舞弊、弄虚作假。</a:t>
            </a:r>
            <a:endParaRPr lang="zh-CN" altLang="en-US" sz="3600">
              <a:sym typeface="+mn-ea"/>
            </a:endParaRPr>
          </a:p>
        </p:txBody>
      </p:sp>
      <p:pic>
        <p:nvPicPr>
          <p:cNvPr id="3" name="图片 2" descr="Yojo彩色"/>
          <p:cNvPicPr>
            <a:picLocks noChangeAspect="1"/>
          </p:cNvPicPr>
          <p:nvPr/>
        </p:nvPicPr>
        <p:blipFill>
          <a:blip r:embed="rId1"/>
          <a:stretch>
            <a:fillRect/>
          </a:stretch>
        </p:blipFill>
        <p:spPr>
          <a:xfrm>
            <a:off x="426720" y="393065"/>
            <a:ext cx="3016250" cy="541020"/>
          </a:xfrm>
          <a:prstGeom prst="rect">
            <a:avLst/>
          </a:prstGeom>
        </p:spPr>
      </p:pic>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4150396" y="2760063"/>
            <a:ext cx="1222943" cy="49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spc="200" baseline="0" noProof="0">
              <a:ln>
                <a:noFill/>
              </a:ln>
              <a:solidFill>
                <a:srgbClr val="FFFFFF"/>
              </a:solidFill>
              <a:effectLst/>
              <a:uLnTx/>
              <a:uFillTx/>
              <a:latin typeface="Arial" panose="020B0604020202020204" pitchFamily="34" charset="0"/>
              <a:ea typeface="幼圆" charset="0"/>
              <a:cs typeface="幼圆" charset="0"/>
            </a:endParaRPr>
          </a:p>
        </p:txBody>
      </p:sp>
      <p:sp>
        <p:nvSpPr>
          <p:cNvPr id="2" name="副标题 1"/>
          <p:cNvSpPr/>
          <p:nvPr>
            <p:ph type="subTitle" idx="3"/>
            <p:custDataLst>
              <p:tags r:id="rId2"/>
            </p:custDataLst>
          </p:nvPr>
        </p:nvSpPr>
        <p:spPr>
          <a:xfrm>
            <a:off x="5830570" y="4253865"/>
            <a:ext cx="4337050" cy="495300"/>
          </a:xfrm>
        </p:spPr>
        <p:txBody>
          <a:bodyPr>
            <a:normAutofit lnSpcReduction="20000"/>
          </a:bodyPr>
          <a:p>
            <a:pPr algn="r"/>
            <a:r>
              <a:rPr lang="en-US" altLang="zh-CN" sz="2800" b="1">
                <a:effectLst>
                  <a:outerShdw blurRad="38100" dist="38100" dir="2700000" algn="tl">
                    <a:srgbClr val="000000">
                      <a:alpha val="43137"/>
                    </a:srgbClr>
                  </a:outerShdw>
                </a:effectLst>
                <a:sym typeface="+mn-ea"/>
              </a:rPr>
              <a:t>——</a:t>
            </a:r>
            <a:r>
              <a:rPr sz="2800">
                <a:sym typeface="+mn-ea"/>
              </a:rPr>
              <a:t>坚守廉洁自律</a:t>
            </a:r>
            <a:endParaRPr lang="zh-CN" altLang="en-US" sz="2800" b="1">
              <a:solidFill>
                <a:schemeClr val="dk1">
                  <a:lumMod val="65000"/>
                  <a:lumOff val="35000"/>
                </a:schemeClr>
              </a:solidFill>
              <a:effectLst>
                <a:outerShdw blurRad="38100" dist="38100" dir="2700000" algn="tl">
                  <a:srgbClr val="000000">
                    <a:alpha val="43137"/>
                  </a:srgbClr>
                </a:outerShdw>
              </a:effectLst>
              <a:sym typeface="+mn-ea"/>
            </a:endParaRPr>
          </a:p>
        </p:txBody>
      </p:sp>
      <p:sp>
        <p:nvSpPr>
          <p:cNvPr id="5" name="标题 4"/>
          <p:cNvSpPr/>
          <p:nvPr>
            <p:ph type="ctrTitle" idx="2"/>
            <p:custDataLst>
              <p:tags r:id="rId3"/>
            </p:custDataLst>
          </p:nvPr>
        </p:nvSpPr>
        <p:spPr>
          <a:xfrm>
            <a:off x="3309656" y="3005808"/>
            <a:ext cx="6858000" cy="845820"/>
          </a:xfrm>
        </p:spPr>
        <p:txBody>
          <a:bodyPr>
            <a:normAutofit fontScale="90000"/>
          </a:bodyPr>
          <a:p>
            <a:r>
              <a:rPr sz="5400">
                <a:sym typeface="+mn-ea"/>
              </a:rPr>
              <a:t>严于律己，清廉从教</a:t>
            </a:r>
            <a:endParaRPr sz="5400">
              <a:effectLst>
                <a:outerShdw blurRad="38100" dist="38100" dir="2700000" algn="tl">
                  <a:srgbClr val="000000">
                    <a:alpha val="43137"/>
                  </a:srgbClr>
                </a:outerShdw>
              </a:effectLst>
              <a:sym typeface="+mn-ea"/>
            </a:endParaRPr>
          </a:p>
        </p:txBody>
      </p:sp>
      <p:sp>
        <p:nvSpPr>
          <p:cNvPr id="9" name="矩形: 圆角 8"/>
          <p:cNvSpPr/>
          <p:nvPr>
            <p:custDataLst>
              <p:tags r:id="rId4"/>
            </p:custDataLst>
          </p:nvPr>
        </p:nvSpPr>
        <p:spPr>
          <a:xfrm>
            <a:off x="3192816" y="1205417"/>
            <a:ext cx="4312920" cy="10967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00"/>
            <a:r>
              <a:rPr lang="zh-CN" altLang="en-US" sz="2800" b="1" spc="200" dirty="0">
                <a:solidFill>
                  <a:schemeClr val="lt1"/>
                </a:solidFill>
                <a:latin typeface="Arial" panose="020B0604020202020204" pitchFamily="34" charset="0"/>
                <a:ea typeface="幼圆" charset="0"/>
                <a:cs typeface="幼圆" charset="0"/>
              </a:rPr>
              <a:t>准则</a:t>
            </a:r>
            <a:r>
              <a:rPr lang="zh-CN" altLang="en-US" sz="2800" b="1" spc="200" dirty="0">
                <a:solidFill>
                  <a:schemeClr val="lt1"/>
                </a:solidFill>
                <a:latin typeface="Arial" panose="020B0604020202020204" pitchFamily="34" charset="0"/>
                <a:ea typeface="幼圆" charset="0"/>
                <a:cs typeface="幼圆" charset="0"/>
              </a:rPr>
              <a:t>九</a:t>
            </a:r>
            <a:endParaRPr lang="zh-CN" altLang="en-US" sz="2800" b="1" spc="200" dirty="0">
              <a:solidFill>
                <a:schemeClr val="lt1"/>
              </a:solidFill>
              <a:latin typeface="Arial" panose="020B0604020202020204" pitchFamily="34" charset="0"/>
              <a:ea typeface="幼圆" charset="0"/>
              <a:cs typeface="幼圆" charset="0"/>
            </a:endParaRPr>
          </a:p>
        </p:txBody>
      </p:sp>
      <p:pic>
        <p:nvPicPr>
          <p:cNvPr id="3" name="图片 2" descr="Yojo彩色"/>
          <p:cNvPicPr>
            <a:picLocks noChangeAspect="1"/>
          </p:cNvPicPr>
          <p:nvPr/>
        </p:nvPicPr>
        <p:blipFill>
          <a:blip r:embed="rId5"/>
          <a:stretch>
            <a:fillRect/>
          </a:stretch>
        </p:blipFill>
        <p:spPr>
          <a:xfrm>
            <a:off x="426720" y="393065"/>
            <a:ext cx="3016250" cy="541020"/>
          </a:xfrm>
          <a:prstGeom prst="rect">
            <a:avLst/>
          </a:prstGeom>
        </p:spPr>
      </p:pic>
    </p:spTree>
    <p:custDataLst>
      <p:tags r:id="rId6"/>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88010" y="1856105"/>
            <a:ext cx="11042015" cy="2584450"/>
          </a:xfrm>
          <a:prstGeom prst="rect">
            <a:avLst/>
          </a:prstGeom>
          <a:noFill/>
        </p:spPr>
        <p:txBody>
          <a:bodyPr wrap="square" rtlCol="0" anchor="t">
            <a:spAutoFit/>
          </a:bodyPr>
          <a:p>
            <a:pPr>
              <a:lnSpc>
                <a:spcPct val="150000"/>
              </a:lnSpc>
            </a:pPr>
            <a:r>
              <a:rPr lang="zh-CN" altLang="en-US" sz="3600">
                <a:sym typeface="+mn-ea"/>
              </a:rPr>
              <a:t>不得索要、收受幼儿家长财物或参加由家长付费的宴请、旅游、娱乐休闲等活动，不得推销幼儿读物、社会保险或利用家长资源谋取私利。</a:t>
            </a:r>
            <a:endParaRPr lang="zh-CN" altLang="en-US" sz="3600">
              <a:sym typeface="+mn-ea"/>
            </a:endParaRPr>
          </a:p>
        </p:txBody>
      </p:sp>
      <p:pic>
        <p:nvPicPr>
          <p:cNvPr id="3" name="图片 2" descr="Yojo彩色"/>
          <p:cNvPicPr>
            <a:picLocks noChangeAspect="1"/>
          </p:cNvPicPr>
          <p:nvPr/>
        </p:nvPicPr>
        <p:blipFill>
          <a:blip r:embed="rId1"/>
          <a:stretch>
            <a:fillRect/>
          </a:stretch>
        </p:blipFill>
        <p:spPr>
          <a:xfrm>
            <a:off x="426720" y="393065"/>
            <a:ext cx="3016250" cy="541020"/>
          </a:xfrm>
          <a:prstGeom prst="rect">
            <a:avLst/>
          </a:prstGeom>
        </p:spPr>
      </p:pic>
    </p:spTree>
    <p:custDataLst>
      <p:tags r:id="rId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Yojo彩色"/>
          <p:cNvPicPr>
            <a:picLocks noChangeAspect="1"/>
          </p:cNvPicPr>
          <p:nvPr/>
        </p:nvPicPr>
        <p:blipFill>
          <a:blip r:embed="rId1"/>
          <a:stretch>
            <a:fillRect/>
          </a:stretch>
        </p:blipFill>
        <p:spPr>
          <a:xfrm>
            <a:off x="426720" y="393065"/>
            <a:ext cx="3016250" cy="541020"/>
          </a:xfrm>
          <a:prstGeom prst="rect">
            <a:avLst/>
          </a:prstGeom>
        </p:spPr>
      </p:pic>
      <p:pic>
        <p:nvPicPr>
          <p:cNvPr id="100" name="图片 99"/>
          <p:cNvPicPr/>
          <p:nvPr/>
        </p:nvPicPr>
        <p:blipFill>
          <a:blip r:embed="rId2"/>
          <a:srcRect t="7206" b="6923"/>
          <a:stretch>
            <a:fillRect/>
          </a:stretch>
        </p:blipFill>
        <p:spPr>
          <a:xfrm>
            <a:off x="824865" y="1795145"/>
            <a:ext cx="2717800" cy="2531110"/>
          </a:xfrm>
          <a:prstGeom prst="rect">
            <a:avLst/>
          </a:prstGeom>
          <a:noFill/>
          <a:ln w="9525">
            <a:noFill/>
          </a:ln>
        </p:spPr>
      </p:pic>
      <p:pic>
        <p:nvPicPr>
          <p:cNvPr id="101" name="图片 100"/>
          <p:cNvPicPr/>
          <p:nvPr/>
        </p:nvPicPr>
        <p:blipFill>
          <a:blip r:embed="rId3"/>
          <a:stretch>
            <a:fillRect/>
          </a:stretch>
        </p:blipFill>
        <p:spPr>
          <a:xfrm>
            <a:off x="4337050" y="1795145"/>
            <a:ext cx="2910205" cy="2531745"/>
          </a:xfrm>
          <a:prstGeom prst="rect">
            <a:avLst/>
          </a:prstGeom>
          <a:noFill/>
          <a:ln w="9525">
            <a:noFill/>
          </a:ln>
        </p:spPr>
      </p:pic>
      <p:pic>
        <p:nvPicPr>
          <p:cNvPr id="102" name="图片 101"/>
          <p:cNvPicPr/>
          <p:nvPr/>
        </p:nvPicPr>
        <p:blipFill>
          <a:blip r:embed="rId4"/>
          <a:stretch>
            <a:fillRect/>
          </a:stretch>
        </p:blipFill>
        <p:spPr>
          <a:xfrm>
            <a:off x="8041640" y="1795145"/>
            <a:ext cx="3343910" cy="2531745"/>
          </a:xfrm>
          <a:prstGeom prst="rect">
            <a:avLst/>
          </a:prstGeom>
          <a:noFill/>
          <a:ln w="9525">
            <a:noFill/>
          </a:ln>
        </p:spPr>
      </p:pic>
      <p:sp>
        <p:nvSpPr>
          <p:cNvPr id="4" name="文本框 3"/>
          <p:cNvSpPr txBox="1"/>
          <p:nvPr/>
        </p:nvSpPr>
        <p:spPr>
          <a:xfrm>
            <a:off x="824865" y="5099685"/>
            <a:ext cx="11209020" cy="1198880"/>
          </a:xfrm>
          <a:prstGeom prst="rect">
            <a:avLst/>
          </a:prstGeom>
          <a:noFill/>
        </p:spPr>
        <p:txBody>
          <a:bodyPr wrap="square" rtlCol="0">
            <a:spAutoFit/>
          </a:bodyPr>
          <a:p>
            <a:pPr>
              <a:lnSpc>
                <a:spcPct val="150000"/>
              </a:lnSpc>
            </a:pPr>
            <a:r>
              <a:rPr lang="zh-CN" altLang="en-US" sz="2400"/>
              <a:t>凡是家长赠与的东西全都是礼物，包括：鲜花、食物、化妆品等等，甚至一顿晚餐。</a:t>
            </a:r>
            <a:br>
              <a:rPr lang="zh-CN" altLang="en-US" sz="2400"/>
            </a:br>
            <a:r>
              <a:rPr lang="zh-CN" altLang="en-US" sz="2400"/>
              <a:t>所以，坚持底线，不能要！</a:t>
            </a:r>
            <a:endParaRPr lang="zh-CN" altLang="en-US" sz="2400"/>
          </a:p>
        </p:txBody>
      </p:sp>
    </p:spTree>
    <p:custDataLst>
      <p:tags r:id="rId5"/>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4150396" y="2760063"/>
            <a:ext cx="1222943" cy="49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spc="200" baseline="0" noProof="0">
              <a:ln>
                <a:noFill/>
              </a:ln>
              <a:solidFill>
                <a:srgbClr val="FFFFFF"/>
              </a:solidFill>
              <a:effectLst/>
              <a:uLnTx/>
              <a:uFillTx/>
              <a:latin typeface="Arial" panose="020B0604020202020204" pitchFamily="34" charset="0"/>
              <a:ea typeface="幼圆" charset="0"/>
              <a:cs typeface="幼圆" charset="0"/>
            </a:endParaRPr>
          </a:p>
        </p:txBody>
      </p:sp>
      <p:sp>
        <p:nvSpPr>
          <p:cNvPr id="2" name="副标题 1"/>
          <p:cNvSpPr/>
          <p:nvPr>
            <p:ph type="subTitle" idx="3"/>
            <p:custDataLst>
              <p:tags r:id="rId2"/>
            </p:custDataLst>
          </p:nvPr>
        </p:nvSpPr>
        <p:spPr>
          <a:xfrm>
            <a:off x="5830570" y="4253865"/>
            <a:ext cx="4337050" cy="495300"/>
          </a:xfrm>
        </p:spPr>
        <p:txBody>
          <a:bodyPr>
            <a:normAutofit lnSpcReduction="20000"/>
          </a:bodyPr>
          <a:p>
            <a:pPr algn="r"/>
            <a:r>
              <a:rPr lang="en-US" altLang="zh-CN" sz="2800" b="1">
                <a:effectLst>
                  <a:outerShdw blurRad="38100" dist="38100" dir="2700000" algn="tl">
                    <a:srgbClr val="000000">
                      <a:alpha val="43137"/>
                    </a:srgbClr>
                  </a:outerShdw>
                </a:effectLst>
                <a:sym typeface="+mn-ea"/>
              </a:rPr>
              <a:t>——</a:t>
            </a:r>
            <a:r>
              <a:rPr sz="2800">
                <a:sym typeface="+mn-ea"/>
              </a:rPr>
              <a:t>规范保教行为</a:t>
            </a:r>
            <a:endParaRPr lang="zh-CN" altLang="en-US" sz="2800" b="1">
              <a:solidFill>
                <a:schemeClr val="dk1">
                  <a:lumMod val="65000"/>
                  <a:lumOff val="35000"/>
                </a:schemeClr>
              </a:solidFill>
              <a:effectLst>
                <a:outerShdw blurRad="38100" dist="38100" dir="2700000" algn="tl">
                  <a:srgbClr val="000000">
                    <a:alpha val="43137"/>
                  </a:srgbClr>
                </a:outerShdw>
              </a:effectLst>
              <a:sym typeface="+mn-ea"/>
            </a:endParaRPr>
          </a:p>
        </p:txBody>
      </p:sp>
      <p:sp>
        <p:nvSpPr>
          <p:cNvPr id="5" name="标题 4"/>
          <p:cNvSpPr/>
          <p:nvPr>
            <p:ph type="ctrTitle" idx="2"/>
            <p:custDataLst>
              <p:tags r:id="rId3"/>
            </p:custDataLst>
          </p:nvPr>
        </p:nvSpPr>
        <p:spPr>
          <a:xfrm>
            <a:off x="2399030" y="3006090"/>
            <a:ext cx="10088245" cy="845820"/>
          </a:xfrm>
        </p:spPr>
        <p:txBody>
          <a:bodyPr>
            <a:normAutofit fontScale="90000"/>
          </a:bodyPr>
          <a:p>
            <a:r>
              <a:rPr sz="5400">
                <a:sym typeface="+mn-ea"/>
              </a:rPr>
              <a:t>尊重幼儿权益，抵制不良风气</a:t>
            </a:r>
            <a:endParaRPr sz="5400">
              <a:effectLst>
                <a:outerShdw blurRad="38100" dist="38100" dir="2700000" algn="tl">
                  <a:srgbClr val="000000">
                    <a:alpha val="43137"/>
                  </a:srgbClr>
                </a:outerShdw>
              </a:effectLst>
              <a:sym typeface="+mn-ea"/>
            </a:endParaRPr>
          </a:p>
        </p:txBody>
      </p:sp>
      <p:sp>
        <p:nvSpPr>
          <p:cNvPr id="9" name="矩形: 圆角 8"/>
          <p:cNvSpPr/>
          <p:nvPr>
            <p:custDataLst>
              <p:tags r:id="rId4"/>
            </p:custDataLst>
          </p:nvPr>
        </p:nvSpPr>
        <p:spPr>
          <a:xfrm>
            <a:off x="3192816" y="1205417"/>
            <a:ext cx="4312920" cy="10967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00"/>
            <a:r>
              <a:rPr lang="zh-CN" altLang="en-US" sz="2800" b="1" spc="200" dirty="0">
                <a:solidFill>
                  <a:schemeClr val="lt1"/>
                </a:solidFill>
                <a:latin typeface="Arial" panose="020B0604020202020204" pitchFamily="34" charset="0"/>
                <a:ea typeface="幼圆" charset="0"/>
                <a:cs typeface="幼圆" charset="0"/>
              </a:rPr>
              <a:t>准则</a:t>
            </a:r>
            <a:r>
              <a:rPr lang="zh-CN" altLang="en-US" sz="2800" b="1" spc="200" dirty="0">
                <a:solidFill>
                  <a:schemeClr val="lt1"/>
                </a:solidFill>
                <a:latin typeface="Arial" panose="020B0604020202020204" pitchFamily="34" charset="0"/>
                <a:ea typeface="幼圆" charset="0"/>
                <a:cs typeface="幼圆" charset="0"/>
              </a:rPr>
              <a:t>十</a:t>
            </a:r>
            <a:endParaRPr lang="zh-CN" altLang="en-US" sz="2800" b="1" spc="200" dirty="0">
              <a:solidFill>
                <a:schemeClr val="lt1"/>
              </a:solidFill>
              <a:latin typeface="Arial" panose="020B0604020202020204" pitchFamily="34" charset="0"/>
              <a:ea typeface="幼圆" charset="0"/>
              <a:cs typeface="幼圆" charset="0"/>
            </a:endParaRPr>
          </a:p>
        </p:txBody>
      </p:sp>
      <p:pic>
        <p:nvPicPr>
          <p:cNvPr id="3" name="图片 2" descr="Yojo彩色"/>
          <p:cNvPicPr>
            <a:picLocks noChangeAspect="1"/>
          </p:cNvPicPr>
          <p:nvPr/>
        </p:nvPicPr>
        <p:blipFill>
          <a:blip r:embed="rId5"/>
          <a:stretch>
            <a:fillRect/>
          </a:stretch>
        </p:blipFill>
        <p:spPr>
          <a:xfrm>
            <a:off x="426720" y="393065"/>
            <a:ext cx="3016250" cy="541020"/>
          </a:xfrm>
          <a:prstGeom prst="rect">
            <a:avLst/>
          </a:prstGeom>
        </p:spPr>
      </p:pic>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92150" y="1036320"/>
            <a:ext cx="10807700" cy="5077460"/>
          </a:xfrm>
          <a:prstGeom prst="rect">
            <a:avLst/>
          </a:prstGeom>
          <a:noFill/>
        </p:spPr>
        <p:txBody>
          <a:bodyPr wrap="square" rtlCol="0" anchor="t">
            <a:spAutoFit/>
          </a:bodyPr>
          <a:p>
            <a:pPr>
              <a:lnSpc>
                <a:spcPct val="150000"/>
              </a:lnSpc>
            </a:pPr>
            <a:r>
              <a:rPr lang="en-US" altLang="zh-CN" sz="3600" b="1">
                <a:latin typeface="宋体" panose="02010600030101010101" pitchFamily="2" charset="-122"/>
                <a:ea typeface="宋体" panose="02010600030101010101" pitchFamily="2" charset="-122"/>
                <a:cs typeface="宋体" panose="02010600030101010101" pitchFamily="2" charset="-122"/>
                <a:sym typeface="+mn-ea"/>
              </a:rPr>
              <a:t>    </a:t>
            </a:r>
            <a:r>
              <a:rPr lang="zh-CN" altLang="en-US" sz="3600" b="1">
                <a:latin typeface="宋体" panose="02010600030101010101" pitchFamily="2" charset="-122"/>
                <a:ea typeface="宋体" panose="02010600030101010101" pitchFamily="2" charset="-122"/>
                <a:cs typeface="宋体" panose="02010600030101010101" pitchFamily="2" charset="-122"/>
                <a:sym typeface="+mn-ea"/>
              </a:rPr>
              <a:t>新时代对广大教师落实立德树人根本任务提出新的更高要求，为进一步增强教师的责任感、使命感、荣誉感，规范职业行为，明确师德底线，引导广大教师努力成为有理想信念、有道德情操、有扎实学识、有仁爱之心的好老师，着力培养德智体美劳全面发展的社会主义建设者和接班人。</a:t>
            </a:r>
            <a:endParaRPr lang="zh-CN" altLang="en-US" sz="3600" b="1">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descr="Yojo彩色"/>
          <p:cNvPicPr>
            <a:picLocks noChangeAspect="1"/>
          </p:cNvPicPr>
          <p:nvPr/>
        </p:nvPicPr>
        <p:blipFill>
          <a:blip r:embed="rId1"/>
          <a:stretch>
            <a:fillRect/>
          </a:stretch>
        </p:blipFill>
        <p:spPr>
          <a:xfrm>
            <a:off x="426720" y="393065"/>
            <a:ext cx="3016250" cy="541020"/>
          </a:xfrm>
          <a:prstGeom prst="rect">
            <a:avLst/>
          </a:prstGeom>
        </p:spPr>
      </p:pic>
    </p:spTree>
    <p:custDataLst>
      <p:tags r:id="rId2"/>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88010" y="1856105"/>
            <a:ext cx="11042015" cy="1753235"/>
          </a:xfrm>
          <a:prstGeom prst="rect">
            <a:avLst/>
          </a:prstGeom>
          <a:noFill/>
        </p:spPr>
        <p:txBody>
          <a:bodyPr wrap="square" rtlCol="0" anchor="t">
            <a:spAutoFit/>
          </a:bodyPr>
          <a:p>
            <a:pPr>
              <a:lnSpc>
                <a:spcPct val="150000"/>
              </a:lnSpc>
            </a:pPr>
            <a:r>
              <a:rPr lang="zh-CN" altLang="en-US" sz="3600">
                <a:sym typeface="+mn-ea"/>
              </a:rPr>
              <a:t>不得组织幼儿参加以营利为目的的表演、竞赛等活动，或泄露幼儿与家长的信息。</a:t>
            </a:r>
            <a:endParaRPr lang="zh-CN" altLang="en-US" sz="3600">
              <a:sym typeface="+mn-ea"/>
            </a:endParaRPr>
          </a:p>
        </p:txBody>
      </p:sp>
      <p:pic>
        <p:nvPicPr>
          <p:cNvPr id="3" name="图片 2" descr="Yojo彩色"/>
          <p:cNvPicPr>
            <a:picLocks noChangeAspect="1"/>
          </p:cNvPicPr>
          <p:nvPr/>
        </p:nvPicPr>
        <p:blipFill>
          <a:blip r:embed="rId1"/>
          <a:stretch>
            <a:fillRect/>
          </a:stretch>
        </p:blipFill>
        <p:spPr>
          <a:xfrm>
            <a:off x="426720" y="393065"/>
            <a:ext cx="3016250" cy="541020"/>
          </a:xfrm>
          <a:prstGeom prst="rect">
            <a:avLst/>
          </a:prstGeom>
        </p:spPr>
      </p:pic>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p:nvPr/>
        </p:nvPicPr>
        <p:blipFill>
          <a:blip r:embed="rId1"/>
          <a:srcRect t="12504" r="5347" b="7881"/>
          <a:stretch>
            <a:fillRect/>
          </a:stretch>
        </p:blipFill>
        <p:spPr>
          <a:xfrm>
            <a:off x="0" y="0"/>
            <a:ext cx="12191365" cy="6858000"/>
          </a:xfrm>
          <a:prstGeom prst="roundRect">
            <a:avLst>
              <a:gd name="adj" fmla="val 0"/>
            </a:avLst>
          </a:prstGeom>
          <a:noFill/>
          <a:ln w="9525">
            <a:noFill/>
          </a:ln>
        </p:spPr>
      </p:pic>
      <p:sp>
        <p:nvSpPr>
          <p:cNvPr id="4" name="文本框 3"/>
          <p:cNvSpPr txBox="1"/>
          <p:nvPr/>
        </p:nvSpPr>
        <p:spPr>
          <a:xfrm>
            <a:off x="407670" y="699770"/>
            <a:ext cx="4163695" cy="4523105"/>
          </a:xfrm>
          <a:prstGeom prst="rect">
            <a:avLst/>
          </a:prstGeom>
          <a:noFill/>
        </p:spPr>
        <p:txBody>
          <a:bodyPr wrap="square" rtlCol="0" anchor="t">
            <a:spAutoFit/>
          </a:bodyPr>
          <a:p>
            <a:pPr>
              <a:lnSpc>
                <a:spcPct val="200000"/>
              </a:lnSpc>
              <a:buNone/>
            </a:pPr>
            <a:r>
              <a:rPr lang="zh-CN" altLang="en-US" sz="2400" b="1" dirty="0">
                <a:solidFill>
                  <a:srgbClr val="FFFF00"/>
                </a:solidFill>
                <a:latin typeface="微软雅黑" panose="020B0503020204020204" charset="-122"/>
                <a:ea typeface="微软雅黑" panose="020B0503020204020204" charset="-122"/>
                <a:sym typeface="Arial" panose="020B0604020202020204" pitchFamily="34" charset="0"/>
              </a:rPr>
              <a:t>做四有好老师：</a:t>
            </a:r>
            <a:endParaRPr lang="zh-CN" altLang="en-US" sz="2400" b="1" dirty="0">
              <a:solidFill>
                <a:srgbClr val="FFFF00"/>
              </a:solidFill>
              <a:latin typeface="微软雅黑" panose="020B0503020204020204" charset="-122"/>
              <a:ea typeface="微软雅黑" panose="020B0503020204020204" charset="-122"/>
              <a:sym typeface="Arial" panose="020B0604020202020204" pitchFamily="34" charset="0"/>
            </a:endParaRPr>
          </a:p>
          <a:p>
            <a:pPr algn="ctr">
              <a:lnSpc>
                <a:spcPct val="200000"/>
              </a:lnSpc>
              <a:buNone/>
            </a:pPr>
            <a:r>
              <a:rPr lang="zh-CN" altLang="en-US" sz="2400" b="1" dirty="0">
                <a:solidFill>
                  <a:srgbClr val="FFFF00"/>
                </a:solidFill>
                <a:latin typeface="微软雅黑" panose="020B0503020204020204" charset="-122"/>
                <a:ea typeface="微软雅黑" panose="020B0503020204020204" charset="-122"/>
                <a:sym typeface="Arial" panose="020B0604020202020204" pitchFamily="34" charset="0"/>
              </a:rPr>
              <a:t>有理想信念</a:t>
            </a:r>
            <a:endParaRPr lang="zh-CN" altLang="en-US" sz="2400" b="1" dirty="0">
              <a:solidFill>
                <a:srgbClr val="FFFF00"/>
              </a:solidFill>
              <a:latin typeface="微软雅黑" panose="020B0503020204020204" charset="-122"/>
              <a:ea typeface="微软雅黑" panose="020B0503020204020204" charset="-122"/>
              <a:sym typeface="Arial" panose="020B0604020202020204" pitchFamily="34" charset="0"/>
            </a:endParaRPr>
          </a:p>
          <a:p>
            <a:pPr algn="ctr">
              <a:lnSpc>
                <a:spcPct val="200000"/>
              </a:lnSpc>
              <a:buNone/>
            </a:pPr>
            <a:r>
              <a:rPr lang="zh-CN" altLang="en-US" sz="2400" b="1" dirty="0">
                <a:solidFill>
                  <a:srgbClr val="FFFF00"/>
                </a:solidFill>
                <a:latin typeface="微软雅黑" panose="020B0503020204020204" charset="-122"/>
                <a:ea typeface="微软雅黑" panose="020B0503020204020204" charset="-122"/>
                <a:sym typeface="Arial" panose="020B0604020202020204" pitchFamily="34" charset="0"/>
              </a:rPr>
              <a:t>有道德情操</a:t>
            </a:r>
            <a:endParaRPr lang="zh-CN" altLang="en-US" sz="2400" b="1" dirty="0">
              <a:solidFill>
                <a:srgbClr val="FFFF00"/>
              </a:solidFill>
              <a:latin typeface="微软雅黑" panose="020B0503020204020204" charset="-122"/>
              <a:ea typeface="微软雅黑" panose="020B0503020204020204" charset="-122"/>
              <a:sym typeface="Arial" panose="020B0604020202020204" pitchFamily="34" charset="0"/>
            </a:endParaRPr>
          </a:p>
          <a:p>
            <a:pPr algn="ctr">
              <a:lnSpc>
                <a:spcPct val="200000"/>
              </a:lnSpc>
              <a:buNone/>
            </a:pPr>
            <a:r>
              <a:rPr lang="zh-CN" altLang="en-US" sz="2400" b="1" dirty="0">
                <a:solidFill>
                  <a:srgbClr val="FFFF00"/>
                </a:solidFill>
                <a:latin typeface="微软雅黑" panose="020B0503020204020204" charset="-122"/>
                <a:ea typeface="微软雅黑" panose="020B0503020204020204" charset="-122"/>
                <a:sym typeface="Arial" panose="020B0604020202020204" pitchFamily="34" charset="0"/>
              </a:rPr>
              <a:t>有扎实学识</a:t>
            </a:r>
            <a:endParaRPr lang="zh-CN" altLang="en-US" sz="2400" b="1" dirty="0">
              <a:solidFill>
                <a:srgbClr val="FFFF00"/>
              </a:solidFill>
              <a:latin typeface="微软雅黑" panose="020B0503020204020204" charset="-122"/>
              <a:ea typeface="微软雅黑" panose="020B0503020204020204" charset="-122"/>
              <a:sym typeface="Arial" panose="020B0604020202020204" pitchFamily="34" charset="0"/>
            </a:endParaRPr>
          </a:p>
          <a:p>
            <a:pPr algn="ctr">
              <a:lnSpc>
                <a:spcPct val="200000"/>
              </a:lnSpc>
              <a:buNone/>
            </a:pPr>
            <a:r>
              <a:rPr lang="zh-CN" altLang="en-US" sz="2400" b="1" dirty="0">
                <a:solidFill>
                  <a:srgbClr val="FFFF00"/>
                </a:solidFill>
                <a:latin typeface="微软雅黑" panose="020B0503020204020204" charset="-122"/>
                <a:ea typeface="微软雅黑" panose="020B0503020204020204" charset="-122"/>
                <a:sym typeface="Arial" panose="020B0604020202020204" pitchFamily="34" charset="0"/>
              </a:rPr>
              <a:t>有仁爱之心</a:t>
            </a:r>
            <a:endParaRPr lang="zh-CN" altLang="en-US" sz="2400" b="1" dirty="0">
              <a:solidFill>
                <a:srgbClr val="FFFF00"/>
              </a:solidFill>
              <a:latin typeface="微软雅黑" panose="020B0503020204020204" charset="-122"/>
              <a:ea typeface="微软雅黑" panose="020B0503020204020204" charset="-122"/>
              <a:sym typeface="Arial" panose="020B0604020202020204" pitchFamily="34" charset="0"/>
            </a:endParaRPr>
          </a:p>
          <a:p>
            <a:pPr algn="ctr">
              <a:lnSpc>
                <a:spcPct val="200000"/>
              </a:lnSpc>
              <a:buNone/>
            </a:pPr>
            <a:r>
              <a:rPr lang="zh-CN" altLang="en-US" sz="2400" b="1" dirty="0">
                <a:solidFill>
                  <a:srgbClr val="FFFF00"/>
                </a:solidFill>
                <a:latin typeface="微软雅黑" panose="020B0503020204020204" charset="-122"/>
                <a:ea typeface="微软雅黑" panose="020B0503020204020204" charset="-122"/>
                <a:sym typeface="Arial" panose="020B0604020202020204" pitchFamily="34" charset="0"/>
              </a:rPr>
              <a:t>             </a:t>
            </a:r>
            <a:r>
              <a:rPr lang="en-US" altLang="zh-CN" sz="2400" b="1" dirty="0">
                <a:solidFill>
                  <a:srgbClr val="FFFF00"/>
                </a:solidFill>
                <a:latin typeface="微软雅黑" panose="020B0503020204020204" charset="-122"/>
                <a:ea typeface="微软雅黑" panose="020B0503020204020204" charset="-122"/>
                <a:sym typeface="Arial" panose="020B0604020202020204" pitchFamily="34" charset="0"/>
              </a:rPr>
              <a:t>             —</a:t>
            </a:r>
            <a:r>
              <a:rPr lang="zh-CN" altLang="en-US" sz="2400" b="1" dirty="0">
                <a:solidFill>
                  <a:srgbClr val="FFFF00"/>
                </a:solidFill>
                <a:latin typeface="微软雅黑" panose="020B0503020204020204" charset="-122"/>
                <a:ea typeface="微软雅黑" panose="020B0503020204020204" charset="-122"/>
                <a:sym typeface="Arial" panose="020B0604020202020204" pitchFamily="34" charset="0"/>
              </a:rPr>
              <a:t>习近平</a:t>
            </a:r>
            <a:endParaRPr lang="zh-CN" altLang="en-US" sz="2400" b="1" dirty="0">
              <a:solidFill>
                <a:srgbClr val="FFFF00"/>
              </a:solidFill>
              <a:latin typeface="微软雅黑" panose="020B0503020204020204" charset="-122"/>
              <a:ea typeface="微软雅黑" panose="020B0503020204020204" charset="-122"/>
              <a:sym typeface="Arial" panose="020B0604020202020204" pitchFamily="34" charset="0"/>
            </a:endParaRPr>
          </a:p>
        </p:txBody>
      </p:sp>
      <p:sp>
        <p:nvSpPr>
          <p:cNvPr id="2" name="文本框 1"/>
          <p:cNvSpPr txBox="1"/>
          <p:nvPr/>
        </p:nvSpPr>
        <p:spPr>
          <a:xfrm>
            <a:off x="10285730" y="6351270"/>
            <a:ext cx="1427480" cy="306705"/>
          </a:xfrm>
          <a:prstGeom prst="rect">
            <a:avLst/>
          </a:prstGeom>
          <a:noFill/>
        </p:spPr>
        <p:txBody>
          <a:bodyPr wrap="none" rtlCol="0">
            <a:spAutoFit/>
          </a:bodyPr>
          <a:p>
            <a:r>
              <a:rPr lang="zh-CN" altLang="en-US" sz="1400">
                <a:solidFill>
                  <a:srgbClr val="FFFF00"/>
                </a:solidFill>
              </a:rPr>
              <a:t>图片来源于网络</a:t>
            </a:r>
            <a:endParaRPr lang="zh-CN" altLang="en-US" sz="1400">
              <a:solidFill>
                <a:srgbClr val="FFFF00"/>
              </a:solidFill>
            </a:endParaRPr>
          </a:p>
        </p:txBody>
      </p:sp>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p:nvPr>
            <p:ph type="body" idx="1"/>
            <p:custDataLst>
              <p:tags r:id="rId1"/>
            </p:custDataLst>
          </p:nvPr>
        </p:nvSpPr>
        <p:spPr>
          <a:xfrm>
            <a:off x="3745230" y="1650365"/>
            <a:ext cx="4542155" cy="1128395"/>
          </a:xfrm>
        </p:spPr>
        <p:txBody>
          <a:bodyPr/>
          <a:p>
            <a:pPr algn="dist"/>
            <a:r>
              <a:rPr>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教师行为规范培训</a:t>
            </a:r>
            <a:endParaRPr lang="zh-CN" altLang="en-US">
              <a:solidFill>
                <a:schemeClr val="lt1"/>
              </a:solidFill>
            </a:endParaRPr>
          </a:p>
        </p:txBody>
      </p:sp>
      <p:sp>
        <p:nvSpPr>
          <p:cNvPr id="4" name="标题 3"/>
          <p:cNvSpPr/>
          <p:nvPr>
            <p:ph type="title"/>
            <p:custDataLst>
              <p:tags r:id="rId2"/>
            </p:custDataLst>
          </p:nvPr>
        </p:nvSpPr>
        <p:spPr/>
        <p:txBody>
          <a:bodyPr/>
          <a:p>
            <a:r>
              <a:rPr lang="zh-CN" altLang="en-US">
                <a:solidFill>
                  <a:schemeClr val="lt1"/>
                </a:solidFill>
              </a:rPr>
              <a:t>谢谢观看</a:t>
            </a:r>
            <a:endParaRPr lang="zh-CN" altLang="en-US">
              <a:solidFill>
                <a:schemeClr val="lt1"/>
              </a:solidFill>
            </a:endParaRPr>
          </a:p>
        </p:txBody>
      </p:sp>
      <p:pic>
        <p:nvPicPr>
          <p:cNvPr id="3" name="图片 2" descr="Yojo彩色"/>
          <p:cNvPicPr>
            <a:picLocks noChangeAspect="1"/>
          </p:cNvPicPr>
          <p:nvPr/>
        </p:nvPicPr>
        <p:blipFill>
          <a:blip r:embed="rId3"/>
          <a:stretch>
            <a:fillRect/>
          </a:stretch>
        </p:blipFill>
        <p:spPr>
          <a:xfrm>
            <a:off x="426720" y="393065"/>
            <a:ext cx="3016250" cy="541020"/>
          </a:xfrm>
          <a:prstGeom prst="rect">
            <a:avLst/>
          </a:prstGeom>
        </p:spPr>
      </p:pic>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4150396" y="2760063"/>
            <a:ext cx="1222943" cy="49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spc="200" baseline="0" noProof="0">
              <a:ln>
                <a:noFill/>
              </a:ln>
              <a:solidFill>
                <a:srgbClr val="FFFFFF"/>
              </a:solidFill>
              <a:effectLst/>
              <a:uLnTx/>
              <a:uFillTx/>
              <a:latin typeface="Arial" panose="020B0604020202020204" pitchFamily="34" charset="0"/>
              <a:ea typeface="幼圆" charset="0"/>
              <a:cs typeface="幼圆" charset="0"/>
            </a:endParaRPr>
          </a:p>
        </p:txBody>
      </p:sp>
      <p:sp>
        <p:nvSpPr>
          <p:cNvPr id="2" name="副标题 1"/>
          <p:cNvSpPr/>
          <p:nvPr>
            <p:ph type="subTitle" idx="3"/>
            <p:custDataLst>
              <p:tags r:id="rId2"/>
            </p:custDataLst>
          </p:nvPr>
        </p:nvSpPr>
        <p:spPr>
          <a:xfrm>
            <a:off x="5830570" y="4253865"/>
            <a:ext cx="4337050" cy="495300"/>
          </a:xfrm>
        </p:spPr>
        <p:txBody>
          <a:bodyPr/>
          <a:p>
            <a:pPr algn="r"/>
            <a:r>
              <a:rPr lang="en-US" altLang="zh-CN" sz="2800" b="1">
                <a:effectLst>
                  <a:outerShdw blurRad="38100" dist="38100" dir="2700000" algn="tl">
                    <a:srgbClr val="000000">
                      <a:alpha val="43137"/>
                    </a:srgbClr>
                  </a:outerShdw>
                </a:effectLst>
                <a:sym typeface="+mn-ea"/>
              </a:rPr>
              <a:t>——</a:t>
            </a:r>
            <a:r>
              <a:rPr sz="2800" b="1">
                <a:effectLst>
                  <a:outerShdw blurRad="38100" dist="38100" dir="2700000" algn="tl">
                    <a:srgbClr val="000000">
                      <a:alpha val="43137"/>
                    </a:srgbClr>
                  </a:outerShdw>
                </a:effectLst>
                <a:sym typeface="+mn-ea"/>
              </a:rPr>
              <a:t>坚定政治方向</a:t>
            </a:r>
            <a:endParaRPr lang="zh-CN" altLang="en-US" sz="2800" b="1">
              <a:solidFill>
                <a:schemeClr val="dk1">
                  <a:lumMod val="65000"/>
                  <a:lumOff val="35000"/>
                </a:schemeClr>
              </a:solidFill>
              <a:effectLst>
                <a:outerShdw blurRad="38100" dist="38100" dir="2700000" algn="tl">
                  <a:srgbClr val="000000">
                    <a:alpha val="43137"/>
                  </a:srgbClr>
                </a:outerShdw>
              </a:effectLst>
              <a:sym typeface="+mn-ea"/>
            </a:endParaRPr>
          </a:p>
        </p:txBody>
      </p:sp>
      <p:sp>
        <p:nvSpPr>
          <p:cNvPr id="5" name="标题 4"/>
          <p:cNvSpPr/>
          <p:nvPr>
            <p:ph type="ctrTitle" idx="2"/>
            <p:custDataLst>
              <p:tags r:id="rId3"/>
            </p:custDataLst>
          </p:nvPr>
        </p:nvSpPr>
        <p:spPr>
          <a:xfrm>
            <a:off x="3954816" y="3005808"/>
            <a:ext cx="6858000" cy="845820"/>
          </a:xfrm>
        </p:spPr>
        <p:txBody>
          <a:bodyPr>
            <a:normAutofit fontScale="90000"/>
          </a:bodyPr>
          <a:p>
            <a:r>
              <a:rPr lang="zh-CN" altLang="en-US" sz="5400">
                <a:solidFill>
                  <a:schemeClr val="dk1">
                    <a:lumMod val="85000"/>
                    <a:lumOff val="15000"/>
                  </a:schemeClr>
                </a:solidFill>
                <a:effectLst>
                  <a:outerShdw blurRad="38100" dist="38100" dir="2700000" algn="tl">
                    <a:srgbClr val="000000">
                      <a:alpha val="43137"/>
                    </a:srgbClr>
                  </a:outerShdw>
                </a:effectLst>
              </a:rPr>
              <a:t>做党的好儿女</a:t>
            </a:r>
            <a:endParaRPr lang="zh-CN" altLang="en-US" sz="5400">
              <a:solidFill>
                <a:schemeClr val="dk1">
                  <a:lumMod val="85000"/>
                  <a:lumOff val="15000"/>
                </a:schemeClr>
              </a:solidFill>
              <a:effectLst>
                <a:outerShdw blurRad="38100" dist="38100" dir="2700000" algn="tl">
                  <a:srgbClr val="000000">
                    <a:alpha val="43137"/>
                  </a:srgbClr>
                </a:outerShdw>
              </a:effectLst>
            </a:endParaRPr>
          </a:p>
        </p:txBody>
      </p:sp>
      <p:sp>
        <p:nvSpPr>
          <p:cNvPr id="9" name="矩形: 圆角 8"/>
          <p:cNvSpPr/>
          <p:nvPr>
            <p:custDataLst>
              <p:tags r:id="rId4"/>
            </p:custDataLst>
          </p:nvPr>
        </p:nvSpPr>
        <p:spPr>
          <a:xfrm>
            <a:off x="3192816" y="1205417"/>
            <a:ext cx="4312920" cy="10967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00"/>
            <a:r>
              <a:rPr lang="zh-CN" altLang="en-US" sz="2800" b="1" spc="200" dirty="0">
                <a:solidFill>
                  <a:schemeClr val="lt1"/>
                </a:solidFill>
                <a:latin typeface="Arial" panose="020B0604020202020204" pitchFamily="34" charset="0"/>
                <a:ea typeface="幼圆" charset="0"/>
                <a:cs typeface="幼圆" charset="0"/>
              </a:rPr>
              <a:t>准则一</a:t>
            </a:r>
            <a:endParaRPr lang="zh-CN" altLang="en-US" sz="2800" b="1" spc="200" dirty="0">
              <a:solidFill>
                <a:schemeClr val="lt1"/>
              </a:solidFill>
              <a:latin typeface="Arial" panose="020B0604020202020204" pitchFamily="34" charset="0"/>
              <a:ea typeface="幼圆" charset="0"/>
              <a:cs typeface="幼圆" charset="0"/>
            </a:endParaRPr>
          </a:p>
        </p:txBody>
      </p:sp>
      <p:pic>
        <p:nvPicPr>
          <p:cNvPr id="4" name="图片 3" descr="Yojo彩色"/>
          <p:cNvPicPr>
            <a:picLocks noChangeAspect="1"/>
          </p:cNvPicPr>
          <p:nvPr/>
        </p:nvPicPr>
        <p:blipFill>
          <a:blip r:embed="rId5"/>
          <a:stretch>
            <a:fillRect/>
          </a:stretch>
        </p:blipFill>
        <p:spPr>
          <a:xfrm>
            <a:off x="426720" y="393065"/>
            <a:ext cx="3016250" cy="541020"/>
          </a:xfrm>
          <a:prstGeom prst="rect">
            <a:avLst/>
          </a:prstGeom>
        </p:spPr>
      </p:pic>
    </p:spTree>
    <p:custDataLst>
      <p:tags r:id="rId6"/>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92100" y="6271895"/>
            <a:ext cx="1427480" cy="306705"/>
          </a:xfrm>
          <a:prstGeom prst="rect">
            <a:avLst/>
          </a:prstGeom>
          <a:noFill/>
        </p:spPr>
        <p:txBody>
          <a:bodyPr wrap="none" rtlCol="0">
            <a:spAutoFit/>
          </a:bodyPr>
          <a:p>
            <a:r>
              <a:rPr lang="zh-CN" altLang="en-US" sz="1400"/>
              <a:t>视频来源于网络</a:t>
            </a:r>
            <a:endParaRPr lang="zh-CN" altLang="en-US" sz="1400"/>
          </a:p>
        </p:txBody>
      </p:sp>
      <p:pic>
        <p:nvPicPr>
          <p:cNvPr id="9" name="我是一名共产党员">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485775" y="1225550"/>
            <a:ext cx="11220450" cy="4984115"/>
          </a:xfrm>
          <a:prstGeom prst="rect">
            <a:avLst/>
          </a:prstGeom>
        </p:spPr>
      </p:pic>
      <p:sp>
        <p:nvSpPr>
          <p:cNvPr id="11" name="文本框 10"/>
          <p:cNvSpPr txBox="1"/>
          <p:nvPr/>
        </p:nvSpPr>
        <p:spPr>
          <a:xfrm>
            <a:off x="3934460" y="165735"/>
            <a:ext cx="7447280" cy="768350"/>
          </a:xfrm>
          <a:prstGeom prst="rect">
            <a:avLst/>
          </a:prstGeom>
          <a:noFill/>
        </p:spPr>
        <p:txBody>
          <a:bodyPr wrap="none" rtlCol="0">
            <a:spAutoFit/>
          </a:bodyPr>
          <a:p>
            <a:r>
              <a:rPr lang="zh-CN" altLang="en-US" sz="4400" b="1">
                <a:solidFill>
                  <a:srgbClr val="B91412"/>
                </a:solidFill>
              </a:rPr>
              <a:t>你眼中的共产党员是什么样？</a:t>
            </a:r>
            <a:endParaRPr lang="zh-CN" altLang="en-US" sz="4400" b="1">
              <a:solidFill>
                <a:srgbClr val="B91412"/>
              </a:solidFill>
            </a:endParaRPr>
          </a:p>
        </p:txBody>
      </p:sp>
      <p:pic>
        <p:nvPicPr>
          <p:cNvPr id="3" name="图片 2" descr="Yojo彩色"/>
          <p:cNvPicPr>
            <a:picLocks noChangeAspect="1"/>
          </p:cNvPicPr>
          <p:nvPr/>
        </p:nvPicPr>
        <p:blipFill>
          <a:blip r:embed="rId5"/>
          <a:stretch>
            <a:fillRect/>
          </a:stretch>
        </p:blipFill>
        <p:spPr>
          <a:xfrm>
            <a:off x="426720" y="393065"/>
            <a:ext cx="3016250" cy="54102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1" fill="hold" display="1">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additive="base">
                                        <p:cTn id="16" dur="1" fill="hold"/>
                                        <p:tgtEl>
                                          <p:spTgt spid="9"/>
                                        </p:tgtEl>
                                      </p:cBhvr>
                                    </p:cmd>
                                  </p:childTnLst>
                                </p:cTn>
                              </p:par>
                            </p:childTnLst>
                          </p:cTn>
                        </p:par>
                      </p:childTnLst>
                    </p:cTn>
                  </p:par>
                </p:childTnLst>
              </p:cTn>
              <p:nextCondLst>
                <p:cond evt="onClick" delay="0">
                  <p:tgtEl>
                    <p:spTgt spid="9"/>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Yojo彩色"/>
          <p:cNvPicPr>
            <a:picLocks noChangeAspect="1"/>
          </p:cNvPicPr>
          <p:nvPr/>
        </p:nvPicPr>
        <p:blipFill>
          <a:blip r:embed="rId1"/>
          <a:stretch>
            <a:fillRect/>
          </a:stretch>
        </p:blipFill>
        <p:spPr>
          <a:xfrm>
            <a:off x="426720" y="393065"/>
            <a:ext cx="3016250" cy="541020"/>
          </a:xfrm>
          <a:prstGeom prst="rect">
            <a:avLst/>
          </a:prstGeom>
        </p:spPr>
      </p:pic>
      <p:sp>
        <p:nvSpPr>
          <p:cNvPr id="2" name="文本框 1"/>
          <p:cNvSpPr txBox="1"/>
          <p:nvPr/>
        </p:nvSpPr>
        <p:spPr>
          <a:xfrm>
            <a:off x="292100" y="6271895"/>
            <a:ext cx="1427480" cy="306705"/>
          </a:xfrm>
          <a:prstGeom prst="rect">
            <a:avLst/>
          </a:prstGeom>
          <a:noFill/>
        </p:spPr>
        <p:txBody>
          <a:bodyPr wrap="none" rtlCol="0">
            <a:spAutoFit/>
          </a:bodyPr>
          <a:p>
            <a:r>
              <a:rPr lang="zh-CN" altLang="en-US" sz="1400"/>
              <a:t>视频来源于网络</a:t>
            </a:r>
            <a:endParaRPr lang="zh-CN" altLang="en-US" sz="1400"/>
          </a:p>
        </p:txBody>
      </p:sp>
      <p:pic>
        <p:nvPicPr>
          <p:cNvPr id="3" name="normal video">
            <a:hlinkClick r:id="" action="ppaction://media"/>
          </p:cNvPr>
          <p:cNvPicPr/>
          <p:nvPr>
            <a:videoFile r:link="rId2"/>
            <p:extLst>
              <p:ext uri="{DAA4B4D4-6D71-4841-9C94-3DE7FCFB9230}">
                <p14:media xmlns:p14="http://schemas.microsoft.com/office/powerpoint/2010/main" r:embed="rId3">
                  <p14:trim st="2000.000000"/>
                </p14:media>
              </p:ext>
            </p:extLst>
            <p:custDataLst>
              <p:tags r:id="rId4"/>
            </p:custDataLst>
          </p:nvPr>
        </p:nvPicPr>
        <p:blipFill>
          <a:blip r:embed="rId5"/>
          <a:stretch>
            <a:fillRect/>
          </a:stretch>
        </p:blipFill>
        <p:spPr>
          <a:xfrm>
            <a:off x="884555" y="1273810"/>
            <a:ext cx="10422890" cy="4658360"/>
          </a:xfrm>
          <a:prstGeom prst="rect">
            <a:avLst/>
          </a:prstGeom>
        </p:spPr>
      </p:pic>
    </p:spTree>
    <p:custDataLst>
      <p:tags r:id="rId6"/>
    </p:custDataLst>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1278890" y="2155190"/>
            <a:ext cx="2705735" cy="2657475"/>
          </a:xfrm>
          <a:prstGeom prst="rect">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7200" b="1">
                <a:solidFill>
                  <a:srgbClr val="B91412"/>
                </a:solidFill>
                <a:sym typeface="+mn-ea"/>
              </a:rPr>
              <a:t>人民至上</a:t>
            </a:r>
            <a:endParaRPr lang="zh-CN" altLang="en-US" sz="7200" b="1">
              <a:solidFill>
                <a:srgbClr val="B91412"/>
              </a:solidFill>
              <a:sym typeface="+mn-ea"/>
            </a:endParaRPr>
          </a:p>
        </p:txBody>
      </p:sp>
      <p:sp>
        <p:nvSpPr>
          <p:cNvPr id="5" name="文本框 4"/>
          <p:cNvSpPr txBox="1"/>
          <p:nvPr/>
        </p:nvSpPr>
        <p:spPr>
          <a:xfrm>
            <a:off x="1377950" y="5157470"/>
            <a:ext cx="9274175" cy="829945"/>
          </a:xfrm>
          <a:prstGeom prst="rect">
            <a:avLst/>
          </a:prstGeom>
          <a:noFill/>
        </p:spPr>
        <p:txBody>
          <a:bodyPr wrap="square" rtlCol="0" anchor="t">
            <a:spAutoFit/>
          </a:bodyPr>
          <a:p>
            <a:pPr>
              <a:lnSpc>
                <a:spcPct val="150000"/>
              </a:lnSpc>
            </a:pPr>
            <a:r>
              <a:rPr lang="zh-CN" altLang="en-US" sz="1600">
                <a:sym typeface="+mn-ea"/>
              </a:rPr>
              <a:t>坚持以习近平新时代中国特色社会主义思想为指导，拥护中国共产党的领导，贯彻党的教育方针；</a:t>
            </a:r>
            <a:br>
              <a:rPr lang="zh-CN" altLang="en-US" sz="1600">
                <a:sym typeface="+mn-ea"/>
              </a:rPr>
            </a:br>
            <a:r>
              <a:rPr lang="zh-CN" altLang="en-US" sz="1600">
                <a:sym typeface="+mn-ea"/>
              </a:rPr>
              <a:t>不得在保教活动中及其他场合有损害党中央权威和违背党的路线方针政策的言行。</a:t>
            </a:r>
            <a:endParaRPr lang="zh-CN" altLang="en-US" sz="1600">
              <a:sym typeface="+mn-ea"/>
            </a:endParaRPr>
          </a:p>
        </p:txBody>
      </p:sp>
      <p:sp>
        <p:nvSpPr>
          <p:cNvPr id="6" name="文本框 5"/>
          <p:cNvSpPr txBox="1"/>
          <p:nvPr/>
        </p:nvSpPr>
        <p:spPr>
          <a:xfrm>
            <a:off x="4018280" y="934085"/>
            <a:ext cx="3992880" cy="1014730"/>
          </a:xfrm>
          <a:prstGeom prst="rect">
            <a:avLst/>
          </a:prstGeom>
          <a:noFill/>
        </p:spPr>
        <p:txBody>
          <a:bodyPr wrap="none" rtlCol="0" anchor="t">
            <a:spAutoFit/>
          </a:bodyPr>
          <a:p>
            <a:r>
              <a:rPr lang="zh-CN" altLang="en-US" sz="6000" b="1">
                <a:solidFill>
                  <a:srgbClr val="B91412"/>
                </a:solidFill>
                <a:sym typeface="+mn-ea"/>
              </a:rPr>
              <a:t>新冠疫情下</a:t>
            </a:r>
            <a:endParaRPr lang="zh-CN" altLang="en-US" sz="6000" b="1">
              <a:solidFill>
                <a:srgbClr val="B91412"/>
              </a:solidFill>
              <a:sym typeface="+mn-ea"/>
            </a:endParaRPr>
          </a:p>
        </p:txBody>
      </p:sp>
      <p:sp>
        <p:nvSpPr>
          <p:cNvPr id="10" name="矩形 9"/>
          <p:cNvSpPr/>
          <p:nvPr/>
        </p:nvSpPr>
        <p:spPr>
          <a:xfrm>
            <a:off x="4765675" y="2160270"/>
            <a:ext cx="2639060" cy="2601595"/>
          </a:xfrm>
          <a:prstGeom prst="rect">
            <a:avLst/>
          </a:prstGeom>
          <a:solidFill>
            <a:srgbClr val="92D05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6600" b="1">
                <a:solidFill>
                  <a:srgbClr val="B91412"/>
                </a:solidFill>
                <a:sym typeface="+mn-ea"/>
              </a:rPr>
              <a:t>党员先行</a:t>
            </a:r>
            <a:endParaRPr lang="zh-CN" altLang="en-US" sz="6600" b="1">
              <a:solidFill>
                <a:srgbClr val="B91412"/>
              </a:solidFill>
              <a:sym typeface="+mn-ea"/>
            </a:endParaRPr>
          </a:p>
        </p:txBody>
      </p:sp>
      <p:sp>
        <p:nvSpPr>
          <p:cNvPr id="11" name="矩形 10"/>
          <p:cNvSpPr/>
          <p:nvPr/>
        </p:nvSpPr>
        <p:spPr>
          <a:xfrm>
            <a:off x="8135620" y="2160270"/>
            <a:ext cx="2639060" cy="2601595"/>
          </a:xfrm>
          <a:prstGeom prst="rect">
            <a:avLst/>
          </a:prstGeom>
          <a:solidFill>
            <a:srgbClr val="00B0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6600" b="1">
                <a:solidFill>
                  <a:srgbClr val="B91412"/>
                </a:solidFill>
                <a:sym typeface="+mn-ea"/>
              </a:rPr>
              <a:t>军队逆行</a:t>
            </a:r>
            <a:endParaRPr lang="zh-CN" altLang="en-US" sz="6600" b="1">
              <a:solidFill>
                <a:srgbClr val="B91412"/>
              </a:solidFill>
              <a:sym typeface="+mn-ea"/>
            </a:endParaRPr>
          </a:p>
        </p:txBody>
      </p:sp>
      <p:pic>
        <p:nvPicPr>
          <p:cNvPr id="2" name="图片 1" descr="Yojo彩色"/>
          <p:cNvPicPr>
            <a:picLocks noChangeAspect="1"/>
          </p:cNvPicPr>
          <p:nvPr/>
        </p:nvPicPr>
        <p:blipFill>
          <a:blip r:embed="rId1"/>
          <a:stretch>
            <a:fillRect/>
          </a:stretch>
        </p:blipFill>
        <p:spPr>
          <a:xfrm>
            <a:off x="426720" y="393065"/>
            <a:ext cx="3016250" cy="54102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4150396" y="2760063"/>
            <a:ext cx="1222943" cy="49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spc="200" baseline="0" noProof="0">
              <a:ln>
                <a:noFill/>
              </a:ln>
              <a:solidFill>
                <a:srgbClr val="FFFFFF"/>
              </a:solidFill>
              <a:effectLst/>
              <a:uLnTx/>
              <a:uFillTx/>
              <a:latin typeface="Arial" panose="020B0604020202020204" pitchFamily="34" charset="0"/>
              <a:ea typeface="幼圆" charset="0"/>
              <a:cs typeface="幼圆" charset="0"/>
            </a:endParaRPr>
          </a:p>
        </p:txBody>
      </p:sp>
      <p:sp>
        <p:nvSpPr>
          <p:cNvPr id="2" name="副标题 1"/>
          <p:cNvSpPr/>
          <p:nvPr>
            <p:ph type="subTitle" idx="3"/>
            <p:custDataLst>
              <p:tags r:id="rId2"/>
            </p:custDataLst>
          </p:nvPr>
        </p:nvSpPr>
        <p:spPr>
          <a:xfrm>
            <a:off x="5830570" y="4253865"/>
            <a:ext cx="4337050" cy="495300"/>
          </a:xfrm>
        </p:spPr>
        <p:txBody>
          <a:bodyPr/>
          <a:p>
            <a:pPr algn="r"/>
            <a:r>
              <a:rPr lang="en-US" altLang="zh-CN" sz="2800" b="1">
                <a:effectLst>
                  <a:outerShdw blurRad="38100" dist="38100" dir="2700000" algn="tl">
                    <a:srgbClr val="000000">
                      <a:alpha val="43137"/>
                    </a:srgbClr>
                  </a:outerShdw>
                </a:effectLst>
                <a:sym typeface="+mn-ea"/>
              </a:rPr>
              <a:t>——</a:t>
            </a:r>
            <a:r>
              <a:rPr lang="en-US" altLang="zh-CN" sz="2800" b="1">
                <a:effectLst>
                  <a:outerShdw blurRad="38100" dist="38100" dir="2700000" algn="tl">
                    <a:srgbClr val="000000">
                      <a:alpha val="43137"/>
                    </a:srgbClr>
                  </a:outerShdw>
                </a:effectLst>
                <a:sym typeface="+mn-ea"/>
              </a:rPr>
              <a:t>自觉爱国守法</a:t>
            </a:r>
            <a:endParaRPr lang="zh-CN" altLang="en-US" sz="2800" b="1">
              <a:solidFill>
                <a:schemeClr val="dk1">
                  <a:lumMod val="65000"/>
                  <a:lumOff val="35000"/>
                </a:schemeClr>
              </a:solidFill>
              <a:effectLst>
                <a:outerShdw blurRad="38100" dist="38100" dir="2700000" algn="tl">
                  <a:srgbClr val="000000">
                    <a:alpha val="43137"/>
                  </a:srgbClr>
                </a:outerShdw>
              </a:effectLst>
              <a:sym typeface="+mn-ea"/>
            </a:endParaRPr>
          </a:p>
        </p:txBody>
      </p:sp>
      <p:sp>
        <p:nvSpPr>
          <p:cNvPr id="5" name="标题 4"/>
          <p:cNvSpPr/>
          <p:nvPr>
            <p:ph type="ctrTitle" idx="2"/>
            <p:custDataLst>
              <p:tags r:id="rId3"/>
            </p:custDataLst>
          </p:nvPr>
        </p:nvSpPr>
        <p:spPr>
          <a:xfrm>
            <a:off x="3954816" y="3005808"/>
            <a:ext cx="6858000" cy="845820"/>
          </a:xfrm>
        </p:spPr>
        <p:txBody>
          <a:bodyPr>
            <a:normAutofit fontScale="90000"/>
          </a:bodyPr>
          <a:p>
            <a:r>
              <a:rPr lang="zh-CN" altLang="en-US" sz="5400">
                <a:solidFill>
                  <a:schemeClr val="dk1">
                    <a:lumMod val="85000"/>
                    <a:lumOff val="15000"/>
                  </a:schemeClr>
                </a:solidFill>
                <a:effectLst>
                  <a:outerShdw blurRad="38100" dist="38100" dir="2700000" algn="tl">
                    <a:srgbClr val="000000">
                      <a:alpha val="43137"/>
                    </a:srgbClr>
                  </a:outerShdw>
                </a:effectLst>
              </a:rPr>
              <a:t>做守法好公民</a:t>
            </a:r>
            <a:endParaRPr lang="zh-CN" altLang="en-US" sz="5400">
              <a:solidFill>
                <a:schemeClr val="dk1">
                  <a:lumMod val="85000"/>
                  <a:lumOff val="15000"/>
                </a:schemeClr>
              </a:solidFill>
              <a:effectLst>
                <a:outerShdw blurRad="38100" dist="38100" dir="2700000" algn="tl">
                  <a:srgbClr val="000000">
                    <a:alpha val="43137"/>
                  </a:srgbClr>
                </a:outerShdw>
              </a:effectLst>
            </a:endParaRPr>
          </a:p>
        </p:txBody>
      </p:sp>
      <p:sp>
        <p:nvSpPr>
          <p:cNvPr id="9" name="矩形: 圆角 8"/>
          <p:cNvSpPr/>
          <p:nvPr>
            <p:custDataLst>
              <p:tags r:id="rId4"/>
            </p:custDataLst>
          </p:nvPr>
        </p:nvSpPr>
        <p:spPr>
          <a:xfrm>
            <a:off x="3192816" y="1205417"/>
            <a:ext cx="4312920" cy="10967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00"/>
            <a:r>
              <a:rPr lang="zh-CN" altLang="en-US" sz="2800" b="1" spc="200" dirty="0">
                <a:solidFill>
                  <a:schemeClr val="lt1"/>
                </a:solidFill>
                <a:latin typeface="Arial" panose="020B0604020202020204" pitchFamily="34" charset="0"/>
                <a:ea typeface="幼圆" charset="0"/>
                <a:cs typeface="幼圆" charset="0"/>
              </a:rPr>
              <a:t>准则</a:t>
            </a:r>
            <a:r>
              <a:rPr lang="zh-CN" altLang="en-US" sz="2800" b="1" spc="200" dirty="0">
                <a:solidFill>
                  <a:schemeClr val="lt1"/>
                </a:solidFill>
                <a:latin typeface="Arial" panose="020B0604020202020204" pitchFamily="34" charset="0"/>
                <a:ea typeface="幼圆" charset="0"/>
                <a:cs typeface="幼圆" charset="0"/>
              </a:rPr>
              <a:t>二</a:t>
            </a:r>
            <a:endParaRPr lang="zh-CN" altLang="en-US" sz="2800" b="1" spc="200" dirty="0">
              <a:solidFill>
                <a:schemeClr val="lt1"/>
              </a:solidFill>
              <a:latin typeface="Arial" panose="020B0604020202020204" pitchFamily="34" charset="0"/>
              <a:ea typeface="幼圆" charset="0"/>
              <a:cs typeface="幼圆" charset="0"/>
            </a:endParaRPr>
          </a:p>
        </p:txBody>
      </p:sp>
      <p:pic>
        <p:nvPicPr>
          <p:cNvPr id="3" name="图片 2" descr="Yojo彩色"/>
          <p:cNvPicPr>
            <a:picLocks noChangeAspect="1"/>
          </p:cNvPicPr>
          <p:nvPr/>
        </p:nvPicPr>
        <p:blipFill>
          <a:blip r:embed="rId5"/>
          <a:stretch>
            <a:fillRect/>
          </a:stretch>
        </p:blipFill>
        <p:spPr>
          <a:xfrm>
            <a:off x="426720" y="393065"/>
            <a:ext cx="3016250" cy="541020"/>
          </a:xfrm>
          <a:prstGeom prst="rect">
            <a:avLst/>
          </a:prstGeom>
        </p:spPr>
      </p:pic>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93395" y="2319020"/>
            <a:ext cx="11205210" cy="2584450"/>
          </a:xfrm>
          <a:prstGeom prst="rect">
            <a:avLst/>
          </a:prstGeom>
          <a:noFill/>
        </p:spPr>
        <p:txBody>
          <a:bodyPr wrap="square" rtlCol="0" anchor="t">
            <a:spAutoFit/>
          </a:bodyPr>
          <a:p>
            <a:pPr>
              <a:lnSpc>
                <a:spcPct val="150000"/>
              </a:lnSpc>
            </a:pPr>
            <a:r>
              <a:rPr lang="en-US" altLang="zh-CN" sz="3600">
                <a:sym typeface="+mn-ea"/>
              </a:rPr>
              <a:t>    </a:t>
            </a:r>
            <a:r>
              <a:rPr lang="zh-CN" altLang="en-US" sz="3600">
                <a:sym typeface="+mn-ea"/>
              </a:rPr>
              <a:t>忠于祖国，忠于人民，恪守宪法原则，遵守法律法规，依法履行教师职责；不得损害国家利益、社会公共利益，或违背社会公序良俗。</a:t>
            </a:r>
            <a:endParaRPr lang="zh-CN" altLang="en-US" sz="3600">
              <a:sym typeface="+mn-ea"/>
            </a:endParaRPr>
          </a:p>
        </p:txBody>
      </p:sp>
      <p:pic>
        <p:nvPicPr>
          <p:cNvPr id="3" name="图片 2" descr="Yojo彩色"/>
          <p:cNvPicPr>
            <a:picLocks noChangeAspect="1"/>
          </p:cNvPicPr>
          <p:nvPr/>
        </p:nvPicPr>
        <p:blipFill>
          <a:blip r:embed="rId1"/>
          <a:stretch>
            <a:fillRect/>
          </a:stretch>
        </p:blipFill>
        <p:spPr>
          <a:xfrm>
            <a:off x="426720" y="393065"/>
            <a:ext cx="3016250" cy="541020"/>
          </a:xfrm>
          <a:prstGeom prst="rect">
            <a:avLst/>
          </a:prstGeom>
        </p:spPr>
      </p:pic>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2655_1*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b"/>
  <p:tag name="KSO_WM_UNIT_DEC_AREA_ID" val="950395734033432ab1e795747df13278"/>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9d8f5addf8834009842861413cca4ad8"/>
</p:tagLst>
</file>

<file path=ppt/tags/tag10.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2655_1*a*1"/>
  <p:tag name="KSO_WM_TEMPLATE_CATEGORY" val="custom"/>
  <p:tag name="KSO_WM_TEMPLATE_INDEX" val="20202655"/>
  <p:tag name="KSO_WM_UNIT_LAYERLEVEL" val="1"/>
  <p:tag name="KSO_WM_TAG_VERSION" val="1.0"/>
  <p:tag name="KSO_WM_BEAUTIFY_FLAG" val="#wm#"/>
  <p:tag name="KSO_WM_UNIT_PRESET_TEXT" val="单击添加大标题"/>
  <p:tag name="KSO_WM_UNIT_DEFAULT_FONT" val="40;56;4"/>
  <p:tag name="KSO_WM_UNIT_BLOCK" val="0"/>
  <p:tag name="KSO_WM_UNIT_DEC_AREA_ID" val="1abaa63ac57e4590961910a5f75dc10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15"/>
  <p:tag name="KSO_WM_UNIT_TEXT_FILL_FORE_SCHEMECOLOR_INDEX" val="13"/>
  <p:tag name="KSO_WM_UNIT_TEXT_FILL_TYPE" val="1"/>
  <p:tag name="KSO_WM_TEMPLATE_ASSEMBLE_XID" val="5fa2026c58547e52881d852f"/>
  <p:tag name="KSO_WM_TEMPLATE_ASSEMBLE_GROUPID" val="5fa10a4158547e52881d596a"/>
</p:tagLst>
</file>

<file path=ppt/tags/tag100.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01.xml><?xml version="1.0" encoding="utf-8"?>
<p:tagLst xmlns:p="http://schemas.openxmlformats.org/presentationml/2006/main">
  <p:tag name="KSO_WM_MEDIACOVER_FLAG" val="1"/>
  <p:tag name="KSO_WM_UNIT_MEDIACOVER_BTN_STATE" val="1"/>
  <p:tag name="KSO_WM_UNIT_MEDIACOVER_BTNRECT" val="7846*3307*721*721"/>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02.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03.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2655_7*i*1"/>
  <p:tag name="KSO_WM_TEMPLATE_CATEGORY" val="custom"/>
  <p:tag name="KSO_WM_TEMPLATE_INDEX" val="20202655"/>
  <p:tag name="KSO_WM_UNIT_LAYERLEVEL" val="1"/>
  <p:tag name="KSO_WM_TAG_VERSION" val="1.0"/>
  <p:tag name="KSO_WM_BEAUTIFY_FLAG" val="#wm#"/>
  <p:tag name="KSO_WM_UNIT_BLOCK" val="0"/>
  <p:tag name="KSO_WM_UNIT_SM_LIMIT_TYPE" val="3"/>
  <p:tag name="KSO_WM_UNIT_DEC_AREA_ID" val="e3da2a9c3abd43af89fd826a6cc17287"/>
  <p:tag name="KSO_WM_UNIT_DECORATE_INFO" val="{&quot;DecorateInfoH&quot;:{&quot;IsAbs&quot;:true},&quot;DecorateInfoW&quot;:{&quot;IsAbs&quot;:false},&quot;DecorateInfoX&quot;:{&quot;IsAbs&quot;:true,&quot;Pos&quot;:0},&quot;DecorateInfoY&quot;:{&quot;IsAbs&quot;:true,&quot;Pos&quot;:2},&quot;ReferentInfo&quot;:{&quot;Id&quot;:&quot;1abaa63ac57e4590961910a5f75dc10d&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VALUE" val="19"/>
</p:tagLst>
</file>

<file path=ppt/tags/tag105.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2655_7*b*1"/>
  <p:tag name="KSO_WM_TEMPLATE_CATEGORY" val="custom"/>
  <p:tag name="KSO_WM_TEMPLATE_INDEX" val="2020265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3811df8703db4338a7d13269d4388e1e"/>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35"/>
  <p:tag name="KSO_WM_UNIT_TEXT_FILL_FORE_SCHEMECOLOR_INDEX" val="13"/>
  <p:tag name="KSO_WM_UNIT_TEXT_FILL_TYPE" val="1"/>
</p:tagLst>
</file>

<file path=ppt/tags/tag106.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2655_7*a*1"/>
  <p:tag name="KSO_WM_TEMPLATE_CATEGORY" val="custom"/>
  <p:tag name="KSO_WM_TEMPLATE_INDEX" val="20202655"/>
  <p:tag name="KSO_WM_UNIT_LAYERLEVEL" val="1"/>
  <p:tag name="KSO_WM_TAG_VERSION" val="1.0"/>
  <p:tag name="KSO_WM_BEAUTIFY_FLAG" val="#wm#"/>
  <p:tag name="KSO_WM_UNIT_PRESET_TEXT" val="单击添加大标题"/>
  <p:tag name="KSO_WM_UNIT_DEFAULT_FONT" val="40;56;4"/>
  <p:tag name="KSO_WM_UNIT_BLOCK" val="0"/>
  <p:tag name="KSO_WM_UNIT_DEC_AREA_ID" val="1abaa63ac57e4590961910a5f75dc10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15"/>
  <p:tag name="KSO_WM_UNIT_TEXT_FILL_FORE_SCHEMECOLOR_INDEX" val="13"/>
  <p:tag name="KSO_WM_UNIT_TEXT_FILL_TYPE" val="1"/>
</p:tagLst>
</file>

<file path=ppt/tags/tag107.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02655_7*e*1"/>
  <p:tag name="KSO_WM_TEMPLATE_CATEGORY" val="custom"/>
  <p:tag name="KSO_WM_TEMPLATE_INDEX" val="20202655"/>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a58d42d0d8dc4e70a5c40b2676d5d35f"/>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08.xml><?xml version="1.0" encoding="utf-8"?>
<p:tagLst xmlns:p="http://schemas.openxmlformats.org/presentationml/2006/main">
  <p:tag name="KSO_WM_BEAUTIFY_FLAG" val="#wm#"/>
  <p:tag name="KSO_WM_TEMPLATE_CATEGORY" val="custom"/>
  <p:tag name="KSO_WM_TEMPLATE_INDEX" val="20202655"/>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2655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4T09:23:01&quot;,&quot;maxSize&quot;:{&quot;size1&quot;:45.179420414677374},&quot;minSize&quot;:{&quot;size1&quot;:35.879420414677377},&quot;normalSize&quot;:{&quot;size1&quot;:42.479420414677371},&quot;subLayout&quot;:[{&quot;id&quot;:&quot;2020-11-04T09:23:01&quot;,&quot;margin&quot;:{&quot;bottom&quot;:0.1855989396572113,&quot;left&quot;:12.558988571166992,&quot;right&quot;:2.2576775550842285,&quot;top&quot;:5.5572309494018555},&quot;type&quot;:0},{&quot;id&quot;:&quot;2020-11-04T09:23:01&quot;,&quot;maxSize&quot;:{&quot;size1&quot;:38.103212970233017},&quot;minSize&quot;:{&quot;size1&quot;:12.203212970233022},&quot;normalSize&quot;:{&quot;size1&quot;:25.10321297023302},&quot;subLayout&quot;:[{&quot;id&quot;:&quot;2020-11-04T09:23:01&quot;,&quot;margin&quot;:{&quot;bottom&quot;:0.28213408589363098,&quot;left&quot;:12.558988571166992,&quot;right&quot;:2.2576775550842285,&quot;top&quot;:0.17599824070930481},&quot;type&quot;:0},{&quot;id&quot;:&quot;2020-11-04T09:23:01&quot;,&quot;margin&quot;:{&quot;bottom&quot;:4.8904857635498047,&quot;left&quot;:12.558988571166992,&quot;right&quot;:2.2576775550842285,&quot;top&quot;:0.26996314525604248},&quot;type&quot;:0}],&quot;type&quot;:0}],&quot;type&quot;:0}"/>
  <p:tag name="KSO_WM_SLIDE_BK_DARK_LIGHT" val="2"/>
  <p:tag name="KSO_WM_SLIDE_BACKGROUND_TYPE" val="general"/>
  <p:tag name="KSO_WM_SLIDE_SUPPORT_FEATURE_TYPE" val="0"/>
  <p:tag name="KSO_WM_TEMPLATE_ASSEMBLE_XID" val="5fa2026c58547e52881d852f"/>
  <p:tag name="KSO_WM_TEMPLATE_ASSEMBLE_GROUPID" val="5fa10a4158547e52881d596a"/>
  <p:tag name="KSO_WM_SPECIAL_SOURCE" val="bdnull"/>
</p:tagLst>
</file>

<file path=ppt/tags/tag109.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3*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d"/>
  <p:tag name="KSO_WM_UNIT_DEC_AREA_ID" val="895c53769e384bf0a72eae36b14baeec"/>
  <p:tag name="KSO_WM_UNIT_DECORATE_INFO" val=""/>
  <p:tag name="KSO_WM_UNIT_SM_LIMIT_TYPE" val=""/>
  <p:tag name="KSO_WM_CHIP_FILLAREA_FILL_RULE" val="{&quot;fill_align&quot;:&quot;cm&quot;,&quot;fill_effect&quot;:[],&quot;fill_mode&quot;:&quot;full&quot;,&quot;sacle_strategy&quot;:&quot;stretch&quot;}"/>
  <p:tag name="KSO_WM_ASSEMBLE_CHIP_INDEX" val="6195f2913e794717b4ceeecc360fb754"/>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2655_7*i*1"/>
  <p:tag name="KSO_WM_TEMPLATE_CATEGORY" val="custom"/>
  <p:tag name="KSO_WM_TEMPLATE_INDEX" val="20202655"/>
  <p:tag name="KSO_WM_UNIT_LAYERLEVEL" val="1"/>
  <p:tag name="KSO_WM_TAG_VERSION" val="1.0"/>
  <p:tag name="KSO_WM_BEAUTIFY_FLAG" val="#wm#"/>
  <p:tag name="KSO_WM_UNIT_BLOCK" val="0"/>
  <p:tag name="KSO_WM_UNIT_SM_LIMIT_TYPE" val="3"/>
  <p:tag name="KSO_WM_UNIT_DEC_AREA_ID" val="e3da2a9c3abd43af89fd826a6cc17287"/>
  <p:tag name="KSO_WM_UNIT_DECORATE_INFO" val="{&quot;DecorateInfoH&quot;:{&quot;IsAbs&quot;:true},&quot;DecorateInfoW&quot;:{&quot;IsAbs&quot;:false},&quot;DecorateInfoX&quot;:{&quot;IsAbs&quot;:true,&quot;Pos&quot;:0},&quot;DecorateInfoY&quot;:{&quot;IsAbs&quot;:true,&quot;Pos&quot;:2},&quot;ReferentInfo&quot;:{&quot;Id&quot;:&quot;1abaa63ac57e4590961910a5f75dc10d&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VALUE" val="19"/>
</p:tagLst>
</file>

<file path=ppt/tags/tag111.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2655_7*b*1"/>
  <p:tag name="KSO_WM_TEMPLATE_CATEGORY" val="custom"/>
  <p:tag name="KSO_WM_TEMPLATE_INDEX" val="2020265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3811df8703db4338a7d13269d4388e1e"/>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35"/>
  <p:tag name="KSO_WM_UNIT_TEXT_FILL_FORE_SCHEMECOLOR_INDEX" val="13"/>
  <p:tag name="KSO_WM_UNIT_TEXT_FILL_TYPE" val="1"/>
</p:tagLst>
</file>

<file path=ppt/tags/tag112.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2655_7*a*1"/>
  <p:tag name="KSO_WM_TEMPLATE_CATEGORY" val="custom"/>
  <p:tag name="KSO_WM_TEMPLATE_INDEX" val="20202655"/>
  <p:tag name="KSO_WM_UNIT_LAYERLEVEL" val="1"/>
  <p:tag name="KSO_WM_TAG_VERSION" val="1.0"/>
  <p:tag name="KSO_WM_BEAUTIFY_FLAG" val="#wm#"/>
  <p:tag name="KSO_WM_UNIT_PRESET_TEXT" val="单击添加大标题"/>
  <p:tag name="KSO_WM_UNIT_DEFAULT_FONT" val="40;56;4"/>
  <p:tag name="KSO_WM_UNIT_BLOCK" val="0"/>
  <p:tag name="KSO_WM_UNIT_DEC_AREA_ID" val="1abaa63ac57e4590961910a5f75dc10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15"/>
  <p:tag name="KSO_WM_UNIT_TEXT_FILL_FORE_SCHEMECOLOR_INDEX" val="13"/>
  <p:tag name="KSO_WM_UNIT_TEXT_FILL_TYPE" val="1"/>
</p:tagLst>
</file>

<file path=ppt/tags/tag113.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02655_7*e*1"/>
  <p:tag name="KSO_WM_TEMPLATE_CATEGORY" val="custom"/>
  <p:tag name="KSO_WM_TEMPLATE_INDEX" val="20202655"/>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a58d42d0d8dc4e70a5c40b2676d5d35f"/>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14.xml><?xml version="1.0" encoding="utf-8"?>
<p:tagLst xmlns:p="http://schemas.openxmlformats.org/presentationml/2006/main">
  <p:tag name="KSO_WM_BEAUTIFY_FLAG" val="#wm#"/>
  <p:tag name="KSO_WM_TEMPLATE_CATEGORY" val="custom"/>
  <p:tag name="KSO_WM_TEMPLATE_INDEX" val="20202655"/>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2655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4T09:23:01&quot;,&quot;maxSize&quot;:{&quot;size1&quot;:45.179420414677374},&quot;minSize&quot;:{&quot;size1&quot;:35.879420414677377},&quot;normalSize&quot;:{&quot;size1&quot;:42.479420414677371},&quot;subLayout&quot;:[{&quot;id&quot;:&quot;2020-11-04T09:23:01&quot;,&quot;margin&quot;:{&quot;bottom&quot;:0.1855989396572113,&quot;left&quot;:12.558988571166992,&quot;right&quot;:2.2576775550842285,&quot;top&quot;:5.5572309494018555},&quot;type&quot;:0},{&quot;id&quot;:&quot;2020-11-04T09:23:01&quot;,&quot;maxSize&quot;:{&quot;size1&quot;:38.103212970233017},&quot;minSize&quot;:{&quot;size1&quot;:12.203212970233022},&quot;normalSize&quot;:{&quot;size1&quot;:25.10321297023302},&quot;subLayout&quot;:[{&quot;id&quot;:&quot;2020-11-04T09:23:01&quot;,&quot;margin&quot;:{&quot;bottom&quot;:0.28213408589363098,&quot;left&quot;:12.558988571166992,&quot;right&quot;:2.2576775550842285,&quot;top&quot;:0.17599824070930481},&quot;type&quot;:0},{&quot;id&quot;:&quot;2020-11-04T09:23:01&quot;,&quot;margin&quot;:{&quot;bottom&quot;:4.8904857635498047,&quot;left&quot;:12.558988571166992,&quot;right&quot;:2.2576775550842285,&quot;top&quot;:0.26996314525604248},&quot;type&quot;:0}],&quot;type&quot;:0}],&quot;type&quot;:0}"/>
  <p:tag name="KSO_WM_SLIDE_BK_DARK_LIGHT" val="2"/>
  <p:tag name="KSO_WM_SLIDE_BACKGROUND_TYPE" val="general"/>
  <p:tag name="KSO_WM_SLIDE_SUPPORT_FEATURE_TYPE" val="0"/>
  <p:tag name="KSO_WM_TEMPLATE_ASSEMBLE_XID" val="5fa2026c58547e52881d852f"/>
  <p:tag name="KSO_WM_TEMPLATE_ASSEMBLE_GROUPID" val="5fa10a4158547e52881d596a"/>
  <p:tag name="KSO_WM_SPECIAL_SOURCE" val="bdnull"/>
</p:tagLst>
</file>

<file path=ppt/tags/tag115.xml><?xml version="1.0" encoding="utf-8"?>
<p:tagLst xmlns:p="http://schemas.openxmlformats.org/presentationml/2006/main">
  <p:tag name="KSO_WM_MEDIACOVER_FLAG" val="1"/>
  <p:tag name="KSO_WM_UNIT_MEDIACOVER_BTN_STATE" val="0"/>
  <p:tag name="KSO_WM_UNIT_MEDIACOVER_BTNRECT" val="7322*3357*899*899"/>
  <p:tag name="KSO_WM_UNIT_MEDIACOVER_STYLEID" val="2"/>
  <p:tag name="KSO_WM_UNIT_MEDIACOVER_TEXTSTATE" val="0"/>
  <p:tag name="KSO_WM_UNIT_MEDIACOVER_BTN_POS" val="c"/>
  <p:tag name="KSO_WM_UNIT_MEDIACOVER_BTN_STYLE" val="ee0bc779c1f3d7f3e90c96344320e69a"/>
</p:tagLst>
</file>

<file path=ppt/tags/tag116.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17.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2655_7*i*1"/>
  <p:tag name="KSO_WM_TEMPLATE_CATEGORY" val="custom"/>
  <p:tag name="KSO_WM_TEMPLATE_INDEX" val="20202655"/>
  <p:tag name="KSO_WM_UNIT_LAYERLEVEL" val="1"/>
  <p:tag name="KSO_WM_TAG_VERSION" val="1.0"/>
  <p:tag name="KSO_WM_BEAUTIFY_FLAG" val="#wm#"/>
  <p:tag name="KSO_WM_UNIT_BLOCK" val="0"/>
  <p:tag name="KSO_WM_UNIT_SM_LIMIT_TYPE" val="3"/>
  <p:tag name="KSO_WM_UNIT_DEC_AREA_ID" val="e3da2a9c3abd43af89fd826a6cc17287"/>
  <p:tag name="KSO_WM_UNIT_DECORATE_INFO" val="{&quot;DecorateInfoH&quot;:{&quot;IsAbs&quot;:true},&quot;DecorateInfoW&quot;:{&quot;IsAbs&quot;:false},&quot;DecorateInfoX&quot;:{&quot;IsAbs&quot;:true,&quot;Pos&quot;:0},&quot;DecorateInfoY&quot;:{&quot;IsAbs&quot;:true,&quot;Pos&quot;:2},&quot;ReferentInfo&quot;:{&quot;Id&quot;:&quot;1abaa63ac57e4590961910a5f75dc10d&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VALUE" val="19"/>
</p:tagLst>
</file>

<file path=ppt/tags/tag119.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2655_7*b*1"/>
  <p:tag name="KSO_WM_TEMPLATE_CATEGORY" val="custom"/>
  <p:tag name="KSO_WM_TEMPLATE_INDEX" val="2020265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3811df8703db4338a7d13269d4388e1e"/>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35"/>
  <p:tag name="KSO_WM_UNIT_TEXT_FILL_FORE_SCHEMECOLOR_INDEX" val="13"/>
  <p:tag name="KSO_WM_UNIT_TEXT_FILL_TYPE"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4*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e"/>
  <p:tag name="KSO_WM_UNIT_DEC_AREA_ID" val="3777a24aefa5480baed86c0f243febd8"/>
  <p:tag name="KSO_WM_UNIT_DECORATE_INFO" val=""/>
  <p:tag name="KSO_WM_UNIT_SM_LIMIT_TYPE" val=""/>
  <p:tag name="KSO_WM_CHIP_FILLAREA_FILL_RULE" val="{&quot;fill_align&quot;:&quot;cm&quot;,&quot;fill_effect&quot;:[],&quot;fill_mode&quot;:&quot;full&quot;,&quot;sacle_strategy&quot;:&quot;stretch&quot;}"/>
  <p:tag name="KSO_WM_ASSEMBLE_CHIP_INDEX" val="55bfe8a2f8224ac9b975d8a4b69d614a"/>
</p:tagLst>
</file>

<file path=ppt/tags/tag120.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2655_7*a*1"/>
  <p:tag name="KSO_WM_TEMPLATE_CATEGORY" val="custom"/>
  <p:tag name="KSO_WM_TEMPLATE_INDEX" val="20202655"/>
  <p:tag name="KSO_WM_UNIT_LAYERLEVEL" val="1"/>
  <p:tag name="KSO_WM_TAG_VERSION" val="1.0"/>
  <p:tag name="KSO_WM_BEAUTIFY_FLAG" val="#wm#"/>
  <p:tag name="KSO_WM_UNIT_PRESET_TEXT" val="单击添加大标题"/>
  <p:tag name="KSO_WM_UNIT_DEFAULT_FONT" val="40;56;4"/>
  <p:tag name="KSO_WM_UNIT_BLOCK" val="0"/>
  <p:tag name="KSO_WM_UNIT_DEC_AREA_ID" val="1abaa63ac57e4590961910a5f75dc10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15"/>
  <p:tag name="KSO_WM_UNIT_TEXT_FILL_FORE_SCHEMECOLOR_INDEX" val="13"/>
  <p:tag name="KSO_WM_UNIT_TEXT_FILL_TYPE" val="1"/>
</p:tagLst>
</file>

<file path=ppt/tags/tag121.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02655_7*e*1"/>
  <p:tag name="KSO_WM_TEMPLATE_CATEGORY" val="custom"/>
  <p:tag name="KSO_WM_TEMPLATE_INDEX" val="20202655"/>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a58d42d0d8dc4e70a5c40b2676d5d35f"/>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22.xml><?xml version="1.0" encoding="utf-8"?>
<p:tagLst xmlns:p="http://schemas.openxmlformats.org/presentationml/2006/main">
  <p:tag name="KSO_WM_BEAUTIFY_FLAG" val="#wm#"/>
  <p:tag name="KSO_WM_TEMPLATE_CATEGORY" val="custom"/>
  <p:tag name="KSO_WM_TEMPLATE_INDEX" val="20202655"/>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2655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4T09:23:01&quot;,&quot;maxSize&quot;:{&quot;size1&quot;:45.179420414677374},&quot;minSize&quot;:{&quot;size1&quot;:35.879420414677377},&quot;normalSize&quot;:{&quot;size1&quot;:42.479420414677371},&quot;subLayout&quot;:[{&quot;id&quot;:&quot;2020-11-04T09:23:01&quot;,&quot;margin&quot;:{&quot;bottom&quot;:0.1855989396572113,&quot;left&quot;:12.558988571166992,&quot;right&quot;:2.2576775550842285,&quot;top&quot;:5.5572309494018555},&quot;type&quot;:0},{&quot;id&quot;:&quot;2020-11-04T09:23:01&quot;,&quot;maxSize&quot;:{&quot;size1&quot;:38.103212970233017},&quot;minSize&quot;:{&quot;size1&quot;:12.203212970233022},&quot;normalSize&quot;:{&quot;size1&quot;:25.10321297023302},&quot;subLayout&quot;:[{&quot;id&quot;:&quot;2020-11-04T09:23:01&quot;,&quot;margin&quot;:{&quot;bottom&quot;:0.28213408589363098,&quot;left&quot;:12.558988571166992,&quot;right&quot;:2.2576775550842285,&quot;top&quot;:0.17599824070930481},&quot;type&quot;:0},{&quot;id&quot;:&quot;2020-11-04T09:23:01&quot;,&quot;margin&quot;:{&quot;bottom&quot;:4.8904857635498047,&quot;left&quot;:12.558988571166992,&quot;right&quot;:2.2576775550842285,&quot;top&quot;:0.26996314525604248},&quot;type&quot;:0}],&quot;type&quot;:0}],&quot;type&quot;:0}"/>
  <p:tag name="KSO_WM_SLIDE_BK_DARK_LIGHT" val="2"/>
  <p:tag name="KSO_WM_SLIDE_BACKGROUND_TYPE" val="general"/>
  <p:tag name="KSO_WM_SLIDE_SUPPORT_FEATURE_TYPE" val="0"/>
  <p:tag name="KSO_WM_TEMPLATE_ASSEMBLE_XID" val="5fa2026c58547e52881d852f"/>
  <p:tag name="KSO_WM_TEMPLATE_ASSEMBLE_GROUPID" val="5fa10a4158547e52881d596a"/>
  <p:tag name="KSO_WM_SPECIAL_SOURCE" val="bdnull"/>
</p:tagLst>
</file>

<file path=ppt/tags/tag123.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2655_7*i*1"/>
  <p:tag name="KSO_WM_TEMPLATE_CATEGORY" val="custom"/>
  <p:tag name="KSO_WM_TEMPLATE_INDEX" val="20202655"/>
  <p:tag name="KSO_WM_UNIT_LAYERLEVEL" val="1"/>
  <p:tag name="KSO_WM_TAG_VERSION" val="1.0"/>
  <p:tag name="KSO_WM_BEAUTIFY_FLAG" val="#wm#"/>
  <p:tag name="KSO_WM_UNIT_BLOCK" val="0"/>
  <p:tag name="KSO_WM_UNIT_SM_LIMIT_TYPE" val="3"/>
  <p:tag name="KSO_WM_UNIT_DEC_AREA_ID" val="e3da2a9c3abd43af89fd826a6cc17287"/>
  <p:tag name="KSO_WM_UNIT_DECORATE_INFO" val="{&quot;DecorateInfoH&quot;:{&quot;IsAbs&quot;:true},&quot;DecorateInfoW&quot;:{&quot;IsAbs&quot;:false},&quot;DecorateInfoX&quot;:{&quot;IsAbs&quot;:true,&quot;Pos&quot;:0},&quot;DecorateInfoY&quot;:{&quot;IsAbs&quot;:true,&quot;Pos&quot;:2},&quot;ReferentInfo&quot;:{&quot;Id&quot;:&quot;1abaa63ac57e4590961910a5f75dc10d&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VALUE" val="19"/>
</p:tagLst>
</file>

<file path=ppt/tags/tag125.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2655_7*b*1"/>
  <p:tag name="KSO_WM_TEMPLATE_CATEGORY" val="custom"/>
  <p:tag name="KSO_WM_TEMPLATE_INDEX" val="2020265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3811df8703db4338a7d13269d4388e1e"/>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35"/>
  <p:tag name="KSO_WM_UNIT_TEXT_FILL_FORE_SCHEMECOLOR_INDEX" val="13"/>
  <p:tag name="KSO_WM_UNIT_TEXT_FILL_TYPE" val="1"/>
</p:tagLst>
</file>

<file path=ppt/tags/tag126.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2655_7*a*1"/>
  <p:tag name="KSO_WM_TEMPLATE_CATEGORY" val="custom"/>
  <p:tag name="KSO_WM_TEMPLATE_INDEX" val="20202655"/>
  <p:tag name="KSO_WM_UNIT_LAYERLEVEL" val="1"/>
  <p:tag name="KSO_WM_TAG_VERSION" val="1.0"/>
  <p:tag name="KSO_WM_BEAUTIFY_FLAG" val="#wm#"/>
  <p:tag name="KSO_WM_UNIT_PRESET_TEXT" val="单击添加大标题"/>
  <p:tag name="KSO_WM_UNIT_DEFAULT_FONT" val="40;56;4"/>
  <p:tag name="KSO_WM_UNIT_BLOCK" val="0"/>
  <p:tag name="KSO_WM_UNIT_DEC_AREA_ID" val="1abaa63ac57e4590961910a5f75dc10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15"/>
  <p:tag name="KSO_WM_UNIT_TEXT_FILL_FORE_SCHEMECOLOR_INDEX" val="13"/>
  <p:tag name="KSO_WM_UNIT_TEXT_FILL_TYPE" val="1"/>
</p:tagLst>
</file>

<file path=ppt/tags/tag127.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02655_7*e*1"/>
  <p:tag name="KSO_WM_TEMPLATE_CATEGORY" val="custom"/>
  <p:tag name="KSO_WM_TEMPLATE_INDEX" val="20202655"/>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a58d42d0d8dc4e70a5c40b2676d5d35f"/>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28.xml><?xml version="1.0" encoding="utf-8"?>
<p:tagLst xmlns:p="http://schemas.openxmlformats.org/presentationml/2006/main">
  <p:tag name="KSO_WM_BEAUTIFY_FLAG" val="#wm#"/>
  <p:tag name="KSO_WM_TEMPLATE_CATEGORY" val="custom"/>
  <p:tag name="KSO_WM_TEMPLATE_INDEX" val="20202655"/>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2655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4T09:23:01&quot;,&quot;maxSize&quot;:{&quot;size1&quot;:45.179420414677374},&quot;minSize&quot;:{&quot;size1&quot;:35.879420414677377},&quot;normalSize&quot;:{&quot;size1&quot;:42.479420414677371},&quot;subLayout&quot;:[{&quot;id&quot;:&quot;2020-11-04T09:23:01&quot;,&quot;margin&quot;:{&quot;bottom&quot;:0.1855989396572113,&quot;left&quot;:12.558988571166992,&quot;right&quot;:2.2576775550842285,&quot;top&quot;:5.5572309494018555},&quot;type&quot;:0},{&quot;id&quot;:&quot;2020-11-04T09:23:01&quot;,&quot;maxSize&quot;:{&quot;size1&quot;:38.103212970233017},&quot;minSize&quot;:{&quot;size1&quot;:12.203212970233022},&quot;normalSize&quot;:{&quot;size1&quot;:25.10321297023302},&quot;subLayout&quot;:[{&quot;id&quot;:&quot;2020-11-04T09:23:01&quot;,&quot;margin&quot;:{&quot;bottom&quot;:0.28213408589363098,&quot;left&quot;:12.558988571166992,&quot;right&quot;:2.2576775550842285,&quot;top&quot;:0.17599824070930481},&quot;type&quot;:0},{&quot;id&quot;:&quot;2020-11-04T09:23:01&quot;,&quot;margin&quot;:{&quot;bottom&quot;:4.8904857635498047,&quot;left&quot;:12.558988571166992,&quot;right&quot;:2.2576775550842285,&quot;top&quot;:0.26996314525604248},&quot;type&quot;:0}],&quot;type&quot;:0}],&quot;type&quot;:0}"/>
  <p:tag name="KSO_WM_SLIDE_BK_DARK_LIGHT" val="2"/>
  <p:tag name="KSO_WM_SLIDE_BACKGROUND_TYPE" val="general"/>
  <p:tag name="KSO_WM_SLIDE_SUPPORT_FEATURE_TYPE" val="0"/>
  <p:tag name="KSO_WM_TEMPLATE_ASSEMBLE_XID" val="5fa2026c58547e52881d852f"/>
  <p:tag name="KSO_WM_TEMPLATE_ASSEMBLE_GROUPID" val="5fa10a4158547e52881d596a"/>
  <p:tag name="KSO_WM_SPECIAL_SOURCE" val="bdnull"/>
</p:tagLst>
</file>

<file path=ppt/tags/tag129.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3*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d"/>
  <p:tag name="KSO_WM_UNIT_DEC_AREA_ID" val="895c53769e384bf0a72eae36b14baeec"/>
  <p:tag name="KSO_WM_UNIT_DECORATE_INFO" val=""/>
  <p:tag name="KSO_WM_UNIT_SM_LIMIT_TYPE" val=""/>
  <p:tag name="KSO_WM_CHIP_FILLAREA_FILL_RULE" val="{&quot;fill_align&quot;:&quot;cm&quot;,&quot;fill_effect&quot;:[],&quot;fill_mode&quot;:&quot;full&quot;,&quot;sacle_strategy&quot;:&quot;stretch&quot;}"/>
  <p:tag name="KSO_WM_ASSEMBLE_CHIP_INDEX" val="6195f2913e794717b4ceeecc360fb754"/>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2655_7*i*1"/>
  <p:tag name="KSO_WM_TEMPLATE_CATEGORY" val="custom"/>
  <p:tag name="KSO_WM_TEMPLATE_INDEX" val="20202655"/>
  <p:tag name="KSO_WM_UNIT_LAYERLEVEL" val="1"/>
  <p:tag name="KSO_WM_TAG_VERSION" val="1.0"/>
  <p:tag name="KSO_WM_BEAUTIFY_FLAG" val="#wm#"/>
  <p:tag name="KSO_WM_UNIT_BLOCK" val="0"/>
  <p:tag name="KSO_WM_UNIT_SM_LIMIT_TYPE" val="3"/>
  <p:tag name="KSO_WM_UNIT_DEC_AREA_ID" val="e3da2a9c3abd43af89fd826a6cc17287"/>
  <p:tag name="KSO_WM_UNIT_DECORATE_INFO" val="{&quot;DecorateInfoH&quot;:{&quot;IsAbs&quot;:true},&quot;DecorateInfoW&quot;:{&quot;IsAbs&quot;:false},&quot;DecorateInfoX&quot;:{&quot;IsAbs&quot;:true,&quot;Pos&quot;:0},&quot;DecorateInfoY&quot;:{&quot;IsAbs&quot;:true,&quot;Pos&quot;:2},&quot;ReferentInfo&quot;:{&quot;Id&quot;:&quot;1abaa63ac57e4590961910a5f75dc10d&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VALUE" val="19"/>
</p:tagLst>
</file>

<file path=ppt/tags/tag131.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2655_7*b*1"/>
  <p:tag name="KSO_WM_TEMPLATE_CATEGORY" val="custom"/>
  <p:tag name="KSO_WM_TEMPLATE_INDEX" val="2020265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3811df8703db4338a7d13269d4388e1e"/>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35"/>
  <p:tag name="KSO_WM_UNIT_TEXT_FILL_FORE_SCHEMECOLOR_INDEX" val="13"/>
  <p:tag name="KSO_WM_UNIT_TEXT_FILL_TYPE" val="1"/>
</p:tagLst>
</file>

<file path=ppt/tags/tag132.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2655_7*a*1"/>
  <p:tag name="KSO_WM_TEMPLATE_CATEGORY" val="custom"/>
  <p:tag name="KSO_WM_TEMPLATE_INDEX" val="20202655"/>
  <p:tag name="KSO_WM_UNIT_LAYERLEVEL" val="1"/>
  <p:tag name="KSO_WM_TAG_VERSION" val="1.0"/>
  <p:tag name="KSO_WM_BEAUTIFY_FLAG" val="#wm#"/>
  <p:tag name="KSO_WM_UNIT_PRESET_TEXT" val="单击添加大标题"/>
  <p:tag name="KSO_WM_UNIT_DEFAULT_FONT" val="40;56;4"/>
  <p:tag name="KSO_WM_UNIT_BLOCK" val="0"/>
  <p:tag name="KSO_WM_UNIT_DEC_AREA_ID" val="1abaa63ac57e4590961910a5f75dc10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15"/>
  <p:tag name="KSO_WM_UNIT_TEXT_FILL_FORE_SCHEMECOLOR_INDEX" val="13"/>
  <p:tag name="KSO_WM_UNIT_TEXT_FILL_TYPE" val="1"/>
</p:tagLst>
</file>

<file path=ppt/tags/tag133.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02655_7*e*1"/>
  <p:tag name="KSO_WM_TEMPLATE_CATEGORY" val="custom"/>
  <p:tag name="KSO_WM_TEMPLATE_INDEX" val="20202655"/>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a58d42d0d8dc4e70a5c40b2676d5d35f"/>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34.xml><?xml version="1.0" encoding="utf-8"?>
<p:tagLst xmlns:p="http://schemas.openxmlformats.org/presentationml/2006/main">
  <p:tag name="KSO_WM_BEAUTIFY_FLAG" val="#wm#"/>
  <p:tag name="KSO_WM_TEMPLATE_CATEGORY" val="custom"/>
  <p:tag name="KSO_WM_TEMPLATE_INDEX" val="20202655"/>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2655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4T09:23:01&quot;,&quot;maxSize&quot;:{&quot;size1&quot;:45.179420414677374},&quot;minSize&quot;:{&quot;size1&quot;:35.879420414677377},&quot;normalSize&quot;:{&quot;size1&quot;:42.479420414677371},&quot;subLayout&quot;:[{&quot;id&quot;:&quot;2020-11-04T09:23:01&quot;,&quot;margin&quot;:{&quot;bottom&quot;:0.1855989396572113,&quot;left&quot;:12.558988571166992,&quot;right&quot;:2.2576775550842285,&quot;top&quot;:5.5572309494018555},&quot;type&quot;:0},{&quot;id&quot;:&quot;2020-11-04T09:23:01&quot;,&quot;maxSize&quot;:{&quot;size1&quot;:38.103212970233017},&quot;minSize&quot;:{&quot;size1&quot;:12.203212970233022},&quot;normalSize&quot;:{&quot;size1&quot;:25.10321297023302},&quot;subLayout&quot;:[{&quot;id&quot;:&quot;2020-11-04T09:23:01&quot;,&quot;margin&quot;:{&quot;bottom&quot;:0.28213408589363098,&quot;left&quot;:12.558988571166992,&quot;right&quot;:2.2576775550842285,&quot;top&quot;:0.17599824070930481},&quot;type&quot;:0},{&quot;id&quot;:&quot;2020-11-04T09:23:01&quot;,&quot;margin&quot;:{&quot;bottom&quot;:4.8904857635498047,&quot;left&quot;:12.558988571166992,&quot;right&quot;:2.2576775550842285,&quot;top&quot;:0.26996314525604248},&quot;type&quot;:0}],&quot;type&quot;:0}],&quot;type&quot;:0}"/>
  <p:tag name="KSO_WM_SLIDE_BK_DARK_LIGHT" val="2"/>
  <p:tag name="KSO_WM_SLIDE_BACKGROUND_TYPE" val="general"/>
  <p:tag name="KSO_WM_SLIDE_SUPPORT_FEATURE_TYPE" val="0"/>
  <p:tag name="KSO_WM_TEMPLATE_ASSEMBLE_XID" val="5fa2026c58547e52881d852f"/>
  <p:tag name="KSO_WM_TEMPLATE_ASSEMBLE_GROUPID" val="5fa10a4158547e52881d596a"/>
  <p:tag name="KSO_WM_SPECIAL_SOURCE" val="bdnull"/>
</p:tagLst>
</file>

<file path=ppt/tags/tag135.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36.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2655_7*i*1"/>
  <p:tag name="KSO_WM_TEMPLATE_CATEGORY" val="custom"/>
  <p:tag name="KSO_WM_TEMPLATE_INDEX" val="20202655"/>
  <p:tag name="KSO_WM_UNIT_LAYERLEVEL" val="1"/>
  <p:tag name="KSO_WM_TAG_VERSION" val="1.0"/>
  <p:tag name="KSO_WM_BEAUTIFY_FLAG" val="#wm#"/>
  <p:tag name="KSO_WM_UNIT_BLOCK" val="0"/>
  <p:tag name="KSO_WM_UNIT_SM_LIMIT_TYPE" val="3"/>
  <p:tag name="KSO_WM_UNIT_DEC_AREA_ID" val="e3da2a9c3abd43af89fd826a6cc17287"/>
  <p:tag name="KSO_WM_UNIT_DECORATE_INFO" val="{&quot;DecorateInfoH&quot;:{&quot;IsAbs&quot;:true},&quot;DecorateInfoW&quot;:{&quot;IsAbs&quot;:false},&quot;DecorateInfoX&quot;:{&quot;IsAbs&quot;:true,&quot;Pos&quot;:0},&quot;DecorateInfoY&quot;:{&quot;IsAbs&quot;:true,&quot;Pos&quot;:2},&quot;ReferentInfo&quot;:{&quot;Id&quot;:&quot;1abaa63ac57e4590961910a5f75dc10d&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VALUE" val="19"/>
</p:tagLst>
</file>

<file path=ppt/tags/tag138.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2655_7*b*1"/>
  <p:tag name="KSO_WM_TEMPLATE_CATEGORY" val="custom"/>
  <p:tag name="KSO_WM_TEMPLATE_INDEX" val="2020265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3811df8703db4338a7d13269d4388e1e"/>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35"/>
  <p:tag name="KSO_WM_UNIT_TEXT_FILL_FORE_SCHEMECOLOR_INDEX" val="13"/>
  <p:tag name="KSO_WM_UNIT_TEXT_FILL_TYPE" val="1"/>
</p:tagLst>
</file>

<file path=ppt/tags/tag139.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2655_7*a*1"/>
  <p:tag name="KSO_WM_TEMPLATE_CATEGORY" val="custom"/>
  <p:tag name="KSO_WM_TEMPLATE_INDEX" val="20202655"/>
  <p:tag name="KSO_WM_UNIT_LAYERLEVEL" val="1"/>
  <p:tag name="KSO_WM_TAG_VERSION" val="1.0"/>
  <p:tag name="KSO_WM_BEAUTIFY_FLAG" val="#wm#"/>
  <p:tag name="KSO_WM_UNIT_PRESET_TEXT" val="单击添加大标题"/>
  <p:tag name="KSO_WM_UNIT_DEFAULT_FONT" val="40;56;4"/>
  <p:tag name="KSO_WM_UNIT_BLOCK" val="0"/>
  <p:tag name="KSO_WM_UNIT_DEC_AREA_ID" val="1abaa63ac57e4590961910a5f75dc10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15"/>
  <p:tag name="KSO_WM_UNIT_TEXT_FILL_FORE_SCHEMECOLOR_INDEX" val="13"/>
  <p:tag name="KSO_WM_UNIT_TEXT_FILL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4*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e"/>
  <p:tag name="KSO_WM_UNIT_DEC_AREA_ID" val="3777a24aefa5480baed86c0f243febd8"/>
  <p:tag name="KSO_WM_UNIT_DECORATE_INFO" val=""/>
  <p:tag name="KSO_WM_UNIT_SM_LIMIT_TYPE" val=""/>
  <p:tag name="KSO_WM_CHIP_FILLAREA_FILL_RULE" val="{&quot;fill_align&quot;:&quot;cm&quot;,&quot;fill_effect&quot;:[],&quot;fill_mode&quot;:&quot;full&quot;,&quot;sacle_strategy&quot;:&quot;stretch&quot;}"/>
  <p:tag name="KSO_WM_ASSEMBLE_CHIP_INDEX" val="55bfe8a2f8224ac9b975d8a4b69d614a"/>
</p:tagLst>
</file>

<file path=ppt/tags/tag140.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02655_7*e*1"/>
  <p:tag name="KSO_WM_TEMPLATE_CATEGORY" val="custom"/>
  <p:tag name="KSO_WM_TEMPLATE_INDEX" val="20202655"/>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a58d42d0d8dc4e70a5c40b2676d5d35f"/>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41.xml><?xml version="1.0" encoding="utf-8"?>
<p:tagLst xmlns:p="http://schemas.openxmlformats.org/presentationml/2006/main">
  <p:tag name="KSO_WM_BEAUTIFY_FLAG" val="#wm#"/>
  <p:tag name="KSO_WM_TEMPLATE_CATEGORY" val="custom"/>
  <p:tag name="KSO_WM_TEMPLATE_INDEX" val="20202655"/>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2655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4T09:23:01&quot;,&quot;maxSize&quot;:{&quot;size1&quot;:45.179420414677374},&quot;minSize&quot;:{&quot;size1&quot;:35.879420414677377},&quot;normalSize&quot;:{&quot;size1&quot;:42.479420414677371},&quot;subLayout&quot;:[{&quot;id&quot;:&quot;2020-11-04T09:23:01&quot;,&quot;margin&quot;:{&quot;bottom&quot;:0.1855989396572113,&quot;left&quot;:12.558988571166992,&quot;right&quot;:2.2576775550842285,&quot;top&quot;:5.5572309494018555},&quot;type&quot;:0},{&quot;id&quot;:&quot;2020-11-04T09:23:01&quot;,&quot;maxSize&quot;:{&quot;size1&quot;:38.103212970233017},&quot;minSize&quot;:{&quot;size1&quot;:12.203212970233022},&quot;normalSize&quot;:{&quot;size1&quot;:25.10321297023302},&quot;subLayout&quot;:[{&quot;id&quot;:&quot;2020-11-04T09:23:01&quot;,&quot;margin&quot;:{&quot;bottom&quot;:0.28213408589363098,&quot;left&quot;:12.558988571166992,&quot;right&quot;:2.2576775550842285,&quot;top&quot;:0.17599824070930481},&quot;type&quot;:0},{&quot;id&quot;:&quot;2020-11-04T09:23:01&quot;,&quot;margin&quot;:{&quot;bottom&quot;:4.8904857635498047,&quot;left&quot;:12.558988571166992,&quot;right&quot;:2.2576775550842285,&quot;top&quot;:0.26996314525604248},&quot;type&quot;:0}],&quot;type&quot;:0}],&quot;type&quot;:0}"/>
  <p:tag name="KSO_WM_SLIDE_BK_DARK_LIGHT" val="2"/>
  <p:tag name="KSO_WM_SLIDE_BACKGROUND_TYPE" val="general"/>
  <p:tag name="KSO_WM_SLIDE_SUPPORT_FEATURE_TYPE" val="0"/>
  <p:tag name="KSO_WM_TEMPLATE_ASSEMBLE_XID" val="5fa2026c58547e52881d852f"/>
  <p:tag name="KSO_WM_TEMPLATE_ASSEMBLE_GROUPID" val="5fa10a4158547e52881d596a"/>
  <p:tag name="KSO_WM_SPECIAL_SOURCE" val="bdnull"/>
</p:tagLst>
</file>

<file path=ppt/tags/tag142.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43.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2655_7*i*1"/>
  <p:tag name="KSO_WM_TEMPLATE_CATEGORY" val="custom"/>
  <p:tag name="KSO_WM_TEMPLATE_INDEX" val="20202655"/>
  <p:tag name="KSO_WM_UNIT_LAYERLEVEL" val="1"/>
  <p:tag name="KSO_WM_TAG_VERSION" val="1.0"/>
  <p:tag name="KSO_WM_BEAUTIFY_FLAG" val="#wm#"/>
  <p:tag name="KSO_WM_UNIT_BLOCK" val="0"/>
  <p:tag name="KSO_WM_UNIT_SM_LIMIT_TYPE" val="3"/>
  <p:tag name="KSO_WM_UNIT_DEC_AREA_ID" val="e3da2a9c3abd43af89fd826a6cc17287"/>
  <p:tag name="KSO_WM_UNIT_DECORATE_INFO" val="{&quot;DecorateInfoH&quot;:{&quot;IsAbs&quot;:true},&quot;DecorateInfoW&quot;:{&quot;IsAbs&quot;:false},&quot;DecorateInfoX&quot;:{&quot;IsAbs&quot;:true,&quot;Pos&quot;:0},&quot;DecorateInfoY&quot;:{&quot;IsAbs&quot;:true,&quot;Pos&quot;:2},&quot;ReferentInfo&quot;:{&quot;Id&quot;:&quot;1abaa63ac57e4590961910a5f75dc10d&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VALUE" val="19"/>
</p:tagLst>
</file>

<file path=ppt/tags/tag145.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2655_7*b*1"/>
  <p:tag name="KSO_WM_TEMPLATE_CATEGORY" val="custom"/>
  <p:tag name="KSO_WM_TEMPLATE_INDEX" val="2020265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3811df8703db4338a7d13269d4388e1e"/>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35"/>
  <p:tag name="KSO_WM_UNIT_TEXT_FILL_FORE_SCHEMECOLOR_INDEX" val="13"/>
  <p:tag name="KSO_WM_UNIT_TEXT_FILL_TYPE" val="1"/>
</p:tagLst>
</file>

<file path=ppt/tags/tag146.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2655_7*a*1"/>
  <p:tag name="KSO_WM_TEMPLATE_CATEGORY" val="custom"/>
  <p:tag name="KSO_WM_TEMPLATE_INDEX" val="20202655"/>
  <p:tag name="KSO_WM_UNIT_LAYERLEVEL" val="1"/>
  <p:tag name="KSO_WM_TAG_VERSION" val="1.0"/>
  <p:tag name="KSO_WM_BEAUTIFY_FLAG" val="#wm#"/>
  <p:tag name="KSO_WM_UNIT_PRESET_TEXT" val="单击添加大标题"/>
  <p:tag name="KSO_WM_UNIT_DEFAULT_FONT" val="40;56;4"/>
  <p:tag name="KSO_WM_UNIT_BLOCK" val="0"/>
  <p:tag name="KSO_WM_UNIT_DEC_AREA_ID" val="1abaa63ac57e4590961910a5f75dc10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15"/>
  <p:tag name="KSO_WM_UNIT_TEXT_FILL_FORE_SCHEMECOLOR_INDEX" val="13"/>
  <p:tag name="KSO_WM_UNIT_TEXT_FILL_TYPE" val="1"/>
</p:tagLst>
</file>

<file path=ppt/tags/tag147.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02655_7*e*1"/>
  <p:tag name="KSO_WM_TEMPLATE_CATEGORY" val="custom"/>
  <p:tag name="KSO_WM_TEMPLATE_INDEX" val="20202655"/>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a58d42d0d8dc4e70a5c40b2676d5d35f"/>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48.xml><?xml version="1.0" encoding="utf-8"?>
<p:tagLst xmlns:p="http://schemas.openxmlformats.org/presentationml/2006/main">
  <p:tag name="KSO_WM_BEAUTIFY_FLAG" val="#wm#"/>
  <p:tag name="KSO_WM_TEMPLATE_CATEGORY" val="custom"/>
  <p:tag name="KSO_WM_TEMPLATE_INDEX" val="20202655"/>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2655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4T09:23:01&quot;,&quot;maxSize&quot;:{&quot;size1&quot;:45.179420414677374},&quot;minSize&quot;:{&quot;size1&quot;:35.879420414677377},&quot;normalSize&quot;:{&quot;size1&quot;:42.479420414677371},&quot;subLayout&quot;:[{&quot;id&quot;:&quot;2020-11-04T09:23:01&quot;,&quot;margin&quot;:{&quot;bottom&quot;:0.1855989396572113,&quot;left&quot;:12.558988571166992,&quot;right&quot;:2.2576775550842285,&quot;top&quot;:5.5572309494018555},&quot;type&quot;:0},{&quot;id&quot;:&quot;2020-11-04T09:23:01&quot;,&quot;maxSize&quot;:{&quot;size1&quot;:38.103212970233017},&quot;minSize&quot;:{&quot;size1&quot;:12.203212970233022},&quot;normalSize&quot;:{&quot;size1&quot;:25.10321297023302},&quot;subLayout&quot;:[{&quot;id&quot;:&quot;2020-11-04T09:23:01&quot;,&quot;margin&quot;:{&quot;bottom&quot;:0.28213408589363098,&quot;left&quot;:12.558988571166992,&quot;right&quot;:2.2576775550842285,&quot;top&quot;:0.17599824070930481},&quot;type&quot;:0},{&quot;id&quot;:&quot;2020-11-04T09:23:01&quot;,&quot;margin&quot;:{&quot;bottom&quot;:4.8904857635498047,&quot;left&quot;:12.558988571166992,&quot;right&quot;:2.2576775550842285,&quot;top&quot;:0.26996314525604248},&quot;type&quot;:0}],&quot;type&quot;:0}],&quot;type&quot;:0}"/>
  <p:tag name="KSO_WM_SLIDE_BK_DARK_LIGHT" val="2"/>
  <p:tag name="KSO_WM_SLIDE_BACKGROUND_TYPE" val="general"/>
  <p:tag name="KSO_WM_SLIDE_SUPPORT_FEATURE_TYPE" val="0"/>
  <p:tag name="KSO_WM_TEMPLATE_ASSEMBLE_XID" val="5fa2026c58547e52881d852f"/>
  <p:tag name="KSO_WM_TEMPLATE_ASSEMBLE_GROUPID" val="5fa10a4158547e52881d596a"/>
  <p:tag name="KSO_WM_SPECIAL_SOURCE" val="bdnull"/>
</p:tagLst>
</file>

<file path=ppt/tags/tag149.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2*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c"/>
  <p:tag name="KSO_WM_UNIT_DEC_AREA_ID" val="e9cfc2532a7a458683118503c3e713f6"/>
  <p:tag name="KSO_WM_UNIT_DECORATE_INFO" val=""/>
  <p:tag name="KSO_WM_UNIT_SM_LIMIT_TYPE" val=""/>
  <p:tag name="KSO_WM_CHIP_FILLAREA_FILL_RULE" val="{&quot;fill_align&quot;:&quot;lm&quot;,&quot;fill_effect&quot;:[],&quot;fill_mode&quot;:&quot;adaptive&quot;,&quot;sacle_strategy&quot;:&quot;stretch&quot;}"/>
  <p:tag name="KSO_WM_ASSEMBLE_CHIP_INDEX" val="260f5da90fcc48458b44069aca561a66"/>
</p:tagLst>
</file>

<file path=ppt/tags/tag150.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2655_7*i*1"/>
  <p:tag name="KSO_WM_TEMPLATE_CATEGORY" val="custom"/>
  <p:tag name="KSO_WM_TEMPLATE_INDEX" val="20202655"/>
  <p:tag name="KSO_WM_UNIT_LAYERLEVEL" val="1"/>
  <p:tag name="KSO_WM_TAG_VERSION" val="1.0"/>
  <p:tag name="KSO_WM_BEAUTIFY_FLAG" val="#wm#"/>
  <p:tag name="KSO_WM_UNIT_BLOCK" val="0"/>
  <p:tag name="KSO_WM_UNIT_SM_LIMIT_TYPE" val="3"/>
  <p:tag name="KSO_WM_UNIT_DEC_AREA_ID" val="e3da2a9c3abd43af89fd826a6cc17287"/>
  <p:tag name="KSO_WM_UNIT_DECORATE_INFO" val="{&quot;DecorateInfoH&quot;:{&quot;IsAbs&quot;:true},&quot;DecorateInfoW&quot;:{&quot;IsAbs&quot;:false},&quot;DecorateInfoX&quot;:{&quot;IsAbs&quot;:true,&quot;Pos&quot;:0},&quot;DecorateInfoY&quot;:{&quot;IsAbs&quot;:true,&quot;Pos&quot;:2},&quot;ReferentInfo&quot;:{&quot;Id&quot;:&quot;1abaa63ac57e4590961910a5f75dc10d&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VALUE" val="19"/>
</p:tagLst>
</file>

<file path=ppt/tags/tag152.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2655_7*b*1"/>
  <p:tag name="KSO_WM_TEMPLATE_CATEGORY" val="custom"/>
  <p:tag name="KSO_WM_TEMPLATE_INDEX" val="2020265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3811df8703db4338a7d13269d4388e1e"/>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35"/>
  <p:tag name="KSO_WM_UNIT_TEXT_FILL_FORE_SCHEMECOLOR_INDEX" val="13"/>
  <p:tag name="KSO_WM_UNIT_TEXT_FILL_TYPE" val="1"/>
</p:tagLst>
</file>

<file path=ppt/tags/tag153.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2655_7*a*1"/>
  <p:tag name="KSO_WM_TEMPLATE_CATEGORY" val="custom"/>
  <p:tag name="KSO_WM_TEMPLATE_INDEX" val="20202655"/>
  <p:tag name="KSO_WM_UNIT_LAYERLEVEL" val="1"/>
  <p:tag name="KSO_WM_TAG_VERSION" val="1.0"/>
  <p:tag name="KSO_WM_BEAUTIFY_FLAG" val="#wm#"/>
  <p:tag name="KSO_WM_UNIT_PRESET_TEXT" val="单击添加大标题"/>
  <p:tag name="KSO_WM_UNIT_DEFAULT_FONT" val="40;56;4"/>
  <p:tag name="KSO_WM_UNIT_BLOCK" val="0"/>
  <p:tag name="KSO_WM_UNIT_DEC_AREA_ID" val="1abaa63ac57e4590961910a5f75dc10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15"/>
  <p:tag name="KSO_WM_UNIT_TEXT_FILL_FORE_SCHEMECOLOR_INDEX" val="13"/>
  <p:tag name="KSO_WM_UNIT_TEXT_FILL_TYPE" val="1"/>
</p:tagLst>
</file>

<file path=ppt/tags/tag154.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02655_7*e*1"/>
  <p:tag name="KSO_WM_TEMPLATE_CATEGORY" val="custom"/>
  <p:tag name="KSO_WM_TEMPLATE_INDEX" val="20202655"/>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a58d42d0d8dc4e70a5c40b2676d5d35f"/>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55.xml><?xml version="1.0" encoding="utf-8"?>
<p:tagLst xmlns:p="http://schemas.openxmlformats.org/presentationml/2006/main">
  <p:tag name="KSO_WM_BEAUTIFY_FLAG" val="#wm#"/>
  <p:tag name="KSO_WM_TEMPLATE_CATEGORY" val="custom"/>
  <p:tag name="KSO_WM_TEMPLATE_INDEX" val="20202655"/>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2655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4T09:23:01&quot;,&quot;maxSize&quot;:{&quot;size1&quot;:45.179420414677374},&quot;minSize&quot;:{&quot;size1&quot;:35.879420414677377},&quot;normalSize&quot;:{&quot;size1&quot;:42.479420414677371},&quot;subLayout&quot;:[{&quot;id&quot;:&quot;2020-11-04T09:23:01&quot;,&quot;margin&quot;:{&quot;bottom&quot;:0.1855989396572113,&quot;left&quot;:12.558988571166992,&quot;right&quot;:2.2576775550842285,&quot;top&quot;:5.5572309494018555},&quot;type&quot;:0},{&quot;id&quot;:&quot;2020-11-04T09:23:01&quot;,&quot;maxSize&quot;:{&quot;size1&quot;:38.103212970233017},&quot;minSize&quot;:{&quot;size1&quot;:12.203212970233022},&quot;normalSize&quot;:{&quot;size1&quot;:25.10321297023302},&quot;subLayout&quot;:[{&quot;id&quot;:&quot;2020-11-04T09:23:01&quot;,&quot;margin&quot;:{&quot;bottom&quot;:0.28213408589363098,&quot;left&quot;:12.558988571166992,&quot;right&quot;:2.2576775550842285,&quot;top&quot;:0.17599824070930481},&quot;type&quot;:0},{&quot;id&quot;:&quot;2020-11-04T09:23:01&quot;,&quot;margin&quot;:{&quot;bottom&quot;:4.8904857635498047,&quot;left&quot;:12.558988571166992,&quot;right&quot;:2.2576775550842285,&quot;top&quot;:0.26996314525604248},&quot;type&quot;:0}],&quot;type&quot;:0}],&quot;type&quot;:0}"/>
  <p:tag name="KSO_WM_SLIDE_BK_DARK_LIGHT" val="2"/>
  <p:tag name="KSO_WM_SLIDE_BACKGROUND_TYPE" val="general"/>
  <p:tag name="KSO_WM_SLIDE_SUPPORT_FEATURE_TYPE" val="0"/>
  <p:tag name="KSO_WM_TEMPLATE_ASSEMBLE_XID" val="5fa2026c58547e52881d852f"/>
  <p:tag name="KSO_WM_TEMPLATE_ASSEMBLE_GROUPID" val="5fa10a4158547e52881d596a"/>
  <p:tag name="KSO_WM_SPECIAL_SOURCE" val="bdnull"/>
</p:tagLst>
</file>

<file path=ppt/tags/tag156.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57.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2655_7*i*1"/>
  <p:tag name="KSO_WM_TEMPLATE_CATEGORY" val="custom"/>
  <p:tag name="KSO_WM_TEMPLATE_INDEX" val="20202655"/>
  <p:tag name="KSO_WM_UNIT_LAYERLEVEL" val="1"/>
  <p:tag name="KSO_WM_TAG_VERSION" val="1.0"/>
  <p:tag name="KSO_WM_BEAUTIFY_FLAG" val="#wm#"/>
  <p:tag name="KSO_WM_UNIT_BLOCK" val="0"/>
  <p:tag name="KSO_WM_UNIT_SM_LIMIT_TYPE" val="3"/>
  <p:tag name="KSO_WM_UNIT_DEC_AREA_ID" val="e3da2a9c3abd43af89fd826a6cc17287"/>
  <p:tag name="KSO_WM_UNIT_DECORATE_INFO" val="{&quot;DecorateInfoH&quot;:{&quot;IsAbs&quot;:true},&quot;DecorateInfoW&quot;:{&quot;IsAbs&quot;:false},&quot;DecorateInfoX&quot;:{&quot;IsAbs&quot;:true,&quot;Pos&quot;:0},&quot;DecorateInfoY&quot;:{&quot;IsAbs&quot;:true,&quot;Pos&quot;:2},&quot;ReferentInfo&quot;:{&quot;Id&quot;:&quot;1abaa63ac57e4590961910a5f75dc10d&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VALUE" val="19"/>
</p:tagLst>
</file>

<file path=ppt/tags/tag159.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2655_7*b*1"/>
  <p:tag name="KSO_WM_TEMPLATE_CATEGORY" val="custom"/>
  <p:tag name="KSO_WM_TEMPLATE_INDEX" val="2020265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3811df8703db4338a7d13269d4388e1e"/>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35"/>
  <p:tag name="KSO_WM_UNIT_TEXT_FILL_FORE_SCHEMECOLOR_INDEX" val="13"/>
  <p:tag name="KSO_WM_UNIT_TEXT_FILL_TYPE"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3*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d"/>
  <p:tag name="KSO_WM_UNIT_DEC_AREA_ID" val="787be2a2b87646f2b87359d78e8f0fd2"/>
  <p:tag name="KSO_WM_UNIT_DECORATE_INFO" val=""/>
  <p:tag name="KSO_WM_UNIT_SM_LIMIT_TYPE" val=""/>
  <p:tag name="KSO_WM_CHIP_FILLAREA_FILL_RULE" val="{&quot;fill_align&quot;:&quot;cm&quot;,&quot;fill_effect&quot;:[],&quot;fill_mode&quot;:&quot;full&quot;,&quot;sacle_strategy&quot;:&quot;stretch&quot;}"/>
  <p:tag name="KSO_WM_ASSEMBLE_CHIP_INDEX" val="3e6aea72e2ee4c2b9468c4b9444a0990"/>
</p:tagLst>
</file>

<file path=ppt/tags/tag160.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2655_7*a*1"/>
  <p:tag name="KSO_WM_TEMPLATE_CATEGORY" val="custom"/>
  <p:tag name="KSO_WM_TEMPLATE_INDEX" val="20202655"/>
  <p:tag name="KSO_WM_UNIT_LAYERLEVEL" val="1"/>
  <p:tag name="KSO_WM_TAG_VERSION" val="1.0"/>
  <p:tag name="KSO_WM_BEAUTIFY_FLAG" val="#wm#"/>
  <p:tag name="KSO_WM_UNIT_PRESET_TEXT" val="单击添加大标题"/>
  <p:tag name="KSO_WM_UNIT_DEFAULT_FONT" val="40;56;4"/>
  <p:tag name="KSO_WM_UNIT_BLOCK" val="0"/>
  <p:tag name="KSO_WM_UNIT_DEC_AREA_ID" val="1abaa63ac57e4590961910a5f75dc10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15"/>
  <p:tag name="KSO_WM_UNIT_TEXT_FILL_FORE_SCHEMECOLOR_INDEX" val="13"/>
  <p:tag name="KSO_WM_UNIT_TEXT_FILL_TYPE" val="1"/>
</p:tagLst>
</file>

<file path=ppt/tags/tag161.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02655_7*e*1"/>
  <p:tag name="KSO_WM_TEMPLATE_CATEGORY" val="custom"/>
  <p:tag name="KSO_WM_TEMPLATE_INDEX" val="20202655"/>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a58d42d0d8dc4e70a5c40b2676d5d35f"/>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62.xml><?xml version="1.0" encoding="utf-8"?>
<p:tagLst xmlns:p="http://schemas.openxmlformats.org/presentationml/2006/main">
  <p:tag name="KSO_WM_BEAUTIFY_FLAG" val="#wm#"/>
  <p:tag name="KSO_WM_TEMPLATE_CATEGORY" val="custom"/>
  <p:tag name="KSO_WM_TEMPLATE_INDEX" val="20202655"/>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2655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4T09:23:01&quot;,&quot;maxSize&quot;:{&quot;size1&quot;:45.179420414677374},&quot;minSize&quot;:{&quot;size1&quot;:35.879420414677377},&quot;normalSize&quot;:{&quot;size1&quot;:42.479420414677371},&quot;subLayout&quot;:[{&quot;id&quot;:&quot;2020-11-04T09:23:01&quot;,&quot;margin&quot;:{&quot;bottom&quot;:0.1855989396572113,&quot;left&quot;:12.558988571166992,&quot;right&quot;:2.2576775550842285,&quot;top&quot;:5.5572309494018555},&quot;type&quot;:0},{&quot;id&quot;:&quot;2020-11-04T09:23:01&quot;,&quot;maxSize&quot;:{&quot;size1&quot;:38.103212970233017},&quot;minSize&quot;:{&quot;size1&quot;:12.203212970233022},&quot;normalSize&quot;:{&quot;size1&quot;:25.10321297023302},&quot;subLayout&quot;:[{&quot;id&quot;:&quot;2020-11-04T09:23:01&quot;,&quot;margin&quot;:{&quot;bottom&quot;:0.28213408589363098,&quot;left&quot;:12.558988571166992,&quot;right&quot;:2.2576775550842285,&quot;top&quot;:0.17599824070930481},&quot;type&quot;:0},{&quot;id&quot;:&quot;2020-11-04T09:23:01&quot;,&quot;margin&quot;:{&quot;bottom&quot;:4.8904857635498047,&quot;left&quot;:12.558988571166992,&quot;right&quot;:2.2576775550842285,&quot;top&quot;:0.26996314525604248},&quot;type&quot;:0}],&quot;type&quot;:0}],&quot;type&quot;:0}"/>
  <p:tag name="KSO_WM_SLIDE_BK_DARK_LIGHT" val="2"/>
  <p:tag name="KSO_WM_SLIDE_BACKGROUND_TYPE" val="general"/>
  <p:tag name="KSO_WM_SLIDE_SUPPORT_FEATURE_TYPE" val="0"/>
  <p:tag name="KSO_WM_TEMPLATE_ASSEMBLE_XID" val="5fa2026c58547e52881d852f"/>
  <p:tag name="KSO_WM_TEMPLATE_ASSEMBLE_GROUPID" val="5fa10a4158547e52881d596a"/>
  <p:tag name="KSO_WM_SPECIAL_SOURCE" val="bdnull"/>
</p:tagLst>
</file>

<file path=ppt/tags/tag163.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64.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165.xml><?xml version="1.0" encoding="utf-8"?>
<p:tagLst xmlns:p="http://schemas.openxmlformats.org/presentationml/2006/main">
  <p:tag name="KSO_WM_UNIT_ISCONTENTSTITLE" val="0"/>
  <p:tag name="KSO_WM_UNIT_ISNUMDGMTITLE" val="0"/>
  <p:tag name="KSO_WM_UNIT_NOCLEAR" val="0"/>
  <p:tag name="KSO_WM_UNIT_VALUE" val="102"/>
  <p:tag name="KSO_WM_UNIT_HIGHLIGHT" val="0"/>
  <p:tag name="KSO_WM_UNIT_COMPATIBLE" val="0"/>
  <p:tag name="KSO_WM_UNIT_DIAGRAM_ISNUMVISUAL" val="0"/>
  <p:tag name="KSO_WM_UNIT_DIAGRAM_ISREFERUNIT" val="0"/>
  <p:tag name="KSO_WM_UNIT_TYPE" val="b"/>
  <p:tag name="KSO_WM_UNIT_INDEX" val="1"/>
  <p:tag name="KSO_WM_UNIT_ID" val="custom20202655_49*b*1"/>
  <p:tag name="KSO_WM_TEMPLATE_CATEGORY" val="custom"/>
  <p:tag name="KSO_WM_TEMPLATE_INDEX" val="20202655"/>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76523ed0ce8143228fe6889ff1e8ef9a"/>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9f4e6ed2bbd44c7a97ed71a8c6b1c534"/>
  <p:tag name="KSO_WM_UNIT_TEXT_FILL_FORE_SCHEMECOLOR_INDEX_BRIGHTNESS" val="0.35"/>
  <p:tag name="KSO_WM_UNIT_TEXT_FILL_FORE_SCHEMECOLOR_INDEX" val="13"/>
  <p:tag name="KSO_WM_UNIT_TEXT_FILL_TYPE" val="1"/>
</p:tagLst>
</file>

<file path=ppt/tags/tag166.xml><?xml version="1.0" encoding="utf-8"?>
<p:tagLst xmlns:p="http://schemas.openxmlformats.org/presentationml/2006/main">
  <p:tag name="KSO_WM_UNIT_ISCONTENTSTITLE" val="0"/>
  <p:tag name="KSO_WM_UNIT_ISNUMDGMTITLE" val="0"/>
  <p:tag name="KSO_WM_UNIT_NOCLEAR" val="1"/>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custom20202655_49*a*1"/>
  <p:tag name="KSO_WM_TEMPLATE_CATEGORY" val="custom"/>
  <p:tag name="KSO_WM_TEMPLATE_INDEX" val="20202655"/>
  <p:tag name="KSO_WM_UNIT_LAYERLEVEL" val="1"/>
  <p:tag name="KSO_WM_TAG_VERSION" val="1.0"/>
  <p:tag name="KSO_WM_BEAUTIFY_FLAG" val="#wm#"/>
  <p:tag name="KSO_WM_UNIT_PRESET_TEXT" val="谢谢观看"/>
  <p:tag name="KSO_WM_UNIT_DEFAULT_FONT" val="60;74;4"/>
  <p:tag name="KSO_WM_UNIT_BLOCK" val="0"/>
  <p:tag name="KSO_WM_UNIT_DEC_AREA_ID" val="f6569886704349c48177592dc2cc1aee"/>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9f4e6ed2bbd44c7a97ed71a8c6b1c534"/>
  <p:tag name="KSO_WM_UNIT_TEXT_FILL_FORE_SCHEMECOLOR_INDEX_BRIGHTNESS" val="0.15"/>
  <p:tag name="KSO_WM_UNIT_TEXT_FILL_FORE_SCHEMECOLOR_INDEX" val="13"/>
  <p:tag name="KSO_WM_UNIT_TEXT_FILL_TYPE" val="1"/>
</p:tagLst>
</file>

<file path=ppt/tags/tag167.xml><?xml version="1.0" encoding="utf-8"?>
<p:tagLst xmlns:p="http://schemas.openxmlformats.org/presentationml/2006/main">
  <p:tag name="KSO_WM_BEAUTIFY_FLAG" val="#wm#"/>
  <p:tag name="KSO_WM_TEMPLATE_CATEGORY" val="custom"/>
  <p:tag name="KSO_WM_TEMPLATE_INDEX" val="20202655"/>
  <p:tag name="KSO_WM_CHIP_INFOS" val="{&quot;layout_type&quot;:&quot;formiddle3&quot;,&quot;slide_type&quot;:[&quot;endPage&quot;],&quot;aspect_ratio&quot;:&quot;16:9&quot;}"/>
  <p:tag name="KSO_WM_CHIP_XID" val="5ec34a930ac41c4a0a525d3e"/>
  <p:tag name="KSO_WM_CHIP_FILLPROP" val="[[{&quot;fill_id&quot;:&quot;0fc8cb0b5be24332a6c5a6db9e174d8a&quot;,&quot;fill_align&quot;:&quot;cm&quot;,&quot;text_align&quot;:&quot;cm&quot;,&quot;text_direction&quot;:&quot;horizontal&quot;,&quot;chip_types&quot;:[&quot;text&quot;,&quot;header&quot;]}]]"/>
  <p:tag name="KSO_WM_SLIDE_ID" val="custom20202655_49"/>
  <p:tag name="KSO_WM_TEMPLATE_SUBCATEGORY" val="21"/>
  <p:tag name="KSO_WM_TEMPLATE_MASTER_TYPE" val="1"/>
  <p:tag name="KSO_WM_TEMPLATE_COLOR_TYPE" val="1"/>
  <p:tag name="KSO_WM_SLIDE_TYPE" val="endPage"/>
  <p:tag name="KSO_WM_SLIDE_SUBTYPE" val="pureTxt"/>
  <p:tag name="KSO_WM_SLIDE_ITEM_CNT" val="0"/>
  <p:tag name="KSO_WM_SLIDE_INDEX" val="49"/>
  <p:tag name="KSO_WM_SLIDE_SIZE" val="700*380"/>
  <p:tag name="KSO_WM_SLIDE_POSITION" val="130*79"/>
  <p:tag name="KSO_WM_TAG_VERSION" val="1.0"/>
  <p:tag name="KSO_WM_SLIDE_LAYOUT" val="a_b"/>
  <p:tag name="KSO_WM_SLIDE_LAYOUT_CNT" val="1_1"/>
  <p:tag name="KSO_WM_CHIP_GROUPID" val="5ebf6661ddc3daf3fef3f760"/>
  <p:tag name="KSO_WM_SLIDE_LAYOUT_INFO" val="{&quot;id&quot;:&quot;2020-11-04T09:23:28&quot;,&quot;maxSize&quot;:{&quot;size1&quot;:51.782079286928536},&quot;minSize&quot;:{&quot;size1&quot;:33.582079286928533},&quot;normalSize&quot;:{&quot;size1&quot;:41.582079286928533},&quot;subLayout&quot;:[{&quot;id&quot;:&quot;2020-11-04T09:23:28&quot;,&quot;margin&quot;:{&quot;bottom&quot;:0.20371513068675995,&quot;left&quot;:4.5896391868591309,&quot;right&quot;:4.5824065208435059,&quot;top&quot;:4.5836849212646484},&quot;type&quot;:0},{&quot;id&quot;:&quot;2020-11-04T09:23:28&quot;,&quot;margin&quot;:{&quot;bottom&quot;:4.5836896896362305,&quot;left&quot;:4.5896391868591309,&quot;right&quot;:4.5824065208435059,&quot;top&quot;:0.21961826086044312},&quot;type&quot;:0}],&quot;type&quot;:0}"/>
  <p:tag name="KSO_WM_SLIDE_BK_DARK_LIGHT" val="2"/>
  <p:tag name="KSO_WM_SLIDE_BACKGROUND_TYPE" val="general"/>
  <p:tag name="KSO_WM_SLIDE_SUPPORT_FEATURE_TYPE" val="0"/>
  <p:tag name="KSO_WM_TEMPLATE_ASSEMBLE_XID" val="5fa2026c58547e52881d8573"/>
  <p:tag name="KSO_WM_TEMPLATE_ASSEMBLE_GROUPID" val="5fa10a4158547e52881d596a"/>
  <p:tag name="KSO_WM_SPECIAL_SOURCE" val="bdnull"/>
</p:tagLst>
</file>

<file path=ppt/tags/tag168.xml><?xml version="1.0" encoding="utf-8"?>
<p:tagLst xmlns:p="http://schemas.openxmlformats.org/presentationml/2006/main">
  <p:tag name="KSO_DOCER_TEMPLATE_OPEN_ONCE_MARK"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3*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d"/>
  <p:tag name="KSO_WM_UNIT_DEC_AREA_ID" val="895c53769e384bf0a72eae36b14baeec"/>
  <p:tag name="KSO_WM_UNIT_DECORATE_INFO" val=""/>
  <p:tag name="KSO_WM_UNIT_SM_LIMIT_TYPE" val=""/>
  <p:tag name="KSO_WM_CHIP_FILLAREA_FILL_RULE" val="{&quot;fill_align&quot;:&quot;cm&quot;,&quot;fill_effect&quot;:[],&quot;fill_mode&quot;:&quot;full&quot;,&quot;sacle_strategy&quot;:&quot;stretch&quot;}"/>
  <p:tag name="KSO_WM_ASSEMBLE_CHIP_INDEX" val="6195f2913e794717b4ceeecc360fb754"/>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4*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e"/>
  <p:tag name="KSO_WM_UNIT_DEC_AREA_ID" val="3777a24aefa5480baed86c0f243febd8"/>
  <p:tag name="KSO_WM_UNIT_DECORATE_INFO" val=""/>
  <p:tag name="KSO_WM_UNIT_SM_LIMIT_TYPE" val=""/>
  <p:tag name="KSO_WM_CHIP_FILLAREA_FILL_RULE" val="{&quot;fill_align&quot;:&quot;cm&quot;,&quot;fill_effect&quot;:[],&quot;fill_mode&quot;:&quot;full&quot;,&quot;sacle_strategy&quot;:&quot;stretch&quot;}"/>
  <p:tag name="KSO_WM_ASSEMBLE_CHIP_INDEX" val="55bfe8a2f8224ac9b975d8a4b69d614a"/>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3*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d"/>
  <p:tag name="KSO_WM_UNIT_DEC_AREA_ID" val="895c53769e384bf0a72eae36b14baeec"/>
  <p:tag name="KSO_WM_UNIT_DECORATE_INFO" val=""/>
  <p:tag name="KSO_WM_UNIT_SM_LIMIT_TYPE" val=""/>
  <p:tag name="KSO_WM_CHIP_FILLAREA_FILL_RULE" val="{&quot;fill_align&quot;:&quot;cm&quot;,&quot;fill_effect&quot;:[],&quot;fill_mode&quot;:&quot;full&quot;,&quot;sacle_strategy&quot;:&quot;stretch&quot;}"/>
  <p:tag name="KSO_WM_ASSEMBLE_CHIP_INDEX" val="6195f2913e794717b4ceeecc360fb754"/>
</p:tagLst>
</file>

<file path=ppt/tags/tag2.xml><?xml version="1.0" encoding="utf-8"?>
<p:tagLst xmlns:p="http://schemas.openxmlformats.org/presentationml/2006/main">
  <p:tag name="KSO_WM_UNIT_DEFAULT_FONT" val="18;28;2"/>
  <p:tag name="KSO_WM_UNIT_BLOCK" val="0"/>
  <p:tag name="KSO_WM_UNIT_ISCONTENTSTITLE" val="0"/>
  <p:tag name="KSO_WM_UNIT_ISNUMDGMTITLE" val="0"/>
  <p:tag name="KSO_WM_UNIT_PRESET_TEXT" val="单/击/此/处/添/加/副/标/题/内/容"/>
  <p:tag name="KSO_WM_UNIT_NOCLEAR" val="0"/>
  <p:tag name="KSO_WM_UNIT_VALUE" val="58"/>
  <p:tag name="KSO_WM_UNIT_HIGHLIGHT" val="0"/>
  <p:tag name="KSO_WM_UNIT_COMPATIBLE" val="0"/>
  <p:tag name="KSO_WM_UNIT_DIAGRAM_ISNUMVISUAL" val="0"/>
  <p:tag name="KSO_WM_UNIT_DIAGRAM_ISREFERUNIT" val="0"/>
  <p:tag name="KSO_WM_UNIT_TYPE" val="b"/>
  <p:tag name="KSO_WM_UNIT_INDEX" val="1"/>
  <p:tag name="KSO_WM_UNIT_ID" val="custom20202655_1*b*1"/>
  <p:tag name="KSO_WM_TEMPLATE_CATEGORY" val="custom"/>
  <p:tag name="KSO_WM_TEMPLATE_INDEX" val="20202655"/>
  <p:tag name="KSO_WM_UNIT_LAYERLEVEL" val="1"/>
  <p:tag name="KSO_WM_TAG_VERSION" val="1.0"/>
  <p:tag name="KSO_WM_BEAUTIFY_FLAG" val="#wm#"/>
  <p:tag name="KSO_WM_CHIP_GROUPID" val="5ebd04330ac41c4a0a525403"/>
  <p:tag name="KSO_WM_CHIP_XID" val="5ebd04330ac41c4a0a525404"/>
  <p:tag name="KSO_WM_UNIT_DEC_AREA_ID" val="4a7fb878d506451a9638a3b49d09ac35"/>
  <p:tag name="KSO_WM_CHIP_FILLAREA_FILL_RULE" val="{&quot;fill_align&quot;:&quot;cm&quot;,&quot;fill_mode&quot;:&quot;adaptive&quot;,&quot;sacle_strategy&quot;:&quot;smart&quot;}"/>
  <p:tag name="KSO_WM_ASSEMBLE_CHIP_INDEX" val="0f3ab6f0a55e4ad3b0b6e996f6f34c52"/>
  <p:tag name="KSO_WM_UNIT_TEXT_FILL_FORE_SCHEMECOLOR_INDEX_BRIGHTNESS" val="0.35"/>
  <p:tag name="KSO_WM_UNIT_TEXT_FILL_FORE_SCHEMECOLOR_INDEX" val="13"/>
  <p:tag name="KSO_WM_UNIT_TEXT_FILL_TYPE" val="1"/>
  <p:tag name="KSO_WM_TEMPLATE_ASSEMBLE_XID" val="5fa2026c58547e52881d854f"/>
  <p:tag name="KSO_WM_TEMPLATE_ASSEMBLE_GROUPID" val="5fa10a4158547e52881d596a"/>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4*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e"/>
  <p:tag name="KSO_WM_UNIT_DEC_AREA_ID" val="3777a24aefa5480baed86c0f243febd8"/>
  <p:tag name="KSO_WM_UNIT_DECORATE_INFO" val=""/>
  <p:tag name="KSO_WM_UNIT_SM_LIMIT_TYPE" val=""/>
  <p:tag name="KSO_WM_CHIP_FILLAREA_FILL_RULE" val="{&quot;fill_align&quot;:&quot;cm&quot;,&quot;fill_effect&quot;:[],&quot;fill_mode&quot;:&quot;full&quot;,&quot;sacle_strategy&quot;:&quot;stretch&quot;}"/>
  <p:tag name="KSO_WM_ASSEMBLE_CHIP_INDEX" val="55bfe8a2f8224ac9b975d8a4b69d614a"/>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3*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d"/>
  <p:tag name="KSO_WM_UNIT_DEC_AREA_ID" val="895c53769e384bf0a72eae36b14baeec"/>
  <p:tag name="KSO_WM_UNIT_DECORATE_INFO" val=""/>
  <p:tag name="KSO_WM_UNIT_SM_LIMIT_TYPE" val=""/>
  <p:tag name="KSO_WM_CHIP_FILLAREA_FILL_RULE" val="{&quot;fill_align&quot;:&quot;cm&quot;,&quot;fill_effect&quot;:[],&quot;fill_mode&quot;:&quot;full&quot;,&quot;sacle_strategy&quot;:&quot;stretch&quot;}"/>
  <p:tag name="KSO_WM_ASSEMBLE_CHIP_INDEX" val="6195f2913e794717b4ceeecc360fb754"/>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4*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e"/>
  <p:tag name="KSO_WM_UNIT_DEC_AREA_ID" val="3777a24aefa5480baed86c0f243febd8"/>
  <p:tag name="KSO_WM_UNIT_DECORATE_INFO" val=""/>
  <p:tag name="KSO_WM_UNIT_SM_LIMIT_TYPE" val=""/>
  <p:tag name="KSO_WM_CHIP_FILLAREA_FILL_RULE" val="{&quot;fill_align&quot;:&quot;cm&quot;,&quot;fill_effect&quot;:[],&quot;fill_mode&quot;:&quot;full&quot;,&quot;sacle_strategy&quot;:&quot;stretch&quot;}"/>
  <p:tag name="KSO_WM_ASSEMBLE_CHIP_INDEX" val="55bfe8a2f8224ac9b975d8a4b69d614a"/>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2655_1*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b"/>
  <p:tag name="KSO_WM_UNIT_DEC_AREA_ID" val="950395734033432ab1e795747df13278"/>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9d8f5addf8834009842861413cca4ad8"/>
</p:tagLst>
</file>

<file path=ppt/tags/tag24.xml><?xml version="1.0" encoding="utf-8"?>
<p:tagLst xmlns:p="http://schemas.openxmlformats.org/presentationml/2006/main">
  <p:tag name="KSO_WM_UNIT_ISCONTENTSTITLE" val="0"/>
  <p:tag name="KSO_WM_UNIT_ISNUMDGMTITLE" val="0"/>
  <p:tag name="KSO_WM_UNIT_NOCLEAR" val="0"/>
  <p:tag name="KSO_WM_UNIT_VALUE" val="102"/>
  <p:tag name="KSO_WM_UNIT_HIGHLIGHT" val="0"/>
  <p:tag name="KSO_WM_UNIT_COMPATIBLE" val="0"/>
  <p:tag name="KSO_WM_UNIT_DIAGRAM_ISNUMVISUAL" val="0"/>
  <p:tag name="KSO_WM_UNIT_DIAGRAM_ISREFERUNIT" val="0"/>
  <p:tag name="KSO_WM_UNIT_TYPE" val="b"/>
  <p:tag name="KSO_WM_UNIT_INDEX" val="1"/>
  <p:tag name="KSO_WM_UNIT_ID" val="custom20202655_1*b*1"/>
  <p:tag name="KSO_WM_TEMPLATE_CATEGORY" val="custom"/>
  <p:tag name="KSO_WM_TEMPLATE_INDEX" val="20202655"/>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76523ed0ce8143228fe6889ff1e8ef9a"/>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9f4e6ed2bbd44c7a97ed71a8c6b1c534"/>
  <p:tag name="KSO_WM_UNIT_TEXT_FILL_FORE_SCHEMECOLOR_INDEX_BRIGHTNESS" val="0.35"/>
  <p:tag name="KSO_WM_UNIT_TEXT_FILL_FORE_SCHEMECOLOR_INDEX" val="13"/>
  <p:tag name="KSO_WM_UNIT_TEXT_FILL_TYPE" val="1"/>
  <p:tag name="KSO_WM_TEMPLATE_ASSEMBLE_XID" val="5fa2026c58547e52881d8573"/>
  <p:tag name="KSO_WM_TEMPLATE_ASSEMBLE_GROUPID" val="5fa10a4158547e52881d596a"/>
</p:tagLst>
</file>

<file path=ppt/tags/tag25.xml><?xml version="1.0" encoding="utf-8"?>
<p:tagLst xmlns:p="http://schemas.openxmlformats.org/presentationml/2006/main">
  <p:tag name="KSO_WM_UNIT_ISCONTENTSTITLE" val="0"/>
  <p:tag name="KSO_WM_UNIT_ISNUMDGMTITLE" val="0"/>
  <p:tag name="KSO_WM_UNIT_NOCLEAR" val="1"/>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custom20202655_1*a*1"/>
  <p:tag name="KSO_WM_TEMPLATE_CATEGORY" val="custom"/>
  <p:tag name="KSO_WM_TEMPLATE_INDEX" val="20202655"/>
  <p:tag name="KSO_WM_UNIT_LAYERLEVEL" val="1"/>
  <p:tag name="KSO_WM_TAG_VERSION" val="1.0"/>
  <p:tag name="KSO_WM_BEAUTIFY_FLAG" val="#wm#"/>
  <p:tag name="KSO_WM_UNIT_PRESET_TEXT" val="谢谢观看"/>
  <p:tag name="KSO_WM_UNIT_DEFAULT_FONT" val="60;74;4"/>
  <p:tag name="KSO_WM_UNIT_BLOCK" val="0"/>
  <p:tag name="KSO_WM_UNIT_DEC_AREA_ID" val="f6569886704349c48177592dc2cc1aee"/>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9f4e6ed2bbd44c7a97ed71a8c6b1c534"/>
  <p:tag name="KSO_WM_UNIT_TEXT_FILL_FORE_SCHEMECOLOR_INDEX_BRIGHTNESS" val="0.15"/>
  <p:tag name="KSO_WM_UNIT_TEXT_FILL_FORE_SCHEMECOLOR_INDEX" val="13"/>
  <p:tag name="KSO_WM_UNIT_TEXT_FILL_TYPE" val="1"/>
  <p:tag name="KSO_WM_TEMPLATE_ASSEMBLE_XID" val="5fa2026c58547e52881d8573"/>
  <p:tag name="KSO_WM_TEMPLATE_ASSEMBLE_GROUPID" val="5fa10a4158547e52881d596a"/>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3*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d"/>
  <p:tag name="KSO_WM_UNIT_DEC_AREA_ID" val="895c53769e384bf0a72eae36b14baeec"/>
  <p:tag name="KSO_WM_UNIT_DECORATE_INFO" val=""/>
  <p:tag name="KSO_WM_UNIT_SM_LIMIT_TYPE" val=""/>
  <p:tag name="KSO_WM_CHIP_FILLAREA_FILL_RULE" val="{&quot;fill_align&quot;:&quot;cm&quot;,&quot;fill_effect&quot;:[],&quot;fill_mode&quot;:&quot;full&quot;,&quot;sacle_strategy&quot;:&quot;stretch&quot;}"/>
  <p:tag name="KSO_WM_ASSEMBLE_CHIP_INDEX" val="6195f2913e794717b4ceeecc360fb754"/>
  <p:tag name="KSO_WM_SLIDE_BACKGROUND_TYPE" val="gener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4*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e"/>
  <p:tag name="KSO_WM_UNIT_DEC_AREA_ID" val="3777a24aefa5480baed86c0f243febd8"/>
  <p:tag name="KSO_WM_UNIT_DECORATE_INFO" val=""/>
  <p:tag name="KSO_WM_UNIT_SM_LIMIT_TYPE" val=""/>
  <p:tag name="KSO_WM_CHIP_FILLAREA_FILL_RULE" val="{&quot;fill_align&quot;:&quot;cm&quot;,&quot;fill_effect&quot;:[],&quot;fill_mode&quot;:&quot;full&quot;,&quot;sacle_strategy&quot;:&quot;stretch&quot;}"/>
  <p:tag name="KSO_WM_ASSEMBLE_CHIP_INDEX" val="55bfe8a2f8224ac9b975d8a4b69d614a"/>
  <p:tag name="KSO_WM_SLIDE_BACKGROUND_TYPE" val="general"/>
</p:tagLst>
</file>

<file path=ppt/tags/tag28.xml><?xml version="1.0" encoding="utf-8"?>
<p:tagLst xmlns:p="http://schemas.openxmlformats.org/presentationml/2006/main">
  <p:tag name="KSO_WM_SLIDE_BACKGROUND_TYPE" val="general"/>
</p:tagLst>
</file>

<file path=ppt/tags/tag29.xml><?xml version="1.0" encoding="utf-8"?>
<p:tagLst xmlns:p="http://schemas.openxmlformats.org/presentationml/2006/main">
  <p:tag name="KSO_WM_SLIDE_BACKGROUND_TYPE" val="general"/>
</p:tagLst>
</file>

<file path=ppt/tags/tag3.xml><?xml version="1.0" encoding="utf-8"?>
<p:tagLst xmlns:p="http://schemas.openxmlformats.org/presentationml/2006/main">
  <p:tag name="KSO_WM_UNIT_DEFAULT_FONT" val="60;74;4"/>
  <p:tag name="KSO_WM_UNIT_BLOCK" val="0"/>
  <p:tag name="KSO_WM_UNIT_ISCONTENTSTITLE" val="0"/>
  <p:tag name="KSO_WM_UNIT_ISNUMDGMTITLE" val="0"/>
  <p:tag name="KSO_WM_UNIT_PRESET_TEXT" val="儿童安全教育培训"/>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2655_1*a*1"/>
  <p:tag name="KSO_WM_TEMPLATE_CATEGORY" val="custom"/>
  <p:tag name="KSO_WM_TEMPLATE_INDEX" val="20202655"/>
  <p:tag name="KSO_WM_UNIT_LAYERLEVEL" val="1"/>
  <p:tag name="KSO_WM_TAG_VERSION" val="1.0"/>
  <p:tag name="KSO_WM_BEAUTIFY_FLAG" val="#wm#"/>
  <p:tag name="KSO_WM_CHIP_GROUPID" val="5ebd04330ac41c4a0a525403"/>
  <p:tag name="KSO_WM_CHIP_XID" val="5ebd04330ac41c4a0a525404"/>
  <p:tag name="KSO_WM_UNIT_DEC_AREA_ID" val="9da3aa7b8c09495ca4c317f379c402cb"/>
  <p:tag name="KSO_WM_CHIP_FILLAREA_FILL_RULE" val="{&quot;fill_align&quot;:&quot;cm&quot;,&quot;fill_mode&quot;:&quot;adaptive&quot;,&quot;sacle_strategy&quot;:&quot;smart&quot;}"/>
  <p:tag name="KSO_WM_ASSEMBLE_CHIP_INDEX" val="0f3ab6f0a55e4ad3b0b6e996f6f34c52"/>
  <p:tag name="KSO_WM_UNIT_TEXT_FILL_FORE_SCHEMECOLOR_INDEX_BRIGHTNESS" val="0.15"/>
  <p:tag name="KSO_WM_UNIT_TEXT_FILL_FORE_SCHEMECOLOR_INDEX" val="13"/>
  <p:tag name="KSO_WM_UNIT_TEXT_FILL_TYPE" val="1"/>
  <p:tag name="KSO_WM_TEMPLATE_ASSEMBLE_XID" val="5fa2026c58547e52881d854f"/>
  <p:tag name="KSO_WM_TEMPLATE_ASSEMBLE_GROUPID" val="5fa10a4158547e52881d596a"/>
</p:tagLst>
</file>

<file path=ppt/tags/tag30.xml><?xml version="1.0" encoding="utf-8"?>
<p:tagLst xmlns:p="http://schemas.openxmlformats.org/presentationml/2006/main">
  <p:tag name="KSO_WM_SLIDE_BACKGROUND_TYPE" val="general"/>
</p:tagLst>
</file>

<file path=ppt/tags/tag31.xml><?xml version="1.0" encoding="utf-8"?>
<p:tagLst xmlns:p="http://schemas.openxmlformats.org/presentationml/2006/main">
  <p:tag name="KSO_WM_SLIDE_BACKGROUND_TYPE" val="gener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2655_5*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f"/>
  <p:tag name="KSO_WM_UNIT_DEC_AREA_ID" val="a4a2bcc3ab664c5d944b5ea9d0c6806d"/>
  <p:tag name="KSO_WM_UNIT_DECORATE_INFO" val=""/>
  <p:tag name="KSO_WM_UNIT_SM_LIMIT_TYPE" val=""/>
  <p:tag name="KSO_WM_CHIP_FILLAREA_FILL_RULE" val="{&quot;fill_align&quot;:&quot;cm&quot;,&quot;fill_effect&quot;:[],&quot;fill_mode&quot;:&quot;full&quot;,&quot;sacle_strategy&quot;:&quot;stretch&quot;}"/>
  <p:tag name="KSO_WM_ASSEMBLE_CHIP_INDEX" val="45f885c593d44e86827e7b087039cea1"/>
  <p:tag name="KSO_WM_SLIDE_BACKGROUND_TYPE" val="fram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3*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d"/>
  <p:tag name="KSO_WM_UNIT_DEC_AREA_ID" val="7703804eec164edfb51ca88103d9ccd1"/>
  <p:tag name="KSO_WM_UNIT_DECORATE_INFO" val=""/>
  <p:tag name="KSO_WM_UNIT_SM_LIMIT_TYPE" val=""/>
  <p:tag name="KSO_WM_CHIP_FILLAREA_FILL_RULE" val="{&quot;fill_align&quot;:&quot;cm&quot;,&quot;fill_effect&quot;:[],&quot;fill_mode&quot;:&quot;full&quot;,&quot;sacle_strategy&quot;:&quot;stretch&quot;}"/>
  <p:tag name="KSO_WM_ASSEMBLE_CHIP_INDEX" val="49af374051e1480bb9ee7b305d07df2b"/>
  <p:tag name="KSO_WM_SLIDE_BACKGROUND_TYPE" val="frame"/>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4*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e"/>
  <p:tag name="KSO_WM_UNIT_DEC_AREA_ID" val="789c84a756de4341a2f3337d3330f741"/>
  <p:tag name="KSO_WM_UNIT_DECORATE_INFO" val=""/>
  <p:tag name="KSO_WM_UNIT_SM_LIMIT_TYPE" val=""/>
  <p:tag name="KSO_WM_CHIP_FILLAREA_FILL_RULE" val="{&quot;fill_align&quot;:&quot;cm&quot;,&quot;fill_effect&quot;:[],&quot;fill_mode&quot;:&quot;full&quot;,&quot;sacle_strategy&quot;:&quot;stretch&quot;}"/>
  <p:tag name="KSO_WM_ASSEMBLE_CHIP_INDEX" val="3b120087fa8b4108b952d08f2a193a0c"/>
  <p:tag name="KSO_WM_SLIDE_BACKGROUND_TYPE" val="frame"/>
</p:tagLst>
</file>

<file path=ppt/tags/tag35.xml><?xml version="1.0" encoding="utf-8"?>
<p:tagLst xmlns:p="http://schemas.openxmlformats.org/presentationml/2006/main">
  <p:tag name="KSO_WM_SLIDE_BACKGROUND_TYPE" val="frame"/>
</p:tagLst>
</file>

<file path=ppt/tags/tag36.xml><?xml version="1.0" encoding="utf-8"?>
<p:tagLst xmlns:p="http://schemas.openxmlformats.org/presentationml/2006/main">
  <p:tag name="KSO_WM_SLIDE_BACKGROUND_TYPE" val="frame"/>
</p:tagLst>
</file>

<file path=ppt/tags/tag37.xml><?xml version="1.0" encoding="utf-8"?>
<p:tagLst xmlns:p="http://schemas.openxmlformats.org/presentationml/2006/main">
  <p:tag name="KSO_WM_SLIDE_BACKGROUND_TYPE" val="frame"/>
</p:tagLst>
</file>

<file path=ppt/tags/tag38.xml><?xml version="1.0" encoding="utf-8"?>
<p:tagLst xmlns:p="http://schemas.openxmlformats.org/presentationml/2006/main">
  <p:tag name="KSO_WM_SLIDE_BACKGROUND_TYPE" val="frame"/>
</p:tagLst>
</file>

<file path=ppt/tags/tag39.xml><?xml version="1.0" encoding="utf-8"?>
<p:tagLst xmlns:p="http://schemas.openxmlformats.org/presentationml/2006/main">
  <p:tag name="KSO_WM_SLIDE_BACKGROUND_TYPE" val="frame"/>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3*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d"/>
  <p:tag name="KSO_WM_UNIT_DEC_AREA_ID" val="895c53769e384bf0a72eae36b14baeec"/>
  <p:tag name="KSO_WM_UNIT_DECORATE_INFO" val=""/>
  <p:tag name="KSO_WM_UNIT_SM_LIMIT_TYPE" val=""/>
  <p:tag name="KSO_WM_CHIP_FILLAREA_FILL_RULE" val="{&quot;fill_align&quot;:&quot;cm&quot;,&quot;fill_effect&quot;:[],&quot;fill_mode&quot;:&quot;full&quot;,&quot;sacle_strategy&quot;:&quot;stretch&quot;}"/>
  <p:tag name="KSO_WM_ASSEMBLE_CHIP_INDEX" val="6195f2913e794717b4ceeecc360fb754"/>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2655_5*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f"/>
  <p:tag name="KSO_WM_UNIT_DEC_AREA_ID" val="1b76370e90f042cc9458d7bd202d23fe"/>
  <p:tag name="KSO_WM_UNIT_DECORATE_INFO" val=""/>
  <p:tag name="KSO_WM_UNIT_SM_LIMIT_TYPE" val=""/>
  <p:tag name="KSO_WM_CHIP_FILLAREA_FILL_RULE" val="{&quot;fill_align&quot;:&quot;cm&quot;,&quot;fill_effect&quot;:[],&quot;fill_mode&quot;:&quot;full&quot;,&quot;sacle_strategy&quot;:&quot;stretch&quot;}"/>
  <p:tag name="KSO_WM_ASSEMBLE_CHIP_INDEX" val="0ba8caac0e8e443e82b6a17adc2c2f0b"/>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3*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d"/>
  <p:tag name="KSO_WM_UNIT_DEC_AREA_ID" val="a092b0b3b99a4b428e2c131dd41d6bfb"/>
  <p:tag name="KSO_WM_UNIT_DECORATE_INFO" val=""/>
  <p:tag name="KSO_WM_UNIT_SM_LIMIT_TYPE" val=""/>
  <p:tag name="KSO_WM_CHIP_FILLAREA_FILL_RULE" val="{&quot;fill_align&quot;:&quot;cm&quot;,&quot;fill_effect&quot;:[],&quot;fill_mode&quot;:&quot;full&quot;,&quot;sacle_strategy&quot;:&quot;stretch&quot;}"/>
  <p:tag name="KSO_WM_ASSEMBLE_CHIP_INDEX" val="f8b6a8e037204851ab1d9d8ebecbc0bf"/>
  <p:tag name="KSO_WM_SLIDE_BACKGROUND_TYPE" val="leftRight"/>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4*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e"/>
  <p:tag name="KSO_WM_UNIT_DEC_AREA_ID" val="1737ceec7e18416ebebd38fb95f92754"/>
  <p:tag name="KSO_WM_UNIT_DECORATE_INFO" val=""/>
  <p:tag name="KSO_WM_UNIT_SM_LIMIT_TYPE" val=""/>
  <p:tag name="KSO_WM_CHIP_FILLAREA_FILL_RULE" val="{&quot;fill_align&quot;:&quot;cm&quot;,&quot;fill_effect&quot;:[],&quot;fill_mode&quot;:&quot;full&quot;,&quot;sacle_strategy&quot;:&quot;stretch&quot;}"/>
  <p:tag name="KSO_WM_ASSEMBLE_CHIP_INDEX" val="1036f24454884007bd29a91549952e33"/>
  <p:tag name="KSO_WM_SLIDE_BACKGROUND_TYPE" val="leftRight"/>
</p:tagLst>
</file>

<file path=ppt/tags/tag43.xml><?xml version="1.0" encoding="utf-8"?>
<p:tagLst xmlns:p="http://schemas.openxmlformats.org/presentationml/2006/main">
  <p:tag name="KSO_WM_SLIDE_BACKGROUND_TYPE" val="leftRight"/>
</p:tagLst>
</file>

<file path=ppt/tags/tag44.xml><?xml version="1.0" encoding="utf-8"?>
<p:tagLst xmlns:p="http://schemas.openxmlformats.org/presentationml/2006/main">
  <p:tag name="KSO_WM_SLIDE_BACKGROUND_TYPE" val="leftRight"/>
</p:tagLst>
</file>

<file path=ppt/tags/tag45.xml><?xml version="1.0" encoding="utf-8"?>
<p:tagLst xmlns:p="http://schemas.openxmlformats.org/presentationml/2006/main">
  <p:tag name="KSO_WM_SLIDE_BACKGROUND_TYPE" val="leftRight"/>
</p:tagLst>
</file>

<file path=ppt/tags/tag46.xml><?xml version="1.0" encoding="utf-8"?>
<p:tagLst xmlns:p="http://schemas.openxmlformats.org/presentationml/2006/main">
  <p:tag name="KSO_WM_SLIDE_BACKGROUND_TYPE" val="leftRight"/>
</p:tagLst>
</file>

<file path=ppt/tags/tag47.xml><?xml version="1.0" encoding="utf-8"?>
<p:tagLst xmlns:p="http://schemas.openxmlformats.org/presentationml/2006/main">
  <p:tag name="KSO_WM_SLIDE_BACKGROUND_TYPE" val="leftRight"/>
</p:tagLst>
</file>

<file path=ppt/tags/tag48.xml><?xml version="1.0" encoding="utf-8"?>
<p:tagLst xmlns:p="http://schemas.openxmlformats.org/presentationml/2006/main">
  <p:tag name="KSO_WM_SLIDE_BACKGROUND_TYPE" val="leftRight"/>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2655_5*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f"/>
  <p:tag name="KSO_WM_UNIT_DEC_AREA_ID" val="c2874d03e29540d8af00274e20dc1536"/>
  <p:tag name="KSO_WM_UNIT_DECORATE_INFO" val=""/>
  <p:tag name="KSO_WM_UNIT_SM_LIMIT_TYPE" val=""/>
  <p:tag name="KSO_WM_CHIP_FILLAREA_FILL_RULE" val="{&quot;fill_align&quot;:&quot;cm&quot;,&quot;fill_effect&quot;:[],&quot;fill_mode&quot;:&quot;full&quot;,&quot;sacle_strategy&quot;:&quot;stretch&quot;}"/>
  <p:tag name="KSO_WM_ASSEMBLE_CHIP_INDEX" val="14fac3c3af6b4bc48154e82ef5f9fe6f"/>
  <p:tag name="KSO_WM_SLIDE_BACKGROUND_TYPE" val="topBotto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4*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e"/>
  <p:tag name="KSO_WM_UNIT_DEC_AREA_ID" val="3777a24aefa5480baed86c0f243febd8"/>
  <p:tag name="KSO_WM_UNIT_DECORATE_INFO" val=""/>
  <p:tag name="KSO_WM_UNIT_SM_LIMIT_TYPE" val=""/>
  <p:tag name="KSO_WM_CHIP_FILLAREA_FILL_RULE" val="{&quot;fill_align&quot;:&quot;cm&quot;,&quot;fill_effect&quot;:[],&quot;fill_mode&quot;:&quot;full&quot;,&quot;sacle_strategy&quot;:&quot;stretch&quot;}"/>
  <p:tag name="KSO_WM_ASSEMBLE_CHIP_INDEX" val="55bfe8a2f8224ac9b975d8a4b69d614a"/>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3*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d"/>
  <p:tag name="KSO_WM_UNIT_DEC_AREA_ID" val="969b1b2ad0b24d2fb428db423df3dbb9"/>
  <p:tag name="KSO_WM_UNIT_DECORATE_INFO" val=""/>
  <p:tag name="KSO_WM_UNIT_SM_LIMIT_TYPE" val=""/>
  <p:tag name="KSO_WM_CHIP_FILLAREA_FILL_RULE" val="{&quot;fill_align&quot;:&quot;cm&quot;,&quot;fill_effect&quot;:[],&quot;fill_mode&quot;:&quot;full&quot;,&quot;sacle_strategy&quot;:&quot;stretch&quot;}"/>
  <p:tag name="KSO_WM_ASSEMBLE_CHIP_INDEX" val="b5591bc062544484994bf90d273b80d2"/>
  <p:tag name="KSO_WM_SLIDE_BACKGROUND_TYPE" val="topBotto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4*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e"/>
  <p:tag name="KSO_WM_UNIT_DEC_AREA_ID" val="67f50428ef5e489196ec72d9ebe4e267"/>
  <p:tag name="KSO_WM_UNIT_DECORATE_INFO" val=""/>
  <p:tag name="KSO_WM_UNIT_SM_LIMIT_TYPE" val=""/>
  <p:tag name="KSO_WM_CHIP_FILLAREA_FILL_RULE" val="{&quot;fill_align&quot;:&quot;cm&quot;,&quot;fill_effect&quot;:[],&quot;fill_mode&quot;:&quot;full&quot;,&quot;sacle_strategy&quot;:&quot;stretch&quot;}"/>
  <p:tag name="KSO_WM_ASSEMBLE_CHIP_INDEX" val="e9f688746ff64729acf842db03631b56"/>
  <p:tag name="KSO_WM_SLIDE_BACKGROUND_TYPE" val="topBottom"/>
</p:tagLst>
</file>

<file path=ppt/tags/tag52.xml><?xml version="1.0" encoding="utf-8"?>
<p:tagLst xmlns:p="http://schemas.openxmlformats.org/presentationml/2006/main">
  <p:tag name="KSO_WM_SLIDE_BACKGROUND_TYPE" val="topBottom"/>
</p:tagLst>
</file>

<file path=ppt/tags/tag53.xml><?xml version="1.0" encoding="utf-8"?>
<p:tagLst xmlns:p="http://schemas.openxmlformats.org/presentationml/2006/main">
  <p:tag name="KSO_WM_SLIDE_BACKGROUND_TYPE" val="topBottom"/>
</p:tagLst>
</file>

<file path=ppt/tags/tag54.xml><?xml version="1.0" encoding="utf-8"?>
<p:tagLst xmlns:p="http://schemas.openxmlformats.org/presentationml/2006/main">
  <p:tag name="KSO_WM_SLIDE_BACKGROUND_TYPE" val="topBottom"/>
</p:tagLst>
</file>

<file path=ppt/tags/tag55.xml><?xml version="1.0" encoding="utf-8"?>
<p:tagLst xmlns:p="http://schemas.openxmlformats.org/presentationml/2006/main">
  <p:tag name="KSO_WM_SLIDE_BACKGROUND_TYPE" val="topBottom"/>
</p:tagLst>
</file>

<file path=ppt/tags/tag56.xml><?xml version="1.0" encoding="utf-8"?>
<p:tagLst xmlns:p="http://schemas.openxmlformats.org/presentationml/2006/main">
  <p:tag name="KSO_WM_SLIDE_BACKGROUND_TYPE" val="topBottom"/>
</p:tagLst>
</file>

<file path=ppt/tags/tag57.xml><?xml version="1.0" encoding="utf-8"?>
<p:tagLst xmlns:p="http://schemas.openxmlformats.org/presentationml/2006/main">
  <p:tag name="KSO_WM_SLIDE_BACKGROUND_TYPE" val="topBotto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2655_5*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f"/>
  <p:tag name="KSO_WM_UNIT_DEC_AREA_ID" val="bbd36bf1e9a04901a3ef840d0d90b8d6"/>
  <p:tag name="KSO_WM_UNIT_DECORATE_INFO" val=""/>
  <p:tag name="KSO_WM_UNIT_SM_LIMIT_TYPE" val=""/>
  <p:tag name="KSO_WM_CHIP_FILLAREA_FILL_RULE" val="{&quot;fill_align&quot;:&quot;cm&quot;,&quot;fill_effect&quot;:[],&quot;fill_mode&quot;:&quot;full&quot;,&quot;sacle_strategy&quot;:&quot;stretch&quot;}"/>
  <p:tag name="KSO_WM_ASSEMBLE_CHIP_INDEX" val="705f13d317e3499db3a5b4d4782485f3"/>
  <p:tag name="KSO_WM_SLIDE_BACKGROUND_TYPE" val="bottomTop"/>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3*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d"/>
  <p:tag name="KSO_WM_UNIT_DEC_AREA_ID" val="6f3557f205504174be7e233bed3dfa3f"/>
  <p:tag name="KSO_WM_UNIT_DECORATE_INFO" val=""/>
  <p:tag name="KSO_WM_UNIT_SM_LIMIT_TYPE" val=""/>
  <p:tag name="KSO_WM_CHIP_FILLAREA_FILL_RULE" val="{&quot;fill_align&quot;:&quot;cm&quot;,&quot;fill_effect&quot;:[],&quot;fill_mode&quot;:&quot;full&quot;,&quot;sacle_strategy&quot;:&quot;stretch&quot;}"/>
  <p:tag name="KSO_WM_ASSEMBLE_CHIP_INDEX" val="ee71ed246f67403ba154882a2f539cc3"/>
  <p:tag name="KSO_WM_SLIDE_BACKGROUND_TYPE" val="bottomTop"/>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2*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c"/>
  <p:tag name="KSO_WM_UNIT_DEC_AREA_ID" val="0c514e5e213943089d7577b40fc2e9b3"/>
  <p:tag name="KSO_WM_UNIT_DECORATE_INFO" val=""/>
  <p:tag name="KSO_WM_UNIT_SM_LIMIT_TYPE" val=""/>
  <p:tag name="KSO_WM_CHIP_FILLAREA_FILL_RULE" val="{&quot;fill_align&quot;:&quot;lm&quot;,&quot;fill_effect&quot;:[],&quot;fill_mode&quot;:&quot;adaptive&quot;,&quot;sacle_strategy&quot;:&quot;stretch&quot;}"/>
  <p:tag name="KSO_WM_ASSEMBLE_CHIP_INDEX" val="7a034d943fc94dd0955aa07ecf2f44c7"/>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4*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e"/>
  <p:tag name="KSO_WM_UNIT_DEC_AREA_ID" val="47b5732305b3403c819a9671b761e257"/>
  <p:tag name="KSO_WM_UNIT_DECORATE_INFO" val=""/>
  <p:tag name="KSO_WM_UNIT_SM_LIMIT_TYPE" val=""/>
  <p:tag name="KSO_WM_CHIP_FILLAREA_FILL_RULE" val="{&quot;fill_align&quot;:&quot;cm&quot;,&quot;fill_effect&quot;:[],&quot;fill_mode&quot;:&quot;full&quot;,&quot;sacle_strategy&quot;:&quot;stretch&quot;}"/>
  <p:tag name="KSO_WM_ASSEMBLE_CHIP_INDEX" val="a8e5bcbca6c540f78e1da558963e2aeb"/>
  <p:tag name="KSO_WM_SLIDE_BACKGROUND_TYPE" val="bottomTop"/>
</p:tagLst>
</file>

<file path=ppt/tags/tag61.xml><?xml version="1.0" encoding="utf-8"?>
<p:tagLst xmlns:p="http://schemas.openxmlformats.org/presentationml/2006/main">
  <p:tag name="KSO_WM_SLIDE_BACKGROUND_TYPE" val="bottomTop"/>
</p:tagLst>
</file>

<file path=ppt/tags/tag62.xml><?xml version="1.0" encoding="utf-8"?>
<p:tagLst xmlns:p="http://schemas.openxmlformats.org/presentationml/2006/main">
  <p:tag name="KSO_WM_SLIDE_BACKGROUND_TYPE" val="bottomTop"/>
</p:tagLst>
</file>

<file path=ppt/tags/tag63.xml><?xml version="1.0" encoding="utf-8"?>
<p:tagLst xmlns:p="http://schemas.openxmlformats.org/presentationml/2006/main">
  <p:tag name="KSO_WM_SLIDE_BACKGROUND_TYPE" val="bottomTop"/>
</p:tagLst>
</file>

<file path=ppt/tags/tag64.xml><?xml version="1.0" encoding="utf-8"?>
<p:tagLst xmlns:p="http://schemas.openxmlformats.org/presentationml/2006/main">
  <p:tag name="KSO_WM_SLIDE_BACKGROUND_TYPE" val="bottomTop"/>
</p:tagLst>
</file>

<file path=ppt/tags/tag65.xml><?xml version="1.0" encoding="utf-8"?>
<p:tagLst xmlns:p="http://schemas.openxmlformats.org/presentationml/2006/main">
  <p:tag name="KSO_WM_SLIDE_BACKGROUND_TYPE" val="bottomTop"/>
</p:tagLst>
</file>

<file path=ppt/tags/tag66.xml><?xml version="1.0" encoding="utf-8"?>
<p:tagLst xmlns:p="http://schemas.openxmlformats.org/presentationml/2006/main">
  <p:tag name="KSO_WM_SLIDE_BACKGROUND_TYPE" val="bottomTop"/>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2655_5*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f"/>
  <p:tag name="KSO_WM_UNIT_DEC_AREA_ID" val="bd08e6b023c04a7fa2dbf1c9ceaea5f7"/>
  <p:tag name="KSO_WM_UNIT_DECORATE_INFO" val=""/>
  <p:tag name="KSO_WM_UNIT_SM_LIMIT_TYPE" val=""/>
  <p:tag name="KSO_WM_CHIP_FILLAREA_FILL_RULE" val="{&quot;fill_align&quot;:&quot;cm&quot;,&quot;fill_effect&quot;:[],&quot;fill_mode&quot;:&quot;full&quot;,&quot;sacle_strategy&quot;:&quot;stretch&quot;}"/>
  <p:tag name="KSO_WM_ASSEMBLE_CHIP_INDEX" val="3445fa7bc7ce410e8ab6b1140d1fd2bd"/>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3*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d"/>
  <p:tag name="KSO_WM_UNIT_DEC_AREA_ID" val="4a725b8d5e084ade81df2295d942c3e7"/>
  <p:tag name="KSO_WM_UNIT_DECORATE_INFO" val=""/>
  <p:tag name="KSO_WM_UNIT_SM_LIMIT_TYPE" val=""/>
  <p:tag name="KSO_WM_CHIP_FILLAREA_FILL_RULE" val="{&quot;fill_align&quot;:&quot;cm&quot;,&quot;fill_effect&quot;:[],&quot;fill_mode&quot;:&quot;full&quot;,&quot;sacle_strategy&quot;:&quot;stretch&quot;}"/>
  <p:tag name="KSO_WM_ASSEMBLE_CHIP_INDEX" val="be0401862b3e4bd48551c64e24f0c13d"/>
  <p:tag name="KSO_WM_SLIDE_BACKGROUND_TYPE" val="navigation"/>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4*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e"/>
  <p:tag name="KSO_WM_UNIT_DEC_AREA_ID" val="bf336b6e531d4e28935a0eb58c1ce12b"/>
  <p:tag name="KSO_WM_UNIT_DECORATE_INFO" val=""/>
  <p:tag name="KSO_WM_UNIT_SM_LIMIT_TYPE" val=""/>
  <p:tag name="KSO_WM_CHIP_FILLAREA_FILL_RULE" val="{&quot;fill_align&quot;:&quot;cm&quot;,&quot;fill_effect&quot;:[],&quot;fill_mode&quot;:&quot;full&quot;,&quot;sacle_strategy&quot;:&quot;stretch&quot;}"/>
  <p:tag name="KSO_WM_ASSEMBLE_CHIP_INDEX" val="195804cf5b8848a2b28b38e2034ba26c"/>
  <p:tag name="KSO_WM_SLIDE_BACKGROUND_TYPE" val="navigation"/>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3*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d"/>
  <p:tag name="KSO_WM_UNIT_DEC_AREA_ID" val="3c7e85c9987f4dd89452c3aec8ac2fcb"/>
  <p:tag name="KSO_WM_UNIT_DECORATE_INFO" val=""/>
  <p:tag name="KSO_WM_UNIT_SM_LIMIT_TYPE" val=""/>
  <p:tag name="KSO_WM_CHIP_FILLAREA_FILL_RULE" val="{&quot;fill_align&quot;:&quot;cm&quot;,&quot;fill_effect&quot;:[],&quot;fill_mode&quot;:&quot;full&quot;,&quot;sacle_strategy&quot;:&quot;stretch&quot;}"/>
  <p:tag name="KSO_WM_ASSEMBLE_CHIP_INDEX" val="e49766263c424aab929c6f66894a4097"/>
</p:tagLst>
</file>

<file path=ppt/tags/tag70.xml><?xml version="1.0" encoding="utf-8"?>
<p:tagLst xmlns:p="http://schemas.openxmlformats.org/presentationml/2006/main">
  <p:tag name="KSO_WM_SLIDE_BACKGROUND_TYPE" val="navigation"/>
</p:tagLst>
</file>

<file path=ppt/tags/tag71.xml><?xml version="1.0" encoding="utf-8"?>
<p:tagLst xmlns:p="http://schemas.openxmlformats.org/presentationml/2006/main">
  <p:tag name="KSO_WM_SLIDE_BACKGROUND_TYPE" val="navigation"/>
</p:tagLst>
</file>

<file path=ppt/tags/tag72.xml><?xml version="1.0" encoding="utf-8"?>
<p:tagLst xmlns:p="http://schemas.openxmlformats.org/presentationml/2006/main">
  <p:tag name="KSO_WM_SLIDE_BACKGROUND_TYPE" val="navigation"/>
</p:tagLst>
</file>

<file path=ppt/tags/tag73.xml><?xml version="1.0" encoding="utf-8"?>
<p:tagLst xmlns:p="http://schemas.openxmlformats.org/presentationml/2006/main">
  <p:tag name="KSO_WM_SLIDE_BACKGROUND_TYPE" val="navigation"/>
</p:tagLst>
</file>

<file path=ppt/tags/tag74.xml><?xml version="1.0" encoding="utf-8"?>
<p:tagLst xmlns:p="http://schemas.openxmlformats.org/presentationml/2006/main">
  <p:tag name="KSO_WM_SLIDE_BACKGROUND_TYPE" val="navigation"/>
</p:tagLst>
</file>

<file path=ppt/tags/tag75.xml><?xml version="1.0" encoding="utf-8"?>
<p:tagLst xmlns:p="http://schemas.openxmlformats.org/presentationml/2006/main">
  <p:tag name="KSO_WM_SLIDE_BACKGROUND_TYPE" val="navigation"/>
</p:tagLst>
</file>

<file path=ppt/tags/tag76.xml><?xml version="1.0" encoding="utf-8"?>
<p:tagLst xmlns:p="http://schemas.openxmlformats.org/presentationml/2006/main">
  <p:tag name="KSO_WM_SLIDE_BACKGROUND_TYPE" val="navigation"/>
</p:tagLst>
</file>

<file path=ppt/tags/tag77.xml><?xml version="1.0" encoding="utf-8"?>
<p:tagLst xmlns:p="http://schemas.openxmlformats.org/presentationml/2006/main">
  <p:tag name="KSO_WM_SLIDE_BACKGROUND_TYPE" val="navigation"/>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2655_5*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f"/>
  <p:tag name="KSO_WM_UNIT_DEC_AREA_ID" val="2f5fee7c63d245a0a0d7b18a259c948b"/>
  <p:tag name="KSO_WM_UNIT_DECORATE_INFO" val=""/>
  <p:tag name="KSO_WM_UNIT_SM_LIMIT_TYPE" val=""/>
  <p:tag name="KSO_WM_CHIP_FILLAREA_FILL_RULE" val="{&quot;fill_align&quot;:&quot;cm&quot;,&quot;fill_effect&quot;:[],&quot;fill_mode&quot;:&quot;full&quot;,&quot;sacle_strategy&quot;:&quot;stretch&quot;}"/>
  <p:tag name="KSO_WM_ASSEMBLE_CHIP_INDEX" val="614884a1ca78443d84f126d0fd4ee06d"/>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3*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d"/>
  <p:tag name="KSO_WM_UNIT_DEC_AREA_ID" val="342cd37cb8c0464280a057bf5a4d6d60"/>
  <p:tag name="KSO_WM_UNIT_DECORATE_INFO" val=""/>
  <p:tag name="KSO_WM_UNIT_SM_LIMIT_TYPE" val=""/>
  <p:tag name="KSO_WM_CHIP_FILLAREA_FILL_RULE" val="{&quot;fill_align&quot;:&quot;cm&quot;,&quot;fill_effect&quot;:[],&quot;fill_mode&quot;:&quot;full&quot;,&quot;sacle_strategy&quot;:&quot;stretch&quot;}"/>
  <p:tag name="KSO_WM_ASSEMBLE_CHIP_INDEX" val="b350f7bbb45b40128f15b0de4fb3eac1"/>
  <p:tag name="KSO_WM_SLIDE_BACKGROUND_TYPE" val="belt"/>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4*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e"/>
  <p:tag name="KSO_WM_UNIT_DEC_AREA_ID" val="63e1e410e0584855b93ece7ea2dfb855"/>
  <p:tag name="KSO_WM_UNIT_DECORATE_INFO" val=""/>
  <p:tag name="KSO_WM_UNIT_SM_LIMIT_TYPE" val=""/>
  <p:tag name="KSO_WM_CHIP_FILLAREA_FILL_RULE" val="{&quot;fill_align&quot;:&quot;cm&quot;,&quot;fill_effect&quot;:[],&quot;fill_mode&quot;:&quot;full&quot;,&quot;sacle_strategy&quot;:&quot;stretch&quot;}"/>
  <p:tag name="KSO_WM_ASSEMBLE_CHIP_INDEX" val="d9ef91cdd1584770adda5b47ee62b03a"/>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655_4*i*1"/>
  <p:tag name="KSO_WM_TEMPLATE_CATEGORY" val="chip"/>
  <p:tag name="KSO_WM_TEMPLATE_INDEX" val="20202655"/>
  <p:tag name="KSO_WM_UNIT_LAYERLEVEL" val="1"/>
  <p:tag name="KSO_WM_TAG_VERSION" val="1.0"/>
  <p:tag name="KSO_WM_BEAUTIFY_FLAG" val="#wm#"/>
  <p:tag name="KSO_WM_CHIP_GROUPID" val="5fa10a4158547e52881d596a"/>
  <p:tag name="KSO_WM_CHIP_XID" val="5fa10a4158547e52881d596e"/>
  <p:tag name="KSO_WM_UNIT_DEC_AREA_ID" val="f127982ed8b14809adb3aa43a79ea033"/>
  <p:tag name="KSO_WM_UNIT_DECORATE_INFO" val=""/>
  <p:tag name="KSO_WM_UNIT_SM_LIMIT_TYPE" val=""/>
  <p:tag name="KSO_WM_CHIP_FILLAREA_FILL_RULE" val="{&quot;fill_align&quot;:&quot;cm&quot;,&quot;fill_effect&quot;:[],&quot;fill_mode&quot;:&quot;full&quot;,&quot;sacle_strategy&quot;:&quot;stretch&quot;}"/>
  <p:tag name="KSO_WM_ASSEMBLE_CHIP_INDEX" val="0e2d665b92584ef790b6769fee037edc"/>
  <p:tag name="KSO_WM_SLIDE_BACKGROUND_TYPE" val="belt"/>
</p:tagLst>
</file>

<file path=ppt/tags/tag81.xml><?xml version="1.0" encoding="utf-8"?>
<p:tagLst xmlns:p="http://schemas.openxmlformats.org/presentationml/2006/main">
  <p:tag name="KSO_WM_SLIDE_BACKGROUND_TYPE" val="belt"/>
</p:tagLst>
</file>

<file path=ppt/tags/tag82.xml><?xml version="1.0" encoding="utf-8"?>
<p:tagLst xmlns:p="http://schemas.openxmlformats.org/presentationml/2006/main">
  <p:tag name="KSO_WM_SLIDE_BACKGROUND_TYPE" val="belt"/>
</p:tagLst>
</file>

<file path=ppt/tags/tag83.xml><?xml version="1.0" encoding="utf-8"?>
<p:tagLst xmlns:p="http://schemas.openxmlformats.org/presentationml/2006/main">
  <p:tag name="KSO_WM_SLIDE_BACKGROUND_TYPE" val="belt"/>
</p:tagLst>
</file>

<file path=ppt/tags/tag84.xml><?xml version="1.0" encoding="utf-8"?>
<p:tagLst xmlns:p="http://schemas.openxmlformats.org/presentationml/2006/main">
  <p:tag name="KSO_WM_SLIDE_BACKGROUND_TYPE" val="belt"/>
</p:tagLst>
</file>

<file path=ppt/tags/tag85.xml><?xml version="1.0" encoding="utf-8"?>
<p:tagLst xmlns:p="http://schemas.openxmlformats.org/presentationml/2006/main">
  <p:tag name="KSO_WM_SLIDE_BACKGROUND_TYPE" val="belt"/>
</p:tagLst>
</file>

<file path=ppt/tags/tag86.xml><?xml version="1.0" encoding="utf-8"?>
<p:tagLst xmlns:p="http://schemas.openxmlformats.org/presentationml/2006/main">
  <p:tag name="KSO_WM_TEMPLATE_CATEGORY" val="custom"/>
  <p:tag name="KSO_WM_TEMPLATE_INDEX" val="20202655"/>
</p:tagLst>
</file>

<file path=ppt/tags/tag87.xml><?xml version="1.0" encoding="utf-8"?>
<p:tagLst xmlns:p="http://schemas.openxmlformats.org/presentationml/2006/main">
  <p:tag name="KSO_WM_TEMPLATE_CATEGORY" val="custom"/>
  <p:tag name="KSO_WM_TEMPLATE_INDEX" val="20202655"/>
</p:tagLst>
</file>

<file path=ppt/tags/tag88.xml><?xml version="1.0" encoding="utf-8"?>
<p:tagLst xmlns:p="http://schemas.openxmlformats.org/presentationml/2006/main">
  <p:tag name="KSO_WM_BEAUTIFY_FLAG" val="#wm#"/>
  <p:tag name="KSO_WM_TAG_VERSION" val="1.0"/>
  <p:tag name="KSO_WM_TEMPLATE_CATEGORY" val="custom"/>
  <p:tag name="KSO_WM_TEMPLATE_INDEX" val="20202655"/>
</p:tagLst>
</file>

<file path=ppt/tags/tag89.xml><?xml version="1.0" encoding="utf-8"?>
<p:tagLst xmlns:p="http://schemas.openxmlformats.org/presentationml/2006/main">
  <p:tag name="KSO_WM_UNIT_DEFAULT_FONT" val="18;28;2"/>
  <p:tag name="KSO_WM_UNIT_BLOCK" val="0"/>
  <p:tag name="KSO_WM_UNIT_ISCONTENTSTITLE" val="0"/>
  <p:tag name="KSO_WM_UNIT_ISNUMDGMTITLE" val="0"/>
  <p:tag name="KSO_WM_UNIT_PRESET_TEXT" val="单/击/此/处/添/加/副/标/题/内/容"/>
  <p:tag name="KSO_WM_UNIT_NOCLEAR" val="0"/>
  <p:tag name="KSO_WM_UNIT_VALUE" val="58"/>
  <p:tag name="KSO_WM_UNIT_HIGHLIGHT" val="0"/>
  <p:tag name="KSO_WM_UNIT_COMPATIBLE" val="0"/>
  <p:tag name="KSO_WM_UNIT_DIAGRAM_ISNUMVISUAL" val="0"/>
  <p:tag name="KSO_WM_UNIT_DIAGRAM_ISREFERUNIT" val="0"/>
  <p:tag name="KSO_WM_UNIT_TYPE" val="b"/>
  <p:tag name="KSO_WM_UNIT_INDEX" val="1"/>
  <p:tag name="KSO_WM_UNIT_ID" val="custom20202655_1*b*1"/>
  <p:tag name="KSO_WM_TEMPLATE_CATEGORY" val="custom"/>
  <p:tag name="KSO_WM_TEMPLATE_INDEX" val="20202655"/>
  <p:tag name="KSO_WM_UNIT_LAYERLEVEL" val="1"/>
  <p:tag name="KSO_WM_TAG_VERSION" val="1.0"/>
  <p:tag name="KSO_WM_BEAUTIFY_FLAG" val="#wm#"/>
  <p:tag name="KSO_WM_CHIP_GROUPID" val="5ebd04330ac41c4a0a525403"/>
  <p:tag name="KSO_WM_CHIP_XID" val="5ebd04330ac41c4a0a525404"/>
  <p:tag name="KSO_WM_UNIT_DEC_AREA_ID" val="4a7fb878d506451a9638a3b49d09ac35"/>
  <p:tag name="KSO_WM_CHIP_FILLAREA_FILL_RULE" val="{&quot;fill_align&quot;:&quot;cm&quot;,&quot;fill_mode&quot;:&quot;adaptive&quot;,&quot;sacle_strategy&quot;:&quot;smart&quot;}"/>
  <p:tag name="KSO_WM_ASSEMBLE_CHIP_INDEX" val="0f3ab6f0a55e4ad3b0b6e996f6f34c52"/>
  <p:tag name="KSO_WM_UNIT_TEXT_FILL_FORE_SCHEMECOLOR_INDEX_BRIGHTNESS" val="0.35"/>
  <p:tag name="KSO_WM_UNIT_TEXT_FILL_FORE_SCHEMECOLOR_INDEX" val="13"/>
  <p:tag name="KSO_WM_UNIT_TEXT_FILL_TYPE" val="1"/>
  <p:tag name="KSO_WM_TEMPLATE_ASSEMBLE_XID" val="5fa2026c58547e52881d854f"/>
  <p:tag name="KSO_WM_TEMPLATE_ASSEMBLE_GROUPID" val="5fa2026c58547e52881d854f"/>
</p:tagLst>
</file>

<file path=ppt/tags/tag9.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2655_1*b*1"/>
  <p:tag name="KSO_WM_TEMPLATE_CATEGORY" val="custom"/>
  <p:tag name="KSO_WM_TEMPLATE_INDEX" val="2020265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3811df8703db4338a7d13269d4388e1e"/>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35"/>
  <p:tag name="KSO_WM_UNIT_TEXT_FILL_FORE_SCHEMECOLOR_INDEX" val="13"/>
  <p:tag name="KSO_WM_UNIT_TEXT_FILL_TYPE" val="1"/>
  <p:tag name="KSO_WM_TEMPLATE_ASSEMBLE_XID" val="5fa2026c58547e52881d852f"/>
  <p:tag name="KSO_WM_TEMPLATE_ASSEMBLE_GROUPID" val="5fa10a4158547e52881d596a"/>
</p:tagLst>
</file>

<file path=ppt/tags/tag90.xml><?xml version="1.0" encoding="utf-8"?>
<p:tagLst xmlns:p="http://schemas.openxmlformats.org/presentationml/2006/main">
  <p:tag name="KSO_WM_UNIT_DEFAULT_FONT" val="60;74;4"/>
  <p:tag name="KSO_WM_UNIT_BLOCK" val="0"/>
  <p:tag name="KSO_WM_UNIT_ISCONTENTSTITLE" val="0"/>
  <p:tag name="KSO_WM_UNIT_ISNUMDGMTITLE" val="0"/>
  <p:tag name="KSO_WM_UNIT_PRESET_TEXT" val="单击编辑标题"/>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2655_1*a*1"/>
  <p:tag name="KSO_WM_TEMPLATE_CATEGORY" val="custom"/>
  <p:tag name="KSO_WM_TEMPLATE_INDEX" val="20202655"/>
  <p:tag name="KSO_WM_UNIT_LAYERLEVEL" val="1"/>
  <p:tag name="KSO_WM_TAG_VERSION" val="1.0"/>
  <p:tag name="KSO_WM_BEAUTIFY_FLAG" val="#wm#"/>
  <p:tag name="KSO_WM_CHIP_GROUPID" val="5ebd04330ac41c4a0a525403"/>
  <p:tag name="KSO_WM_CHIP_XID" val="5ebd04330ac41c4a0a525404"/>
  <p:tag name="KSO_WM_UNIT_DEC_AREA_ID" val="9da3aa7b8c09495ca4c317f379c402cb"/>
  <p:tag name="KSO_WM_CHIP_FILLAREA_FILL_RULE" val="{&quot;fill_align&quot;:&quot;cm&quot;,&quot;fill_mode&quot;:&quot;adaptive&quot;,&quot;sacle_strategy&quot;:&quot;smart&quot;}"/>
  <p:tag name="KSO_WM_ASSEMBLE_CHIP_INDEX" val="0f3ab6f0a55e4ad3b0b6e996f6f34c52"/>
  <p:tag name="KSO_WM_UNIT_TEXT_FILL_FORE_SCHEMECOLOR_INDEX_BRIGHTNESS" val="0.15"/>
  <p:tag name="KSO_WM_UNIT_TEXT_FILL_FORE_SCHEMECOLOR_INDEX" val="13"/>
  <p:tag name="KSO_WM_UNIT_TEXT_FILL_TYPE" val="1"/>
  <p:tag name="KSO_WM_TEMPLATE_ASSEMBLE_XID" val="5fa2026c58547e52881d854f"/>
  <p:tag name="KSO_WM_TEMPLATE_ASSEMBLE_GROUPID" val="5fa2026c58547e52881d854f"/>
</p:tagLst>
</file>

<file path=ppt/tags/tag91.xml><?xml version="1.0" encoding="utf-8"?>
<p:tagLst xmlns:p="http://schemas.openxmlformats.org/presentationml/2006/main">
  <p:tag name="KSO_WM_CHIP_INFOS" val="{&quot;layout_type&quot;:&quot;formiddle3&quot;,&quot;slide_type&quot;:[&quot;title&quot;],&quot;aspect_ratio&quot;:&quot;16:9&quot;}"/>
  <p:tag name="KSO_WM_CHIP_XID" val="5ebe041a0ac41c4a0a52557e"/>
  <p:tag name="KSO_WM_CHIP_FILLPROP" val="[[{&quot;fill_id&quot;:&quot;0fc8cb0b5be24332a6c5a6db9e174d8a&quot;,&quot;fill_align&quot;:&quot;cm&quot;,&quot;text_align&quot;:&quot;cm&quot;,&quot;text_direction&quot;:&quot;horizontal&quot;,&quot;chip_types&quot;:[&quot;text&quot;,&quot;header&quot;]}]]"/>
  <p:tag name="KSO_WM_SLIDE_ID" val="custom20202655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SLIDE_SIZE" val="700*380"/>
  <p:tag name="KSO_WM_SLIDE_POSITION" val="130*79"/>
  <p:tag name="KSO_WM_TAG_VERSION" val="1.0"/>
  <p:tag name="KSO_WM_BEAUTIFY_FLAG" val="#wm#"/>
  <p:tag name="KSO_WM_TEMPLATE_CATEGORY" val="custom"/>
  <p:tag name="KSO_WM_TEMPLATE_INDEX" val="20202655"/>
  <p:tag name="KSO_WM_SLIDE_LAYOUT" val="a_b"/>
  <p:tag name="KSO_WM_SLIDE_LAYOUT_CNT" val="1_1"/>
  <p:tag name="KSO_WM_CHIP_GROUPID" val="5ebf6661ddc3daf3fef3f760"/>
  <p:tag name="KSO_WM_SLIDE_LAYOUT_INFO" val="{&quot;id&quot;:&quot;2020-11-04T09:23:14&quot;,&quot;maxSize&quot;:{&quot;size1&quot;:57.413352005570012},&quot;minSize&quot;:{&quot;size1&quot;:37.913352005570019},&quot;normalSize&quot;:{&quot;size1&quot;:49.51335200557002},&quot;subLayout&quot;:[{&quot;id&quot;:&quot;2020-11-04T09:23:14&quot;,&quot;margin&quot;:{&quot;bottom&quot;:0.15363384783267975,&quot;left&quot;:4.5896391868591309,&quot;right&quot;:4.5824065208435059,&quot;top&quot;:6.188326358795166},&quot;type&quot;:0},{&quot;id&quot;:&quot;2020-11-04T09:23:14&quot;,&quot;margin&quot;:{&quot;bottom&quot;:6.188331127166748,&quot;left&quot;:4.5896391868591309,&quot;right&quot;:4.5824065208435059,&quot;top&quot;:0.21678297221660614},&quot;type&quot;:0}],&quot;type&quot;:0}"/>
  <p:tag name="KSO_WM_SLIDE_BK_DARK_LIGHT" val="2"/>
  <p:tag name="KSO_WM_SLIDE_BACKGROUND_TYPE" val="general"/>
  <p:tag name="KSO_WM_SLIDE_SUPPORT_FEATURE_TYPE" val="0"/>
  <p:tag name="KSO_WM_TEMPLATE_MASTER_THUMB_INDEX" val="13"/>
  <p:tag name="KSO_WM_TEMPLATE_ASSEMBLE_XID" val="5fa2026c58547e52881d854f"/>
  <p:tag name="KSO_WM_TEMPLATE_ASSEMBLE_GROUPID" val="5fa10a4158547e52881d596a"/>
  <p:tag name="KSO_WM_TEMPLATE_THUMBS_INDEX" val="1、7、10、11、12、49"/>
  <p:tag name="KSO_WM_SPECIAL_SOURCE" val="bdnull"/>
</p:tagLst>
</file>

<file path=ppt/tags/tag92.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93.xml><?xml version="1.0" encoding="utf-8"?>
<p:tagLst xmlns:p="http://schemas.openxmlformats.org/presentationml/2006/main">
  <p:tag name="KSO_WM_BEAUTIFY_FLAG" val="#wm#"/>
  <p:tag name="KSO_WM_TEMPLATE_CATEGORY" val="custom"/>
  <p:tag name="KSO_WM_TEMPLATE_INDEX" val="20202655"/>
  <p:tag name="KSO_WM_SLIDE_ID" val="custom20202655_8"/>
  <p:tag name="KSO_WM_TEMPLATE_SUBCATEGORY" val="0"/>
  <p:tag name="KSO_WM_TEMPLATE_MASTER_TYPE" val="0"/>
  <p:tag name="KSO_WM_TEMPLATE_COLOR_TYPE" val="1"/>
  <p:tag name="KSO_WM_SLIDE_TYPE" val="text"/>
  <p:tag name="KSO_WM_SLIDE_SUBTYPE" val="pureTxt"/>
  <p:tag name="KSO_WM_SLIDE_ITEM_CNT" val="0"/>
  <p:tag name="KSO_WM_SLIDE_INDEX" val="8"/>
  <p:tag name="KSO_WM_SLIDE_SIZE" val="883*444"/>
  <p:tag name="KSO_WM_SLIDE_POSITION" val="47*47"/>
  <p:tag name="KSO_WM_TAG_VERSION" val="1.0"/>
  <p:tag name="KSO_WM_SLIDE_LAYOUT" val="a_f"/>
  <p:tag name="KSO_WM_SLIDE_LAYOUT_CNT" val="1_1"/>
  <p:tag name="KSO_WM_SPECIAL_SOURCE" val="bdnull"/>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2655_7*i*1"/>
  <p:tag name="KSO_WM_TEMPLATE_CATEGORY" val="custom"/>
  <p:tag name="KSO_WM_TEMPLATE_INDEX" val="20202655"/>
  <p:tag name="KSO_WM_UNIT_LAYERLEVEL" val="1"/>
  <p:tag name="KSO_WM_TAG_VERSION" val="1.0"/>
  <p:tag name="KSO_WM_BEAUTIFY_FLAG" val="#wm#"/>
  <p:tag name="KSO_WM_UNIT_BLOCK" val="0"/>
  <p:tag name="KSO_WM_UNIT_SM_LIMIT_TYPE" val="3"/>
  <p:tag name="KSO_WM_UNIT_DEC_AREA_ID" val="e3da2a9c3abd43af89fd826a6cc17287"/>
  <p:tag name="KSO_WM_UNIT_DECORATE_INFO" val="{&quot;DecorateInfoH&quot;:{&quot;IsAbs&quot;:true},&quot;DecorateInfoW&quot;:{&quot;IsAbs&quot;:false},&quot;DecorateInfoX&quot;:{&quot;IsAbs&quot;:true,&quot;Pos&quot;:0},&quot;DecorateInfoY&quot;:{&quot;IsAbs&quot;:true,&quot;Pos&quot;:2},&quot;ReferentInfo&quot;:{&quot;Id&quot;:&quot;1abaa63ac57e4590961910a5f75dc10d&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VALUE" val="19"/>
</p:tagLst>
</file>

<file path=ppt/tags/tag95.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2655_7*b*1"/>
  <p:tag name="KSO_WM_TEMPLATE_CATEGORY" val="custom"/>
  <p:tag name="KSO_WM_TEMPLATE_INDEX" val="2020265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3811df8703db4338a7d13269d4388e1e"/>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35"/>
  <p:tag name="KSO_WM_UNIT_TEXT_FILL_FORE_SCHEMECOLOR_INDEX" val="13"/>
  <p:tag name="KSO_WM_UNIT_TEXT_FILL_TYPE" val="1"/>
</p:tagLst>
</file>

<file path=ppt/tags/tag96.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2655_7*a*1"/>
  <p:tag name="KSO_WM_TEMPLATE_CATEGORY" val="custom"/>
  <p:tag name="KSO_WM_TEMPLATE_INDEX" val="20202655"/>
  <p:tag name="KSO_WM_UNIT_LAYERLEVEL" val="1"/>
  <p:tag name="KSO_WM_TAG_VERSION" val="1.0"/>
  <p:tag name="KSO_WM_BEAUTIFY_FLAG" val="#wm#"/>
  <p:tag name="KSO_WM_UNIT_PRESET_TEXT" val="单击添加大标题"/>
  <p:tag name="KSO_WM_UNIT_DEFAULT_FONT" val="40;56;4"/>
  <p:tag name="KSO_WM_UNIT_BLOCK" val="0"/>
  <p:tag name="KSO_WM_UNIT_DEC_AREA_ID" val="1abaa63ac57e4590961910a5f75dc10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TEXT_FILL_FORE_SCHEMECOLOR_INDEX_BRIGHTNESS" val="0.15"/>
  <p:tag name="KSO_WM_UNIT_TEXT_FILL_FORE_SCHEMECOLOR_INDEX" val="13"/>
  <p:tag name="KSO_WM_UNIT_TEXT_FILL_TYPE" val="1"/>
</p:tagLst>
</file>

<file path=ppt/tags/tag97.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02655_7*e*1"/>
  <p:tag name="KSO_WM_TEMPLATE_CATEGORY" val="custom"/>
  <p:tag name="KSO_WM_TEMPLATE_INDEX" val="20202655"/>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a58d42d0d8dc4e70a5c40b2676d5d35f"/>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055ec4ec2b194212b791d7f51d36320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98.xml><?xml version="1.0" encoding="utf-8"?>
<p:tagLst xmlns:p="http://schemas.openxmlformats.org/presentationml/2006/main">
  <p:tag name="KSO_WM_BEAUTIFY_FLAG" val="#wm#"/>
  <p:tag name="KSO_WM_TEMPLATE_CATEGORY" val="custom"/>
  <p:tag name="KSO_WM_TEMPLATE_INDEX" val="20202655"/>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2655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4T09:23:01&quot;,&quot;maxSize&quot;:{&quot;size1&quot;:45.179420414677374},&quot;minSize&quot;:{&quot;size1&quot;:35.879420414677377},&quot;normalSize&quot;:{&quot;size1&quot;:42.479420414677371},&quot;subLayout&quot;:[{&quot;id&quot;:&quot;2020-11-04T09:23:01&quot;,&quot;margin&quot;:{&quot;bottom&quot;:0.1855989396572113,&quot;left&quot;:12.558988571166992,&quot;right&quot;:2.2576775550842285,&quot;top&quot;:5.5572309494018555},&quot;type&quot;:0},{&quot;id&quot;:&quot;2020-11-04T09:23:01&quot;,&quot;maxSize&quot;:{&quot;size1&quot;:38.103212970233017},&quot;minSize&quot;:{&quot;size1&quot;:12.203212970233022},&quot;normalSize&quot;:{&quot;size1&quot;:25.10321297023302},&quot;subLayout&quot;:[{&quot;id&quot;:&quot;2020-11-04T09:23:01&quot;,&quot;margin&quot;:{&quot;bottom&quot;:0.28213408589363098,&quot;left&quot;:12.558988571166992,&quot;right&quot;:2.2576775550842285,&quot;top&quot;:0.17599824070930481},&quot;type&quot;:0},{&quot;id&quot;:&quot;2020-11-04T09:23:01&quot;,&quot;margin&quot;:{&quot;bottom&quot;:4.8904857635498047,&quot;left&quot;:12.558988571166992,&quot;right&quot;:2.2576775550842285,&quot;top&quot;:0.26996314525604248},&quot;type&quot;:0}],&quot;type&quot;:0}],&quot;type&quot;:0}"/>
  <p:tag name="KSO_WM_SLIDE_BK_DARK_LIGHT" val="2"/>
  <p:tag name="KSO_WM_SLIDE_BACKGROUND_TYPE" val="general"/>
  <p:tag name="KSO_WM_SLIDE_SUPPORT_FEATURE_TYPE" val="0"/>
  <p:tag name="KSO_WM_TEMPLATE_ASSEMBLE_XID" val="5fa2026c58547e52881d852f"/>
  <p:tag name="KSO_WM_TEMPLATE_ASSEMBLE_GROUPID" val="5fa10a4158547e52881d596a"/>
  <p:tag name="KSO_WM_SPECIAL_SOURCE" val="bdnull"/>
</p:tagLst>
</file>

<file path=ppt/tags/tag99.xml><?xml version="1.0" encoding="utf-8"?>
<p:tagLst xmlns:p="http://schemas.openxmlformats.org/presentationml/2006/main">
  <p:tag name="KSO_WM_MEDIACOVER_FLAG" val="1"/>
  <p:tag name="KSO_WM_UNIT_MEDIACOVER_BTN_STATE" val="1"/>
  <p:tag name="KSO_WM_UNIT_MEDIACOVER_BTNRECT" val="8605*3694*460*46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Adjacency">
      <a:dk1>
        <a:srgbClr val="000000"/>
      </a:dk1>
      <a:lt1>
        <a:srgbClr val="FFFFFF"/>
      </a:lt1>
      <a:dk2>
        <a:srgbClr val="EFDED2"/>
      </a:dk2>
      <a:lt2>
        <a:srgbClr val="F8EEE7"/>
      </a:lt2>
      <a:accent1>
        <a:srgbClr val="935D32"/>
      </a:accent1>
      <a:accent2>
        <a:srgbClr val="7B6A33"/>
      </a:accent2>
      <a:accent3>
        <a:srgbClr val="62763C"/>
      </a:accent3>
      <a:accent4>
        <a:srgbClr val="4C824D"/>
      </a:accent4>
      <a:accent5>
        <a:srgbClr val="3A8B68"/>
      </a:accent5>
      <a:accent6>
        <a:srgbClr val="319289"/>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1238</Words>
  <Application>WPS 演示</Application>
  <PresentationFormat>宽屏</PresentationFormat>
  <Paragraphs>128</Paragraphs>
  <Slides>32</Slides>
  <Notes>0</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32</vt:i4>
      </vt:variant>
    </vt:vector>
  </HeadingPairs>
  <TitlesOfParts>
    <vt:vector size="42" baseType="lpstr">
      <vt:lpstr>Arial</vt:lpstr>
      <vt:lpstr>宋体</vt:lpstr>
      <vt:lpstr>Wingdings</vt:lpstr>
      <vt:lpstr>幼圆</vt:lpstr>
      <vt:lpstr>微软雅黑</vt:lpstr>
      <vt:lpstr>汉仪乐喵体W</vt:lpstr>
      <vt:lpstr>Arial Unicode MS</vt:lpstr>
      <vt:lpstr>Calibri</vt:lpstr>
      <vt:lpstr>Office 主题</vt:lpstr>
      <vt:lpstr>3_Office 主题​​</vt:lpstr>
      <vt:lpstr>教师行为规范培训</vt:lpstr>
      <vt:lpstr>PowerPoint 演示文稿</vt:lpstr>
      <vt:lpstr>PowerPoint 演示文稿</vt:lpstr>
      <vt:lpstr>做党的好儿女</vt:lpstr>
      <vt:lpstr>PowerPoint 演示文稿</vt:lpstr>
      <vt:lpstr>PowerPoint 演示文稿</vt:lpstr>
      <vt:lpstr>PowerPoint 演示文稿</vt:lpstr>
      <vt:lpstr>做守法好公民</vt:lpstr>
      <vt:lpstr>PowerPoint 演示文稿</vt:lpstr>
      <vt:lpstr>做正能量好幼师</vt:lpstr>
      <vt:lpstr>PowerPoint 演示文稿</vt:lpstr>
      <vt:lpstr>PowerPoint 演示文稿</vt:lpstr>
      <vt:lpstr>立德树人</vt:lpstr>
      <vt:lpstr>PowerPoint 演示文稿</vt:lpstr>
      <vt:lpstr>保护幼儿安全</vt:lpstr>
      <vt:lpstr>PowerPoint 演示文稿</vt:lpstr>
      <vt:lpstr>无分别心的爱</vt:lpstr>
      <vt:lpstr>PowerPoint 演示文稿</vt:lpstr>
      <vt:lpstr>PowerPoint 演示文稿</vt:lpstr>
      <vt:lpstr>专业人专业事</vt:lpstr>
      <vt:lpstr>PowerPoint 演示文稿</vt:lpstr>
      <vt:lpstr>PowerPoint 演示文稿</vt:lpstr>
      <vt:lpstr>有原则有底线</vt:lpstr>
      <vt:lpstr>PowerPoint 演示文稿</vt:lpstr>
      <vt:lpstr>PowerPoint 演示文稿</vt:lpstr>
      <vt:lpstr>严于律己，清廉从教</vt:lpstr>
      <vt:lpstr>PowerPoint 演示文稿</vt:lpstr>
      <vt:lpstr>PowerPoint 演示文稿</vt:lpstr>
      <vt:lpstr>尊重幼儿权益，抵制不良风气</vt:lpstr>
      <vt:lpstr>PowerPoint 演示文稿</vt:lpstr>
      <vt:lpstr>PowerPoint 演示文稿</vt:lpstr>
      <vt:lpstr>谢谢观看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吴春艳</cp:lastModifiedBy>
  <cp:revision>56</cp:revision>
  <dcterms:created xsi:type="dcterms:W3CDTF">2022-01-08T13:16:00Z</dcterms:created>
  <dcterms:modified xsi:type="dcterms:W3CDTF">2022-01-22T07:48:46Z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1F1FF8410E684C73A7D4FB3BC579D418</vt:lpwstr>
  </property>
  <property fmtid="{D5CDD505-2E9C-101B-9397-08002B2CF9AE}" pid="3" name="KSOProductBuildVer">
    <vt:lpwstr>2052-11.1.0.11294</vt:lpwstr>
  </property>
</Properties>
</file>